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heme/themeOverride1.xml" ContentType="application/vnd.openxmlformats-officedocument.themeOverr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2.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5"/>
  </p:sldMasterIdLst>
  <p:notesMasterIdLst>
    <p:notesMasterId r:id="rId47"/>
  </p:notesMasterIdLst>
  <p:handoutMasterIdLst>
    <p:handoutMasterId r:id="rId48"/>
  </p:handoutMasterIdLst>
  <p:sldIdLst>
    <p:sldId id="321" r:id="rId6"/>
    <p:sldId id="308" r:id="rId7"/>
    <p:sldId id="560" r:id="rId8"/>
    <p:sldId id="561" r:id="rId9"/>
    <p:sldId id="559" r:id="rId10"/>
    <p:sldId id="2147470478" r:id="rId11"/>
    <p:sldId id="2147470479" r:id="rId12"/>
    <p:sldId id="2147473773" r:id="rId13"/>
    <p:sldId id="2147470544" r:id="rId14"/>
    <p:sldId id="2147470540" r:id="rId15"/>
    <p:sldId id="2147470538" r:id="rId16"/>
    <p:sldId id="661" r:id="rId17"/>
    <p:sldId id="2147470545" r:id="rId18"/>
    <p:sldId id="2147473774" r:id="rId19"/>
    <p:sldId id="2147470558" r:id="rId20"/>
    <p:sldId id="2147470551" r:id="rId21"/>
    <p:sldId id="2147470536" r:id="rId22"/>
    <p:sldId id="2147473753" r:id="rId23"/>
    <p:sldId id="2147470529" r:id="rId24"/>
    <p:sldId id="2147470552" r:id="rId25"/>
    <p:sldId id="2147470548" r:id="rId26"/>
    <p:sldId id="2147470549" r:id="rId27"/>
    <p:sldId id="671" r:id="rId28"/>
    <p:sldId id="2147473759" r:id="rId29"/>
    <p:sldId id="2147473760" r:id="rId30"/>
    <p:sldId id="2147473754" r:id="rId31"/>
    <p:sldId id="672" r:id="rId32"/>
    <p:sldId id="2147470553" r:id="rId33"/>
    <p:sldId id="2147470555" r:id="rId34"/>
    <p:sldId id="2147473757" r:id="rId35"/>
    <p:sldId id="2145707471" r:id="rId36"/>
    <p:sldId id="2147473775" r:id="rId37"/>
    <p:sldId id="2145707472" r:id="rId38"/>
    <p:sldId id="2147473750" r:id="rId39"/>
    <p:sldId id="2147473776" r:id="rId40"/>
    <p:sldId id="2147473762" r:id="rId41"/>
    <p:sldId id="2147473777" r:id="rId42"/>
    <p:sldId id="2147473764" r:id="rId43"/>
    <p:sldId id="2147473751" r:id="rId44"/>
    <p:sldId id="628" r:id="rId45"/>
    <p:sldId id="2147473765" r:id="rId46"/>
  </p:sldIdLst>
  <p:sldSz cx="12192000" cy="6858000"/>
  <p:notesSz cx="7315200" cy="9601200"/>
  <p:custDataLst>
    <p:tags r:id="rId49"/>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521415D9-36F7-43E2-AB2F-B90AF26B5E84}">
      <p14:sectionLst xmlns:p14="http://schemas.microsoft.com/office/powerpoint/2010/main">
        <p14:section name="Default Section" id="{538BF375-EFC8-45AF-A3ED-76AE603FFC8A}">
          <p14:sldIdLst>
            <p14:sldId id="321"/>
            <p14:sldId id="308"/>
            <p14:sldId id="560"/>
            <p14:sldId id="561"/>
            <p14:sldId id="559"/>
            <p14:sldId id="2147470478"/>
            <p14:sldId id="2147470479"/>
            <p14:sldId id="2147473773"/>
            <p14:sldId id="2147470544"/>
            <p14:sldId id="2147470540"/>
            <p14:sldId id="2147470538"/>
            <p14:sldId id="661"/>
            <p14:sldId id="2147470545"/>
            <p14:sldId id="2147473774"/>
            <p14:sldId id="2147470558"/>
            <p14:sldId id="2147470551"/>
            <p14:sldId id="2147470536"/>
            <p14:sldId id="2147473753"/>
            <p14:sldId id="2147470529"/>
            <p14:sldId id="2147470552"/>
            <p14:sldId id="2147470548"/>
            <p14:sldId id="2147470549"/>
            <p14:sldId id="671"/>
            <p14:sldId id="2147473759"/>
            <p14:sldId id="2147473760"/>
            <p14:sldId id="2147473754"/>
            <p14:sldId id="672"/>
            <p14:sldId id="2147470553"/>
            <p14:sldId id="2147470555"/>
            <p14:sldId id="2147473757"/>
            <p14:sldId id="2145707471"/>
            <p14:sldId id="2147473775"/>
            <p14:sldId id="2145707472"/>
            <p14:sldId id="2147473750"/>
            <p14:sldId id="2147473776"/>
            <p14:sldId id="2147473762"/>
            <p14:sldId id="2147473777"/>
            <p14:sldId id="2147473764"/>
            <p14:sldId id="2147473751"/>
            <p14:sldId id="628"/>
            <p14:sldId id="2147473765"/>
          </p14:sldIdLst>
        </p14:section>
      </p14:sectionLst>
    </p:ext>
    <p:ext uri="{EFAFB233-063F-42B5-8137-9DF3F51BA10A}">
      <p15:sldGuideLst xmlns:p15="http://schemas.microsoft.com/office/powerpoint/2012/main">
        <p15:guide id="8" pos="312" userDrawn="1">
          <p15:clr>
            <a:srgbClr val="A4A3A4"/>
          </p15:clr>
        </p15:guide>
        <p15:guide id="12" orient="horz" pos="2160">
          <p15:clr>
            <a:srgbClr val="A4A3A4"/>
          </p15:clr>
        </p15:guide>
        <p15:guide id="13" pos="3840"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aryn Gross" initials="TG" lastIdx="6" clrIdx="6"/>
  <p:cmAuthor id="2" name="Melanie Couton" initials="MAC" lastIdx="4" clrIdx="3"/>
  <p:cmAuthor id="3" name="ralfieri" initials="ra" lastIdx="2" clrIdx="8"/>
  <p:cmAuthor id="4" name="Megan Capel" initials="MC" lastIdx="11"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8" clrIdx="1"/>
  <p:cmAuthor id="11" name="alison.heintz@gmail.com" initials="a" lastIdx="5" clrIdx="10">
    <p:extLst>
      <p:ext uri="{19B8F6BF-5375-455C-9EA6-DF929625EA0E}">
        <p15:presenceInfo xmlns:p15="http://schemas.microsoft.com/office/powerpoint/2012/main" userId="1e1cc34837a9f52c" providerId="Windows Live"/>
      </p:ext>
    </p:extLst>
  </p:cmAuthor>
  <p:cmAuthor id="12" name="Sophia Kelley" initials="SK" lastIdx="1" clrIdx="11">
    <p:extLst>
      <p:ext uri="{19B8F6BF-5375-455C-9EA6-DF929625EA0E}">
        <p15:presenceInfo xmlns:p15="http://schemas.microsoft.com/office/powerpoint/2012/main" userId="S::skelley@clinicaloptions.com::16bcb5eb-2eda-4b05-8f8e-003f962fc12c" providerId="AD"/>
      </p:ext>
    </p:extLst>
  </p:cmAuthor>
  <p:cmAuthor id="13" name="LT Fowler" initials="LF" lastIdx="16" clrIdx="12">
    <p:extLst>
      <p:ext uri="{19B8F6BF-5375-455C-9EA6-DF929625EA0E}">
        <p15:presenceInfo xmlns:p15="http://schemas.microsoft.com/office/powerpoint/2012/main" userId="S::lfowler@practicingclinicians.com::bdc4c4d6-9ded-467c-b80c-330a0ea8ffe4" providerId="AD"/>
      </p:ext>
    </p:extLst>
  </p:cmAuthor>
  <p:cmAuthor id="14" name="Melanie Couton" initials="MC" lastIdx="1" clrIdx="13">
    <p:extLst>
      <p:ext uri="{19B8F6BF-5375-455C-9EA6-DF929625EA0E}">
        <p15:presenceInfo xmlns:p15="http://schemas.microsoft.com/office/powerpoint/2012/main" userId="ef8730672ba86646" providerId="Windows Live"/>
      </p:ext>
    </p:extLst>
  </p:cmAuthor>
  <p:cmAuthor id="15" name="Jennifer Eimers" initials="JE" lastIdx="3" clrIdx="14">
    <p:extLst>
      <p:ext uri="{19B8F6BF-5375-455C-9EA6-DF929625EA0E}">
        <p15:presenceInfo xmlns:p15="http://schemas.microsoft.com/office/powerpoint/2012/main" userId="S::jeimers@clinicaloptions.com::e496f3f7-6a48-4339-9b0c-9f426a43f948" providerId="AD"/>
      </p:ext>
    </p:extLst>
  </p:cmAuthor>
  <p:cmAuthor id="16" name="Melanie Couton" initials="" lastIdx="3" clrIdx="15">
    <p:extLst>
      <p:ext uri="{19B8F6BF-5375-455C-9EA6-DF929625EA0E}">
        <p15:presenceInfo xmlns:p15="http://schemas.microsoft.com/office/powerpoint/2012/main" userId="S::mcouton@clinicaloptions.com::b5a8fb1e-a716-46a0-9a38-0d707f5e2bfc" providerId="AD"/>
      </p:ext>
    </p:extLst>
  </p:cmAuthor>
  <p:cmAuthor id="17" name="Kim Nealy" initials="KN" lastIdx="169" clrIdx="16">
    <p:extLst>
      <p:ext uri="{19B8F6BF-5375-455C-9EA6-DF929625EA0E}">
        <p15:presenceInfo xmlns:p15="http://schemas.microsoft.com/office/powerpoint/2012/main" userId="S::knealy@clinicaloptions.com::3ad6f23f-5cca-413d-8b4a-3603710adf7e" providerId="AD"/>
      </p:ext>
    </p:extLst>
  </p:cmAuthor>
  <p:cmAuthor id="18" name="Robin Black" initials="RB" lastIdx="10" clrIdx="17">
    <p:extLst>
      <p:ext uri="{19B8F6BF-5375-455C-9EA6-DF929625EA0E}">
        <p15:presenceInfo xmlns:p15="http://schemas.microsoft.com/office/powerpoint/2012/main" userId="S::rblack@clinicaloptions.com::b7cebd55-1fa6-44ea-9605-a982874bd1bc" providerId="AD"/>
      </p:ext>
    </p:extLst>
  </p:cmAuthor>
  <p:cmAuthor id="19" name="Hillary Tunggal" initials="HT" lastIdx="37" clrIdx="18">
    <p:extLst>
      <p:ext uri="{19B8F6BF-5375-455C-9EA6-DF929625EA0E}">
        <p15:presenceInfo xmlns:p15="http://schemas.microsoft.com/office/powerpoint/2012/main" userId="S::htunggal@cealliance.com::ad64bda3-5530-4833-84b4-5d3ed1bf5c1c" providerId="AD"/>
      </p:ext>
    </p:extLst>
  </p:cmAuthor>
  <p:cmAuthor id="20" name="Dussadee Royal" initials="DR" lastIdx="8" clrIdx="19">
    <p:extLst>
      <p:ext uri="{19B8F6BF-5375-455C-9EA6-DF929625EA0E}">
        <p15:presenceInfo xmlns:p15="http://schemas.microsoft.com/office/powerpoint/2012/main" userId="S::droyal@clinicaloptions.com::51beead8-6fa0-4b98-aeba-37044af35e17" providerId="AD"/>
      </p:ext>
    </p:extLst>
  </p:cmAuthor>
  <p:cmAuthor id="21" name="Andrea Boecler" initials="AB" lastIdx="1" clrIdx="20">
    <p:extLst>
      <p:ext uri="{19B8F6BF-5375-455C-9EA6-DF929625EA0E}">
        <p15:presenceInfo xmlns:p15="http://schemas.microsoft.com/office/powerpoint/2012/main" userId="S::aboecler@clinicaloptions.com::28e82037-1239-4052-943b-ae184e0bc2af"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5873"/>
    <a:srgbClr val="00823B"/>
    <a:srgbClr val="E1471D"/>
    <a:srgbClr val="046376"/>
    <a:srgbClr val="013763"/>
    <a:srgbClr val="033453"/>
    <a:srgbClr val="006264"/>
    <a:srgbClr val="FDB338"/>
    <a:srgbClr val="682E74"/>
    <a:srgbClr val="05275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4A49E80-F497-40D2-BF12-7FDF20835710}" v="2" dt="2024-06-25T19:27:45.356"/>
  </p1510:revLst>
</p1510:revInfo>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801" autoAdjust="0"/>
    <p:restoredTop sz="86230" autoAdjust="0"/>
  </p:normalViewPr>
  <p:slideViewPr>
    <p:cSldViewPr snapToGrid="0">
      <p:cViewPr varScale="1">
        <p:scale>
          <a:sx n="109" d="100"/>
          <a:sy n="109" d="100"/>
        </p:scale>
        <p:origin x="396" y="114"/>
      </p:cViewPr>
      <p:guideLst>
        <p:guide pos="312"/>
        <p:guide orient="horz" pos="2160"/>
        <p:guide pos="3840"/>
      </p:guideLst>
    </p:cSldViewPr>
  </p:slideViewPr>
  <p:notesTextViewPr>
    <p:cViewPr>
      <p:scale>
        <a:sx n="1" d="1"/>
        <a:sy n="1" d="1"/>
      </p:scale>
      <p:origin x="0" y="0"/>
    </p:cViewPr>
  </p:notesTextViewPr>
  <p:notesViewPr>
    <p:cSldViewPr snapToGrid="0">
      <p:cViewPr>
        <p:scale>
          <a:sx n="1" d="2"/>
          <a:sy n="1" d="2"/>
        </p:scale>
        <p:origin x="0" y="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slide" Target="slides/slide34.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slide" Target="slides/slide37.xml"/><Relationship Id="rId47" Type="http://schemas.openxmlformats.org/officeDocument/2006/relationships/notesMaster" Target="notesMasters/notesMaster1.xml"/><Relationship Id="rId50" Type="http://schemas.openxmlformats.org/officeDocument/2006/relationships/commentAuthors" Target="commentAuthors.xml"/><Relationship Id="rId55" Type="http://schemas.microsoft.com/office/2015/10/relationships/revisionInfo" Target="revisionInfo.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theme" Target="theme/theme1.xml"/><Relationship Id="rId5" Type="http://schemas.openxmlformats.org/officeDocument/2006/relationships/slideMaster" Target="slideMasters/slideMaster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viewProps" Target="viewProps.xml"/><Relationship Id="rId4" Type="http://schemas.openxmlformats.org/officeDocument/2006/relationships/customXml" Target="../customXml/item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handoutMaster" Target="handoutMasters/handoutMaster1.xml"/><Relationship Id="rId8" Type="http://schemas.openxmlformats.org/officeDocument/2006/relationships/slide" Target="slides/slide3.xml"/><Relationship Id="rId51"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tags" Target="tags/tag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975586093177582"/>
          <c:y val="0.18147386434463125"/>
          <c:w val="0.85298172361420399"/>
          <c:h val="0.7165959862514899"/>
        </c:manualLayout>
      </c:layout>
      <c:scatterChart>
        <c:scatterStyle val="lineMarker"/>
        <c:varyColors val="0"/>
        <c:ser>
          <c:idx val="0"/>
          <c:order val="0"/>
          <c:tx>
            <c:strRef>
              <c:f>Sheet1!$A$3:$A$5</c:f>
              <c:strCache>
                <c:ptCount val="3"/>
                <c:pt idx="0">
                  <c:v>Overall</c:v>
                </c:pt>
              </c:strCache>
            </c:strRef>
          </c:tx>
          <c:spPr>
            <a:ln w="28575" cap="rnd" cmpd="sng" algn="ctr">
              <a:noFill/>
              <a:prstDash val="solid"/>
              <a:round/>
            </a:ln>
            <a:effectLst/>
          </c:spPr>
          <c:marker>
            <c:symbol val="circle"/>
            <c:size val="12"/>
            <c:spPr>
              <a:solidFill>
                <a:srgbClr val="E1471D"/>
              </a:solidFill>
              <a:ln w="9525" cap="flat" cmpd="sng" algn="ctr">
                <a:solidFill>
                  <a:schemeClr val="accent2">
                    <a:shade val="95000"/>
                    <a:satMod val="105000"/>
                  </a:schemeClr>
                </a:solidFill>
                <a:prstDash val="solid"/>
                <a:round/>
              </a:ln>
              <a:effectLst/>
            </c:spPr>
          </c:marker>
          <c:errBars>
            <c:errDir val="y"/>
            <c:errBarType val="plus"/>
            <c:errValType val="percentage"/>
            <c:noEndCap val="1"/>
            <c:val val="5"/>
            <c:spPr>
              <a:solidFill>
                <a:schemeClr val="tx1"/>
              </a:solidFill>
              <a:ln w="9525" cap="flat" cmpd="sng" algn="ctr">
                <a:noFill/>
                <a:prstDash val="solid"/>
                <a:round/>
              </a:ln>
              <a:effectLst/>
            </c:spPr>
          </c:errBars>
          <c:errBars>
            <c:errDir val="x"/>
            <c:errBarType val="both"/>
            <c:errValType val="cust"/>
            <c:noEndCap val="0"/>
            <c:plus>
              <c:numRef>
                <c:f>Sheet1!$G$3:$G$5</c:f>
                <c:numCache>
                  <c:formatCode>General</c:formatCode>
                  <c:ptCount val="3"/>
                  <c:pt idx="0">
                    <c:v>0.3</c:v>
                  </c:pt>
                  <c:pt idx="1">
                    <c:v>0.6100000000000001</c:v>
                  </c:pt>
                  <c:pt idx="2">
                    <c:v>0.41</c:v>
                  </c:pt>
                </c:numCache>
              </c:numRef>
            </c:plus>
            <c:minus>
              <c:numRef>
                <c:f>Sheet1!$F$3:$F$5</c:f>
                <c:numCache>
                  <c:formatCode>General</c:formatCode>
                  <c:ptCount val="3"/>
                  <c:pt idx="0">
                    <c:v>0.19</c:v>
                  </c:pt>
                  <c:pt idx="1">
                    <c:v>0.30000000000000004</c:v>
                  </c:pt>
                  <c:pt idx="2">
                    <c:v>0.21</c:v>
                  </c:pt>
                </c:numCache>
              </c:numRef>
            </c:minus>
            <c:spPr>
              <a:solidFill>
                <a:schemeClr val="tx1"/>
              </a:solidFill>
              <a:ln w="12700" cap="flat" cmpd="sng" algn="ctr">
                <a:solidFill>
                  <a:schemeClr val="tx2"/>
                </a:solidFill>
                <a:prstDash val="solid"/>
                <a:round/>
              </a:ln>
              <a:effectLst/>
            </c:spPr>
          </c:errBars>
          <c:xVal>
            <c:numRef>
              <c:f>Sheet1!$C$3:$C$5</c:f>
              <c:numCache>
                <c:formatCode>General</c:formatCode>
                <c:ptCount val="3"/>
                <c:pt idx="0">
                  <c:v>0.45</c:v>
                </c:pt>
                <c:pt idx="1">
                  <c:v>0.51</c:v>
                </c:pt>
                <c:pt idx="2">
                  <c:v>0.42</c:v>
                </c:pt>
              </c:numCache>
            </c:numRef>
          </c:xVal>
          <c:yVal>
            <c:numRef>
              <c:f>Sheet1!$B$3:$B$5</c:f>
              <c:numCache>
                <c:formatCode>General</c:formatCode>
                <c:ptCount val="3"/>
                <c:pt idx="0">
                  <c:v>3</c:v>
                </c:pt>
                <c:pt idx="1">
                  <c:v>2</c:v>
                </c:pt>
                <c:pt idx="2">
                  <c:v>1</c:v>
                </c:pt>
              </c:numCache>
            </c:numRef>
          </c:yVal>
          <c:smooth val="0"/>
          <c:extLst>
            <c:ext xmlns:c16="http://schemas.microsoft.com/office/drawing/2014/chart" uri="{C3380CC4-5D6E-409C-BE32-E72D297353CC}">
              <c16:uniqueId val="{00000000-6EF6-440E-B5FF-4C6DEE2C6A2D}"/>
            </c:ext>
          </c:extLst>
        </c:ser>
        <c:dLbls>
          <c:showLegendKey val="0"/>
          <c:showVal val="0"/>
          <c:showCatName val="0"/>
          <c:showSerName val="0"/>
          <c:showPercent val="0"/>
          <c:showBubbleSize val="0"/>
        </c:dLbls>
        <c:axId val="42321024"/>
        <c:axId val="42322560"/>
      </c:scatterChart>
      <c:valAx>
        <c:axId val="42321024"/>
        <c:scaling>
          <c:logBase val="2"/>
          <c:orientation val="minMax"/>
        </c:scaling>
        <c:delete val="0"/>
        <c:axPos val="b"/>
        <c:numFmt formatCode="General" sourceLinked="0"/>
        <c:majorTickMark val="out"/>
        <c:minorTickMark val="out"/>
        <c:tickLblPos val="nextTo"/>
        <c:spPr>
          <a:noFill/>
          <a:ln w="19050" cap="flat" cmpd="sng" algn="ctr">
            <a:solidFill>
              <a:schemeClr val="tx2"/>
            </a:solidFill>
            <a:prstDash val="solid"/>
            <a:round/>
          </a:ln>
          <a:effectLst/>
        </c:spPr>
        <c:txPr>
          <a:bodyPr rot="-60000000" spcFirstLastPara="1" vertOverflow="ellipsis" vert="horz" wrap="square" anchor="ctr" anchorCtr="1"/>
          <a:lstStyle/>
          <a:p>
            <a:pPr>
              <a:defRPr sz="1400" b="0" i="0" u="none" strike="noStrike" kern="1200" baseline="0">
                <a:solidFill>
                  <a:schemeClr val="tx2"/>
                </a:solidFill>
                <a:latin typeface="+mn-lt"/>
                <a:ea typeface="+mn-ea"/>
                <a:cs typeface="+mn-cs"/>
              </a:defRPr>
            </a:pPr>
            <a:endParaRPr lang="en-US"/>
          </a:p>
        </c:txPr>
        <c:crossAx val="42322560"/>
        <c:crossesAt val="0.5"/>
        <c:crossBetween val="midCat"/>
      </c:valAx>
      <c:valAx>
        <c:axId val="42322560"/>
        <c:scaling>
          <c:orientation val="minMax"/>
          <c:max val="3.5"/>
          <c:min val="0.5"/>
        </c:scaling>
        <c:delete val="0"/>
        <c:axPos val="l"/>
        <c:numFmt formatCode="General" sourceLinked="1"/>
        <c:majorTickMark val="none"/>
        <c:minorTickMark val="none"/>
        <c:tickLblPos val="none"/>
        <c:spPr>
          <a:noFill/>
          <a:ln w="19050" cap="flat" cmpd="sng" algn="ctr">
            <a:solidFill>
              <a:schemeClr val="tx2"/>
            </a:solidFill>
            <a:prstDash val="dash"/>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42321024"/>
        <c:crossesAt val="1"/>
        <c:crossBetween val="midCat"/>
      </c:valAx>
      <c:spPr>
        <a:noFill/>
        <a:ln>
          <a:noFill/>
        </a:ln>
        <a:effectLst/>
      </c:spPr>
    </c:plotArea>
    <c:plotVisOnly val="1"/>
    <c:dispBlanksAs val="gap"/>
    <c:showDLblsOverMax val="0"/>
  </c:chart>
  <c:spPr>
    <a:noFill/>
    <a:ln w="9525" cap="flat" cmpd="sng" algn="ctr">
      <a:noFill/>
      <a:prstDash val="solid"/>
    </a:ln>
    <a:effectLst/>
  </c:spPr>
  <c:txPr>
    <a:bodyPr/>
    <a:lstStyle/>
    <a:p>
      <a:pPr>
        <a:defRPr sz="1200"/>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62B3FBE-92AA-E043-CDE5-264F3BF0FDBE}"/>
              </a:ext>
            </a:extLst>
          </p:cNvPr>
          <p:cNvSpPr>
            <a:spLocks noGrp="1"/>
          </p:cNvSpPr>
          <p:nvPr>
            <p:ph type="sldNum" sz="quarter" idx="3"/>
          </p:nvPr>
        </p:nvSpPr>
        <p:spPr>
          <a:xfrm>
            <a:off x="4143375" y="9120188"/>
            <a:ext cx="3170238" cy="481012"/>
          </a:xfrm>
          <a:prstGeom prst="rect">
            <a:avLst/>
          </a:prstGeom>
        </p:spPr>
        <p:txBody>
          <a:bodyPr vert="horz" lIns="91440" tIns="45720" rIns="91440" bIns="45720" rtlCol="0" anchor="b"/>
          <a:lstStyle>
            <a:lvl1pPr algn="r">
              <a:defRPr sz="1200"/>
            </a:lvl1pPr>
          </a:lstStyle>
          <a:p>
            <a:fld id="{AE0E13BE-8FB4-4464-A011-749EAAD53AB8}" type="slidenum">
              <a:rPr lang="en-US" smtClean="0"/>
              <a:t>‹#›</a:t>
            </a:fld>
            <a:endParaRPr 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3024" userDrawn="1">
          <p15:clr>
            <a:srgbClr val="F26B43"/>
          </p15:clr>
        </p15:guide>
        <p15:guide id="2" pos="2304"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341238191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5C8260-42BC-4921-8D33-58809AC7BE3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extLst>
      <p:ext uri="{BB962C8B-B14F-4D97-AF65-F5344CB8AC3E}">
        <p14:creationId xmlns:p14="http://schemas.microsoft.com/office/powerpoint/2010/main" val="10544697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B978B31-E2A9-42F9-87A7-58A14B1A990D}"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5A9CD1-378D-4C9F-981C-DD7277607FDE}"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IgAN, </a:t>
            </a:r>
            <a:r>
              <a:rPr lang="en-US" b="0" i="1" dirty="0">
                <a:solidFill>
                  <a:srgbClr val="212121"/>
                </a:solidFill>
                <a:effectLst/>
                <a:latin typeface="Cambria" panose="02040503050406030204" pitchFamily="18" charset="0"/>
              </a:rPr>
              <a:t>immunoglobulin A nephropathy</a:t>
            </a:r>
            <a:r>
              <a:rPr lang="en-US" b="0" i="0" dirty="0">
                <a:solidFill>
                  <a:srgbClr val="212121"/>
                </a:solidFill>
                <a:effectLst/>
                <a:latin typeface="Cambria" panose="02040503050406030204" pitchFamily="18" charset="0"/>
              </a:rPr>
              <a:t>.</a:t>
            </a:r>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775146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latin typeface="Arial" panose="020B0604020202020204" pitchFamily="34" charset="0"/>
                <a:cs typeface="Arial" panose="020B0604020202020204" pitchFamily="34" charset="0"/>
              </a:rPr>
              <a:t>AKI, acute kidney injury; CKD, chronic kidney disease; NS, nephrotic syndrome; RPGN, </a:t>
            </a:r>
            <a:r>
              <a:rPr lang="en-US" b="0" i="1" dirty="0">
                <a:solidFill>
                  <a:srgbClr val="000000"/>
                </a:solidFill>
                <a:effectLst/>
                <a:latin typeface="Arial" panose="020B0604020202020204" pitchFamily="34" charset="0"/>
                <a:cs typeface="Arial" panose="020B0604020202020204" pitchFamily="34" charset="0"/>
              </a:rPr>
              <a:t>rapidly progressive glomerulonephritis</a:t>
            </a:r>
            <a:r>
              <a:rPr lang="en-US" i="1" dirty="0">
                <a:latin typeface="Arial" panose="020B0604020202020204" pitchFamily="34" charset="0"/>
                <a:cs typeface="Arial" panose="020B0604020202020204" pitchFamily="34" charset="0"/>
              </a:rPr>
              <a: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3243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latin typeface="+mn-lt"/>
              </a:rPr>
              <a:t>ED, emergency department; KF, kidney failure; PPPM, </a:t>
            </a:r>
            <a:r>
              <a:rPr lang="en-US" b="0" i="1" dirty="0">
                <a:solidFill>
                  <a:srgbClr val="212121"/>
                </a:solidFill>
                <a:effectLst/>
                <a:latin typeface="+mn-lt"/>
              </a:rPr>
              <a:t>per-patient-per-month.</a:t>
            </a:r>
            <a:endParaRPr lang="en-US" i="1" dirty="0">
              <a:latin typeface="+mn-lt"/>
            </a:endParaRP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a:t>
            </a:fld>
            <a:endParaRPr lang="en-US" altLang="en-US" dirty="0"/>
          </a:p>
        </p:txBody>
      </p:sp>
    </p:spTree>
    <p:extLst>
      <p:ext uri="{BB962C8B-B14F-4D97-AF65-F5344CB8AC3E}">
        <p14:creationId xmlns:p14="http://schemas.microsoft.com/office/powerpoint/2010/main" val="19302102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ECM, extracellular matrix.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4348508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GFR, glomerular filtration rate.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765530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 crescents; E, endocapillary hypercellularity; M, mesangial hypercellularity; S, segmental glomerulosclerosis; T, tubular atrophy/interstitial fibrosis. </a:t>
            </a:r>
          </a:p>
          <a:p>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ACEi, </a:t>
            </a:r>
            <a:r>
              <a:rPr lang="en-US" b="0" i="1" dirty="0">
                <a:solidFill>
                  <a:srgbClr val="212121"/>
                </a:solidFill>
                <a:effectLst/>
                <a:latin typeface="Merriweather" panose="00000500000000000000" pitchFamily="2" charset="0"/>
              </a:rPr>
              <a:t>angiotensin-converting enzyme inhibitor; ARB, angiotensin II receptor blocker;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 endocapillary hypercellularity; </a:t>
            </a:r>
            <a:r>
              <a:rPr lang="en-US" b="0" i="1" dirty="0"/>
              <a:t>eGFR, </a:t>
            </a:r>
            <a:r>
              <a:rPr lang="en-US" b="0" i="1" dirty="0">
                <a:solidFill>
                  <a:srgbClr val="212121"/>
                </a:solidFill>
                <a:effectLst/>
                <a:latin typeface="Cambria" panose="02040503050406030204" pitchFamily="18" charset="0"/>
              </a:rPr>
              <a:t>estimated glomerular filtration rate;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 mesangial hypercellularity; S, segmental glomerulosclerosis.</a:t>
            </a:r>
            <a:endParaRPr lang="en-US" b="0"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a:t>
            </a:fld>
            <a:endParaRPr lang="en-US" altLang="en-US" dirty="0"/>
          </a:p>
        </p:txBody>
      </p:sp>
    </p:spTree>
    <p:extLst>
      <p:ext uri="{BB962C8B-B14F-4D97-AF65-F5344CB8AC3E}">
        <p14:creationId xmlns:p14="http://schemas.microsoft.com/office/powerpoint/2010/main" val="276657591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eGFR, </a:t>
            </a:r>
            <a:r>
              <a:rPr lang="en-US" b="0" i="1" dirty="0">
                <a:solidFill>
                  <a:srgbClr val="212121"/>
                </a:solidFill>
                <a:effectLst/>
                <a:latin typeface="Cambria" panose="02040503050406030204" pitchFamily="18" charset="0"/>
              </a:rPr>
              <a:t>estimated glomerular filtration rate; ESKD, end-stage kidney disease</a:t>
            </a:r>
            <a:r>
              <a:rPr lang="en-US" b="0" i="0" dirty="0">
                <a:solidFill>
                  <a:srgbClr val="212121"/>
                </a:solidFill>
                <a:effectLst/>
                <a:latin typeface="Cambria" panose="02040503050406030204" pitchFamily="18" charset="0"/>
              </a:rPr>
              <a:t>.</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6102934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ACEi, angiotensin-converting enzyme inhibitor; ARB, angiotensin II receptor blocker; BP, blood pressure; eGFR, estimated glomerular filtration rate; RAASi, renin-angiotensin-aldosterone system inhibitor.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a:t>
            </a:fld>
            <a:endParaRPr lang="en-US" altLang="en-US" dirty="0"/>
          </a:p>
        </p:txBody>
      </p:sp>
    </p:spTree>
    <p:extLst>
      <p:ext uri="{BB962C8B-B14F-4D97-AF65-F5344CB8AC3E}">
        <p14:creationId xmlns:p14="http://schemas.microsoft.com/office/powerpoint/2010/main" val="58072210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ACEi, </a:t>
            </a:r>
            <a:r>
              <a:rPr lang="en-US" b="0" i="1" dirty="0">
                <a:solidFill>
                  <a:srgbClr val="212121"/>
                </a:solidFill>
                <a:effectLst/>
                <a:latin typeface="Merriweather" panose="00000500000000000000" pitchFamily="2" charset="0"/>
              </a:rPr>
              <a:t>angiotensin-converting enzyme inhibitor; ARB, angiotensin II receptor blocker; BP, blood pressure.</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a:t>
            </a:fld>
            <a:endParaRPr lang="en-US" altLang="en-US" dirty="0"/>
          </a:p>
        </p:txBody>
      </p:sp>
    </p:spTree>
    <p:extLst>
      <p:ext uri="{BB962C8B-B14F-4D97-AF65-F5344CB8AC3E}">
        <p14:creationId xmlns:p14="http://schemas.microsoft.com/office/powerpoint/2010/main" val="63964516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solidFill>
                  <a:srgbClr val="4D5156"/>
                </a:solidFill>
                <a:effectLst/>
                <a:latin typeface="+mn-lt"/>
              </a:rPr>
              <a:t>RAAS, renin-</a:t>
            </a:r>
            <a:r>
              <a:rPr lang="en-US" b="0" i="1" dirty="0">
                <a:solidFill>
                  <a:srgbClr val="5F6368"/>
                </a:solidFill>
                <a:effectLst/>
                <a:latin typeface="+mn-lt"/>
              </a:rPr>
              <a:t>angiotensin</a:t>
            </a:r>
            <a:r>
              <a:rPr lang="en-US" b="0" i="1" dirty="0">
                <a:solidFill>
                  <a:srgbClr val="4D5156"/>
                </a:solidFill>
                <a:effectLst/>
                <a:latin typeface="+mn-lt"/>
              </a:rPr>
              <a:t>-aldosterone system.</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4257681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MPS, methylprednisolone.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a:t>
            </a:fld>
            <a:endParaRPr lang="en-US" altLang="en-US" dirty="0"/>
          </a:p>
        </p:txBody>
      </p:sp>
    </p:spTree>
    <p:extLst>
      <p:ext uri="{BB962C8B-B14F-4D97-AF65-F5344CB8AC3E}">
        <p14:creationId xmlns:p14="http://schemas.microsoft.com/office/powerpoint/2010/main" val="21800454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5500095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solidFill>
                  <a:schemeClr val="bg2"/>
                </a:solidFill>
                <a:latin typeface="Calibri" panose="020F0502020204030204" pitchFamily="34" charset="0"/>
              </a:rPr>
              <a:t> ACEi, angiotensin-converting enzyme inhibitor; ARB, angiotensin II receptor blocker; IgAN, immunoglobulin A nephropathy; MMF, mycophenolate mofetil; RCT, randomized, controlled trial.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a:t>
            </a:fld>
            <a:endParaRPr lang="en-US" altLang="en-US" dirty="0"/>
          </a:p>
        </p:txBody>
      </p:sp>
    </p:spTree>
    <p:extLst>
      <p:ext uri="{BB962C8B-B14F-4D97-AF65-F5344CB8AC3E}">
        <p14:creationId xmlns:p14="http://schemas.microsoft.com/office/powerpoint/2010/main" val="16217804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21</a:t>
            </a:fld>
            <a:endParaRPr lang="en-US" altLang="en-US" dirty="0"/>
          </a:p>
        </p:txBody>
      </p:sp>
    </p:spTree>
    <p:extLst>
      <p:ext uri="{BB962C8B-B14F-4D97-AF65-F5344CB8AC3E}">
        <p14:creationId xmlns:p14="http://schemas.microsoft.com/office/powerpoint/2010/main" val="4139436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eGFR, estimated glomerular filtration rate; UPCR, urine protein-to-creatinine ratio.</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840108-243A-471A-96CD-3B46FCB5A1D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9688302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UPCR, urine protein-to-creatinine ratio.</a:t>
            </a:r>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24</a:t>
            </a:fld>
            <a:endParaRPr lang="en-US" altLang="en-US" dirty="0"/>
          </a:p>
        </p:txBody>
      </p:sp>
    </p:spTree>
    <p:extLst>
      <p:ext uri="{BB962C8B-B14F-4D97-AF65-F5344CB8AC3E}">
        <p14:creationId xmlns:p14="http://schemas.microsoft.com/office/powerpoint/2010/main" val="407059242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eGFR, estimated glomerular filtration rate.</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25</a:t>
            </a:fld>
            <a:endParaRPr lang="en-US" altLang="en-US" dirty="0"/>
          </a:p>
        </p:txBody>
      </p:sp>
    </p:spTree>
    <p:extLst>
      <p:ext uri="{BB962C8B-B14F-4D97-AF65-F5344CB8AC3E}">
        <p14:creationId xmlns:p14="http://schemas.microsoft.com/office/powerpoint/2010/main" val="40014670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NA, not applicable; TEAE, treatment-emergent adverse event.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dirty="0"/>
          </a:p>
        </p:txBody>
      </p:sp>
    </p:spTree>
    <p:extLst>
      <p:ext uri="{BB962C8B-B14F-4D97-AF65-F5344CB8AC3E}">
        <p14:creationId xmlns:p14="http://schemas.microsoft.com/office/powerpoint/2010/main" val="117576872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URTI, upper respiratory tract infection.</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840108-243A-471A-96CD-3B46FCB5A1D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29035376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it-IT" i="1"/>
              <a:t>GFR, glomerular filtration rate.</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29</a:t>
            </a:fld>
            <a:endParaRPr lang="en-US" altLang="en-US" dirty="0"/>
          </a:p>
        </p:txBody>
      </p:sp>
    </p:spTree>
    <p:extLst>
      <p:ext uri="{BB962C8B-B14F-4D97-AF65-F5344CB8AC3E}">
        <p14:creationId xmlns:p14="http://schemas.microsoft.com/office/powerpoint/2010/main" val="27045195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ACE, angiotensin-converting enzyme; ARB, </a:t>
            </a:r>
            <a:r>
              <a:rPr lang="en-US" b="0" i="1" dirty="0">
                <a:solidFill>
                  <a:srgbClr val="410007"/>
                </a:solidFill>
                <a:effectLst/>
                <a:latin typeface="Google Sans"/>
              </a:rPr>
              <a:t>angiotensin II receptor blocker; UPCR, </a:t>
            </a:r>
            <a:r>
              <a:rPr lang="en-US" sz="1200" i="1" dirty="0">
                <a:solidFill>
                  <a:srgbClr val="000000"/>
                </a:solidFill>
                <a:latin typeface="Calibri" panose="020F0502020204030204" pitchFamily="34" charset="0"/>
              </a:rPr>
              <a:t>urine protein-to-creatinine ratio.</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30</a:t>
            </a:fld>
            <a:endParaRPr lang="en-US" altLang="en-US" dirty="0"/>
          </a:p>
        </p:txBody>
      </p:sp>
    </p:spTree>
    <p:extLst>
      <p:ext uri="{BB962C8B-B14F-4D97-AF65-F5344CB8AC3E}">
        <p14:creationId xmlns:p14="http://schemas.microsoft.com/office/powerpoint/2010/main" val="5904237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solidFill>
                  <a:srgbClr val="410007"/>
                </a:solidFill>
                <a:effectLst/>
                <a:latin typeface="Google Sans"/>
              </a:rPr>
              <a:t>UPCR, </a:t>
            </a:r>
            <a:r>
              <a:rPr lang="en-US" sz="1200" i="1" dirty="0">
                <a:solidFill>
                  <a:srgbClr val="000000"/>
                </a:solidFill>
                <a:latin typeface="Calibri" panose="020F0502020204030204" pitchFamily="34" charset="0"/>
              </a:rPr>
              <a:t>urine protein-to-creatinine ratio.</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9370404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eGFR, estimated glomerular filtration rate.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154445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TEAE, treatment-emergent adverse event</a:t>
            </a:r>
            <a:r>
              <a:rPr lang="en-US"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3288142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ALT, alanine aminotransferase; AST, aspartate aminotransferase; LFT, liver function text; REMS, Risk Evaluation and Mitigation Strategies; ULN, upper limit of normal.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34</a:t>
            </a:fld>
            <a:endParaRPr lang="en-US" altLang="en-US" dirty="0"/>
          </a:p>
        </p:txBody>
      </p:sp>
    </p:spTree>
    <p:extLst>
      <p:ext uri="{BB962C8B-B14F-4D97-AF65-F5344CB8AC3E}">
        <p14:creationId xmlns:p14="http://schemas.microsoft.com/office/powerpoint/2010/main" val="8844293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eGFR, estimated glomerular filtration rate; FAS, full analysis set; SGLT, sodium-glucose cotransporter 2.</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7608348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36</a:t>
            </a:fld>
            <a:endParaRPr lang="en-US" altLang="en-US" dirty="0"/>
          </a:p>
        </p:txBody>
      </p:sp>
    </p:spTree>
    <p:extLst>
      <p:ext uri="{BB962C8B-B14F-4D97-AF65-F5344CB8AC3E}">
        <p14:creationId xmlns:p14="http://schemas.microsoft.com/office/powerpoint/2010/main" val="251111525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4309519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ACEi, angiotensin-converting enzyme inhibitor; ARB, angiotensin II receptor blocker; BP, blood pressure; eGFR, estimated glomerular filtration rate; RAASi, renin-angiotensin-aldosterone system inhibitor.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dirty="0"/>
          </a:p>
        </p:txBody>
      </p:sp>
    </p:spTree>
    <p:extLst>
      <p:ext uri="{BB962C8B-B14F-4D97-AF65-F5344CB8AC3E}">
        <p14:creationId xmlns:p14="http://schemas.microsoft.com/office/powerpoint/2010/main" val="421503120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326090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2293E11-97E1-4AFF-B992-260501D5E438}"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extLst>
      <p:ext uri="{BB962C8B-B14F-4D97-AF65-F5344CB8AC3E}">
        <p14:creationId xmlns:p14="http://schemas.microsoft.com/office/powerpoint/2010/main" val="170299868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p>
        </p:txBody>
      </p:sp>
      <p:sp>
        <p:nvSpPr>
          <p:cNvPr id="8" name="Rectangle 7">
            <a:extLst>
              <a:ext uri="{FF2B5EF4-FFF2-40B4-BE49-F238E27FC236}">
                <a16:creationId xmlns:a16="http://schemas.microsoft.com/office/drawing/2014/main" id="{02294B36-D511-4E23-A768-EAFA149B5CC7}"/>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p>
        </p:txBody>
      </p:sp>
      <p:pic>
        <p:nvPicPr>
          <p:cNvPr id="11" name="Picture 10">
            <a:extLst>
              <a:ext uri="{FF2B5EF4-FFF2-40B4-BE49-F238E27FC236}">
                <a16:creationId xmlns:a16="http://schemas.microsoft.com/office/drawing/2014/main" id="{D2C404A3-49E3-6AE3-6316-79D1DE70A5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716132" y="244938"/>
            <a:ext cx="1681179" cy="896629"/>
          </a:xfrm>
          <a:prstGeom prst="rect">
            <a:avLst/>
          </a:prstGeom>
        </p:spPr>
      </p:pic>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4" name="Picture 3" descr="A blue text on a black background&#10;&#10;Description automatically generated">
            <a:extLst>
              <a:ext uri="{FF2B5EF4-FFF2-40B4-BE49-F238E27FC236}">
                <a16:creationId xmlns:a16="http://schemas.microsoft.com/office/drawing/2014/main" id="{0A1B2AC2-53EE-23C1-1C88-C7B9A718800F}"/>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652870" y="271812"/>
            <a:ext cx="3437682" cy="616462"/>
          </a:xfrm>
          <a:prstGeom prst="rect">
            <a:avLst/>
          </a:prstGeom>
        </p:spPr>
      </p:pic>
    </p:spTree>
    <p:extLst>
      <p:ext uri="{BB962C8B-B14F-4D97-AF65-F5344CB8AC3E}">
        <p14:creationId xmlns:p14="http://schemas.microsoft.com/office/powerpoint/2010/main" val="2578901415"/>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955099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78E9B7-4949-28BD-165C-8A19BAED805F}"/>
              </a:ext>
            </a:extLst>
          </p:cNvPr>
          <p:cNvGrpSpPr/>
          <p:nvPr userDrawn="1"/>
        </p:nvGrpSpPr>
        <p:grpSpPr>
          <a:xfrm>
            <a:off x="8869472" y="6298815"/>
            <a:ext cx="2877113" cy="394353"/>
            <a:chOff x="8869472" y="6298815"/>
            <a:chExt cx="2877113" cy="394353"/>
          </a:xfrm>
        </p:grpSpPr>
        <p:pic>
          <p:nvPicPr>
            <p:cNvPr id="5" name="Picture 4">
              <a:extLst>
                <a:ext uri="{FF2B5EF4-FFF2-40B4-BE49-F238E27FC236}">
                  <a16:creationId xmlns:a16="http://schemas.microsoft.com/office/drawing/2014/main" id="{7E6E1A95-6077-6510-20C5-471AD5466E4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6" name="Rectangle 5">
              <a:extLst>
                <a:ext uri="{FF2B5EF4-FFF2-40B4-BE49-F238E27FC236}">
                  <a16:creationId xmlns:a16="http://schemas.microsoft.com/office/drawing/2014/main" id="{0C6C0729-2E40-00EB-212A-99D70594C81B}"/>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198321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41A963A4-9BB1-F8FF-4636-271CB689843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pic>
        <p:nvPicPr>
          <p:cNvPr id="3" name="Picture 2" descr="A blue text on a black background&#10;&#10;Description automatically generated">
            <a:extLst>
              <a:ext uri="{FF2B5EF4-FFF2-40B4-BE49-F238E27FC236}">
                <a16:creationId xmlns:a16="http://schemas.microsoft.com/office/drawing/2014/main" id="{709785E3-735F-B174-FEE5-DBB3B77F1B3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717550" y="5396151"/>
            <a:ext cx="3437682" cy="616462"/>
          </a:xfrm>
          <a:prstGeom prst="rect">
            <a:avLst/>
          </a:prstGeom>
        </p:spPr>
      </p:pic>
    </p:spTree>
    <p:extLst>
      <p:ext uri="{BB962C8B-B14F-4D97-AF65-F5344CB8AC3E}">
        <p14:creationId xmlns:p14="http://schemas.microsoft.com/office/powerpoint/2010/main" val="31117007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909282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82E1199-B50F-0114-1C29-82C8B63ED0EB}"/>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7F4C4F00-A86F-1C51-F733-91E92FCA18B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8" name="Rectangle 7">
              <a:extLst>
                <a:ext uri="{FF2B5EF4-FFF2-40B4-BE49-F238E27FC236}">
                  <a16:creationId xmlns:a16="http://schemas.microsoft.com/office/drawing/2014/main" id="{D20CF191-AD96-1DB9-DF2E-4B2B4833E872}"/>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34860000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7967234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5FB0C27F-8158-D95C-0270-6C5A18C09C1F}"/>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E1715040-51BB-5EAD-7551-4E1CFE3430F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7" name="Rectangle 6">
              <a:extLst>
                <a:ext uri="{FF2B5EF4-FFF2-40B4-BE49-F238E27FC236}">
                  <a16:creationId xmlns:a16="http://schemas.microsoft.com/office/drawing/2014/main" id="{C850B323-4A45-FF99-0514-1788CD0017E0}"/>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72089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5005545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71FCB4C5-8216-244E-3D93-41E212F40457}"/>
              </a:ext>
            </a:extLst>
          </p:cNvPr>
          <p:cNvGrpSpPr/>
          <p:nvPr userDrawn="1"/>
        </p:nvGrpSpPr>
        <p:grpSpPr>
          <a:xfrm>
            <a:off x="8869472" y="6298815"/>
            <a:ext cx="2877113" cy="394353"/>
            <a:chOff x="8869472" y="6298815"/>
            <a:chExt cx="2877113" cy="394353"/>
          </a:xfrm>
        </p:grpSpPr>
        <p:pic>
          <p:nvPicPr>
            <p:cNvPr id="4" name="Picture 3">
              <a:extLst>
                <a:ext uri="{FF2B5EF4-FFF2-40B4-BE49-F238E27FC236}">
                  <a16:creationId xmlns:a16="http://schemas.microsoft.com/office/drawing/2014/main" id="{7CB3AFF3-C9AF-6406-A52C-986F17667A3D}"/>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5" name="Rectangle 4">
              <a:extLst>
                <a:ext uri="{FF2B5EF4-FFF2-40B4-BE49-F238E27FC236}">
                  <a16:creationId xmlns:a16="http://schemas.microsoft.com/office/drawing/2014/main" id="{8BE472F0-4C6A-6FBF-3D23-4A0861C31415}"/>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730612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03A659D-6BF1-8E0D-2D7B-19BCEFEA43F4}"/>
              </a:ext>
            </a:extLst>
          </p:cNvPr>
          <p:cNvGrpSpPr/>
          <p:nvPr userDrawn="1"/>
        </p:nvGrpSpPr>
        <p:grpSpPr>
          <a:xfrm>
            <a:off x="8869472" y="6298815"/>
            <a:ext cx="2877113" cy="394353"/>
            <a:chOff x="8869472" y="6298815"/>
            <a:chExt cx="2877113" cy="394353"/>
          </a:xfrm>
        </p:grpSpPr>
        <p:pic>
          <p:nvPicPr>
            <p:cNvPr id="3" name="Picture 2">
              <a:extLst>
                <a:ext uri="{FF2B5EF4-FFF2-40B4-BE49-F238E27FC236}">
                  <a16:creationId xmlns:a16="http://schemas.microsoft.com/office/drawing/2014/main" id="{335B2744-BE30-7F59-641C-E8EE271BFEC4}"/>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4" name="Rectangle 3">
              <a:extLst>
                <a:ext uri="{FF2B5EF4-FFF2-40B4-BE49-F238E27FC236}">
                  <a16:creationId xmlns:a16="http://schemas.microsoft.com/office/drawing/2014/main" id="{E061F54A-476D-1E85-D460-3390FD497657}"/>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7681605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E31A8939-5D7B-DDA0-442D-AFC6D9C41D0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pic>
        <p:nvPicPr>
          <p:cNvPr id="4" name="Picture 3" descr="A blue text on a black background&#10;&#10;Description automatically generated">
            <a:extLst>
              <a:ext uri="{FF2B5EF4-FFF2-40B4-BE49-F238E27FC236}">
                <a16:creationId xmlns:a16="http://schemas.microsoft.com/office/drawing/2014/main" id="{8F5D379B-04E5-6E5F-5CCD-E0D6C9BD969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156326" y="5396151"/>
            <a:ext cx="3437682" cy="616462"/>
          </a:xfrm>
          <a:prstGeom prst="rect">
            <a:avLst/>
          </a:prstGeom>
        </p:spPr>
      </p:pic>
    </p:spTree>
    <p:extLst>
      <p:ext uri="{BB962C8B-B14F-4D97-AF65-F5344CB8AC3E}">
        <p14:creationId xmlns:p14="http://schemas.microsoft.com/office/powerpoint/2010/main" val="23305802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64" r:id="rId6"/>
    <p:sldLayoutId id="2147484659" r:id="rId7"/>
    <p:sldLayoutId id="2147484667" r:id="rId8"/>
    <p:sldLayoutId id="2147484660" r:id="rId9"/>
    <p:sldLayoutId id="2147484665" r:id="rId10"/>
    <p:sldLayoutId id="2147484661" r:id="rId11"/>
    <p:sldLayoutId id="2147484666" r:id="rId12"/>
    <p:sldLayoutId id="2147484662"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44" userDrawn="1">
          <p15:clr>
            <a:srgbClr val="F26B43"/>
          </p15:clr>
        </p15:guide>
        <p15:guide id="2" pos="452" userDrawn="1">
          <p15:clr>
            <a:srgbClr val="F26B43"/>
          </p15:clr>
        </p15:guide>
        <p15:guide id="3" orient="horz" pos="1008" userDrawn="1">
          <p15:clr>
            <a:srgbClr val="F26B43"/>
          </p15:clr>
        </p15:guide>
        <p15:guide id="4" orient="horz" pos="4128" userDrawn="1">
          <p15:clr>
            <a:srgbClr val="F26B43"/>
          </p15:clr>
        </p15:guide>
        <p15:guide id="5" orient="horz" pos="3888" userDrawn="1">
          <p15:clr>
            <a:srgbClr val="F26B43"/>
          </p15:clr>
        </p15:guide>
        <p15:guide id="6" orient="horz" pos="4032" userDrawn="1">
          <p15:clr>
            <a:srgbClr val="F26B43"/>
          </p15:clr>
        </p15:guide>
        <p15:guide id="7" pos="312" userDrawn="1">
          <p15:clr>
            <a:srgbClr val="F26B43"/>
          </p15:clr>
        </p15:guide>
        <p15:guide id="8" pos="7248" userDrawn="1">
          <p15:clr>
            <a:srgbClr val="F26B43"/>
          </p15:clr>
        </p15:guide>
        <p15:guide id="9" pos="7416"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6.xml"/><Relationship Id="rId1" Type="http://schemas.openxmlformats.org/officeDocument/2006/relationships/themeOverride" Target="../theme/themeOverride1.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3.xml"/><Relationship Id="rId5" Type="http://schemas.openxmlformats.org/officeDocument/2006/relationships/image" Target="../media/image6.emf"/><Relationship Id="rId4" Type="http://schemas.openxmlformats.org/officeDocument/2006/relationships/image" Target="../media/image5.emf"/></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8.xml"/><Relationship Id="rId6" Type="http://schemas.microsoft.com/office/2007/relationships/hdphoto" Target="../media/hdphoto1.wdp"/><Relationship Id="rId5" Type="http://schemas.openxmlformats.org/officeDocument/2006/relationships/image" Target="../media/image9.png"/><Relationship Id="rId4" Type="http://schemas.openxmlformats.org/officeDocument/2006/relationships/image" Target="../media/image8.sv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3.xml"/><Relationship Id="rId5" Type="http://schemas.openxmlformats.org/officeDocument/2006/relationships/image" Target="../media/image6.emf"/><Relationship Id="rId4" Type="http://schemas.openxmlformats.org/officeDocument/2006/relationships/image" Target="../media/image5.emf"/></Relationships>
</file>

<file path=ppt/slides/_rels/slide22.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4.png"/><Relationship Id="rId1" Type="http://schemas.openxmlformats.org/officeDocument/2006/relationships/slideLayout" Target="../slideLayouts/slideLayout3.xml"/><Relationship Id="rId4" Type="http://schemas.openxmlformats.org/officeDocument/2006/relationships/image" Target="../media/image6.emf"/></Relationships>
</file>

<file path=ppt/slides/_rels/slide2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14.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1.xml"/><Relationship Id="rId1" Type="http://schemas.openxmlformats.org/officeDocument/2006/relationships/slideLayout" Target="../slideLayouts/slideLayout3.xml"/><Relationship Id="rId5" Type="http://schemas.openxmlformats.org/officeDocument/2006/relationships/image" Target="../media/image6.emf"/><Relationship Id="rId4" Type="http://schemas.openxmlformats.org/officeDocument/2006/relationships/image" Target="../media/image5.emf"/></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hyperlink" Target="https://www.clinicaloptions.com/" TargetMode="External"/><Relationship Id="rId2" Type="http://schemas.openxmlformats.org/officeDocument/2006/relationships/notesSlide" Target="../notesSlides/notesSlide35.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609599" y="1600200"/>
            <a:ext cx="10871203" cy="2057400"/>
          </a:xfrm>
        </p:spPr>
        <p:txBody>
          <a:bodyPr>
            <a:normAutofit/>
          </a:bodyPr>
          <a:lstStyle/>
          <a:p>
            <a:r>
              <a:rPr lang="en-US" altLang="en-US" sz="4000" dirty="0"/>
              <a:t>Improving Outcomes in IgAN: Expert Guidance on Evolving Management and Treatment</a:t>
            </a:r>
          </a:p>
        </p:txBody>
      </p:sp>
      <p:sp>
        <p:nvSpPr>
          <p:cNvPr id="7" name="Text Box 19">
            <a:extLst>
              <a:ext uri="{FF2B5EF4-FFF2-40B4-BE49-F238E27FC236}">
                <a16:creationId xmlns:a16="http://schemas.microsoft.com/office/drawing/2014/main" id="{7DD45807-ED90-402F-BBFD-2C736FFD6749}"/>
              </a:ext>
            </a:extLst>
          </p:cNvPr>
          <p:cNvSpPr txBox="1">
            <a:spLocks noChangeArrowheads="1"/>
          </p:cNvSpPr>
          <p:nvPr/>
        </p:nvSpPr>
        <p:spPr bwMode="auto">
          <a:xfrm>
            <a:off x="6201646" y="1227880"/>
            <a:ext cx="58761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a:lnSpc>
                <a:spcPct val="100000"/>
              </a:lnSpc>
              <a:spcBef>
                <a:spcPct val="0"/>
              </a:spcBef>
              <a:spcAft>
                <a:spcPct val="0"/>
              </a:spcAft>
              <a:buClrTx/>
              <a:buFont typeface="Arial" panose="020B0604020202020204" pitchFamily="34" charset="0"/>
              <a:buNone/>
            </a:pPr>
            <a:r>
              <a:rPr lang="en-US" altLang="en-US" sz="1200" b="0" dirty="0">
                <a:solidFill>
                  <a:schemeClr val="bg2"/>
                </a:solidFill>
                <a:latin typeface="Calibri" panose="020F0502020204030204" pitchFamily="34" charset="0"/>
              </a:rPr>
              <a:t>Provided by Clinical Care Options, LLC in collaboration with American Kidney Fund.</a:t>
            </a:r>
          </a:p>
        </p:txBody>
      </p:sp>
      <p:sp>
        <p:nvSpPr>
          <p:cNvPr id="2" name="Text Box 21">
            <a:extLst>
              <a:ext uri="{FF2B5EF4-FFF2-40B4-BE49-F238E27FC236}">
                <a16:creationId xmlns:a16="http://schemas.microsoft.com/office/drawing/2014/main" id="{A56D9CBB-23BE-AFA3-CD47-FA00CCF840CB}"/>
              </a:ext>
            </a:extLst>
          </p:cNvPr>
          <p:cNvSpPr txBox="1">
            <a:spLocks noChangeArrowheads="1"/>
          </p:cNvSpPr>
          <p:nvPr/>
        </p:nvSpPr>
        <p:spPr bwMode="auto">
          <a:xfrm>
            <a:off x="435015" y="6190149"/>
            <a:ext cx="50059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buNone/>
            </a:pPr>
            <a:r>
              <a:rPr lang="en-US" sz="1200" b="0" dirty="0">
                <a:solidFill>
                  <a:schemeClr val="bg1"/>
                </a:solidFill>
                <a:latin typeface="Calibri" panose="020F0502020204030204" pitchFamily="34" charset="0"/>
              </a:rPr>
              <a:t>Supported by educational grants from Novartis Pharmaceuticals Corporation and Otsuka America Pharmaceuticals.</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dirty="0"/>
              <a:t>Please feel free to use and share some or all of these slides in your noncommercial presentations to colleagues or patients</a:t>
            </a:r>
          </a:p>
          <a:p>
            <a:pPr marL="346075" indent="-346075">
              <a:buSzPts val="2400"/>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grpSp>
        <p:nvGrpSpPr>
          <p:cNvPr id="5" name="Group 4">
            <a:extLst>
              <a:ext uri="{FF2B5EF4-FFF2-40B4-BE49-F238E27FC236}">
                <a16:creationId xmlns:a16="http://schemas.microsoft.com/office/drawing/2014/main" id="{15802EA0-7066-0FD4-5F06-5D6F9D6AC3C8}"/>
              </a:ext>
            </a:extLst>
          </p:cNvPr>
          <p:cNvGrpSpPr/>
          <p:nvPr/>
        </p:nvGrpSpPr>
        <p:grpSpPr>
          <a:xfrm>
            <a:off x="3841029" y="3434848"/>
            <a:ext cx="4509943" cy="615278"/>
            <a:chOff x="4156075" y="3330939"/>
            <a:chExt cx="4509943" cy="615278"/>
          </a:xfrm>
        </p:grpSpPr>
        <p:sp>
          <p:nvSpPr>
            <p:cNvPr id="6" name="Rectangle 7">
              <a:extLst>
                <a:ext uri="{FF2B5EF4-FFF2-40B4-BE49-F238E27FC236}">
                  <a16:creationId xmlns:a16="http://schemas.microsoft.com/office/drawing/2014/main" id="{8EAEEB68-88FA-4BBC-DD94-42D43C039828}"/>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20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20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pic>
          <p:nvPicPr>
            <p:cNvPr id="7" name="Picture 6">
              <a:extLst>
                <a:ext uri="{FF2B5EF4-FFF2-40B4-BE49-F238E27FC236}">
                  <a16:creationId xmlns:a16="http://schemas.microsoft.com/office/drawing/2014/main" id="{0CB2BD58-852D-8A41-2A53-FF439315E243}"/>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7635745" y="3330939"/>
              <a:ext cx="1030273" cy="549479"/>
            </a:xfrm>
            <a:prstGeom prst="rect">
              <a:avLst/>
            </a:prstGeom>
          </p:spPr>
        </p:pic>
      </p:grpSp>
    </p:spTree>
    <p:extLst>
      <p:ext uri="{BB962C8B-B14F-4D97-AF65-F5344CB8AC3E}">
        <p14:creationId xmlns:p14="http://schemas.microsoft.com/office/powerpoint/2010/main" val="30239130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 </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idx="1"/>
          </p:nvPr>
        </p:nvSpPr>
        <p:spPr/>
        <p:txBody>
          <a:bodyPr/>
          <a:lstStyle/>
          <a:p>
            <a:pPr marL="0" indent="0">
              <a:spcBef>
                <a:spcPts val="0"/>
              </a:spcBef>
              <a:spcAft>
                <a:spcPts val="0"/>
              </a:spcAft>
              <a:buNone/>
            </a:pPr>
            <a:r>
              <a:rPr lang="pt-BR" altLang="en-US" b="1" dirty="0">
                <a:solidFill>
                  <a:srgbClr val="E1471D"/>
                </a:solidFill>
              </a:rPr>
              <a:t>Pietro Canetta, MD, MS</a:t>
            </a:r>
            <a:br>
              <a:rPr lang="en-US" altLang="en-US" b="1" dirty="0">
                <a:solidFill>
                  <a:schemeClr val="hlink"/>
                </a:solidFill>
              </a:rPr>
            </a:br>
            <a:r>
              <a:rPr lang="en-US" sz="2600" dirty="0"/>
              <a:t>Associate Professor of Medicine</a:t>
            </a:r>
          </a:p>
          <a:p>
            <a:pPr marL="0" indent="0">
              <a:spcBef>
                <a:spcPts val="0"/>
              </a:spcBef>
              <a:spcAft>
                <a:spcPts val="0"/>
              </a:spcAft>
              <a:buNone/>
            </a:pPr>
            <a:r>
              <a:rPr lang="en-US" sz="2600" dirty="0"/>
              <a:t>Division of Nephrology</a:t>
            </a:r>
          </a:p>
          <a:p>
            <a:pPr marL="0" indent="0">
              <a:spcBef>
                <a:spcPts val="0"/>
              </a:spcBef>
              <a:spcAft>
                <a:spcPts val="0"/>
              </a:spcAft>
              <a:buNone/>
            </a:pPr>
            <a:r>
              <a:rPr lang="en-US" sz="2600" dirty="0"/>
              <a:t>Columbia University Irving Medical Center</a:t>
            </a:r>
          </a:p>
          <a:p>
            <a:pPr marL="0" indent="0">
              <a:spcBef>
                <a:spcPts val="0"/>
              </a:spcBef>
              <a:spcAft>
                <a:spcPts val="0"/>
              </a:spcAft>
              <a:buNone/>
            </a:pPr>
            <a:r>
              <a:rPr lang="en-US" sz="2600" dirty="0"/>
              <a:t>New York, New York</a:t>
            </a:r>
          </a:p>
          <a:p>
            <a:pPr marL="0" indent="0">
              <a:buNone/>
            </a:pPr>
            <a:endParaRPr lang="en-US" sz="2600"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dirty="0"/>
              <a:t>The </a:t>
            </a:r>
            <a:r>
              <a:rPr lang="en-US" b="1" i="1" dirty="0"/>
              <a:t>faculty</a:t>
            </a:r>
            <a:r>
              <a:rPr lang="en-US" dirty="0"/>
              <a:t> reported the following relevant financial relationships or relationships to products or devices they have with ineligible companies related to the content of this educational activity:</a:t>
            </a:r>
          </a:p>
          <a:p>
            <a:pPr marL="0" indent="0">
              <a:buClr>
                <a:schemeClr val="accent6"/>
              </a:buClr>
              <a:buNone/>
              <a:defRPr/>
            </a:pPr>
            <a:r>
              <a:rPr lang="pt-BR" altLang="en-US" b="1" dirty="0">
                <a:solidFill>
                  <a:srgbClr val="E1471D"/>
                </a:solidFill>
              </a:rPr>
              <a:t>Pietro </a:t>
            </a:r>
            <a:r>
              <a:rPr lang="pt-BR" altLang="en-US" b="1" dirty="0" err="1">
                <a:solidFill>
                  <a:srgbClr val="E1471D"/>
                </a:solidFill>
              </a:rPr>
              <a:t>Canetta</a:t>
            </a:r>
            <a:r>
              <a:rPr lang="pt-BR" altLang="en-US" b="1" dirty="0">
                <a:solidFill>
                  <a:srgbClr val="E1471D"/>
                </a:solidFill>
              </a:rPr>
              <a:t>, MD</a:t>
            </a:r>
            <a:r>
              <a:rPr lang="en-US" b="1" dirty="0">
                <a:solidFill>
                  <a:srgbClr val="E1471D"/>
                </a:solidFill>
              </a:rPr>
              <a:t>: </a:t>
            </a:r>
            <a:r>
              <a:rPr lang="en-US" i="1" dirty="0"/>
              <a:t>consultant/advisor/speaker: </a:t>
            </a:r>
            <a:r>
              <a:rPr lang="en-US" dirty="0"/>
              <a:t>Novartis, Takeda; </a:t>
            </a:r>
            <a:r>
              <a:rPr lang="en-US" i="1" dirty="0"/>
              <a:t>other</a:t>
            </a:r>
            <a:r>
              <a:rPr lang="en-US" dirty="0"/>
              <a:t>: Otsuka.</a:t>
            </a:r>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E3EB79-382F-7D24-A7B4-AC74C3AC6165}"/>
              </a:ext>
            </a:extLst>
          </p:cNvPr>
          <p:cNvSpPr>
            <a:spLocks noGrp="1"/>
          </p:cNvSpPr>
          <p:nvPr>
            <p:ph type="title"/>
          </p:nvPr>
        </p:nvSpPr>
        <p:spPr/>
        <p:txBody>
          <a:bodyPr/>
          <a:lstStyle/>
          <a:p>
            <a:r>
              <a:rPr lang="en-US" dirty="0"/>
              <a:t>Learning Objectives</a:t>
            </a:r>
          </a:p>
        </p:txBody>
      </p:sp>
      <p:sp>
        <p:nvSpPr>
          <p:cNvPr id="3" name="Content Placeholder 2">
            <a:extLst>
              <a:ext uri="{FF2B5EF4-FFF2-40B4-BE49-F238E27FC236}">
                <a16:creationId xmlns:a16="http://schemas.microsoft.com/office/drawing/2014/main" id="{6A3A6F86-8425-6E87-9B80-F183AA0EDA69}"/>
              </a:ext>
            </a:extLst>
          </p:cNvPr>
          <p:cNvSpPr>
            <a:spLocks noGrp="1"/>
          </p:cNvSpPr>
          <p:nvPr>
            <p:ph idx="1"/>
          </p:nvPr>
        </p:nvSpPr>
        <p:spPr/>
        <p:txBody>
          <a:bodyPr/>
          <a:lstStyle/>
          <a:p>
            <a:r>
              <a:rPr lang="en-US" dirty="0"/>
              <a:t>Integrate IgAN pathogenesis, pathophysiology, and risk of disease progression into individualized decisions about patient care</a:t>
            </a:r>
          </a:p>
          <a:p>
            <a:r>
              <a:rPr lang="en-US" dirty="0"/>
              <a:t>Evaluate clinical efficacy and safety data for new and emerging IgAN therapies to formulate treatment plans that promote optimal patient outcomes</a:t>
            </a:r>
          </a:p>
          <a:p>
            <a:endParaRPr lang="en-US" dirty="0"/>
          </a:p>
        </p:txBody>
      </p:sp>
    </p:spTree>
    <p:extLst>
      <p:ext uri="{BB962C8B-B14F-4D97-AF65-F5344CB8AC3E}">
        <p14:creationId xmlns:p14="http://schemas.microsoft.com/office/powerpoint/2010/main" val="32766131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1A560-D360-A8C1-CD83-9C2F24FF7439}"/>
              </a:ext>
            </a:extLst>
          </p:cNvPr>
          <p:cNvSpPr>
            <a:spLocks noGrp="1"/>
          </p:cNvSpPr>
          <p:nvPr>
            <p:ph type="title"/>
          </p:nvPr>
        </p:nvSpPr>
        <p:spPr/>
        <p:txBody>
          <a:bodyPr anchor="ctr"/>
          <a:lstStyle/>
          <a:p>
            <a:r>
              <a:rPr lang="en-US" dirty="0"/>
              <a:t>Epidemiology and Diagnosis</a:t>
            </a:r>
          </a:p>
        </p:txBody>
      </p:sp>
      <p:sp>
        <p:nvSpPr>
          <p:cNvPr id="3" name="Content Placeholder 2">
            <a:extLst>
              <a:ext uri="{FF2B5EF4-FFF2-40B4-BE49-F238E27FC236}">
                <a16:creationId xmlns:a16="http://schemas.microsoft.com/office/drawing/2014/main" id="{21C79848-849E-E203-EC9E-F9B95BD89F65}"/>
              </a:ext>
            </a:extLst>
          </p:cNvPr>
          <p:cNvSpPr>
            <a:spLocks noGrp="1"/>
          </p:cNvSpPr>
          <p:nvPr>
            <p:ph sz="half" idx="1"/>
          </p:nvPr>
        </p:nvSpPr>
        <p:spPr/>
        <p:txBody>
          <a:bodyPr/>
          <a:lstStyle/>
          <a:p>
            <a:r>
              <a:rPr lang="en-US" sz="2600" dirty="0">
                <a:cs typeface="Calibri" panose="020F0502020204030204" pitchFamily="34" charset="0"/>
              </a:rPr>
              <a:t>Most common glomerulonephritis</a:t>
            </a:r>
          </a:p>
          <a:p>
            <a:r>
              <a:rPr lang="en-US" sz="2600" dirty="0">
                <a:cs typeface="Calibri" panose="020F0502020204030204" pitchFamily="34" charset="0"/>
              </a:rPr>
              <a:t>Autopsy studies: 4%-16% (Japan)</a:t>
            </a:r>
          </a:p>
          <a:p>
            <a:r>
              <a:rPr lang="en-US" sz="2600" dirty="0">
                <a:cs typeface="Calibri" panose="020F0502020204030204" pitchFamily="34" charset="0"/>
              </a:rPr>
              <a:t>Incidence: </a:t>
            </a:r>
          </a:p>
          <a:p>
            <a:pPr lvl="1"/>
            <a:r>
              <a:rPr lang="en-US" sz="2400" dirty="0">
                <a:cs typeface="Calibri" panose="020F0502020204030204" pitchFamily="34" charset="0"/>
              </a:rPr>
              <a:t>0.39/100,000 to 1.4/100,000 people in US</a:t>
            </a:r>
          </a:p>
          <a:p>
            <a:pPr lvl="1"/>
            <a:r>
              <a:rPr lang="en-US" sz="2400" dirty="0">
                <a:cs typeface="Calibri" panose="020F0502020204030204" pitchFamily="34" charset="0"/>
              </a:rPr>
              <a:t>Asian patients &gt; others &gt; Black patients (?)</a:t>
            </a:r>
            <a:endParaRPr lang="da-DK" sz="2400" dirty="0">
              <a:cs typeface="Calibri" panose="020F0502020204030204" pitchFamily="34" charset="0"/>
            </a:endParaRPr>
          </a:p>
        </p:txBody>
      </p:sp>
      <p:sp>
        <p:nvSpPr>
          <p:cNvPr id="4" name="Content Placeholder 3">
            <a:extLst>
              <a:ext uri="{FF2B5EF4-FFF2-40B4-BE49-F238E27FC236}">
                <a16:creationId xmlns:a16="http://schemas.microsoft.com/office/drawing/2014/main" id="{10B0DE5D-02C9-B599-F336-47AFA1C932D6}"/>
              </a:ext>
            </a:extLst>
          </p:cNvPr>
          <p:cNvSpPr>
            <a:spLocks noGrp="1"/>
          </p:cNvSpPr>
          <p:nvPr>
            <p:ph sz="half" idx="2"/>
          </p:nvPr>
        </p:nvSpPr>
        <p:spPr/>
        <p:txBody>
          <a:bodyPr/>
          <a:lstStyle/>
          <a:p>
            <a:r>
              <a:rPr lang="en-US" sz="2600" dirty="0">
                <a:cs typeface="Calibri" panose="020F0502020204030204" pitchFamily="34" charset="0"/>
              </a:rPr>
              <a:t>Diagnosis requires biopsy</a:t>
            </a:r>
          </a:p>
          <a:p>
            <a:r>
              <a:rPr lang="en-US" sz="2600" i="1" dirty="0"/>
              <a:t>IF</a:t>
            </a:r>
            <a:r>
              <a:rPr lang="en-US" sz="2600" dirty="0"/>
              <a:t> showing dominant or codominant deposits of IgA </a:t>
            </a:r>
          </a:p>
          <a:p>
            <a:pPr lvl="1"/>
            <a:r>
              <a:rPr lang="en-US" sz="2400" dirty="0"/>
              <a:t>At least 1+ compared with other staining, typically </a:t>
            </a:r>
            <a:r>
              <a:rPr lang="en-US" sz="2400" dirty="0">
                <a:cs typeface="Calibri" panose="020F0502020204030204" pitchFamily="34" charset="0"/>
              </a:rPr>
              <a:t>≥</a:t>
            </a:r>
            <a:r>
              <a:rPr lang="en-US" sz="2400" dirty="0"/>
              <a:t>2+</a:t>
            </a:r>
          </a:p>
          <a:p>
            <a:pPr lvl="1"/>
            <a:r>
              <a:rPr lang="en-US" sz="2400" dirty="0"/>
              <a:t>Codeposits of C3 (&gt;90%), IgM (54%), and IgG (43%) are variable, </a:t>
            </a:r>
            <a:br>
              <a:rPr lang="en-US" sz="2400" dirty="0"/>
            </a:br>
            <a:r>
              <a:rPr lang="en-US" sz="2400" dirty="0"/>
              <a:t>slight predominance of </a:t>
            </a:r>
            <a:r>
              <a:rPr lang="el-GR" sz="2400" dirty="0"/>
              <a:t>λ</a:t>
            </a:r>
            <a:r>
              <a:rPr lang="en-US" sz="2400" dirty="0"/>
              <a:t> compared with </a:t>
            </a:r>
            <a:r>
              <a:rPr lang="el-GR" sz="2400" dirty="0"/>
              <a:t>κ</a:t>
            </a:r>
            <a:endParaRPr lang="en-US" sz="2400" dirty="0"/>
          </a:p>
          <a:p>
            <a:pPr marL="0" indent="0">
              <a:buNone/>
            </a:pPr>
            <a:endParaRPr lang="en-US" dirty="0">
              <a:cs typeface="Calibri" panose="020F0502020204030204" pitchFamily="34" charset="0"/>
            </a:endParaRPr>
          </a:p>
        </p:txBody>
      </p:sp>
      <p:sp>
        <p:nvSpPr>
          <p:cNvPr id="8" name="TextBox 7">
            <a:extLst>
              <a:ext uri="{FF2B5EF4-FFF2-40B4-BE49-F238E27FC236}">
                <a16:creationId xmlns:a16="http://schemas.microsoft.com/office/drawing/2014/main" id="{F67CDAF6-8895-D9FC-5A64-8FD37261E4CD}"/>
              </a:ext>
            </a:extLst>
          </p:cNvPr>
          <p:cNvSpPr txBox="1"/>
          <p:nvPr/>
        </p:nvSpPr>
        <p:spPr bwMode="auto">
          <a:xfrm>
            <a:off x="432548" y="6184997"/>
            <a:ext cx="85131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defRPr/>
            </a:pPr>
            <a:r>
              <a:rPr kumimoji="0" lang="da-DK"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Gharavi. Nat Genet. 2000;26:354. Fogo. Am J Kidney Dis. 2015;66:e33. Magistroni. Kidney Int. 2015;88:974. </a:t>
            </a:r>
            <a:br>
              <a:rPr kumimoji="0" lang="da-DK"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br>
            <a:r>
              <a:rPr kumimoji="0" lang="da-DK"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Kiryluk. Kidney360. 2023;4:1112. Roberts. Kidney Int. 2009;76:546. Rajasekaran. Am J Med Sci. 2021;361:176. </a:t>
            </a:r>
          </a:p>
        </p:txBody>
      </p:sp>
    </p:spTree>
    <p:extLst>
      <p:ext uri="{BB962C8B-B14F-4D97-AF65-F5344CB8AC3E}">
        <p14:creationId xmlns:p14="http://schemas.microsoft.com/office/powerpoint/2010/main" val="3744496547"/>
      </p:ext>
    </p:extLst>
  </p:cSld>
  <p:clrMapOvr>
    <a:overrideClrMapping bg1="dk2" tx1="lt1" bg2="dk1" tx2="lt2" accent1="accent1" accent2="accent2" accent3="accent3" accent4="accent4" accent5="accent5" accent6="accent6" hlink="hlink" folHlink="folHlink"/>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1A560-D360-A8C1-CD83-9C2F24FF7439}"/>
              </a:ext>
            </a:extLst>
          </p:cNvPr>
          <p:cNvSpPr>
            <a:spLocks noGrp="1"/>
          </p:cNvSpPr>
          <p:nvPr>
            <p:ph type="title"/>
          </p:nvPr>
        </p:nvSpPr>
        <p:spPr/>
        <p:txBody>
          <a:bodyPr anchor="ctr"/>
          <a:lstStyle/>
          <a:p>
            <a:r>
              <a:rPr lang="en-US" dirty="0"/>
              <a:t>Clinical Manifestations</a:t>
            </a:r>
          </a:p>
        </p:txBody>
      </p:sp>
      <p:sp>
        <p:nvSpPr>
          <p:cNvPr id="3" name="Content Placeholder 2">
            <a:extLst>
              <a:ext uri="{FF2B5EF4-FFF2-40B4-BE49-F238E27FC236}">
                <a16:creationId xmlns:a16="http://schemas.microsoft.com/office/drawing/2014/main" id="{21C79848-849E-E203-EC9E-F9B95BD89F65}"/>
              </a:ext>
            </a:extLst>
          </p:cNvPr>
          <p:cNvSpPr>
            <a:spLocks noGrp="1"/>
          </p:cNvSpPr>
          <p:nvPr>
            <p:ph idx="1"/>
          </p:nvPr>
        </p:nvSpPr>
        <p:spPr/>
        <p:txBody>
          <a:bodyPr/>
          <a:lstStyle/>
          <a:p>
            <a:r>
              <a:rPr lang="en-US" dirty="0"/>
              <a:t>Spectrum:</a:t>
            </a:r>
          </a:p>
          <a:p>
            <a:pPr lvl="1"/>
            <a:r>
              <a:rPr lang="en-US" dirty="0"/>
              <a:t>Isolated microscopic hematuria</a:t>
            </a:r>
          </a:p>
          <a:p>
            <a:pPr lvl="1"/>
            <a:r>
              <a:rPr lang="en-US" dirty="0"/>
              <a:t>Gross hematuria (synpharyngitic)</a:t>
            </a:r>
          </a:p>
          <a:p>
            <a:pPr lvl="1"/>
            <a:r>
              <a:rPr lang="en-US" dirty="0"/>
              <a:t>Glomerulonephritis (hematuria and proteinuria), “CKD”</a:t>
            </a:r>
          </a:p>
          <a:p>
            <a:pPr lvl="1"/>
            <a:r>
              <a:rPr lang="en-US" dirty="0"/>
              <a:t>AKI</a:t>
            </a:r>
          </a:p>
          <a:p>
            <a:pPr lvl="1"/>
            <a:r>
              <a:rPr lang="en-US" dirty="0"/>
              <a:t>NS</a:t>
            </a:r>
          </a:p>
          <a:p>
            <a:pPr lvl="1"/>
            <a:r>
              <a:rPr lang="en-US" dirty="0"/>
              <a:t>RPGN</a:t>
            </a:r>
          </a:p>
          <a:p>
            <a:pPr lvl="1"/>
            <a:r>
              <a:rPr lang="en-US" dirty="0"/>
              <a:t>Systemic vasculitis—Henoch-Schölein purpura</a:t>
            </a:r>
          </a:p>
        </p:txBody>
      </p:sp>
      <p:pic>
        <p:nvPicPr>
          <p:cNvPr id="4" name="Picture 3">
            <a:extLst>
              <a:ext uri="{FF2B5EF4-FFF2-40B4-BE49-F238E27FC236}">
                <a16:creationId xmlns:a16="http://schemas.microsoft.com/office/drawing/2014/main" id="{A7C89546-C506-6912-18BF-90F0A277B7DD}"/>
              </a:ext>
            </a:extLst>
          </p:cNvPr>
          <p:cNvPicPr>
            <a:picLocks noChangeAspect="1"/>
          </p:cNvPicPr>
          <p:nvPr/>
        </p:nvPicPr>
        <p:blipFill>
          <a:blip r:embed="rId3"/>
          <a:stretch>
            <a:fillRect/>
          </a:stretch>
        </p:blipFill>
        <p:spPr>
          <a:xfrm>
            <a:off x="9408208" y="426030"/>
            <a:ext cx="2174033" cy="2174033"/>
          </a:xfrm>
          <a:prstGeom prst="rect">
            <a:avLst/>
          </a:prstGeom>
        </p:spPr>
      </p:pic>
      <p:sp>
        <p:nvSpPr>
          <p:cNvPr id="7" name="Rectangle 6">
            <a:extLst>
              <a:ext uri="{FF2B5EF4-FFF2-40B4-BE49-F238E27FC236}">
                <a16:creationId xmlns:a16="http://schemas.microsoft.com/office/drawing/2014/main" id="{05903042-D5CD-5ACA-F1F3-1A0328D3FBDE}"/>
              </a:ext>
            </a:extLst>
          </p:cNvPr>
          <p:cNvSpPr/>
          <p:nvPr/>
        </p:nvSpPr>
        <p:spPr bwMode="auto">
          <a:xfrm>
            <a:off x="820615" y="3825684"/>
            <a:ext cx="8487555" cy="2256041"/>
          </a:xfrm>
          <a:prstGeom prst="rect">
            <a:avLst/>
          </a:prstGeom>
          <a:noFill/>
          <a:ln w="28575">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129FBB94-BE24-1EC5-7B0E-3D2791C0C1A1}"/>
              </a:ext>
            </a:extLst>
          </p:cNvPr>
          <p:cNvSpPr txBox="1"/>
          <p:nvPr/>
        </p:nvSpPr>
        <p:spPr bwMode="auto">
          <a:xfrm>
            <a:off x="432548" y="6369663"/>
            <a:ext cx="85131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p>
            <a:pPr>
              <a:defRPr/>
            </a:pPr>
            <a:r>
              <a:rPr kumimoji="0" lang="da-DK"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niddk.nih.gov/health-information/kidney-disease/iga-nephropathy.</a:t>
            </a:r>
          </a:p>
        </p:txBody>
      </p:sp>
    </p:spTree>
    <p:extLst>
      <p:ext uri="{BB962C8B-B14F-4D97-AF65-F5344CB8AC3E}">
        <p14:creationId xmlns:p14="http://schemas.microsoft.com/office/powerpoint/2010/main" val="251046418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0F3DBD70-DCCF-780E-4EDD-985A68DCBB9E}"/>
              </a:ext>
            </a:extLst>
          </p:cNvPr>
          <p:cNvGrpSpPr/>
          <p:nvPr/>
        </p:nvGrpSpPr>
        <p:grpSpPr>
          <a:xfrm>
            <a:off x="517922" y="2769535"/>
            <a:ext cx="3573705" cy="1004655"/>
            <a:chOff x="717550" y="2651760"/>
            <a:chExt cx="3740150" cy="1051446"/>
          </a:xfrm>
        </p:grpSpPr>
        <p:sp>
          <p:nvSpPr>
            <p:cNvPr id="29" name="Isosceles Triangle 28">
              <a:extLst>
                <a:ext uri="{FF2B5EF4-FFF2-40B4-BE49-F238E27FC236}">
                  <a16:creationId xmlns:a16="http://schemas.microsoft.com/office/drawing/2014/main" id="{5A9D7F7F-983E-8676-7DF2-807E1A502CAA}"/>
                </a:ext>
              </a:extLst>
            </p:cNvPr>
            <p:cNvSpPr/>
            <p:nvPr/>
          </p:nvSpPr>
          <p:spPr bwMode="auto">
            <a:xfrm rot="10800000">
              <a:off x="2149458" y="3372524"/>
              <a:ext cx="876336" cy="330682"/>
            </a:xfrm>
            <a:prstGeom prst="triangl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Freeform: Shape 30">
              <a:extLst>
                <a:ext uri="{FF2B5EF4-FFF2-40B4-BE49-F238E27FC236}">
                  <a16:creationId xmlns:a16="http://schemas.microsoft.com/office/drawing/2014/main" id="{3960DE80-171B-C4A5-192A-CF2A7DD93A2B}"/>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solidFill>
              <a:schemeClr val="accent1"/>
            </a:solid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4" name="Rectangle: Rounded Corners 23">
            <a:extLst>
              <a:ext uri="{FF2B5EF4-FFF2-40B4-BE49-F238E27FC236}">
                <a16:creationId xmlns:a16="http://schemas.microsoft.com/office/drawing/2014/main" id="{441D9E7E-5DBC-7D85-7AC1-CF839A088741}"/>
              </a:ext>
            </a:extLst>
          </p:cNvPr>
          <p:cNvSpPr/>
          <p:nvPr/>
        </p:nvSpPr>
        <p:spPr bwMode="auto">
          <a:xfrm>
            <a:off x="727162" y="1600200"/>
            <a:ext cx="3191458" cy="1701672"/>
          </a:xfrm>
          <a:prstGeom prst="roundRect">
            <a:avLst>
              <a:gd name="adj" fmla="val 8841"/>
            </a:avLst>
          </a:prstGeom>
          <a:solidFill>
            <a:schemeClr val="accent2">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3" name="Group 32">
            <a:extLst>
              <a:ext uri="{FF2B5EF4-FFF2-40B4-BE49-F238E27FC236}">
                <a16:creationId xmlns:a16="http://schemas.microsoft.com/office/drawing/2014/main" id="{89A35A1A-DBDA-1153-3D73-0C6C06E9F961}"/>
              </a:ext>
            </a:extLst>
          </p:cNvPr>
          <p:cNvGrpSpPr/>
          <p:nvPr/>
        </p:nvGrpSpPr>
        <p:grpSpPr>
          <a:xfrm>
            <a:off x="4381559" y="2769535"/>
            <a:ext cx="3573705" cy="1004655"/>
            <a:chOff x="717550" y="2651760"/>
            <a:chExt cx="3740150" cy="1051446"/>
          </a:xfrm>
          <a:solidFill>
            <a:schemeClr val="accent3"/>
          </a:solidFill>
        </p:grpSpPr>
        <p:sp>
          <p:nvSpPr>
            <p:cNvPr id="34" name="Isosceles Triangle 33">
              <a:extLst>
                <a:ext uri="{FF2B5EF4-FFF2-40B4-BE49-F238E27FC236}">
                  <a16:creationId xmlns:a16="http://schemas.microsoft.com/office/drawing/2014/main" id="{50CD3DC0-735D-0663-9741-309722394C1F}"/>
                </a:ext>
              </a:extLst>
            </p:cNvPr>
            <p:cNvSpPr/>
            <p:nvPr/>
          </p:nvSpPr>
          <p:spPr bwMode="auto">
            <a:xfrm rot="10800000">
              <a:off x="2149458" y="3372524"/>
              <a:ext cx="876336" cy="330682"/>
            </a:xfrm>
            <a:prstGeom prst="triangl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Freeform: Shape 34">
              <a:extLst>
                <a:ext uri="{FF2B5EF4-FFF2-40B4-BE49-F238E27FC236}">
                  <a16:creationId xmlns:a16="http://schemas.microsoft.com/office/drawing/2014/main" id="{421E4EB0-97AB-504A-8661-08B90347C8C9}"/>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grp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6" name="Rectangle: Rounded Corners 35">
            <a:extLst>
              <a:ext uri="{FF2B5EF4-FFF2-40B4-BE49-F238E27FC236}">
                <a16:creationId xmlns:a16="http://schemas.microsoft.com/office/drawing/2014/main" id="{01F9B3B4-27C9-E071-8A0B-681C6B0C80F1}"/>
              </a:ext>
            </a:extLst>
          </p:cNvPr>
          <p:cNvSpPr/>
          <p:nvPr/>
        </p:nvSpPr>
        <p:spPr bwMode="auto">
          <a:xfrm>
            <a:off x="4590799" y="1600200"/>
            <a:ext cx="3191458" cy="1701672"/>
          </a:xfrm>
          <a:prstGeom prst="roundRect">
            <a:avLst>
              <a:gd name="adj" fmla="val 8841"/>
            </a:avLst>
          </a:prstGeom>
          <a:solidFill>
            <a:schemeClr val="accent3">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7" name="Group 36">
            <a:extLst>
              <a:ext uri="{FF2B5EF4-FFF2-40B4-BE49-F238E27FC236}">
                <a16:creationId xmlns:a16="http://schemas.microsoft.com/office/drawing/2014/main" id="{B249ABF5-4F8A-88C7-D90D-9C78FF2266D0}"/>
              </a:ext>
            </a:extLst>
          </p:cNvPr>
          <p:cNvGrpSpPr/>
          <p:nvPr/>
        </p:nvGrpSpPr>
        <p:grpSpPr>
          <a:xfrm>
            <a:off x="8204404" y="2769535"/>
            <a:ext cx="3573705" cy="1004655"/>
            <a:chOff x="717550" y="2651760"/>
            <a:chExt cx="3740150" cy="1051446"/>
          </a:xfrm>
          <a:solidFill>
            <a:schemeClr val="accent4"/>
          </a:solidFill>
        </p:grpSpPr>
        <p:sp>
          <p:nvSpPr>
            <p:cNvPr id="38" name="Isosceles Triangle 37">
              <a:extLst>
                <a:ext uri="{FF2B5EF4-FFF2-40B4-BE49-F238E27FC236}">
                  <a16:creationId xmlns:a16="http://schemas.microsoft.com/office/drawing/2014/main" id="{98B5235A-552E-D2D5-A0E6-DFD2B7709A0E}"/>
                </a:ext>
              </a:extLst>
            </p:cNvPr>
            <p:cNvSpPr/>
            <p:nvPr/>
          </p:nvSpPr>
          <p:spPr bwMode="auto">
            <a:xfrm rot="10800000">
              <a:off x="2149458" y="3372524"/>
              <a:ext cx="876336" cy="330682"/>
            </a:xfrm>
            <a:prstGeom prst="triangl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Freeform: Shape 38">
              <a:extLst>
                <a:ext uri="{FF2B5EF4-FFF2-40B4-BE49-F238E27FC236}">
                  <a16:creationId xmlns:a16="http://schemas.microsoft.com/office/drawing/2014/main" id="{1D45C13F-7B68-A967-6AEE-F0DAEA8B7051}"/>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grp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40" name="Rectangle: Rounded Corners 39">
            <a:extLst>
              <a:ext uri="{FF2B5EF4-FFF2-40B4-BE49-F238E27FC236}">
                <a16:creationId xmlns:a16="http://schemas.microsoft.com/office/drawing/2014/main" id="{78A5E284-C598-DC4D-BD74-ADF133CD0D05}"/>
              </a:ext>
            </a:extLst>
          </p:cNvPr>
          <p:cNvSpPr/>
          <p:nvPr/>
        </p:nvSpPr>
        <p:spPr bwMode="auto">
          <a:xfrm>
            <a:off x="8413643" y="1600200"/>
            <a:ext cx="3191458" cy="1701672"/>
          </a:xfrm>
          <a:prstGeom prst="roundRect">
            <a:avLst>
              <a:gd name="adj" fmla="val 8841"/>
            </a:avLst>
          </a:prstGeom>
          <a:solidFill>
            <a:schemeClr val="accent4">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 name="Title 3">
            <a:extLst>
              <a:ext uri="{FF2B5EF4-FFF2-40B4-BE49-F238E27FC236}">
                <a16:creationId xmlns:a16="http://schemas.microsoft.com/office/drawing/2014/main" id="{DCFC30BE-1007-A588-9697-F3EA5F011992}"/>
              </a:ext>
            </a:extLst>
          </p:cNvPr>
          <p:cNvSpPr>
            <a:spLocks noGrp="1"/>
          </p:cNvSpPr>
          <p:nvPr>
            <p:ph type="title"/>
          </p:nvPr>
        </p:nvSpPr>
        <p:spPr/>
        <p:txBody>
          <a:bodyPr/>
          <a:lstStyle/>
          <a:p>
            <a:r>
              <a:rPr lang="en-US" dirty="0"/>
              <a:t>Burden of IgA Nephropathy</a:t>
            </a:r>
          </a:p>
        </p:txBody>
      </p:sp>
      <p:sp>
        <p:nvSpPr>
          <p:cNvPr id="7" name="Content Placeholder 10">
            <a:extLst>
              <a:ext uri="{FF2B5EF4-FFF2-40B4-BE49-F238E27FC236}">
                <a16:creationId xmlns:a16="http://schemas.microsoft.com/office/drawing/2014/main" id="{4A16E96A-326A-BF9E-2C6E-C92243DF99C7}"/>
              </a:ext>
            </a:extLst>
          </p:cNvPr>
          <p:cNvSpPr txBox="1">
            <a:spLocks/>
          </p:cNvSpPr>
          <p:nvPr/>
        </p:nvSpPr>
        <p:spPr bwMode="auto">
          <a:xfrm>
            <a:off x="495300" y="6324709"/>
            <a:ext cx="6968756" cy="20013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Jhaveri. PharmacoEconomics. 2023;7:709. KDIGO Glomerular Diseases Work Group. Kidney Int. 2021;100:S1. Kwon. J Health Econ Outcomes Res. 2021;8:36.</a:t>
            </a:r>
            <a:r>
              <a:rPr lang="en-US" sz="1200" b="0" dirty="0">
                <a:solidFill>
                  <a:srgbClr val="455560"/>
                </a:solidFill>
                <a:latin typeface="Calibri" panose="020F0502020204030204" pitchFamily="34" charset="0"/>
                <a:ea typeface="Calibri" panose="020F0502020204030204" pitchFamily="34" charset="0"/>
                <a:cs typeface="Calibri" panose="020F0502020204030204" pitchFamily="34" charset="0"/>
              </a:rPr>
              <a:t> Murphy. Kidney Int Rep. 2020;5:1679.</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E09FDCD4-2E5F-3805-F48F-DD98192BB4B7}"/>
              </a:ext>
            </a:extLst>
          </p:cNvPr>
          <p:cNvSpPr txBox="1"/>
          <p:nvPr/>
        </p:nvSpPr>
        <p:spPr bwMode="auto">
          <a:xfrm>
            <a:off x="917847" y="1994642"/>
            <a:ext cx="27551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Great impact given age of affected population and chronic nature of IgAN</a:t>
            </a:r>
          </a:p>
        </p:txBody>
      </p:sp>
      <p:sp>
        <p:nvSpPr>
          <p:cNvPr id="16" name="TextBox 15">
            <a:extLst>
              <a:ext uri="{FF2B5EF4-FFF2-40B4-BE49-F238E27FC236}">
                <a16:creationId xmlns:a16="http://schemas.microsoft.com/office/drawing/2014/main" id="{C695598B-A59E-AE7A-EEDD-98D11B3D95D0}"/>
              </a:ext>
            </a:extLst>
          </p:cNvPr>
          <p:cNvSpPr txBox="1"/>
          <p:nvPr/>
        </p:nvSpPr>
        <p:spPr bwMode="auto">
          <a:xfrm>
            <a:off x="4822335" y="1748421"/>
            <a:ext cx="2746431" cy="14157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Symptom burden variable and dependent on course of disease</a:t>
            </a:r>
          </a:p>
          <a:p>
            <a:pPr marL="285750" marR="0" lvl="0" indent="-285750" algn="l" defTabSz="914400" rtl="0" eaLnBrk="0" fontAlgn="base" latinLnBrk="0" hangingPunct="0">
              <a:lnSpc>
                <a:spcPct val="100000"/>
              </a:lnSpc>
              <a:spcBef>
                <a:spcPts val="0"/>
              </a:spcBef>
              <a:spcAft>
                <a:spcPct val="0"/>
              </a:spcAft>
              <a:buClrTx/>
              <a:buSzTx/>
              <a:buFont typeface="Wingdings" panose="05000000000000000000" pitchFamily="2" charset="2"/>
              <a:buChar char="§"/>
              <a:tabLst/>
              <a:defRPr/>
            </a:pPr>
            <a:r>
              <a:rPr kumimoji="0" lang="en-US" sz="16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Pain, fatigue, anxiety, depression, fear</a:t>
            </a:r>
          </a:p>
        </p:txBody>
      </p:sp>
      <p:sp>
        <p:nvSpPr>
          <p:cNvPr id="17" name="TextBox 16">
            <a:extLst>
              <a:ext uri="{FF2B5EF4-FFF2-40B4-BE49-F238E27FC236}">
                <a16:creationId xmlns:a16="http://schemas.microsoft.com/office/drawing/2014/main" id="{4E3AA290-2015-F6CB-FE1F-39E331F27EEF}"/>
              </a:ext>
            </a:extLst>
          </p:cNvPr>
          <p:cNvSpPr txBox="1"/>
          <p:nvPr/>
        </p:nvSpPr>
        <p:spPr bwMode="auto">
          <a:xfrm>
            <a:off x="8536911" y="1994642"/>
            <a:ext cx="293616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Higher mortality with chronic kidney disease and in those treated with dialysis</a:t>
            </a:r>
          </a:p>
        </p:txBody>
      </p:sp>
      <p:sp>
        <p:nvSpPr>
          <p:cNvPr id="54" name="TextBox 53">
            <a:extLst>
              <a:ext uri="{FF2B5EF4-FFF2-40B4-BE49-F238E27FC236}">
                <a16:creationId xmlns:a16="http://schemas.microsoft.com/office/drawing/2014/main" id="{8DB10D03-C11D-91EA-AF96-A2E719D4FFDD}"/>
              </a:ext>
            </a:extLst>
          </p:cNvPr>
          <p:cNvSpPr txBox="1"/>
          <p:nvPr/>
        </p:nvSpPr>
        <p:spPr bwMode="auto">
          <a:xfrm>
            <a:off x="2144556" y="33338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a:t>
            </a:r>
          </a:p>
        </p:txBody>
      </p:sp>
      <p:sp>
        <p:nvSpPr>
          <p:cNvPr id="55" name="TextBox 54">
            <a:extLst>
              <a:ext uri="{FF2B5EF4-FFF2-40B4-BE49-F238E27FC236}">
                <a16:creationId xmlns:a16="http://schemas.microsoft.com/office/drawing/2014/main" id="{6FB727F3-B8A4-84F0-FF14-1661C8A32E44}"/>
              </a:ext>
            </a:extLst>
          </p:cNvPr>
          <p:cNvSpPr txBox="1"/>
          <p:nvPr/>
        </p:nvSpPr>
        <p:spPr bwMode="auto">
          <a:xfrm>
            <a:off x="6029443" y="33338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a:t>
            </a:r>
          </a:p>
        </p:txBody>
      </p:sp>
      <p:sp>
        <p:nvSpPr>
          <p:cNvPr id="56" name="TextBox 55">
            <a:extLst>
              <a:ext uri="{FF2B5EF4-FFF2-40B4-BE49-F238E27FC236}">
                <a16:creationId xmlns:a16="http://schemas.microsoft.com/office/drawing/2014/main" id="{E51A7E08-8A75-890D-CF74-AB6E84AA6301}"/>
              </a:ext>
            </a:extLst>
          </p:cNvPr>
          <p:cNvSpPr txBox="1"/>
          <p:nvPr/>
        </p:nvSpPr>
        <p:spPr bwMode="auto">
          <a:xfrm>
            <a:off x="9840413" y="33338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a:t>
            </a:r>
          </a:p>
        </p:txBody>
      </p:sp>
      <p:grpSp>
        <p:nvGrpSpPr>
          <p:cNvPr id="57" name="Group 56">
            <a:extLst>
              <a:ext uri="{FF2B5EF4-FFF2-40B4-BE49-F238E27FC236}">
                <a16:creationId xmlns:a16="http://schemas.microsoft.com/office/drawing/2014/main" id="{E6CE249E-ADCF-FA53-2582-C42E0F4AC32B}"/>
              </a:ext>
            </a:extLst>
          </p:cNvPr>
          <p:cNvGrpSpPr/>
          <p:nvPr/>
        </p:nvGrpSpPr>
        <p:grpSpPr>
          <a:xfrm>
            <a:off x="517922" y="5098678"/>
            <a:ext cx="3573705" cy="1004655"/>
            <a:chOff x="717550" y="2651760"/>
            <a:chExt cx="3740150" cy="1051446"/>
          </a:xfrm>
          <a:solidFill>
            <a:schemeClr val="accent6"/>
          </a:solidFill>
        </p:grpSpPr>
        <p:sp>
          <p:nvSpPr>
            <p:cNvPr id="58" name="Isosceles Triangle 57">
              <a:extLst>
                <a:ext uri="{FF2B5EF4-FFF2-40B4-BE49-F238E27FC236}">
                  <a16:creationId xmlns:a16="http://schemas.microsoft.com/office/drawing/2014/main" id="{99EEA416-CFDD-DB16-13A2-406C80E575B2}"/>
                </a:ext>
              </a:extLst>
            </p:cNvPr>
            <p:cNvSpPr/>
            <p:nvPr/>
          </p:nvSpPr>
          <p:spPr bwMode="auto">
            <a:xfrm rot="10800000">
              <a:off x="2149458" y="3372524"/>
              <a:ext cx="876336" cy="330682"/>
            </a:xfrm>
            <a:prstGeom prst="triangl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Freeform: Shape 58">
              <a:extLst>
                <a:ext uri="{FF2B5EF4-FFF2-40B4-BE49-F238E27FC236}">
                  <a16:creationId xmlns:a16="http://schemas.microsoft.com/office/drawing/2014/main" id="{E96A5401-AF64-4E37-1814-93BA47BCD083}"/>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grp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60" name="Rectangle: Rounded Corners 59">
            <a:extLst>
              <a:ext uri="{FF2B5EF4-FFF2-40B4-BE49-F238E27FC236}">
                <a16:creationId xmlns:a16="http://schemas.microsoft.com/office/drawing/2014/main" id="{6DC66B73-4C75-A036-3B81-EC6E09A51AF6}"/>
              </a:ext>
            </a:extLst>
          </p:cNvPr>
          <p:cNvSpPr/>
          <p:nvPr/>
        </p:nvSpPr>
        <p:spPr bwMode="auto">
          <a:xfrm>
            <a:off x="727162" y="3929343"/>
            <a:ext cx="3191458" cy="1701672"/>
          </a:xfrm>
          <a:prstGeom prst="roundRect">
            <a:avLst>
              <a:gd name="adj" fmla="val 8841"/>
            </a:avLst>
          </a:prstGeom>
          <a:solidFill>
            <a:schemeClr val="accent6">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1" name="Group 60">
            <a:extLst>
              <a:ext uri="{FF2B5EF4-FFF2-40B4-BE49-F238E27FC236}">
                <a16:creationId xmlns:a16="http://schemas.microsoft.com/office/drawing/2014/main" id="{E8D95F63-F7FC-A65A-8B9F-93B59F6A039F}"/>
              </a:ext>
            </a:extLst>
          </p:cNvPr>
          <p:cNvGrpSpPr/>
          <p:nvPr/>
        </p:nvGrpSpPr>
        <p:grpSpPr>
          <a:xfrm>
            <a:off x="4381559" y="5098678"/>
            <a:ext cx="3573705" cy="1004655"/>
            <a:chOff x="717550" y="2651760"/>
            <a:chExt cx="3740150" cy="1051446"/>
          </a:xfrm>
          <a:solidFill>
            <a:schemeClr val="accent5"/>
          </a:solidFill>
        </p:grpSpPr>
        <p:sp>
          <p:nvSpPr>
            <p:cNvPr id="62" name="Isosceles Triangle 61">
              <a:extLst>
                <a:ext uri="{FF2B5EF4-FFF2-40B4-BE49-F238E27FC236}">
                  <a16:creationId xmlns:a16="http://schemas.microsoft.com/office/drawing/2014/main" id="{4DA3DD45-D0B7-5083-E66B-DB8603955EC2}"/>
                </a:ext>
              </a:extLst>
            </p:cNvPr>
            <p:cNvSpPr/>
            <p:nvPr/>
          </p:nvSpPr>
          <p:spPr bwMode="auto">
            <a:xfrm rot="10800000">
              <a:off x="2149458" y="3372524"/>
              <a:ext cx="876336" cy="330682"/>
            </a:xfrm>
            <a:prstGeom prst="triangl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Freeform: Shape 62">
              <a:extLst>
                <a:ext uri="{FF2B5EF4-FFF2-40B4-BE49-F238E27FC236}">
                  <a16:creationId xmlns:a16="http://schemas.microsoft.com/office/drawing/2014/main" id="{0E2FCB9B-8A41-0F7F-D11A-E56FD7DBB028}"/>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grp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64" name="Rectangle: Rounded Corners 63">
            <a:extLst>
              <a:ext uri="{FF2B5EF4-FFF2-40B4-BE49-F238E27FC236}">
                <a16:creationId xmlns:a16="http://schemas.microsoft.com/office/drawing/2014/main" id="{3F85BC7F-4DBD-0644-A966-6CCC17D79129}"/>
              </a:ext>
            </a:extLst>
          </p:cNvPr>
          <p:cNvSpPr/>
          <p:nvPr/>
        </p:nvSpPr>
        <p:spPr bwMode="auto">
          <a:xfrm>
            <a:off x="4590799" y="3929343"/>
            <a:ext cx="3191458" cy="1701672"/>
          </a:xfrm>
          <a:prstGeom prst="roundRect">
            <a:avLst>
              <a:gd name="adj" fmla="val 8841"/>
            </a:avLst>
          </a:prstGeom>
          <a:solidFill>
            <a:schemeClr val="accent5">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5" name="Group 64">
            <a:extLst>
              <a:ext uri="{FF2B5EF4-FFF2-40B4-BE49-F238E27FC236}">
                <a16:creationId xmlns:a16="http://schemas.microsoft.com/office/drawing/2014/main" id="{0AF91F68-5FF2-8B2C-078F-3CB8A41B31DD}"/>
              </a:ext>
            </a:extLst>
          </p:cNvPr>
          <p:cNvGrpSpPr/>
          <p:nvPr/>
        </p:nvGrpSpPr>
        <p:grpSpPr>
          <a:xfrm>
            <a:off x="8204404" y="5098678"/>
            <a:ext cx="3573705" cy="1004655"/>
            <a:chOff x="717550" y="2651760"/>
            <a:chExt cx="3740150" cy="1051446"/>
          </a:xfrm>
          <a:solidFill>
            <a:schemeClr val="tx2">
              <a:lumMod val="50000"/>
            </a:schemeClr>
          </a:solidFill>
        </p:grpSpPr>
        <p:sp>
          <p:nvSpPr>
            <p:cNvPr id="66" name="Isosceles Triangle 65">
              <a:extLst>
                <a:ext uri="{FF2B5EF4-FFF2-40B4-BE49-F238E27FC236}">
                  <a16:creationId xmlns:a16="http://schemas.microsoft.com/office/drawing/2014/main" id="{DAE8F44E-E16E-B773-4ECD-B9872130DA39}"/>
                </a:ext>
              </a:extLst>
            </p:cNvPr>
            <p:cNvSpPr/>
            <p:nvPr/>
          </p:nvSpPr>
          <p:spPr bwMode="auto">
            <a:xfrm rot="10800000">
              <a:off x="2149458" y="3372524"/>
              <a:ext cx="876336" cy="330682"/>
            </a:xfrm>
            <a:prstGeom prst="triangle">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Freeform: Shape 66">
              <a:extLst>
                <a:ext uri="{FF2B5EF4-FFF2-40B4-BE49-F238E27FC236}">
                  <a16:creationId xmlns:a16="http://schemas.microsoft.com/office/drawing/2014/main" id="{3E017992-BDE3-2823-874A-4503B1000E5B}"/>
                </a:ext>
              </a:extLst>
            </p:cNvPr>
            <p:cNvSpPr/>
            <p:nvPr/>
          </p:nvSpPr>
          <p:spPr bwMode="auto">
            <a:xfrm flipV="1">
              <a:off x="717550" y="2651760"/>
              <a:ext cx="3740150" cy="777240"/>
            </a:xfrm>
            <a:custGeom>
              <a:avLst/>
              <a:gdLst>
                <a:gd name="connsiteX0" fmla="*/ 0 w 3740150"/>
                <a:gd name="connsiteY0" fmla="*/ 777240 h 777240"/>
                <a:gd name="connsiteX1" fmla="*/ 3740150 w 3740150"/>
                <a:gd name="connsiteY1" fmla="*/ 777240 h 777240"/>
                <a:gd name="connsiteX2" fmla="*/ 3740150 w 3740150"/>
                <a:gd name="connsiteY2" fmla="*/ 132918 h 777240"/>
                <a:gd name="connsiteX3" fmla="*/ 3607232 w 3740150"/>
                <a:gd name="connsiteY3" fmla="*/ 0 h 777240"/>
                <a:gd name="connsiteX4" fmla="*/ 132918 w 3740150"/>
                <a:gd name="connsiteY4" fmla="*/ 0 h 777240"/>
                <a:gd name="connsiteX5" fmla="*/ 0 w 3740150"/>
                <a:gd name="connsiteY5" fmla="*/ 132918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150" h="777240">
                  <a:moveTo>
                    <a:pt x="0" y="777240"/>
                  </a:moveTo>
                  <a:lnTo>
                    <a:pt x="3740150" y="777240"/>
                  </a:lnTo>
                  <a:lnTo>
                    <a:pt x="3740150" y="132918"/>
                  </a:lnTo>
                  <a:cubicBezTo>
                    <a:pt x="3740150" y="59509"/>
                    <a:pt x="3680641" y="0"/>
                    <a:pt x="3607232" y="0"/>
                  </a:cubicBezTo>
                  <a:lnTo>
                    <a:pt x="132918" y="0"/>
                  </a:lnTo>
                  <a:cubicBezTo>
                    <a:pt x="59509" y="0"/>
                    <a:pt x="0" y="59509"/>
                    <a:pt x="0" y="132918"/>
                  </a:cubicBezTo>
                  <a:close/>
                </a:path>
              </a:pathLst>
            </a:custGeom>
            <a:grp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68" name="Rectangle: Rounded Corners 67">
            <a:extLst>
              <a:ext uri="{FF2B5EF4-FFF2-40B4-BE49-F238E27FC236}">
                <a16:creationId xmlns:a16="http://schemas.microsoft.com/office/drawing/2014/main" id="{3DE6B531-7F64-CA85-5C8B-78D18F0E4370}"/>
              </a:ext>
            </a:extLst>
          </p:cNvPr>
          <p:cNvSpPr/>
          <p:nvPr/>
        </p:nvSpPr>
        <p:spPr bwMode="auto">
          <a:xfrm>
            <a:off x="8413643" y="3929343"/>
            <a:ext cx="3191458" cy="1701672"/>
          </a:xfrm>
          <a:prstGeom prst="roundRect">
            <a:avLst>
              <a:gd name="adj" fmla="val 8841"/>
            </a:avLst>
          </a:prstGeom>
          <a:solidFill>
            <a:schemeClr val="tx1">
              <a:lumMod val="85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TextBox 68">
            <a:extLst>
              <a:ext uri="{FF2B5EF4-FFF2-40B4-BE49-F238E27FC236}">
                <a16:creationId xmlns:a16="http://schemas.microsoft.com/office/drawing/2014/main" id="{2F5A95B1-9D1F-7A8C-9416-3E11D2B9A7C8}"/>
              </a:ext>
            </a:extLst>
          </p:cNvPr>
          <p:cNvSpPr txBox="1"/>
          <p:nvPr/>
        </p:nvSpPr>
        <p:spPr bwMode="auto">
          <a:xfrm>
            <a:off x="2144556" y="566301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a:t>
            </a:r>
          </a:p>
        </p:txBody>
      </p:sp>
      <p:sp>
        <p:nvSpPr>
          <p:cNvPr id="70" name="TextBox 69">
            <a:extLst>
              <a:ext uri="{FF2B5EF4-FFF2-40B4-BE49-F238E27FC236}">
                <a16:creationId xmlns:a16="http://schemas.microsoft.com/office/drawing/2014/main" id="{D6CF883E-F8B6-C7B3-5300-4F2D47888D2F}"/>
              </a:ext>
            </a:extLst>
          </p:cNvPr>
          <p:cNvSpPr txBox="1"/>
          <p:nvPr/>
        </p:nvSpPr>
        <p:spPr bwMode="auto">
          <a:xfrm>
            <a:off x="6029443" y="566301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a:t>
            </a:r>
          </a:p>
        </p:txBody>
      </p:sp>
      <p:sp>
        <p:nvSpPr>
          <p:cNvPr id="71" name="TextBox 70">
            <a:extLst>
              <a:ext uri="{FF2B5EF4-FFF2-40B4-BE49-F238E27FC236}">
                <a16:creationId xmlns:a16="http://schemas.microsoft.com/office/drawing/2014/main" id="{23BD0D53-0C99-758D-C21B-46BC3CC8D08C}"/>
              </a:ext>
            </a:extLst>
          </p:cNvPr>
          <p:cNvSpPr txBox="1"/>
          <p:nvPr/>
        </p:nvSpPr>
        <p:spPr bwMode="auto">
          <a:xfrm>
            <a:off x="9840413" y="566301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6</a:t>
            </a:r>
          </a:p>
        </p:txBody>
      </p:sp>
      <p:sp>
        <p:nvSpPr>
          <p:cNvPr id="18" name="TextBox 17">
            <a:extLst>
              <a:ext uri="{FF2B5EF4-FFF2-40B4-BE49-F238E27FC236}">
                <a16:creationId xmlns:a16="http://schemas.microsoft.com/office/drawing/2014/main" id="{9FE65E0D-D270-E019-4B07-EABE83EC12AF}"/>
              </a:ext>
            </a:extLst>
          </p:cNvPr>
          <p:cNvSpPr txBox="1"/>
          <p:nvPr/>
        </p:nvSpPr>
        <p:spPr bwMode="auto">
          <a:xfrm>
            <a:off x="917846" y="4617671"/>
            <a:ext cx="27551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Worsening of quality of life</a:t>
            </a:r>
          </a:p>
        </p:txBody>
      </p:sp>
      <p:sp>
        <p:nvSpPr>
          <p:cNvPr id="72" name="TextBox 71">
            <a:extLst>
              <a:ext uri="{FF2B5EF4-FFF2-40B4-BE49-F238E27FC236}">
                <a16:creationId xmlns:a16="http://schemas.microsoft.com/office/drawing/2014/main" id="{263E87D0-11E6-E269-9BB8-140BFDDB70DA}"/>
              </a:ext>
            </a:extLst>
          </p:cNvPr>
          <p:cNvSpPr txBox="1"/>
          <p:nvPr/>
        </p:nvSpPr>
        <p:spPr bwMode="auto">
          <a:xfrm>
            <a:off x="4753234" y="4617671"/>
            <a:ext cx="28938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Lost productivity</a:t>
            </a:r>
          </a:p>
        </p:txBody>
      </p:sp>
      <p:sp>
        <p:nvSpPr>
          <p:cNvPr id="73" name="TextBox 72">
            <a:extLst>
              <a:ext uri="{FF2B5EF4-FFF2-40B4-BE49-F238E27FC236}">
                <a16:creationId xmlns:a16="http://schemas.microsoft.com/office/drawing/2014/main" id="{4B1B5838-45BF-8ADD-742D-C7B0824E0CF1}"/>
              </a:ext>
            </a:extLst>
          </p:cNvPr>
          <p:cNvSpPr txBox="1"/>
          <p:nvPr/>
        </p:nvSpPr>
        <p:spPr bwMode="auto">
          <a:xfrm>
            <a:off x="8627443" y="4340672"/>
            <a:ext cx="275510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Increased medical expenses, especially for those treated with dialysis</a:t>
            </a:r>
          </a:p>
        </p:txBody>
      </p:sp>
    </p:spTree>
    <p:extLst>
      <p:ext uri="{BB962C8B-B14F-4D97-AF65-F5344CB8AC3E}">
        <p14:creationId xmlns:p14="http://schemas.microsoft.com/office/powerpoint/2010/main" val="298329501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A06948-33E1-7F9B-EA56-FFE5526C9508}"/>
              </a:ext>
            </a:extLst>
          </p:cNvPr>
          <p:cNvSpPr>
            <a:spLocks noGrp="1"/>
          </p:cNvSpPr>
          <p:nvPr>
            <p:ph type="title"/>
          </p:nvPr>
        </p:nvSpPr>
        <p:spPr/>
        <p:txBody>
          <a:bodyPr/>
          <a:lstStyle/>
          <a:p>
            <a:r>
              <a:rPr lang="en-US" dirty="0"/>
              <a:t>IgA Nephropathy Care Costs and Utilization</a:t>
            </a:r>
          </a:p>
        </p:txBody>
      </p:sp>
      <p:sp>
        <p:nvSpPr>
          <p:cNvPr id="4" name="TextBox 3">
            <a:extLst>
              <a:ext uri="{FF2B5EF4-FFF2-40B4-BE49-F238E27FC236}">
                <a16:creationId xmlns:a16="http://schemas.microsoft.com/office/drawing/2014/main" id="{CAC4004E-30C7-1B2B-194F-8ACC5B09C424}"/>
              </a:ext>
            </a:extLst>
          </p:cNvPr>
          <p:cNvSpPr txBox="1"/>
          <p:nvPr/>
        </p:nvSpPr>
        <p:spPr bwMode="auto">
          <a:xfrm>
            <a:off x="397451" y="6378239"/>
            <a:ext cx="523792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Lerma. Kidney Med. 2023;5:100693.</a:t>
            </a:r>
          </a:p>
        </p:txBody>
      </p:sp>
      <p:grpSp>
        <p:nvGrpSpPr>
          <p:cNvPr id="5" name="Group 4">
            <a:extLst>
              <a:ext uri="{FF2B5EF4-FFF2-40B4-BE49-F238E27FC236}">
                <a16:creationId xmlns:a16="http://schemas.microsoft.com/office/drawing/2014/main" id="{1964AF38-69DC-BD1F-BE10-1A97170F6F65}"/>
              </a:ext>
            </a:extLst>
          </p:cNvPr>
          <p:cNvGrpSpPr/>
          <p:nvPr/>
        </p:nvGrpSpPr>
        <p:grpSpPr>
          <a:xfrm>
            <a:off x="501088" y="1522488"/>
            <a:ext cx="11204503" cy="4390113"/>
            <a:chOff x="582113" y="1522488"/>
            <a:chExt cx="11204503" cy="4390113"/>
          </a:xfrm>
        </p:grpSpPr>
        <p:grpSp>
          <p:nvGrpSpPr>
            <p:cNvPr id="6" name="Group 5">
              <a:extLst>
                <a:ext uri="{FF2B5EF4-FFF2-40B4-BE49-F238E27FC236}">
                  <a16:creationId xmlns:a16="http://schemas.microsoft.com/office/drawing/2014/main" id="{60AAF6AA-7633-8114-A418-F46084911F7B}"/>
                </a:ext>
              </a:extLst>
            </p:cNvPr>
            <p:cNvGrpSpPr/>
            <p:nvPr/>
          </p:nvGrpSpPr>
          <p:grpSpPr>
            <a:xfrm>
              <a:off x="4026079" y="5574047"/>
              <a:ext cx="5072670" cy="338554"/>
              <a:chOff x="4026079" y="5736942"/>
              <a:chExt cx="5072670" cy="338554"/>
            </a:xfrm>
          </p:grpSpPr>
          <p:grpSp>
            <p:nvGrpSpPr>
              <p:cNvPr id="96" name="Group 95">
                <a:extLst>
                  <a:ext uri="{FF2B5EF4-FFF2-40B4-BE49-F238E27FC236}">
                    <a16:creationId xmlns:a16="http://schemas.microsoft.com/office/drawing/2014/main" id="{06C9F48E-2FAE-0145-2033-B9C05AEFDDCD}"/>
                  </a:ext>
                </a:extLst>
              </p:cNvPr>
              <p:cNvGrpSpPr/>
              <p:nvPr/>
            </p:nvGrpSpPr>
            <p:grpSpPr>
              <a:xfrm>
                <a:off x="4026079" y="5736942"/>
                <a:ext cx="916476" cy="338554"/>
                <a:chOff x="4026079" y="5717037"/>
                <a:chExt cx="916476" cy="338554"/>
              </a:xfrm>
            </p:grpSpPr>
            <p:sp>
              <p:nvSpPr>
                <p:cNvPr id="109" name="TextBox 108">
                  <a:extLst>
                    <a:ext uri="{FF2B5EF4-FFF2-40B4-BE49-F238E27FC236}">
                      <a16:creationId xmlns:a16="http://schemas.microsoft.com/office/drawing/2014/main" id="{7BC924F3-21E6-BA34-B3C4-0CE506B90982}"/>
                    </a:ext>
                  </a:extLst>
                </p:cNvPr>
                <p:cNvSpPr txBox="1"/>
                <p:nvPr/>
              </p:nvSpPr>
              <p:spPr bwMode="auto">
                <a:xfrm>
                  <a:off x="4151376" y="5717037"/>
                  <a:ext cx="791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Stage 1</a:t>
                  </a:r>
                </a:p>
              </p:txBody>
            </p:sp>
            <p:sp>
              <p:nvSpPr>
                <p:cNvPr id="110" name="Rectangle 109">
                  <a:extLst>
                    <a:ext uri="{FF2B5EF4-FFF2-40B4-BE49-F238E27FC236}">
                      <a16:creationId xmlns:a16="http://schemas.microsoft.com/office/drawing/2014/main" id="{6F472DFB-99AB-F768-6A8C-4739D1BC2035}"/>
                    </a:ext>
                  </a:extLst>
                </p:cNvPr>
                <p:cNvSpPr/>
                <p:nvPr/>
              </p:nvSpPr>
              <p:spPr bwMode="auto">
                <a:xfrm>
                  <a:off x="4026079" y="5803764"/>
                  <a:ext cx="165100" cy="165100"/>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7" name="Group 96">
                <a:extLst>
                  <a:ext uri="{FF2B5EF4-FFF2-40B4-BE49-F238E27FC236}">
                    <a16:creationId xmlns:a16="http://schemas.microsoft.com/office/drawing/2014/main" id="{10CC2D10-ACE2-9259-6EDF-EFF55602C817}"/>
                  </a:ext>
                </a:extLst>
              </p:cNvPr>
              <p:cNvGrpSpPr/>
              <p:nvPr/>
            </p:nvGrpSpPr>
            <p:grpSpPr>
              <a:xfrm>
                <a:off x="4988104" y="5736942"/>
                <a:ext cx="916476" cy="338554"/>
                <a:chOff x="4026079" y="5717037"/>
                <a:chExt cx="916476" cy="338554"/>
              </a:xfrm>
            </p:grpSpPr>
            <p:sp>
              <p:nvSpPr>
                <p:cNvPr id="107" name="TextBox 106">
                  <a:extLst>
                    <a:ext uri="{FF2B5EF4-FFF2-40B4-BE49-F238E27FC236}">
                      <a16:creationId xmlns:a16="http://schemas.microsoft.com/office/drawing/2014/main" id="{548997E9-ECCE-2F93-88DE-29C4494C19CF}"/>
                    </a:ext>
                  </a:extLst>
                </p:cNvPr>
                <p:cNvSpPr txBox="1"/>
                <p:nvPr/>
              </p:nvSpPr>
              <p:spPr bwMode="auto">
                <a:xfrm>
                  <a:off x="4151376" y="5717037"/>
                  <a:ext cx="791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Stage 2</a:t>
                  </a:r>
                </a:p>
              </p:txBody>
            </p:sp>
            <p:sp>
              <p:nvSpPr>
                <p:cNvPr id="108" name="Rectangle 107">
                  <a:extLst>
                    <a:ext uri="{FF2B5EF4-FFF2-40B4-BE49-F238E27FC236}">
                      <a16:creationId xmlns:a16="http://schemas.microsoft.com/office/drawing/2014/main" id="{6CE01080-6912-5697-B85F-604BC5E23905}"/>
                    </a:ext>
                  </a:extLst>
                </p:cNvPr>
                <p:cNvSpPr/>
                <p:nvPr/>
              </p:nvSpPr>
              <p:spPr bwMode="auto">
                <a:xfrm>
                  <a:off x="4026079" y="5803764"/>
                  <a:ext cx="165100" cy="165100"/>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8" name="Group 97">
                <a:extLst>
                  <a:ext uri="{FF2B5EF4-FFF2-40B4-BE49-F238E27FC236}">
                    <a16:creationId xmlns:a16="http://schemas.microsoft.com/office/drawing/2014/main" id="{2B63FF8D-A102-41E8-54F9-E246941AABD1}"/>
                  </a:ext>
                </a:extLst>
              </p:cNvPr>
              <p:cNvGrpSpPr/>
              <p:nvPr/>
            </p:nvGrpSpPr>
            <p:grpSpPr>
              <a:xfrm>
                <a:off x="5983698" y="5736942"/>
                <a:ext cx="916476" cy="338554"/>
                <a:chOff x="4026079" y="5717037"/>
                <a:chExt cx="916476" cy="338554"/>
              </a:xfrm>
            </p:grpSpPr>
            <p:sp>
              <p:nvSpPr>
                <p:cNvPr id="105" name="TextBox 104">
                  <a:extLst>
                    <a:ext uri="{FF2B5EF4-FFF2-40B4-BE49-F238E27FC236}">
                      <a16:creationId xmlns:a16="http://schemas.microsoft.com/office/drawing/2014/main" id="{89C5539A-35EC-AEC7-092F-18C16F63DE15}"/>
                    </a:ext>
                  </a:extLst>
                </p:cNvPr>
                <p:cNvSpPr txBox="1"/>
                <p:nvPr/>
              </p:nvSpPr>
              <p:spPr bwMode="auto">
                <a:xfrm>
                  <a:off x="4151376" y="5717037"/>
                  <a:ext cx="791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Stage 3</a:t>
                  </a:r>
                </a:p>
              </p:txBody>
            </p:sp>
            <p:sp>
              <p:nvSpPr>
                <p:cNvPr id="106" name="Rectangle 105">
                  <a:extLst>
                    <a:ext uri="{FF2B5EF4-FFF2-40B4-BE49-F238E27FC236}">
                      <a16:creationId xmlns:a16="http://schemas.microsoft.com/office/drawing/2014/main" id="{938F779F-219E-B351-FFBB-860B73C77798}"/>
                    </a:ext>
                  </a:extLst>
                </p:cNvPr>
                <p:cNvSpPr/>
                <p:nvPr/>
              </p:nvSpPr>
              <p:spPr bwMode="auto">
                <a:xfrm>
                  <a:off x="4026079" y="5803764"/>
                  <a:ext cx="165100" cy="165100"/>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9" name="Group 98">
                <a:extLst>
                  <a:ext uri="{FF2B5EF4-FFF2-40B4-BE49-F238E27FC236}">
                    <a16:creationId xmlns:a16="http://schemas.microsoft.com/office/drawing/2014/main" id="{550AEFFF-D8F1-6A57-1E33-3062777FA2F3}"/>
                  </a:ext>
                </a:extLst>
              </p:cNvPr>
              <p:cNvGrpSpPr/>
              <p:nvPr/>
            </p:nvGrpSpPr>
            <p:grpSpPr>
              <a:xfrm>
                <a:off x="6945723" y="5736942"/>
                <a:ext cx="916476" cy="338554"/>
                <a:chOff x="4026079" y="5717037"/>
                <a:chExt cx="916476" cy="338554"/>
              </a:xfrm>
            </p:grpSpPr>
            <p:sp>
              <p:nvSpPr>
                <p:cNvPr id="103" name="TextBox 102">
                  <a:extLst>
                    <a:ext uri="{FF2B5EF4-FFF2-40B4-BE49-F238E27FC236}">
                      <a16:creationId xmlns:a16="http://schemas.microsoft.com/office/drawing/2014/main" id="{8B4A8BF7-BDB1-8F0E-DCAD-6B0B7AECEBFE}"/>
                    </a:ext>
                  </a:extLst>
                </p:cNvPr>
                <p:cNvSpPr txBox="1"/>
                <p:nvPr/>
              </p:nvSpPr>
              <p:spPr bwMode="auto">
                <a:xfrm>
                  <a:off x="4151376" y="5717037"/>
                  <a:ext cx="791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Stage 4</a:t>
                  </a:r>
                </a:p>
              </p:txBody>
            </p:sp>
            <p:sp>
              <p:nvSpPr>
                <p:cNvPr id="104" name="Rectangle 103">
                  <a:extLst>
                    <a:ext uri="{FF2B5EF4-FFF2-40B4-BE49-F238E27FC236}">
                      <a16:creationId xmlns:a16="http://schemas.microsoft.com/office/drawing/2014/main" id="{41205FC2-ED7B-D220-8AFE-982C712669EC}"/>
                    </a:ext>
                  </a:extLst>
                </p:cNvPr>
                <p:cNvSpPr/>
                <p:nvPr/>
              </p:nvSpPr>
              <p:spPr bwMode="auto">
                <a:xfrm>
                  <a:off x="4026079" y="5803764"/>
                  <a:ext cx="165100" cy="165100"/>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0" name="Group 99">
                <a:extLst>
                  <a:ext uri="{FF2B5EF4-FFF2-40B4-BE49-F238E27FC236}">
                    <a16:creationId xmlns:a16="http://schemas.microsoft.com/office/drawing/2014/main" id="{68C37552-19E8-7417-CD29-3C4EB170B24A}"/>
                  </a:ext>
                </a:extLst>
              </p:cNvPr>
              <p:cNvGrpSpPr/>
              <p:nvPr/>
            </p:nvGrpSpPr>
            <p:grpSpPr>
              <a:xfrm>
                <a:off x="7901748" y="5736942"/>
                <a:ext cx="1197001" cy="338554"/>
                <a:chOff x="4026079" y="5717037"/>
                <a:chExt cx="1197001" cy="338554"/>
              </a:xfrm>
            </p:grpSpPr>
            <p:sp>
              <p:nvSpPr>
                <p:cNvPr id="101" name="TextBox 100">
                  <a:extLst>
                    <a:ext uri="{FF2B5EF4-FFF2-40B4-BE49-F238E27FC236}">
                      <a16:creationId xmlns:a16="http://schemas.microsoft.com/office/drawing/2014/main" id="{4F5517EA-335D-EE0D-2CE5-F1A23C5DC4AB}"/>
                    </a:ext>
                  </a:extLst>
                </p:cNvPr>
                <p:cNvSpPr txBox="1"/>
                <p:nvPr/>
              </p:nvSpPr>
              <p:spPr bwMode="auto">
                <a:xfrm>
                  <a:off x="4151376" y="5717037"/>
                  <a:ext cx="10717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Stage 5/KF</a:t>
                  </a:r>
                </a:p>
              </p:txBody>
            </p:sp>
            <p:sp>
              <p:nvSpPr>
                <p:cNvPr id="102" name="Rectangle 101">
                  <a:extLst>
                    <a:ext uri="{FF2B5EF4-FFF2-40B4-BE49-F238E27FC236}">
                      <a16:creationId xmlns:a16="http://schemas.microsoft.com/office/drawing/2014/main" id="{10994F5E-1AAF-2406-6961-B7D5A4EE2FE2}"/>
                    </a:ext>
                  </a:extLst>
                </p:cNvPr>
                <p:cNvSpPr/>
                <p:nvPr/>
              </p:nvSpPr>
              <p:spPr bwMode="auto">
                <a:xfrm>
                  <a:off x="4026079" y="5803764"/>
                  <a:ext cx="165100" cy="165100"/>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 name="Group 6">
              <a:extLst>
                <a:ext uri="{FF2B5EF4-FFF2-40B4-BE49-F238E27FC236}">
                  <a16:creationId xmlns:a16="http://schemas.microsoft.com/office/drawing/2014/main" id="{BEF9BCEF-DE3E-49BC-B3FC-A05D3417DE24}"/>
                </a:ext>
              </a:extLst>
            </p:cNvPr>
            <p:cNvGrpSpPr/>
            <p:nvPr/>
          </p:nvGrpSpPr>
          <p:grpSpPr>
            <a:xfrm>
              <a:off x="1508611" y="2113613"/>
              <a:ext cx="91440" cy="2997883"/>
              <a:chOff x="1591056" y="2113613"/>
              <a:chExt cx="125318" cy="2997883"/>
            </a:xfrm>
          </p:grpSpPr>
          <p:cxnSp>
            <p:nvCxnSpPr>
              <p:cNvPr id="89" name="Straight Connector 88">
                <a:extLst>
                  <a:ext uri="{FF2B5EF4-FFF2-40B4-BE49-F238E27FC236}">
                    <a16:creationId xmlns:a16="http://schemas.microsoft.com/office/drawing/2014/main" id="{ECD6E0AD-15DA-68B0-1E9E-F7CAD374E6A2}"/>
                  </a:ext>
                </a:extLst>
              </p:cNvPr>
              <p:cNvCxnSpPr>
                <a:cxnSpLocks/>
              </p:cNvCxnSpPr>
              <p:nvPr/>
            </p:nvCxnSpPr>
            <p:spPr bwMode="auto">
              <a:xfrm>
                <a:off x="1591056" y="2113613"/>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8D9206DC-FF15-B0C8-7D71-AF566799C025}"/>
                  </a:ext>
                </a:extLst>
              </p:cNvPr>
              <p:cNvCxnSpPr>
                <a:cxnSpLocks/>
              </p:cNvCxnSpPr>
              <p:nvPr/>
            </p:nvCxnSpPr>
            <p:spPr bwMode="auto">
              <a:xfrm>
                <a:off x="1591056" y="2613260"/>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35321F49-264D-416A-5337-DABBB1470A18}"/>
                  </a:ext>
                </a:extLst>
              </p:cNvPr>
              <p:cNvCxnSpPr>
                <a:cxnSpLocks/>
              </p:cNvCxnSpPr>
              <p:nvPr/>
            </p:nvCxnSpPr>
            <p:spPr bwMode="auto">
              <a:xfrm>
                <a:off x="1591056" y="3112907"/>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3DCCE12-3F7D-B3A7-AF15-E7663B583111}"/>
                  </a:ext>
                </a:extLst>
              </p:cNvPr>
              <p:cNvCxnSpPr>
                <a:cxnSpLocks/>
              </p:cNvCxnSpPr>
              <p:nvPr/>
            </p:nvCxnSpPr>
            <p:spPr bwMode="auto">
              <a:xfrm>
                <a:off x="1591056" y="3612554"/>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C984E476-8E15-92DD-D884-A0F01BE0D798}"/>
                  </a:ext>
                </a:extLst>
              </p:cNvPr>
              <p:cNvCxnSpPr>
                <a:cxnSpLocks/>
              </p:cNvCxnSpPr>
              <p:nvPr/>
            </p:nvCxnSpPr>
            <p:spPr bwMode="auto">
              <a:xfrm>
                <a:off x="1591056" y="4112201"/>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49B2957-8A2F-1D91-42E4-40EE04DEBCD7}"/>
                  </a:ext>
                </a:extLst>
              </p:cNvPr>
              <p:cNvCxnSpPr>
                <a:cxnSpLocks/>
              </p:cNvCxnSpPr>
              <p:nvPr/>
            </p:nvCxnSpPr>
            <p:spPr bwMode="auto">
              <a:xfrm>
                <a:off x="1591056" y="4611848"/>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4E544A83-44CA-8B14-3855-93D4FDA711CD}"/>
                  </a:ext>
                </a:extLst>
              </p:cNvPr>
              <p:cNvCxnSpPr>
                <a:cxnSpLocks/>
              </p:cNvCxnSpPr>
              <p:nvPr/>
            </p:nvCxnSpPr>
            <p:spPr bwMode="auto">
              <a:xfrm>
                <a:off x="1591056" y="5111496"/>
                <a:ext cx="125318" cy="0"/>
              </a:xfrm>
              <a:prstGeom prst="line">
                <a:avLst/>
              </a:prstGeom>
              <a:noFill/>
              <a:ln w="28575" cap="flat" cmpd="sng" algn="ctr">
                <a:solidFill>
                  <a:srgbClr val="000000"/>
                </a:solidFill>
                <a:prstDash val="solid"/>
                <a:round/>
                <a:headEnd type="none" w="med" len="med"/>
                <a:tailEnd type="none" w="med" len="med"/>
              </a:ln>
              <a:effectLst/>
            </p:spPr>
          </p:cxnSp>
        </p:grpSp>
        <p:sp>
          <p:nvSpPr>
            <p:cNvPr id="8" name="TextBox 7">
              <a:extLst>
                <a:ext uri="{FF2B5EF4-FFF2-40B4-BE49-F238E27FC236}">
                  <a16:creationId xmlns:a16="http://schemas.microsoft.com/office/drawing/2014/main" id="{54848BF6-72ED-600F-016A-119A7ED12199}"/>
                </a:ext>
              </a:extLst>
            </p:cNvPr>
            <p:cNvSpPr txBox="1"/>
            <p:nvPr/>
          </p:nvSpPr>
          <p:spPr bwMode="auto">
            <a:xfrm>
              <a:off x="2282525" y="1522488"/>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pitchFamily="34" charset="0"/>
                </a:rPr>
                <a:t>P &lt;.</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001</a:t>
              </a:r>
              <a:endParaRPr kumimoji="0" lang="en-US" sz="14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9" name="Right Brace 8">
              <a:extLst>
                <a:ext uri="{FF2B5EF4-FFF2-40B4-BE49-F238E27FC236}">
                  <a16:creationId xmlns:a16="http://schemas.microsoft.com/office/drawing/2014/main" id="{CA8C9CB6-70E1-3793-DBE5-7FCA7772E000}"/>
                </a:ext>
              </a:extLst>
            </p:cNvPr>
            <p:cNvSpPr/>
            <p:nvPr/>
          </p:nvSpPr>
          <p:spPr bwMode="auto">
            <a:xfrm rot="16200000">
              <a:off x="2554984" y="1161558"/>
              <a:ext cx="181565" cy="1603948"/>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0" name="TextBox 9">
              <a:extLst>
                <a:ext uri="{FF2B5EF4-FFF2-40B4-BE49-F238E27FC236}">
                  <a16:creationId xmlns:a16="http://schemas.microsoft.com/office/drawing/2014/main" id="{411A8BC3-E1EB-694B-2851-F864CC278EDD}"/>
                </a:ext>
              </a:extLst>
            </p:cNvPr>
            <p:cNvSpPr txBox="1"/>
            <p:nvPr/>
          </p:nvSpPr>
          <p:spPr bwMode="auto">
            <a:xfrm rot="16200000">
              <a:off x="-781081" y="3439137"/>
              <a:ext cx="30649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Unadjusted Mean Costs PPPM ($)</a:t>
              </a:r>
              <a:endParaRPr kumimoji="0" lang="en-US" sz="160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1" name="TextBox 10">
              <a:extLst>
                <a:ext uri="{FF2B5EF4-FFF2-40B4-BE49-F238E27FC236}">
                  <a16:creationId xmlns:a16="http://schemas.microsoft.com/office/drawing/2014/main" id="{8456C771-70CD-14C2-B43F-DF6C363BC56E}"/>
                </a:ext>
              </a:extLst>
            </p:cNvPr>
            <p:cNvSpPr txBox="1"/>
            <p:nvPr/>
          </p:nvSpPr>
          <p:spPr bwMode="auto">
            <a:xfrm>
              <a:off x="2103546" y="5139647"/>
              <a:ext cx="11176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Total Costs</a:t>
              </a:r>
            </a:p>
          </p:txBody>
        </p:sp>
        <p:sp>
          <p:nvSpPr>
            <p:cNvPr id="12" name="TextBox 11">
              <a:extLst>
                <a:ext uri="{FF2B5EF4-FFF2-40B4-BE49-F238E27FC236}">
                  <a16:creationId xmlns:a16="http://schemas.microsoft.com/office/drawing/2014/main" id="{224F129C-5A36-595A-91FD-8A4ED4AFA3AB}"/>
                </a:ext>
              </a:extLst>
            </p:cNvPr>
            <p:cNvSpPr txBox="1"/>
            <p:nvPr/>
          </p:nvSpPr>
          <p:spPr bwMode="auto">
            <a:xfrm>
              <a:off x="1680493" y="4314197"/>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2111</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3" name="TextBox 12">
              <a:extLst>
                <a:ext uri="{FF2B5EF4-FFF2-40B4-BE49-F238E27FC236}">
                  <a16:creationId xmlns:a16="http://schemas.microsoft.com/office/drawing/2014/main" id="{2D4B9777-E57E-6EBD-0FD9-3CD2B54E72DE}"/>
                </a:ext>
              </a:extLst>
            </p:cNvPr>
            <p:cNvSpPr txBox="1"/>
            <p:nvPr/>
          </p:nvSpPr>
          <p:spPr bwMode="auto">
            <a:xfrm>
              <a:off x="2042640" y="4482366"/>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1465</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4" name="TextBox 13">
              <a:extLst>
                <a:ext uri="{FF2B5EF4-FFF2-40B4-BE49-F238E27FC236}">
                  <a16:creationId xmlns:a16="http://schemas.microsoft.com/office/drawing/2014/main" id="{C2FCC589-28D2-A391-C4A9-210C63A63A77}"/>
                </a:ext>
              </a:extLst>
            </p:cNvPr>
            <p:cNvSpPr txBox="1"/>
            <p:nvPr/>
          </p:nvSpPr>
          <p:spPr bwMode="auto">
            <a:xfrm>
              <a:off x="2750196" y="3515302"/>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5373</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5" name="TextBox 14">
              <a:extLst>
                <a:ext uri="{FF2B5EF4-FFF2-40B4-BE49-F238E27FC236}">
                  <a16:creationId xmlns:a16="http://schemas.microsoft.com/office/drawing/2014/main" id="{97C8F308-2438-7060-C910-3C44D61D01FF}"/>
                </a:ext>
              </a:extLst>
            </p:cNvPr>
            <p:cNvSpPr txBox="1"/>
            <p:nvPr/>
          </p:nvSpPr>
          <p:spPr bwMode="auto">
            <a:xfrm>
              <a:off x="3064310" y="2170605"/>
              <a:ext cx="6158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10,703</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6" name="TextBox 15">
              <a:extLst>
                <a:ext uri="{FF2B5EF4-FFF2-40B4-BE49-F238E27FC236}">
                  <a16:creationId xmlns:a16="http://schemas.microsoft.com/office/drawing/2014/main" id="{CA221494-0A29-07C7-87DC-96F0FDAAF655}"/>
                </a:ext>
              </a:extLst>
            </p:cNvPr>
            <p:cNvSpPr txBox="1"/>
            <p:nvPr/>
          </p:nvSpPr>
          <p:spPr bwMode="auto">
            <a:xfrm>
              <a:off x="2404007" y="4014396"/>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3388</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17" name="Rectangle 16">
              <a:extLst>
                <a:ext uri="{FF2B5EF4-FFF2-40B4-BE49-F238E27FC236}">
                  <a16:creationId xmlns:a16="http://schemas.microsoft.com/office/drawing/2014/main" id="{FBA49047-010F-83E2-2461-D0CB33FFD7B1}"/>
                </a:ext>
              </a:extLst>
            </p:cNvPr>
            <p:cNvSpPr/>
            <p:nvPr/>
          </p:nvSpPr>
          <p:spPr bwMode="auto">
            <a:xfrm>
              <a:off x="1783830" y="4583380"/>
              <a:ext cx="302801" cy="514554"/>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8" name="Rectangle 17">
              <a:extLst>
                <a:ext uri="{FF2B5EF4-FFF2-40B4-BE49-F238E27FC236}">
                  <a16:creationId xmlns:a16="http://schemas.microsoft.com/office/drawing/2014/main" id="{BDCA7619-4FD8-0CE1-3F11-48DA9125F290}"/>
                </a:ext>
              </a:extLst>
            </p:cNvPr>
            <p:cNvSpPr/>
            <p:nvPr/>
          </p:nvSpPr>
          <p:spPr bwMode="auto">
            <a:xfrm>
              <a:off x="2140668" y="4747641"/>
              <a:ext cx="302801" cy="361032"/>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9" name="Rectangle 18">
              <a:extLst>
                <a:ext uri="{FF2B5EF4-FFF2-40B4-BE49-F238E27FC236}">
                  <a16:creationId xmlns:a16="http://schemas.microsoft.com/office/drawing/2014/main" id="{BBE26155-C342-E1E0-AC65-BB236B68EBF6}"/>
                </a:ext>
              </a:extLst>
            </p:cNvPr>
            <p:cNvSpPr/>
            <p:nvPr/>
          </p:nvSpPr>
          <p:spPr bwMode="auto">
            <a:xfrm>
              <a:off x="2497506" y="4265554"/>
              <a:ext cx="302801" cy="840196"/>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0" name="Rectangle 19">
              <a:extLst>
                <a:ext uri="{FF2B5EF4-FFF2-40B4-BE49-F238E27FC236}">
                  <a16:creationId xmlns:a16="http://schemas.microsoft.com/office/drawing/2014/main" id="{5567E136-DD15-0500-6D99-3D702C9A40EF}"/>
                </a:ext>
              </a:extLst>
            </p:cNvPr>
            <p:cNvSpPr/>
            <p:nvPr/>
          </p:nvSpPr>
          <p:spPr bwMode="auto">
            <a:xfrm>
              <a:off x="2854344" y="3765805"/>
              <a:ext cx="302801" cy="1339945"/>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1" name="Rectangle 20">
              <a:extLst>
                <a:ext uri="{FF2B5EF4-FFF2-40B4-BE49-F238E27FC236}">
                  <a16:creationId xmlns:a16="http://schemas.microsoft.com/office/drawing/2014/main" id="{0F5ECFB4-DE83-BF25-8D97-2EB470F4097B}"/>
                </a:ext>
              </a:extLst>
            </p:cNvPr>
            <p:cNvSpPr/>
            <p:nvPr/>
          </p:nvSpPr>
          <p:spPr bwMode="auto">
            <a:xfrm>
              <a:off x="3211182" y="2443697"/>
              <a:ext cx="302801" cy="2658146"/>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22" name="Group 21">
              <a:extLst>
                <a:ext uri="{FF2B5EF4-FFF2-40B4-BE49-F238E27FC236}">
                  <a16:creationId xmlns:a16="http://schemas.microsoft.com/office/drawing/2014/main" id="{D5E2F28B-D513-0F25-6A66-50D191B7C3CF}"/>
                </a:ext>
              </a:extLst>
            </p:cNvPr>
            <p:cNvGrpSpPr/>
            <p:nvPr/>
          </p:nvGrpSpPr>
          <p:grpSpPr>
            <a:xfrm rot="16200000">
              <a:off x="6553247" y="1197160"/>
              <a:ext cx="91440" cy="7900416"/>
              <a:chOff x="1591056" y="2113613"/>
              <a:chExt cx="125318" cy="1998588"/>
            </a:xfrm>
          </p:grpSpPr>
          <p:cxnSp>
            <p:nvCxnSpPr>
              <p:cNvPr id="84" name="Straight Connector 83">
                <a:extLst>
                  <a:ext uri="{FF2B5EF4-FFF2-40B4-BE49-F238E27FC236}">
                    <a16:creationId xmlns:a16="http://schemas.microsoft.com/office/drawing/2014/main" id="{C7F742F2-CAF5-8A28-FCBA-69E64512854A}"/>
                  </a:ext>
                </a:extLst>
              </p:cNvPr>
              <p:cNvCxnSpPr>
                <a:cxnSpLocks/>
              </p:cNvCxnSpPr>
              <p:nvPr/>
            </p:nvCxnSpPr>
            <p:spPr bwMode="auto">
              <a:xfrm>
                <a:off x="1591056" y="2113613"/>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47DD77AA-1FE0-2D2A-45E2-4A116E0C312B}"/>
                  </a:ext>
                </a:extLst>
              </p:cNvPr>
              <p:cNvCxnSpPr>
                <a:cxnSpLocks/>
              </p:cNvCxnSpPr>
              <p:nvPr/>
            </p:nvCxnSpPr>
            <p:spPr bwMode="auto">
              <a:xfrm>
                <a:off x="1591056" y="2613260"/>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F7E582C-DDD9-AAEE-7A78-21C502AD9A0A}"/>
                  </a:ext>
                </a:extLst>
              </p:cNvPr>
              <p:cNvCxnSpPr>
                <a:cxnSpLocks/>
              </p:cNvCxnSpPr>
              <p:nvPr/>
            </p:nvCxnSpPr>
            <p:spPr bwMode="auto">
              <a:xfrm>
                <a:off x="1591056" y="3112907"/>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3AB836FB-ED4D-63C4-2905-7F6281196789}"/>
                  </a:ext>
                </a:extLst>
              </p:cNvPr>
              <p:cNvCxnSpPr>
                <a:cxnSpLocks/>
              </p:cNvCxnSpPr>
              <p:nvPr/>
            </p:nvCxnSpPr>
            <p:spPr bwMode="auto">
              <a:xfrm>
                <a:off x="1591056" y="3612554"/>
                <a:ext cx="125318" cy="0"/>
              </a:xfrm>
              <a:prstGeom prst="line">
                <a:avLst/>
              </a:prstGeom>
              <a:noFill/>
              <a:ln w="28575" cap="flat" cmpd="sng" algn="ctr">
                <a:solidFill>
                  <a:srgbClr val="000000"/>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6358247-75B4-537C-FB9B-2DBBF3FF3F4D}"/>
                  </a:ext>
                </a:extLst>
              </p:cNvPr>
              <p:cNvCxnSpPr>
                <a:cxnSpLocks/>
              </p:cNvCxnSpPr>
              <p:nvPr/>
            </p:nvCxnSpPr>
            <p:spPr bwMode="auto">
              <a:xfrm>
                <a:off x="1591056" y="4112201"/>
                <a:ext cx="12531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23" name="Group 22">
              <a:extLst>
                <a:ext uri="{FF2B5EF4-FFF2-40B4-BE49-F238E27FC236}">
                  <a16:creationId xmlns:a16="http://schemas.microsoft.com/office/drawing/2014/main" id="{11CAF559-F958-6D53-812C-D000EEF2C945}"/>
                </a:ext>
              </a:extLst>
            </p:cNvPr>
            <p:cNvGrpSpPr/>
            <p:nvPr/>
          </p:nvGrpSpPr>
          <p:grpSpPr>
            <a:xfrm>
              <a:off x="815653" y="1958781"/>
              <a:ext cx="756938" cy="3337047"/>
              <a:chOff x="426083" y="1958781"/>
              <a:chExt cx="756938" cy="3337047"/>
            </a:xfrm>
          </p:grpSpPr>
          <p:sp>
            <p:nvSpPr>
              <p:cNvPr id="77" name="TextBox 76">
                <a:extLst>
                  <a:ext uri="{FF2B5EF4-FFF2-40B4-BE49-F238E27FC236}">
                    <a16:creationId xmlns:a16="http://schemas.microsoft.com/office/drawing/2014/main" id="{4FD45603-58A4-190C-B180-372246539378}"/>
                  </a:ext>
                </a:extLst>
              </p:cNvPr>
              <p:cNvSpPr txBox="1"/>
              <p:nvPr/>
            </p:nvSpPr>
            <p:spPr bwMode="auto">
              <a:xfrm>
                <a:off x="426083" y="1958781"/>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12,000</a:t>
                </a:r>
              </a:p>
            </p:txBody>
          </p:sp>
          <p:sp>
            <p:nvSpPr>
              <p:cNvPr id="78" name="TextBox 77">
                <a:extLst>
                  <a:ext uri="{FF2B5EF4-FFF2-40B4-BE49-F238E27FC236}">
                    <a16:creationId xmlns:a16="http://schemas.microsoft.com/office/drawing/2014/main" id="{0CFA1813-8CD6-6F27-88D4-0F6FC0381B02}"/>
                  </a:ext>
                </a:extLst>
              </p:cNvPr>
              <p:cNvSpPr txBox="1"/>
              <p:nvPr/>
            </p:nvSpPr>
            <p:spPr bwMode="auto">
              <a:xfrm>
                <a:off x="426083" y="2458530"/>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10,000</a:t>
                </a:r>
              </a:p>
            </p:txBody>
          </p:sp>
          <p:sp>
            <p:nvSpPr>
              <p:cNvPr id="79" name="TextBox 78">
                <a:extLst>
                  <a:ext uri="{FF2B5EF4-FFF2-40B4-BE49-F238E27FC236}">
                    <a16:creationId xmlns:a16="http://schemas.microsoft.com/office/drawing/2014/main" id="{8229DEB1-49AC-7271-EBE4-08D2A0E2E53F}"/>
                  </a:ext>
                </a:extLst>
              </p:cNvPr>
              <p:cNvSpPr txBox="1"/>
              <p:nvPr/>
            </p:nvSpPr>
            <p:spPr bwMode="auto">
              <a:xfrm>
                <a:off x="530277" y="2958279"/>
                <a:ext cx="6527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8,000</a:t>
                </a:r>
              </a:p>
            </p:txBody>
          </p:sp>
          <p:sp>
            <p:nvSpPr>
              <p:cNvPr id="80" name="TextBox 79">
                <a:extLst>
                  <a:ext uri="{FF2B5EF4-FFF2-40B4-BE49-F238E27FC236}">
                    <a16:creationId xmlns:a16="http://schemas.microsoft.com/office/drawing/2014/main" id="{3D3EBBB9-5377-B252-C3E5-39B1C6604E0A}"/>
                  </a:ext>
                </a:extLst>
              </p:cNvPr>
              <p:cNvSpPr txBox="1"/>
              <p:nvPr/>
            </p:nvSpPr>
            <p:spPr bwMode="auto">
              <a:xfrm>
                <a:off x="530277" y="3458028"/>
                <a:ext cx="6527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6,000</a:t>
                </a:r>
              </a:p>
            </p:txBody>
          </p:sp>
          <p:sp>
            <p:nvSpPr>
              <p:cNvPr id="81" name="TextBox 80">
                <a:extLst>
                  <a:ext uri="{FF2B5EF4-FFF2-40B4-BE49-F238E27FC236}">
                    <a16:creationId xmlns:a16="http://schemas.microsoft.com/office/drawing/2014/main" id="{7EA31757-BE32-BB01-1A92-A43E1D094EBE}"/>
                  </a:ext>
                </a:extLst>
              </p:cNvPr>
              <p:cNvSpPr txBox="1"/>
              <p:nvPr/>
            </p:nvSpPr>
            <p:spPr bwMode="auto">
              <a:xfrm>
                <a:off x="530277" y="3957777"/>
                <a:ext cx="6527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4,000</a:t>
                </a:r>
              </a:p>
            </p:txBody>
          </p:sp>
          <p:sp>
            <p:nvSpPr>
              <p:cNvPr id="82" name="TextBox 81">
                <a:extLst>
                  <a:ext uri="{FF2B5EF4-FFF2-40B4-BE49-F238E27FC236}">
                    <a16:creationId xmlns:a16="http://schemas.microsoft.com/office/drawing/2014/main" id="{22514397-5926-0D19-6A80-5E8C8DDDBD58}"/>
                  </a:ext>
                </a:extLst>
              </p:cNvPr>
              <p:cNvSpPr txBox="1"/>
              <p:nvPr/>
            </p:nvSpPr>
            <p:spPr bwMode="auto">
              <a:xfrm>
                <a:off x="530277" y="4457526"/>
                <a:ext cx="6527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2,000</a:t>
                </a:r>
              </a:p>
            </p:txBody>
          </p:sp>
          <p:sp>
            <p:nvSpPr>
              <p:cNvPr id="83" name="TextBox 82">
                <a:extLst>
                  <a:ext uri="{FF2B5EF4-FFF2-40B4-BE49-F238E27FC236}">
                    <a16:creationId xmlns:a16="http://schemas.microsoft.com/office/drawing/2014/main" id="{96EDE830-0D42-939E-8C69-A814C415E7A8}"/>
                  </a:ext>
                </a:extLst>
              </p:cNvPr>
              <p:cNvSpPr txBox="1"/>
              <p:nvPr/>
            </p:nvSpPr>
            <p:spPr bwMode="auto">
              <a:xfrm>
                <a:off x="894159" y="4957274"/>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0</a:t>
                </a:r>
              </a:p>
            </p:txBody>
          </p:sp>
        </p:grpSp>
        <p:sp>
          <p:nvSpPr>
            <p:cNvPr id="24" name="TextBox 23">
              <a:extLst>
                <a:ext uri="{FF2B5EF4-FFF2-40B4-BE49-F238E27FC236}">
                  <a16:creationId xmlns:a16="http://schemas.microsoft.com/office/drawing/2014/main" id="{7CB3ABA3-BC0D-32AB-1775-E37C6693EEF7}"/>
                </a:ext>
              </a:extLst>
            </p:cNvPr>
            <p:cNvSpPr txBox="1"/>
            <p:nvPr/>
          </p:nvSpPr>
          <p:spPr bwMode="auto">
            <a:xfrm>
              <a:off x="3900060" y="5139647"/>
              <a:ext cx="14632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Inpatient Visits</a:t>
              </a:r>
            </a:p>
          </p:txBody>
        </p:sp>
        <p:sp>
          <p:nvSpPr>
            <p:cNvPr id="25" name="TextBox 24">
              <a:extLst>
                <a:ext uri="{FF2B5EF4-FFF2-40B4-BE49-F238E27FC236}">
                  <a16:creationId xmlns:a16="http://schemas.microsoft.com/office/drawing/2014/main" id="{6EE57B0C-A852-5D63-6CAD-4BD1BF0DB519}"/>
                </a:ext>
              </a:extLst>
            </p:cNvPr>
            <p:cNvSpPr txBox="1"/>
            <p:nvPr/>
          </p:nvSpPr>
          <p:spPr bwMode="auto">
            <a:xfrm>
              <a:off x="3649810" y="4064934"/>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3152</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26" name="TextBox 25">
              <a:extLst>
                <a:ext uri="{FF2B5EF4-FFF2-40B4-BE49-F238E27FC236}">
                  <a16:creationId xmlns:a16="http://schemas.microsoft.com/office/drawing/2014/main" id="{143EC967-D8DD-86CA-94AC-8B0521888440}"/>
                </a:ext>
              </a:extLst>
            </p:cNvPr>
            <p:cNvSpPr txBox="1"/>
            <p:nvPr/>
          </p:nvSpPr>
          <p:spPr bwMode="auto">
            <a:xfrm>
              <a:off x="4051232" y="4624068"/>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886</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27" name="TextBox 26">
              <a:extLst>
                <a:ext uri="{FF2B5EF4-FFF2-40B4-BE49-F238E27FC236}">
                  <a16:creationId xmlns:a16="http://schemas.microsoft.com/office/drawing/2014/main" id="{3EA6D482-5EBB-DA04-B3E2-3F7B0EE79F2A}"/>
                </a:ext>
              </a:extLst>
            </p:cNvPr>
            <p:cNvSpPr txBox="1"/>
            <p:nvPr/>
          </p:nvSpPr>
          <p:spPr bwMode="auto">
            <a:xfrm>
              <a:off x="4719514" y="3892479"/>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3828</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28" name="TextBox 27">
              <a:extLst>
                <a:ext uri="{FF2B5EF4-FFF2-40B4-BE49-F238E27FC236}">
                  <a16:creationId xmlns:a16="http://schemas.microsoft.com/office/drawing/2014/main" id="{75424516-1D7F-8653-389F-D477625F5132}"/>
                </a:ext>
              </a:extLst>
            </p:cNvPr>
            <p:cNvSpPr txBox="1"/>
            <p:nvPr/>
          </p:nvSpPr>
          <p:spPr bwMode="auto">
            <a:xfrm>
              <a:off x="5092137" y="4119643"/>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2914</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29" name="TextBox 28">
              <a:extLst>
                <a:ext uri="{FF2B5EF4-FFF2-40B4-BE49-F238E27FC236}">
                  <a16:creationId xmlns:a16="http://schemas.microsoft.com/office/drawing/2014/main" id="{C80B8FF1-49EF-144E-1E9B-579D9D9EFF88}"/>
                </a:ext>
              </a:extLst>
            </p:cNvPr>
            <p:cNvSpPr txBox="1"/>
            <p:nvPr/>
          </p:nvSpPr>
          <p:spPr bwMode="auto">
            <a:xfrm>
              <a:off x="4349049" y="3928166"/>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3722</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30" name="Rectangle 29">
              <a:extLst>
                <a:ext uri="{FF2B5EF4-FFF2-40B4-BE49-F238E27FC236}">
                  <a16:creationId xmlns:a16="http://schemas.microsoft.com/office/drawing/2014/main" id="{7E7EA39B-1229-FC62-4DEE-AC5ECF317B95}"/>
                </a:ext>
              </a:extLst>
            </p:cNvPr>
            <p:cNvSpPr/>
            <p:nvPr/>
          </p:nvSpPr>
          <p:spPr bwMode="auto">
            <a:xfrm>
              <a:off x="3753148" y="4314197"/>
              <a:ext cx="302801" cy="791553"/>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 name="Rectangle 30">
              <a:extLst>
                <a:ext uri="{FF2B5EF4-FFF2-40B4-BE49-F238E27FC236}">
                  <a16:creationId xmlns:a16="http://schemas.microsoft.com/office/drawing/2014/main" id="{07A57D3F-7BDA-74A7-AF5A-E46500A86C8E}"/>
                </a:ext>
              </a:extLst>
            </p:cNvPr>
            <p:cNvSpPr/>
            <p:nvPr/>
          </p:nvSpPr>
          <p:spPr bwMode="auto">
            <a:xfrm>
              <a:off x="4109986" y="4882126"/>
              <a:ext cx="302801" cy="223623"/>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 name="Rectangle 31">
              <a:extLst>
                <a:ext uri="{FF2B5EF4-FFF2-40B4-BE49-F238E27FC236}">
                  <a16:creationId xmlns:a16="http://schemas.microsoft.com/office/drawing/2014/main" id="{071FE8B1-1294-A1DE-50EB-D5CBE4D405DE}"/>
                </a:ext>
              </a:extLst>
            </p:cNvPr>
            <p:cNvSpPr/>
            <p:nvPr/>
          </p:nvSpPr>
          <p:spPr bwMode="auto">
            <a:xfrm>
              <a:off x="4466824" y="4185625"/>
              <a:ext cx="302801" cy="920125"/>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 name="Rectangle 32">
              <a:extLst>
                <a:ext uri="{FF2B5EF4-FFF2-40B4-BE49-F238E27FC236}">
                  <a16:creationId xmlns:a16="http://schemas.microsoft.com/office/drawing/2014/main" id="{DC0FF356-46CD-DE6F-B8C4-4D1EE59D15C1}"/>
                </a:ext>
              </a:extLst>
            </p:cNvPr>
            <p:cNvSpPr/>
            <p:nvPr/>
          </p:nvSpPr>
          <p:spPr bwMode="auto">
            <a:xfrm>
              <a:off x="4823662" y="4157077"/>
              <a:ext cx="302801" cy="948673"/>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 name="Rectangle 33">
              <a:extLst>
                <a:ext uri="{FF2B5EF4-FFF2-40B4-BE49-F238E27FC236}">
                  <a16:creationId xmlns:a16="http://schemas.microsoft.com/office/drawing/2014/main" id="{07CF368C-A083-D9A2-911C-72444AAF3EF2}"/>
                </a:ext>
              </a:extLst>
            </p:cNvPr>
            <p:cNvSpPr/>
            <p:nvPr/>
          </p:nvSpPr>
          <p:spPr bwMode="auto">
            <a:xfrm>
              <a:off x="5180500" y="4384917"/>
              <a:ext cx="302801" cy="716729"/>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 name="TextBox 34">
              <a:extLst>
                <a:ext uri="{FF2B5EF4-FFF2-40B4-BE49-F238E27FC236}">
                  <a16:creationId xmlns:a16="http://schemas.microsoft.com/office/drawing/2014/main" id="{776CD7A4-6DC4-2550-CE18-67F4F17E9EF1}"/>
                </a:ext>
              </a:extLst>
            </p:cNvPr>
            <p:cNvSpPr txBox="1"/>
            <p:nvPr/>
          </p:nvSpPr>
          <p:spPr bwMode="auto">
            <a:xfrm>
              <a:off x="4299523" y="3107768"/>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pitchFamily="34" charset="0"/>
                </a:rPr>
                <a:t>P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 .80</a:t>
              </a:r>
              <a:endParaRPr kumimoji="0" lang="en-US" sz="14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36" name="Right Brace 35">
              <a:extLst>
                <a:ext uri="{FF2B5EF4-FFF2-40B4-BE49-F238E27FC236}">
                  <a16:creationId xmlns:a16="http://schemas.microsoft.com/office/drawing/2014/main" id="{97D7237C-8073-DBF8-5CEE-BE98E1EEF7D1}"/>
                </a:ext>
              </a:extLst>
            </p:cNvPr>
            <p:cNvSpPr/>
            <p:nvPr/>
          </p:nvSpPr>
          <p:spPr bwMode="auto">
            <a:xfrm rot="16200000">
              <a:off x="4546334" y="2746838"/>
              <a:ext cx="181565" cy="1603948"/>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7" name="TextBox 36">
              <a:extLst>
                <a:ext uri="{FF2B5EF4-FFF2-40B4-BE49-F238E27FC236}">
                  <a16:creationId xmlns:a16="http://schemas.microsoft.com/office/drawing/2014/main" id="{9E65BE67-8C88-43F0-B791-1036CA1D56B9}"/>
                </a:ext>
              </a:extLst>
            </p:cNvPr>
            <p:cNvSpPr txBox="1"/>
            <p:nvPr/>
          </p:nvSpPr>
          <p:spPr bwMode="auto">
            <a:xfrm>
              <a:off x="6143171" y="5139647"/>
              <a:ext cx="91563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ED Visits</a:t>
              </a:r>
            </a:p>
          </p:txBody>
        </p:sp>
        <p:sp>
          <p:nvSpPr>
            <p:cNvPr id="38" name="TextBox 37">
              <a:extLst>
                <a:ext uri="{FF2B5EF4-FFF2-40B4-BE49-F238E27FC236}">
                  <a16:creationId xmlns:a16="http://schemas.microsoft.com/office/drawing/2014/main" id="{3A3B2731-F499-E629-993B-E7FBD79B7F83}"/>
                </a:ext>
              </a:extLst>
            </p:cNvPr>
            <p:cNvSpPr txBox="1"/>
            <p:nvPr/>
          </p:nvSpPr>
          <p:spPr bwMode="auto">
            <a:xfrm>
              <a:off x="5658403" y="4826932"/>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112</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39" name="TextBox 38">
              <a:extLst>
                <a:ext uri="{FF2B5EF4-FFF2-40B4-BE49-F238E27FC236}">
                  <a16:creationId xmlns:a16="http://schemas.microsoft.com/office/drawing/2014/main" id="{102C97A6-7345-FA72-FB80-AEE9AA3DAB80}"/>
                </a:ext>
              </a:extLst>
            </p:cNvPr>
            <p:cNvSpPr txBox="1"/>
            <p:nvPr/>
          </p:nvSpPr>
          <p:spPr bwMode="auto">
            <a:xfrm>
              <a:off x="6059824" y="483117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95</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40" name="TextBox 39">
              <a:extLst>
                <a:ext uri="{FF2B5EF4-FFF2-40B4-BE49-F238E27FC236}">
                  <a16:creationId xmlns:a16="http://schemas.microsoft.com/office/drawing/2014/main" id="{017D16DB-1A5C-54E0-9796-C4A307387ADB}"/>
                </a:ext>
              </a:extLst>
            </p:cNvPr>
            <p:cNvSpPr txBox="1"/>
            <p:nvPr/>
          </p:nvSpPr>
          <p:spPr bwMode="auto">
            <a:xfrm>
              <a:off x="6728106" y="4767805"/>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337</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41" name="TextBox 40">
              <a:extLst>
                <a:ext uri="{FF2B5EF4-FFF2-40B4-BE49-F238E27FC236}">
                  <a16:creationId xmlns:a16="http://schemas.microsoft.com/office/drawing/2014/main" id="{AEC117B4-F6CA-06B3-D0E5-7B5B234A4A30}"/>
                </a:ext>
              </a:extLst>
            </p:cNvPr>
            <p:cNvSpPr txBox="1"/>
            <p:nvPr/>
          </p:nvSpPr>
          <p:spPr bwMode="auto">
            <a:xfrm>
              <a:off x="7100729" y="481521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138</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42" name="TextBox 41">
              <a:extLst>
                <a:ext uri="{FF2B5EF4-FFF2-40B4-BE49-F238E27FC236}">
                  <a16:creationId xmlns:a16="http://schemas.microsoft.com/office/drawing/2014/main" id="{EA35CF67-CA74-A03D-3C0F-56DF65437526}"/>
                </a:ext>
              </a:extLst>
            </p:cNvPr>
            <p:cNvSpPr txBox="1"/>
            <p:nvPr/>
          </p:nvSpPr>
          <p:spPr bwMode="auto">
            <a:xfrm>
              <a:off x="6381917" y="4823030"/>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117</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43" name="Rectangle 42">
              <a:extLst>
                <a:ext uri="{FF2B5EF4-FFF2-40B4-BE49-F238E27FC236}">
                  <a16:creationId xmlns:a16="http://schemas.microsoft.com/office/drawing/2014/main" id="{D45E4B6F-90C3-4CAE-EEB3-A9535450B6E1}"/>
                </a:ext>
              </a:extLst>
            </p:cNvPr>
            <p:cNvSpPr/>
            <p:nvPr/>
          </p:nvSpPr>
          <p:spPr bwMode="auto">
            <a:xfrm>
              <a:off x="5722466" y="5083478"/>
              <a:ext cx="302801" cy="36576"/>
            </a:xfrm>
            <a:prstGeom prst="rect">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4" name="Rectangle 43">
              <a:extLst>
                <a:ext uri="{FF2B5EF4-FFF2-40B4-BE49-F238E27FC236}">
                  <a16:creationId xmlns:a16="http://schemas.microsoft.com/office/drawing/2014/main" id="{0AC04C20-0F00-E839-F7D5-7FCF4FF83F40}"/>
                </a:ext>
              </a:extLst>
            </p:cNvPr>
            <p:cNvSpPr/>
            <p:nvPr/>
          </p:nvSpPr>
          <p:spPr bwMode="auto">
            <a:xfrm>
              <a:off x="6079304" y="5091294"/>
              <a:ext cx="302801" cy="18288"/>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5" name="Rectangle 44">
              <a:extLst>
                <a:ext uri="{FF2B5EF4-FFF2-40B4-BE49-F238E27FC236}">
                  <a16:creationId xmlns:a16="http://schemas.microsoft.com/office/drawing/2014/main" id="{B96AE549-212A-0FFA-5C48-392539C87F0E}"/>
                </a:ext>
              </a:extLst>
            </p:cNvPr>
            <p:cNvSpPr/>
            <p:nvPr/>
          </p:nvSpPr>
          <p:spPr bwMode="auto">
            <a:xfrm>
              <a:off x="6436142" y="5083477"/>
              <a:ext cx="302801" cy="36576"/>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6" name="Rectangle 45">
              <a:extLst>
                <a:ext uri="{FF2B5EF4-FFF2-40B4-BE49-F238E27FC236}">
                  <a16:creationId xmlns:a16="http://schemas.microsoft.com/office/drawing/2014/main" id="{47CDF7BF-3333-E12E-D9C3-2894C2439853}"/>
                </a:ext>
              </a:extLst>
            </p:cNvPr>
            <p:cNvSpPr/>
            <p:nvPr/>
          </p:nvSpPr>
          <p:spPr bwMode="auto">
            <a:xfrm>
              <a:off x="6792980" y="5026524"/>
              <a:ext cx="302801" cy="79226"/>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7" name="Rectangle 46">
              <a:extLst>
                <a:ext uri="{FF2B5EF4-FFF2-40B4-BE49-F238E27FC236}">
                  <a16:creationId xmlns:a16="http://schemas.microsoft.com/office/drawing/2014/main" id="{D4395E9E-CDDD-1D2F-FB62-94DC33C9D5B2}"/>
                </a:ext>
              </a:extLst>
            </p:cNvPr>
            <p:cNvSpPr/>
            <p:nvPr/>
          </p:nvSpPr>
          <p:spPr bwMode="auto">
            <a:xfrm>
              <a:off x="7149818" y="5075662"/>
              <a:ext cx="302801" cy="36576"/>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 name="TextBox 47">
              <a:extLst>
                <a:ext uri="{FF2B5EF4-FFF2-40B4-BE49-F238E27FC236}">
                  <a16:creationId xmlns:a16="http://schemas.microsoft.com/office/drawing/2014/main" id="{D94319F9-54BC-300C-0207-EEB0B265A13C}"/>
                </a:ext>
              </a:extLst>
            </p:cNvPr>
            <p:cNvSpPr txBox="1"/>
            <p:nvPr/>
          </p:nvSpPr>
          <p:spPr bwMode="auto">
            <a:xfrm>
              <a:off x="6213815" y="414405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pitchFamily="34" charset="0"/>
                </a:rPr>
                <a:t>P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 0.43</a:t>
              </a:r>
              <a:endParaRPr kumimoji="0" lang="en-US" sz="14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49" name="Right Brace 48">
              <a:extLst>
                <a:ext uri="{FF2B5EF4-FFF2-40B4-BE49-F238E27FC236}">
                  <a16:creationId xmlns:a16="http://schemas.microsoft.com/office/drawing/2014/main" id="{9BFA2030-FF90-845F-BBD6-91DB897D8C50}"/>
                </a:ext>
              </a:extLst>
            </p:cNvPr>
            <p:cNvSpPr/>
            <p:nvPr/>
          </p:nvSpPr>
          <p:spPr bwMode="auto">
            <a:xfrm rot="16200000">
              <a:off x="6506312" y="3783128"/>
              <a:ext cx="181565" cy="1603948"/>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0" name="TextBox 49">
              <a:extLst>
                <a:ext uri="{FF2B5EF4-FFF2-40B4-BE49-F238E27FC236}">
                  <a16:creationId xmlns:a16="http://schemas.microsoft.com/office/drawing/2014/main" id="{B9FEC825-E9C8-D9CF-49C9-C32A69956E35}"/>
                </a:ext>
              </a:extLst>
            </p:cNvPr>
            <p:cNvSpPr txBox="1"/>
            <p:nvPr/>
          </p:nvSpPr>
          <p:spPr bwMode="auto">
            <a:xfrm>
              <a:off x="7760951" y="5139647"/>
              <a:ext cx="16187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Outpatient Visits</a:t>
              </a:r>
            </a:p>
          </p:txBody>
        </p:sp>
        <p:sp>
          <p:nvSpPr>
            <p:cNvPr id="51" name="TextBox 50">
              <a:extLst>
                <a:ext uri="{FF2B5EF4-FFF2-40B4-BE49-F238E27FC236}">
                  <a16:creationId xmlns:a16="http://schemas.microsoft.com/office/drawing/2014/main" id="{E5C8F836-29CD-FF4D-4229-BA4BC78B62B1}"/>
                </a:ext>
              </a:extLst>
            </p:cNvPr>
            <p:cNvSpPr txBox="1"/>
            <p:nvPr/>
          </p:nvSpPr>
          <p:spPr bwMode="auto">
            <a:xfrm>
              <a:off x="7627721" y="460271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976</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52" name="TextBox 51">
              <a:extLst>
                <a:ext uri="{FF2B5EF4-FFF2-40B4-BE49-F238E27FC236}">
                  <a16:creationId xmlns:a16="http://schemas.microsoft.com/office/drawing/2014/main" id="{88F1C8CD-CE7A-822B-9C4E-03A982241050}"/>
                </a:ext>
              </a:extLst>
            </p:cNvPr>
            <p:cNvSpPr txBox="1"/>
            <p:nvPr/>
          </p:nvSpPr>
          <p:spPr bwMode="auto">
            <a:xfrm>
              <a:off x="7986918" y="4717972"/>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658</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53" name="TextBox 52">
              <a:extLst>
                <a:ext uri="{FF2B5EF4-FFF2-40B4-BE49-F238E27FC236}">
                  <a16:creationId xmlns:a16="http://schemas.microsoft.com/office/drawing/2014/main" id="{7212728B-A6CD-60AF-752C-1CAB6C0109AF}"/>
                </a:ext>
              </a:extLst>
            </p:cNvPr>
            <p:cNvSpPr txBox="1"/>
            <p:nvPr/>
          </p:nvSpPr>
          <p:spPr bwMode="auto">
            <a:xfrm>
              <a:off x="8658150" y="4115217"/>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2957</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54" name="TextBox 53">
              <a:extLst>
                <a:ext uri="{FF2B5EF4-FFF2-40B4-BE49-F238E27FC236}">
                  <a16:creationId xmlns:a16="http://schemas.microsoft.com/office/drawing/2014/main" id="{704B8B7B-E022-E664-5D56-5A02FBF18D4B}"/>
                </a:ext>
              </a:extLst>
            </p:cNvPr>
            <p:cNvSpPr txBox="1"/>
            <p:nvPr/>
          </p:nvSpPr>
          <p:spPr bwMode="auto">
            <a:xfrm>
              <a:off x="9030773" y="2927792"/>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7675</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55" name="TextBox 54">
              <a:extLst>
                <a:ext uri="{FF2B5EF4-FFF2-40B4-BE49-F238E27FC236}">
                  <a16:creationId xmlns:a16="http://schemas.microsoft.com/office/drawing/2014/main" id="{C3093E06-583F-3380-3830-CFA335546CAE}"/>
                </a:ext>
              </a:extLst>
            </p:cNvPr>
            <p:cNvSpPr txBox="1"/>
            <p:nvPr/>
          </p:nvSpPr>
          <p:spPr bwMode="auto">
            <a:xfrm>
              <a:off x="8311961" y="4459612"/>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1556</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56" name="Rectangle 55">
              <a:extLst>
                <a:ext uri="{FF2B5EF4-FFF2-40B4-BE49-F238E27FC236}">
                  <a16:creationId xmlns:a16="http://schemas.microsoft.com/office/drawing/2014/main" id="{65180E72-7266-3A50-1250-B756AF6185BE}"/>
                </a:ext>
              </a:extLst>
            </p:cNvPr>
            <p:cNvSpPr/>
            <p:nvPr/>
          </p:nvSpPr>
          <p:spPr bwMode="auto">
            <a:xfrm>
              <a:off x="7691784" y="4861032"/>
              <a:ext cx="302801" cy="244718"/>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 name="Rectangle 56">
              <a:extLst>
                <a:ext uri="{FF2B5EF4-FFF2-40B4-BE49-F238E27FC236}">
                  <a16:creationId xmlns:a16="http://schemas.microsoft.com/office/drawing/2014/main" id="{4C282276-A2E8-405E-A041-A666CA0976A7}"/>
                </a:ext>
              </a:extLst>
            </p:cNvPr>
            <p:cNvSpPr/>
            <p:nvPr/>
          </p:nvSpPr>
          <p:spPr bwMode="auto">
            <a:xfrm>
              <a:off x="8048622" y="4947758"/>
              <a:ext cx="302801" cy="157991"/>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 name="Rectangle 57">
              <a:extLst>
                <a:ext uri="{FF2B5EF4-FFF2-40B4-BE49-F238E27FC236}">
                  <a16:creationId xmlns:a16="http://schemas.microsoft.com/office/drawing/2014/main" id="{468ECF76-55E7-AF69-BBBB-00ADEC6D2D13}"/>
                </a:ext>
              </a:extLst>
            </p:cNvPr>
            <p:cNvSpPr/>
            <p:nvPr/>
          </p:nvSpPr>
          <p:spPr bwMode="auto">
            <a:xfrm>
              <a:off x="8405460" y="4724887"/>
              <a:ext cx="302801" cy="380862"/>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 name="Rectangle 58">
              <a:extLst>
                <a:ext uri="{FF2B5EF4-FFF2-40B4-BE49-F238E27FC236}">
                  <a16:creationId xmlns:a16="http://schemas.microsoft.com/office/drawing/2014/main" id="{54136D23-3A8A-DB4C-C3B5-0505A7CF8321}"/>
                </a:ext>
              </a:extLst>
            </p:cNvPr>
            <p:cNvSpPr/>
            <p:nvPr/>
          </p:nvSpPr>
          <p:spPr bwMode="auto">
            <a:xfrm>
              <a:off x="8762298" y="4377101"/>
              <a:ext cx="302801" cy="720833"/>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 name="Rectangle 59">
              <a:extLst>
                <a:ext uri="{FF2B5EF4-FFF2-40B4-BE49-F238E27FC236}">
                  <a16:creationId xmlns:a16="http://schemas.microsoft.com/office/drawing/2014/main" id="{AD930568-CFE8-8805-6B6E-C8F4726F64C6}"/>
                </a:ext>
              </a:extLst>
            </p:cNvPr>
            <p:cNvSpPr/>
            <p:nvPr/>
          </p:nvSpPr>
          <p:spPr bwMode="auto">
            <a:xfrm>
              <a:off x="9119136" y="3196975"/>
              <a:ext cx="302801" cy="1915263"/>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 name="TextBox 60">
              <a:extLst>
                <a:ext uri="{FF2B5EF4-FFF2-40B4-BE49-F238E27FC236}">
                  <a16:creationId xmlns:a16="http://schemas.microsoft.com/office/drawing/2014/main" id="{CDF806CB-8F07-CB8B-0250-A5163EC2ADE5}"/>
                </a:ext>
              </a:extLst>
            </p:cNvPr>
            <p:cNvSpPr txBox="1"/>
            <p:nvPr/>
          </p:nvSpPr>
          <p:spPr bwMode="auto">
            <a:xfrm>
              <a:off x="8215939" y="2240164"/>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pitchFamily="34" charset="0"/>
                </a:rPr>
                <a:t>P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&lt;.001</a:t>
              </a:r>
              <a:endParaRPr kumimoji="0" lang="en-US" sz="14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2" name="Right Brace 61">
              <a:extLst>
                <a:ext uri="{FF2B5EF4-FFF2-40B4-BE49-F238E27FC236}">
                  <a16:creationId xmlns:a16="http://schemas.microsoft.com/office/drawing/2014/main" id="{E6279D92-CF52-A1A8-5D23-4D64EC30D4AA}"/>
                </a:ext>
              </a:extLst>
            </p:cNvPr>
            <p:cNvSpPr/>
            <p:nvPr/>
          </p:nvSpPr>
          <p:spPr bwMode="auto">
            <a:xfrm rot="16200000">
              <a:off x="8488398" y="1879234"/>
              <a:ext cx="181565" cy="1603948"/>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3" name="TextBox 62">
              <a:extLst>
                <a:ext uri="{FF2B5EF4-FFF2-40B4-BE49-F238E27FC236}">
                  <a16:creationId xmlns:a16="http://schemas.microsoft.com/office/drawing/2014/main" id="{D08ABB63-138F-E119-7AF8-5BDCFCAD451B}"/>
                </a:ext>
              </a:extLst>
            </p:cNvPr>
            <p:cNvSpPr txBox="1"/>
            <p:nvPr/>
          </p:nvSpPr>
          <p:spPr bwMode="auto">
            <a:xfrm>
              <a:off x="9721932" y="5139647"/>
              <a:ext cx="163538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Pharmacy Claims</a:t>
              </a:r>
            </a:p>
          </p:txBody>
        </p:sp>
        <p:sp>
          <p:nvSpPr>
            <p:cNvPr id="64" name="TextBox 63">
              <a:extLst>
                <a:ext uri="{FF2B5EF4-FFF2-40B4-BE49-F238E27FC236}">
                  <a16:creationId xmlns:a16="http://schemas.microsoft.com/office/drawing/2014/main" id="{3DAC7E7A-A08D-D39E-96ED-AD059B8C126D}"/>
                </a:ext>
              </a:extLst>
            </p:cNvPr>
            <p:cNvSpPr txBox="1"/>
            <p:nvPr/>
          </p:nvSpPr>
          <p:spPr bwMode="auto">
            <a:xfrm>
              <a:off x="9597038" y="4733923"/>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443</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5" name="TextBox 64">
              <a:extLst>
                <a:ext uri="{FF2B5EF4-FFF2-40B4-BE49-F238E27FC236}">
                  <a16:creationId xmlns:a16="http://schemas.microsoft.com/office/drawing/2014/main" id="{26DF2F63-6D5C-10B6-405A-EA98E7968274}"/>
                </a:ext>
              </a:extLst>
            </p:cNvPr>
            <p:cNvSpPr txBox="1"/>
            <p:nvPr/>
          </p:nvSpPr>
          <p:spPr bwMode="auto">
            <a:xfrm>
              <a:off x="9959185" y="4685055"/>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671</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6" name="TextBox 65">
              <a:extLst>
                <a:ext uri="{FF2B5EF4-FFF2-40B4-BE49-F238E27FC236}">
                  <a16:creationId xmlns:a16="http://schemas.microsoft.com/office/drawing/2014/main" id="{E4CACCF5-C4AB-2021-ED59-4F07CA6B4E2C}"/>
                </a:ext>
              </a:extLst>
            </p:cNvPr>
            <p:cNvSpPr txBox="1"/>
            <p:nvPr/>
          </p:nvSpPr>
          <p:spPr bwMode="auto">
            <a:xfrm>
              <a:off x="10666741" y="460582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951</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7" name="TextBox 66">
              <a:extLst>
                <a:ext uri="{FF2B5EF4-FFF2-40B4-BE49-F238E27FC236}">
                  <a16:creationId xmlns:a16="http://schemas.microsoft.com/office/drawing/2014/main" id="{02B6B716-9292-2F53-4D39-E6CDCFE85EAD}"/>
                </a:ext>
              </a:extLst>
            </p:cNvPr>
            <p:cNvSpPr txBox="1"/>
            <p:nvPr/>
          </p:nvSpPr>
          <p:spPr bwMode="auto">
            <a:xfrm>
              <a:off x="11000090" y="4524057"/>
              <a:ext cx="498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1307</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8" name="TextBox 67">
              <a:extLst>
                <a:ext uri="{FF2B5EF4-FFF2-40B4-BE49-F238E27FC236}">
                  <a16:creationId xmlns:a16="http://schemas.microsoft.com/office/drawing/2014/main" id="{11248880-4A12-E5A8-A6D8-641F48CDB51F}"/>
                </a:ext>
              </a:extLst>
            </p:cNvPr>
            <p:cNvSpPr txBox="1"/>
            <p:nvPr/>
          </p:nvSpPr>
          <p:spPr bwMode="auto">
            <a:xfrm>
              <a:off x="10320552" y="468145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641</a:t>
              </a:r>
              <a:endParaRPr kumimoji="0" lang="en-US" sz="12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69" name="Rectangle 68">
              <a:extLst>
                <a:ext uri="{FF2B5EF4-FFF2-40B4-BE49-F238E27FC236}">
                  <a16:creationId xmlns:a16="http://schemas.microsoft.com/office/drawing/2014/main" id="{7D2C38CD-2229-FD84-96BC-4679AE8007A3}"/>
                </a:ext>
              </a:extLst>
            </p:cNvPr>
            <p:cNvSpPr/>
            <p:nvPr/>
          </p:nvSpPr>
          <p:spPr bwMode="auto">
            <a:xfrm>
              <a:off x="9661101" y="4991724"/>
              <a:ext cx="302801" cy="113545"/>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 name="Rectangle 69">
              <a:extLst>
                <a:ext uri="{FF2B5EF4-FFF2-40B4-BE49-F238E27FC236}">
                  <a16:creationId xmlns:a16="http://schemas.microsoft.com/office/drawing/2014/main" id="{1E6081A4-310F-B9D9-5BBD-81529647F8E3}"/>
                </a:ext>
              </a:extLst>
            </p:cNvPr>
            <p:cNvSpPr/>
            <p:nvPr/>
          </p:nvSpPr>
          <p:spPr bwMode="auto">
            <a:xfrm>
              <a:off x="10017939" y="4944010"/>
              <a:ext cx="302801" cy="157512"/>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1" name="Rectangle 70">
              <a:extLst>
                <a:ext uri="{FF2B5EF4-FFF2-40B4-BE49-F238E27FC236}">
                  <a16:creationId xmlns:a16="http://schemas.microsoft.com/office/drawing/2014/main" id="{370AD3EE-7990-C413-B5FA-FB9C39F867BF}"/>
                </a:ext>
              </a:extLst>
            </p:cNvPr>
            <p:cNvSpPr/>
            <p:nvPr/>
          </p:nvSpPr>
          <p:spPr bwMode="auto">
            <a:xfrm>
              <a:off x="10374777" y="4944010"/>
              <a:ext cx="302801" cy="161260"/>
            </a:xfrm>
            <a:prstGeom prst="rect">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 name="Rectangle 71">
              <a:extLst>
                <a:ext uri="{FF2B5EF4-FFF2-40B4-BE49-F238E27FC236}">
                  <a16:creationId xmlns:a16="http://schemas.microsoft.com/office/drawing/2014/main" id="{365CB5DB-5190-BB9C-AEA0-D4819503128A}"/>
                </a:ext>
              </a:extLst>
            </p:cNvPr>
            <p:cNvSpPr/>
            <p:nvPr/>
          </p:nvSpPr>
          <p:spPr bwMode="auto">
            <a:xfrm>
              <a:off x="10731615" y="4866644"/>
              <a:ext cx="302801" cy="245594"/>
            </a:xfrm>
            <a:prstGeom prst="rect">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3" name="Rectangle 72">
              <a:extLst>
                <a:ext uri="{FF2B5EF4-FFF2-40B4-BE49-F238E27FC236}">
                  <a16:creationId xmlns:a16="http://schemas.microsoft.com/office/drawing/2014/main" id="{00244934-0FFB-2A8F-9858-31158BB49D8E}"/>
                </a:ext>
              </a:extLst>
            </p:cNvPr>
            <p:cNvSpPr/>
            <p:nvPr/>
          </p:nvSpPr>
          <p:spPr bwMode="auto">
            <a:xfrm>
              <a:off x="11088453" y="4782798"/>
              <a:ext cx="302801" cy="329440"/>
            </a:xfrm>
            <a:prstGeom prst="rect">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4" name="TextBox 73">
              <a:extLst>
                <a:ext uri="{FF2B5EF4-FFF2-40B4-BE49-F238E27FC236}">
                  <a16:creationId xmlns:a16="http://schemas.microsoft.com/office/drawing/2014/main" id="{A72BD65A-26FD-830A-91D4-31647B84F1CA}"/>
                </a:ext>
              </a:extLst>
            </p:cNvPr>
            <p:cNvSpPr txBox="1"/>
            <p:nvPr/>
          </p:nvSpPr>
          <p:spPr bwMode="auto">
            <a:xfrm>
              <a:off x="10198853" y="3757321"/>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pitchFamily="34" charset="0"/>
                </a:rPr>
                <a:t>P </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 .01</a:t>
              </a:r>
              <a:endParaRPr kumimoji="0" lang="en-US" sz="1400" b="0" i="0" u="none" strike="noStrike" kern="0" cap="none" spc="0" normalizeH="0" baseline="30000" noProof="0" dirty="0">
                <a:ln>
                  <a:noFill/>
                </a:ln>
                <a:solidFill>
                  <a:srgbClr val="000000"/>
                </a:solidFill>
                <a:effectLst/>
                <a:uLnTx/>
                <a:uFillTx/>
                <a:latin typeface="Calibri" panose="020F0502020204030204" pitchFamily="34" charset="0"/>
              </a:endParaRPr>
            </a:p>
          </p:txBody>
        </p:sp>
        <p:sp>
          <p:nvSpPr>
            <p:cNvPr id="75" name="Right Brace 74">
              <a:extLst>
                <a:ext uri="{FF2B5EF4-FFF2-40B4-BE49-F238E27FC236}">
                  <a16:creationId xmlns:a16="http://schemas.microsoft.com/office/drawing/2014/main" id="{1433032B-5438-8694-D6F0-7F797AEA1619}"/>
                </a:ext>
              </a:extLst>
            </p:cNvPr>
            <p:cNvSpPr/>
            <p:nvPr/>
          </p:nvSpPr>
          <p:spPr bwMode="auto">
            <a:xfrm rot="16200000">
              <a:off x="10445664" y="3396391"/>
              <a:ext cx="181565" cy="1603948"/>
            </a:xfrm>
            <a:prstGeom prst="rightBrace">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6" name="Freeform 3">
              <a:extLst>
                <a:ext uri="{FF2B5EF4-FFF2-40B4-BE49-F238E27FC236}">
                  <a16:creationId xmlns:a16="http://schemas.microsoft.com/office/drawing/2014/main" id="{7FB4505F-4A7B-5AA3-E3E0-05CD7A48B339}"/>
                </a:ext>
              </a:extLst>
            </p:cNvPr>
            <p:cNvSpPr/>
            <p:nvPr/>
          </p:nvSpPr>
          <p:spPr bwMode="auto">
            <a:xfrm>
              <a:off x="1591056" y="1920240"/>
              <a:ext cx="10195560" cy="3191256"/>
            </a:xfrm>
            <a:custGeom>
              <a:avLst/>
              <a:gdLst>
                <a:gd name="connsiteX0" fmla="*/ 0 w 10195560"/>
                <a:gd name="connsiteY0" fmla="*/ 0 h 3191256"/>
                <a:gd name="connsiteX1" fmla="*/ 0 w 10195560"/>
                <a:gd name="connsiteY1" fmla="*/ 3191256 h 3191256"/>
                <a:gd name="connsiteX2" fmla="*/ 109728 w 10195560"/>
                <a:gd name="connsiteY2" fmla="*/ 3191256 h 3191256"/>
                <a:gd name="connsiteX3" fmla="*/ 10195560 w 10195560"/>
                <a:gd name="connsiteY3" fmla="*/ 3191256 h 3191256"/>
              </a:gdLst>
              <a:ahLst/>
              <a:cxnLst>
                <a:cxn ang="0">
                  <a:pos x="connsiteX0" y="connsiteY0"/>
                </a:cxn>
                <a:cxn ang="0">
                  <a:pos x="connsiteX1" y="connsiteY1"/>
                </a:cxn>
                <a:cxn ang="0">
                  <a:pos x="connsiteX2" y="connsiteY2"/>
                </a:cxn>
                <a:cxn ang="0">
                  <a:pos x="connsiteX3" y="connsiteY3"/>
                </a:cxn>
              </a:cxnLst>
              <a:rect l="l" t="t" r="r" b="b"/>
              <a:pathLst>
                <a:path w="10195560" h="3191256">
                  <a:moveTo>
                    <a:pt x="0" y="0"/>
                  </a:moveTo>
                  <a:lnTo>
                    <a:pt x="0" y="3191256"/>
                  </a:lnTo>
                  <a:lnTo>
                    <a:pt x="109728" y="3191256"/>
                  </a:lnTo>
                  <a:lnTo>
                    <a:pt x="10195560" y="3191256"/>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spTree>
    <p:extLst>
      <p:ext uri="{BB962C8B-B14F-4D97-AF65-F5344CB8AC3E}">
        <p14:creationId xmlns:p14="http://schemas.microsoft.com/office/powerpoint/2010/main" val="126450081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B1FA8C-8AF4-56E4-0A24-BE07AD9C2BFB}"/>
              </a:ext>
            </a:extLst>
          </p:cNvPr>
          <p:cNvSpPr>
            <a:spLocks noGrp="1"/>
          </p:cNvSpPr>
          <p:nvPr>
            <p:ph type="title"/>
          </p:nvPr>
        </p:nvSpPr>
        <p:spPr/>
        <p:txBody>
          <a:bodyPr/>
          <a:lstStyle/>
          <a:p>
            <a:r>
              <a:rPr lang="en-US" dirty="0"/>
              <a:t>Genetic Hits: Intestinal Immune Network for </a:t>
            </a:r>
            <a:br>
              <a:rPr lang="en-US" dirty="0"/>
            </a:br>
            <a:r>
              <a:rPr lang="en-US" dirty="0"/>
              <a:t>IgA Production </a:t>
            </a:r>
          </a:p>
        </p:txBody>
      </p:sp>
      <p:grpSp>
        <p:nvGrpSpPr>
          <p:cNvPr id="324" name="Group 323">
            <a:extLst>
              <a:ext uri="{FF2B5EF4-FFF2-40B4-BE49-F238E27FC236}">
                <a16:creationId xmlns:a16="http://schemas.microsoft.com/office/drawing/2014/main" id="{9590F2FC-B1A5-656B-B45C-052DD42AEE03}"/>
              </a:ext>
            </a:extLst>
          </p:cNvPr>
          <p:cNvGrpSpPr/>
          <p:nvPr/>
        </p:nvGrpSpPr>
        <p:grpSpPr>
          <a:xfrm>
            <a:off x="425082" y="1433006"/>
            <a:ext cx="10625439" cy="4979075"/>
            <a:chOff x="425082" y="1433006"/>
            <a:chExt cx="10625439" cy="4979075"/>
          </a:xfrm>
        </p:grpSpPr>
        <p:sp>
          <p:nvSpPr>
            <p:cNvPr id="325" name="Rectangle 324">
              <a:extLst>
                <a:ext uri="{FF2B5EF4-FFF2-40B4-BE49-F238E27FC236}">
                  <a16:creationId xmlns:a16="http://schemas.microsoft.com/office/drawing/2014/main" id="{9BDF2914-6197-A202-CD8A-0EB55A71B506}"/>
                </a:ext>
              </a:extLst>
            </p:cNvPr>
            <p:cNvSpPr/>
            <p:nvPr/>
          </p:nvSpPr>
          <p:spPr bwMode="auto">
            <a:xfrm>
              <a:off x="1371600" y="1944988"/>
              <a:ext cx="9569380" cy="883307"/>
            </a:xfrm>
            <a:prstGeom prst="rect">
              <a:avLst/>
            </a:prstGeom>
            <a:gradFill>
              <a:gsLst>
                <a:gs pos="0">
                  <a:srgbClr val="682E74">
                    <a:lumMod val="20000"/>
                    <a:lumOff val="80000"/>
                  </a:srgbClr>
                </a:gs>
                <a:gs pos="98000">
                  <a:srgbClr val="E1471D">
                    <a:alpha val="0"/>
                  </a:srgbClr>
                </a:gs>
              </a:gsLst>
              <a:lin ang="16200000" scaled="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6" name="Rectangle 325">
              <a:extLst>
                <a:ext uri="{FF2B5EF4-FFF2-40B4-BE49-F238E27FC236}">
                  <a16:creationId xmlns:a16="http://schemas.microsoft.com/office/drawing/2014/main" id="{FEF3D48A-2FB0-B246-8BBD-74DA1586626A}"/>
                </a:ext>
              </a:extLst>
            </p:cNvPr>
            <p:cNvSpPr/>
            <p:nvPr/>
          </p:nvSpPr>
          <p:spPr bwMode="auto">
            <a:xfrm flipV="1">
              <a:off x="1371600" y="2893031"/>
              <a:ext cx="9569380" cy="901403"/>
            </a:xfrm>
            <a:prstGeom prst="rect">
              <a:avLst/>
            </a:prstGeom>
            <a:gradFill>
              <a:gsLst>
                <a:gs pos="0">
                  <a:srgbClr val="FDB338">
                    <a:lumMod val="20000"/>
                    <a:lumOff val="80000"/>
                  </a:srgbClr>
                </a:gs>
                <a:gs pos="98000">
                  <a:srgbClr val="E1471D">
                    <a:alpha val="0"/>
                  </a:srgbClr>
                </a:gs>
              </a:gsLst>
              <a:lin ang="16200000" scaled="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cxnSp>
          <p:nvCxnSpPr>
            <p:cNvPr id="327" name="Straight Arrow Connector 326">
              <a:extLst>
                <a:ext uri="{FF2B5EF4-FFF2-40B4-BE49-F238E27FC236}">
                  <a16:creationId xmlns:a16="http://schemas.microsoft.com/office/drawing/2014/main" id="{E07E4558-4352-428B-33EF-639E53293911}"/>
                </a:ext>
              </a:extLst>
            </p:cNvPr>
            <p:cNvCxnSpPr>
              <a:cxnSpLocks/>
            </p:cNvCxnSpPr>
            <p:nvPr/>
          </p:nvCxnSpPr>
          <p:spPr bwMode="auto">
            <a:xfrm flipV="1">
              <a:off x="10322490" y="4228520"/>
              <a:ext cx="0" cy="368880"/>
            </a:xfrm>
            <a:prstGeom prst="straightConnector1">
              <a:avLst/>
            </a:prstGeom>
            <a:noFill/>
            <a:ln w="28575" cap="flat" cmpd="sng" algn="ctr">
              <a:solidFill>
                <a:srgbClr val="000000"/>
              </a:solidFill>
              <a:prstDash val="solid"/>
              <a:round/>
              <a:headEnd type="none" w="med" len="med"/>
              <a:tailEnd type="triangle"/>
            </a:ln>
            <a:effectLst/>
          </p:spPr>
        </p:cxnSp>
        <p:sp>
          <p:nvSpPr>
            <p:cNvPr id="328" name="Oval 355">
              <a:extLst>
                <a:ext uri="{FF2B5EF4-FFF2-40B4-BE49-F238E27FC236}">
                  <a16:creationId xmlns:a16="http://schemas.microsoft.com/office/drawing/2014/main" id="{7FCC3A8F-814D-CBEB-FEB5-8DF925295325}"/>
                </a:ext>
              </a:extLst>
            </p:cNvPr>
            <p:cNvSpPr/>
            <p:nvPr/>
          </p:nvSpPr>
          <p:spPr bwMode="auto">
            <a:xfrm>
              <a:off x="2468410" y="3624618"/>
              <a:ext cx="4753892" cy="2470075"/>
            </a:xfrm>
            <a:custGeom>
              <a:avLst/>
              <a:gdLst>
                <a:gd name="connsiteX0" fmla="*/ 0 w 4758127"/>
                <a:gd name="connsiteY0" fmla="*/ 1228108 h 2456216"/>
                <a:gd name="connsiteX1" fmla="*/ 2379064 w 4758127"/>
                <a:gd name="connsiteY1" fmla="*/ 0 h 2456216"/>
                <a:gd name="connsiteX2" fmla="*/ 4758128 w 4758127"/>
                <a:gd name="connsiteY2" fmla="*/ 1228108 h 2456216"/>
                <a:gd name="connsiteX3" fmla="*/ 2379064 w 4758127"/>
                <a:gd name="connsiteY3" fmla="*/ 2456216 h 2456216"/>
                <a:gd name="connsiteX4" fmla="*/ 0 w 4758127"/>
                <a:gd name="connsiteY4" fmla="*/ 1228108 h 2456216"/>
                <a:gd name="connsiteX0" fmla="*/ 0 w 4753875"/>
                <a:gd name="connsiteY0" fmla="*/ 1228276 h 2456575"/>
                <a:gd name="connsiteX1" fmla="*/ 2379064 w 4753875"/>
                <a:gd name="connsiteY1" fmla="*/ 168 h 2456575"/>
                <a:gd name="connsiteX2" fmla="*/ 4753875 w 4753875"/>
                <a:gd name="connsiteY2" fmla="*/ 1296325 h 2456575"/>
                <a:gd name="connsiteX3" fmla="*/ 2379064 w 4753875"/>
                <a:gd name="connsiteY3" fmla="*/ 2456384 h 2456575"/>
                <a:gd name="connsiteX4" fmla="*/ 0 w 4753875"/>
                <a:gd name="connsiteY4" fmla="*/ 1228276 h 2456575"/>
                <a:gd name="connsiteX0" fmla="*/ 0 w 4753875"/>
                <a:gd name="connsiteY0" fmla="*/ 1228276 h 2456575"/>
                <a:gd name="connsiteX1" fmla="*/ 2379064 w 4753875"/>
                <a:gd name="connsiteY1" fmla="*/ 168 h 2456575"/>
                <a:gd name="connsiteX2" fmla="*/ 4753875 w 4753875"/>
                <a:gd name="connsiteY2" fmla="*/ 1296325 h 2456575"/>
                <a:gd name="connsiteX3" fmla="*/ 2379064 w 4753875"/>
                <a:gd name="connsiteY3" fmla="*/ 2456384 h 2456575"/>
                <a:gd name="connsiteX4" fmla="*/ 0 w 4753875"/>
                <a:gd name="connsiteY4" fmla="*/ 1228276 h 2456575"/>
                <a:gd name="connsiteX0" fmla="*/ 0 w 4753875"/>
                <a:gd name="connsiteY0" fmla="*/ 1228276 h 2456716"/>
                <a:gd name="connsiteX1" fmla="*/ 2379064 w 4753875"/>
                <a:gd name="connsiteY1" fmla="*/ 168 h 2456716"/>
                <a:gd name="connsiteX2" fmla="*/ 4753875 w 4753875"/>
                <a:gd name="connsiteY2" fmla="*/ 1296325 h 2456716"/>
                <a:gd name="connsiteX3" fmla="*/ 2379064 w 4753875"/>
                <a:gd name="connsiteY3" fmla="*/ 2456384 h 2456716"/>
                <a:gd name="connsiteX4" fmla="*/ 0 w 4753875"/>
                <a:gd name="connsiteY4" fmla="*/ 1228276 h 2456716"/>
                <a:gd name="connsiteX0" fmla="*/ 0 w 4753875"/>
                <a:gd name="connsiteY0" fmla="*/ 1228276 h 2468844"/>
                <a:gd name="connsiteX1" fmla="*/ 2379064 w 4753875"/>
                <a:gd name="connsiteY1" fmla="*/ 168 h 2468844"/>
                <a:gd name="connsiteX2" fmla="*/ 4753875 w 4753875"/>
                <a:gd name="connsiteY2" fmla="*/ 1296325 h 2468844"/>
                <a:gd name="connsiteX3" fmla="*/ 2379064 w 4753875"/>
                <a:gd name="connsiteY3" fmla="*/ 2456384 h 2468844"/>
                <a:gd name="connsiteX4" fmla="*/ 0 w 4753875"/>
                <a:gd name="connsiteY4" fmla="*/ 1228276 h 2468844"/>
                <a:gd name="connsiteX0" fmla="*/ 0 w 4753875"/>
                <a:gd name="connsiteY0" fmla="*/ 1228324 h 2468892"/>
                <a:gd name="connsiteX1" fmla="*/ 2379064 w 4753875"/>
                <a:gd name="connsiteY1" fmla="*/ 216 h 2468892"/>
                <a:gd name="connsiteX2" fmla="*/ 4753875 w 4753875"/>
                <a:gd name="connsiteY2" fmla="*/ 1296373 h 2468892"/>
                <a:gd name="connsiteX3" fmla="*/ 2379064 w 4753875"/>
                <a:gd name="connsiteY3" fmla="*/ 2456432 h 2468892"/>
                <a:gd name="connsiteX4" fmla="*/ 0 w 4753875"/>
                <a:gd name="connsiteY4" fmla="*/ 1228324 h 2468892"/>
                <a:gd name="connsiteX0" fmla="*/ 0 w 4753875"/>
                <a:gd name="connsiteY0" fmla="*/ 1228324 h 2468892"/>
                <a:gd name="connsiteX1" fmla="*/ 2379064 w 4753875"/>
                <a:gd name="connsiteY1" fmla="*/ 216 h 2468892"/>
                <a:gd name="connsiteX2" fmla="*/ 4753875 w 4753875"/>
                <a:gd name="connsiteY2" fmla="*/ 1296373 h 2468892"/>
                <a:gd name="connsiteX3" fmla="*/ 2379064 w 4753875"/>
                <a:gd name="connsiteY3" fmla="*/ 2456432 h 2468892"/>
                <a:gd name="connsiteX4" fmla="*/ 0 w 4753875"/>
                <a:gd name="connsiteY4" fmla="*/ 1228324 h 2468892"/>
                <a:gd name="connsiteX0" fmla="*/ 0 w 4753875"/>
                <a:gd name="connsiteY0" fmla="*/ 1228324 h 2468892"/>
                <a:gd name="connsiteX1" fmla="*/ 2379064 w 4753875"/>
                <a:gd name="connsiteY1" fmla="*/ 216 h 2468892"/>
                <a:gd name="connsiteX2" fmla="*/ 4753875 w 4753875"/>
                <a:gd name="connsiteY2" fmla="*/ 1296373 h 2468892"/>
                <a:gd name="connsiteX3" fmla="*/ 2379064 w 4753875"/>
                <a:gd name="connsiteY3" fmla="*/ 2456432 h 2468892"/>
                <a:gd name="connsiteX4" fmla="*/ 0 w 4753875"/>
                <a:gd name="connsiteY4" fmla="*/ 1228324 h 2468892"/>
                <a:gd name="connsiteX0" fmla="*/ 16 w 4753891"/>
                <a:gd name="connsiteY0" fmla="*/ 1228324 h 2470291"/>
                <a:gd name="connsiteX1" fmla="*/ 2379080 w 4753891"/>
                <a:gd name="connsiteY1" fmla="*/ 216 h 2470291"/>
                <a:gd name="connsiteX2" fmla="*/ 4753891 w 4753891"/>
                <a:gd name="connsiteY2" fmla="*/ 1296373 h 2470291"/>
                <a:gd name="connsiteX3" fmla="*/ 2379080 w 4753891"/>
                <a:gd name="connsiteY3" fmla="*/ 2456432 h 2470291"/>
                <a:gd name="connsiteX4" fmla="*/ 16 w 4753891"/>
                <a:gd name="connsiteY4" fmla="*/ 1228324 h 2470291"/>
                <a:gd name="connsiteX0" fmla="*/ 16 w 4753891"/>
                <a:gd name="connsiteY0" fmla="*/ 1228269 h 2470236"/>
                <a:gd name="connsiteX1" fmla="*/ 2379080 w 4753891"/>
                <a:gd name="connsiteY1" fmla="*/ 161 h 2470236"/>
                <a:gd name="connsiteX2" fmla="*/ 4753891 w 4753891"/>
                <a:gd name="connsiteY2" fmla="*/ 1296318 h 2470236"/>
                <a:gd name="connsiteX3" fmla="*/ 2379080 w 4753891"/>
                <a:gd name="connsiteY3" fmla="*/ 2456377 h 2470236"/>
                <a:gd name="connsiteX4" fmla="*/ 16 w 4753891"/>
                <a:gd name="connsiteY4" fmla="*/ 1228269 h 2470236"/>
                <a:gd name="connsiteX0" fmla="*/ 32103 w 4785978"/>
                <a:gd name="connsiteY0" fmla="*/ 1294303 h 2536270"/>
                <a:gd name="connsiteX1" fmla="*/ 1038396 w 4785978"/>
                <a:gd name="connsiteY1" fmla="*/ 299069 h 2536270"/>
                <a:gd name="connsiteX2" fmla="*/ 2411167 w 4785978"/>
                <a:gd name="connsiteY2" fmla="*/ 66195 h 2536270"/>
                <a:gd name="connsiteX3" fmla="*/ 4785978 w 4785978"/>
                <a:gd name="connsiteY3" fmla="*/ 1362352 h 2536270"/>
                <a:gd name="connsiteX4" fmla="*/ 2411167 w 4785978"/>
                <a:gd name="connsiteY4" fmla="*/ 2522411 h 2536270"/>
                <a:gd name="connsiteX5" fmla="*/ 32103 w 4785978"/>
                <a:gd name="connsiteY5" fmla="*/ 1294303 h 2536270"/>
                <a:gd name="connsiteX0" fmla="*/ 32103 w 4785978"/>
                <a:gd name="connsiteY0" fmla="*/ 1228108 h 2470075"/>
                <a:gd name="connsiteX1" fmla="*/ 1038396 w 4785978"/>
                <a:gd name="connsiteY1" fmla="*/ 232874 h 2470075"/>
                <a:gd name="connsiteX2" fmla="*/ 2411167 w 4785978"/>
                <a:gd name="connsiteY2" fmla="*/ 0 h 2470075"/>
                <a:gd name="connsiteX3" fmla="*/ 4785978 w 4785978"/>
                <a:gd name="connsiteY3" fmla="*/ 1296157 h 2470075"/>
                <a:gd name="connsiteX4" fmla="*/ 2411167 w 4785978"/>
                <a:gd name="connsiteY4" fmla="*/ 2456216 h 2470075"/>
                <a:gd name="connsiteX5" fmla="*/ 32103 w 4785978"/>
                <a:gd name="connsiteY5" fmla="*/ 1228108 h 2470075"/>
                <a:gd name="connsiteX0" fmla="*/ 32103 w 4785978"/>
                <a:gd name="connsiteY0" fmla="*/ 1228108 h 2470075"/>
                <a:gd name="connsiteX1" fmla="*/ 1038396 w 4785978"/>
                <a:gd name="connsiteY1" fmla="*/ 232874 h 2470075"/>
                <a:gd name="connsiteX2" fmla="*/ 2411167 w 4785978"/>
                <a:gd name="connsiteY2" fmla="*/ 0 h 2470075"/>
                <a:gd name="connsiteX3" fmla="*/ 4785978 w 4785978"/>
                <a:gd name="connsiteY3" fmla="*/ 1296157 h 2470075"/>
                <a:gd name="connsiteX4" fmla="*/ 2411167 w 4785978"/>
                <a:gd name="connsiteY4" fmla="*/ 2456216 h 2470075"/>
                <a:gd name="connsiteX5" fmla="*/ 32103 w 4785978"/>
                <a:gd name="connsiteY5" fmla="*/ 1228108 h 2470075"/>
                <a:gd name="connsiteX0" fmla="*/ 17 w 4753892"/>
                <a:gd name="connsiteY0" fmla="*/ 1228108 h 2470075"/>
                <a:gd name="connsiteX1" fmla="*/ 1006310 w 4753892"/>
                <a:gd name="connsiteY1" fmla="*/ 232874 h 2470075"/>
                <a:gd name="connsiteX2" fmla="*/ 2379081 w 4753892"/>
                <a:gd name="connsiteY2" fmla="*/ 0 h 2470075"/>
                <a:gd name="connsiteX3" fmla="*/ 4753892 w 4753892"/>
                <a:gd name="connsiteY3" fmla="*/ 1296157 h 2470075"/>
                <a:gd name="connsiteX4" fmla="*/ 2379081 w 4753892"/>
                <a:gd name="connsiteY4" fmla="*/ 2456216 h 2470075"/>
                <a:gd name="connsiteX5" fmla="*/ 17 w 4753892"/>
                <a:gd name="connsiteY5" fmla="*/ 1228108 h 2470075"/>
                <a:gd name="connsiteX0" fmla="*/ 17 w 4753892"/>
                <a:gd name="connsiteY0" fmla="*/ 1228108 h 2470075"/>
                <a:gd name="connsiteX1" fmla="*/ 1006310 w 4753892"/>
                <a:gd name="connsiteY1" fmla="*/ 232874 h 2470075"/>
                <a:gd name="connsiteX2" fmla="*/ 2379081 w 4753892"/>
                <a:gd name="connsiteY2" fmla="*/ 0 h 2470075"/>
                <a:gd name="connsiteX3" fmla="*/ 4753892 w 4753892"/>
                <a:gd name="connsiteY3" fmla="*/ 1296157 h 2470075"/>
                <a:gd name="connsiteX4" fmla="*/ 2379081 w 4753892"/>
                <a:gd name="connsiteY4" fmla="*/ 2456216 h 2470075"/>
                <a:gd name="connsiteX5" fmla="*/ 17 w 4753892"/>
                <a:gd name="connsiteY5" fmla="*/ 1228108 h 2470075"/>
                <a:gd name="connsiteX0" fmla="*/ 17 w 4753892"/>
                <a:gd name="connsiteY0" fmla="*/ 1228108 h 2470075"/>
                <a:gd name="connsiteX1" fmla="*/ 1006310 w 4753892"/>
                <a:gd name="connsiteY1" fmla="*/ 232874 h 2470075"/>
                <a:gd name="connsiteX2" fmla="*/ 2379081 w 4753892"/>
                <a:gd name="connsiteY2" fmla="*/ 0 h 2470075"/>
                <a:gd name="connsiteX3" fmla="*/ 4753892 w 4753892"/>
                <a:gd name="connsiteY3" fmla="*/ 1296157 h 2470075"/>
                <a:gd name="connsiteX4" fmla="*/ 2379081 w 4753892"/>
                <a:gd name="connsiteY4" fmla="*/ 2456216 h 2470075"/>
                <a:gd name="connsiteX5" fmla="*/ 17 w 4753892"/>
                <a:gd name="connsiteY5" fmla="*/ 1228108 h 2470075"/>
                <a:gd name="connsiteX0" fmla="*/ 17 w 4753892"/>
                <a:gd name="connsiteY0" fmla="*/ 1228108 h 2470075"/>
                <a:gd name="connsiteX1" fmla="*/ 1006310 w 4753892"/>
                <a:gd name="connsiteY1" fmla="*/ 232874 h 2470075"/>
                <a:gd name="connsiteX2" fmla="*/ 2379081 w 4753892"/>
                <a:gd name="connsiteY2" fmla="*/ 0 h 2470075"/>
                <a:gd name="connsiteX3" fmla="*/ 4753892 w 4753892"/>
                <a:gd name="connsiteY3" fmla="*/ 1296157 h 2470075"/>
                <a:gd name="connsiteX4" fmla="*/ 2379081 w 4753892"/>
                <a:gd name="connsiteY4" fmla="*/ 2456216 h 2470075"/>
                <a:gd name="connsiteX5" fmla="*/ 17 w 4753892"/>
                <a:gd name="connsiteY5" fmla="*/ 1228108 h 2470075"/>
                <a:gd name="connsiteX0" fmla="*/ 17 w 4753892"/>
                <a:gd name="connsiteY0" fmla="*/ 1228108 h 2470075"/>
                <a:gd name="connsiteX1" fmla="*/ 1006310 w 4753892"/>
                <a:gd name="connsiteY1" fmla="*/ 232874 h 2470075"/>
                <a:gd name="connsiteX2" fmla="*/ 2379081 w 4753892"/>
                <a:gd name="connsiteY2" fmla="*/ 0 h 2470075"/>
                <a:gd name="connsiteX3" fmla="*/ 4753892 w 4753892"/>
                <a:gd name="connsiteY3" fmla="*/ 1296157 h 2470075"/>
                <a:gd name="connsiteX4" fmla="*/ 2379081 w 4753892"/>
                <a:gd name="connsiteY4" fmla="*/ 2456216 h 2470075"/>
                <a:gd name="connsiteX5" fmla="*/ 17 w 4753892"/>
                <a:gd name="connsiteY5" fmla="*/ 1228108 h 24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53892" h="2470075">
                  <a:moveTo>
                    <a:pt x="17" y="1228108"/>
                  </a:moveTo>
                  <a:cubicBezTo>
                    <a:pt x="60428" y="724289"/>
                    <a:pt x="648076" y="395029"/>
                    <a:pt x="1006310" y="232874"/>
                  </a:cubicBezTo>
                  <a:cubicBezTo>
                    <a:pt x="1377303" y="83478"/>
                    <a:pt x="1694942" y="12755"/>
                    <a:pt x="2379081" y="0"/>
                  </a:cubicBezTo>
                  <a:cubicBezTo>
                    <a:pt x="3418068" y="2835"/>
                    <a:pt x="4728373" y="435012"/>
                    <a:pt x="4753892" y="1296157"/>
                  </a:cubicBezTo>
                  <a:cubicBezTo>
                    <a:pt x="4741132" y="2191326"/>
                    <a:pt x="3171393" y="2467557"/>
                    <a:pt x="2379081" y="2456216"/>
                  </a:cubicBezTo>
                  <a:cubicBezTo>
                    <a:pt x="816972" y="2568213"/>
                    <a:pt x="-4237" y="1987181"/>
                    <a:pt x="17" y="1228108"/>
                  </a:cubicBezTo>
                  <a:close/>
                </a:path>
              </a:pathLst>
            </a:custGeom>
            <a:solidFill>
              <a:srgbClr val="0054A0">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9" name="Oval 354">
              <a:extLst>
                <a:ext uri="{FF2B5EF4-FFF2-40B4-BE49-F238E27FC236}">
                  <a16:creationId xmlns:a16="http://schemas.microsoft.com/office/drawing/2014/main" id="{7E706457-3869-418C-D8A3-31444405F71C}"/>
                </a:ext>
              </a:extLst>
            </p:cNvPr>
            <p:cNvSpPr/>
            <p:nvPr/>
          </p:nvSpPr>
          <p:spPr bwMode="auto">
            <a:xfrm>
              <a:off x="2745462" y="4008974"/>
              <a:ext cx="3841356" cy="1670952"/>
            </a:xfrm>
            <a:custGeom>
              <a:avLst/>
              <a:gdLst>
                <a:gd name="connsiteX0" fmla="*/ 0 w 3845318"/>
                <a:gd name="connsiteY0" fmla="*/ 839453 h 1678905"/>
                <a:gd name="connsiteX1" fmla="*/ 1922659 w 3845318"/>
                <a:gd name="connsiteY1" fmla="*/ 0 h 1678905"/>
                <a:gd name="connsiteX2" fmla="*/ 3845318 w 3845318"/>
                <a:gd name="connsiteY2" fmla="*/ 839453 h 1678905"/>
                <a:gd name="connsiteX3" fmla="*/ 1922659 w 3845318"/>
                <a:gd name="connsiteY3" fmla="*/ 1678906 h 1678905"/>
                <a:gd name="connsiteX4" fmla="*/ 0 w 3845318"/>
                <a:gd name="connsiteY4" fmla="*/ 839453 h 1678905"/>
                <a:gd name="connsiteX0" fmla="*/ 0 w 3841065"/>
                <a:gd name="connsiteY0" fmla="*/ 788576 h 1679203"/>
                <a:gd name="connsiteX1" fmla="*/ 1918406 w 3841065"/>
                <a:gd name="connsiteY1" fmla="*/ 159 h 1679203"/>
                <a:gd name="connsiteX2" fmla="*/ 3841065 w 3841065"/>
                <a:gd name="connsiteY2" fmla="*/ 839612 h 1679203"/>
                <a:gd name="connsiteX3" fmla="*/ 1918406 w 3841065"/>
                <a:gd name="connsiteY3" fmla="*/ 1679065 h 1679203"/>
                <a:gd name="connsiteX4" fmla="*/ 0 w 3841065"/>
                <a:gd name="connsiteY4" fmla="*/ 788576 h 1679203"/>
                <a:gd name="connsiteX0" fmla="*/ 369 w 3841434"/>
                <a:gd name="connsiteY0" fmla="*/ 788650 h 1679277"/>
                <a:gd name="connsiteX1" fmla="*/ 1918775 w 3841434"/>
                <a:gd name="connsiteY1" fmla="*/ 233 h 1679277"/>
                <a:gd name="connsiteX2" fmla="*/ 3841434 w 3841434"/>
                <a:gd name="connsiteY2" fmla="*/ 839686 h 1679277"/>
                <a:gd name="connsiteX3" fmla="*/ 1918775 w 3841434"/>
                <a:gd name="connsiteY3" fmla="*/ 1679139 h 1679277"/>
                <a:gd name="connsiteX4" fmla="*/ 369 w 3841434"/>
                <a:gd name="connsiteY4" fmla="*/ 788650 h 1679277"/>
                <a:gd name="connsiteX0" fmla="*/ 1667 w 3842732"/>
                <a:gd name="connsiteY0" fmla="*/ 788789 h 1679416"/>
                <a:gd name="connsiteX1" fmla="*/ 1920073 w 3842732"/>
                <a:gd name="connsiteY1" fmla="*/ 372 h 1679416"/>
                <a:gd name="connsiteX2" fmla="*/ 3842732 w 3842732"/>
                <a:gd name="connsiteY2" fmla="*/ 839825 h 1679416"/>
                <a:gd name="connsiteX3" fmla="*/ 1920073 w 3842732"/>
                <a:gd name="connsiteY3" fmla="*/ 1679278 h 1679416"/>
                <a:gd name="connsiteX4" fmla="*/ 1667 w 3842732"/>
                <a:gd name="connsiteY4" fmla="*/ 788789 h 1679416"/>
                <a:gd name="connsiteX0" fmla="*/ 5 w 3841070"/>
                <a:gd name="connsiteY0" fmla="*/ 788521 h 1670645"/>
                <a:gd name="connsiteX1" fmla="*/ 1918411 w 3841070"/>
                <a:gd name="connsiteY1" fmla="*/ 104 h 1670645"/>
                <a:gd name="connsiteX2" fmla="*/ 3841070 w 3841070"/>
                <a:gd name="connsiteY2" fmla="*/ 839557 h 1670645"/>
                <a:gd name="connsiteX3" fmla="*/ 1935423 w 3841070"/>
                <a:gd name="connsiteY3" fmla="*/ 1670504 h 1670645"/>
                <a:gd name="connsiteX4" fmla="*/ 5 w 3841070"/>
                <a:gd name="connsiteY4" fmla="*/ 788521 h 1670645"/>
                <a:gd name="connsiteX0" fmla="*/ 5 w 3841070"/>
                <a:gd name="connsiteY0" fmla="*/ 788521 h 1673325"/>
                <a:gd name="connsiteX1" fmla="*/ 1918411 w 3841070"/>
                <a:gd name="connsiteY1" fmla="*/ 104 h 1673325"/>
                <a:gd name="connsiteX2" fmla="*/ 3841070 w 3841070"/>
                <a:gd name="connsiteY2" fmla="*/ 839557 h 1673325"/>
                <a:gd name="connsiteX3" fmla="*/ 1935423 w 3841070"/>
                <a:gd name="connsiteY3" fmla="*/ 1670504 h 1673325"/>
                <a:gd name="connsiteX4" fmla="*/ 5 w 3841070"/>
                <a:gd name="connsiteY4" fmla="*/ 788521 h 1673325"/>
                <a:gd name="connsiteX0" fmla="*/ 5 w 3841326"/>
                <a:gd name="connsiteY0" fmla="*/ 788521 h 1673325"/>
                <a:gd name="connsiteX1" fmla="*/ 1918411 w 3841326"/>
                <a:gd name="connsiteY1" fmla="*/ 104 h 1673325"/>
                <a:gd name="connsiteX2" fmla="*/ 3841070 w 3841326"/>
                <a:gd name="connsiteY2" fmla="*/ 839557 h 1673325"/>
                <a:gd name="connsiteX3" fmla="*/ 1935423 w 3841326"/>
                <a:gd name="connsiteY3" fmla="*/ 1670504 h 1673325"/>
                <a:gd name="connsiteX4" fmla="*/ 5 w 3841326"/>
                <a:gd name="connsiteY4" fmla="*/ 788521 h 1673325"/>
                <a:gd name="connsiteX0" fmla="*/ 0 w 3841321"/>
                <a:gd name="connsiteY0" fmla="*/ 788828 h 1673632"/>
                <a:gd name="connsiteX1" fmla="*/ 1918406 w 3841321"/>
                <a:gd name="connsiteY1" fmla="*/ 411 h 1673632"/>
                <a:gd name="connsiteX2" fmla="*/ 3841065 w 3841321"/>
                <a:gd name="connsiteY2" fmla="*/ 839864 h 1673632"/>
                <a:gd name="connsiteX3" fmla="*/ 1935418 w 3841321"/>
                <a:gd name="connsiteY3" fmla="*/ 1670811 h 1673632"/>
                <a:gd name="connsiteX4" fmla="*/ 0 w 3841321"/>
                <a:gd name="connsiteY4" fmla="*/ 788828 h 1673632"/>
                <a:gd name="connsiteX0" fmla="*/ 0 w 3841321"/>
                <a:gd name="connsiteY0" fmla="*/ 788828 h 1670952"/>
                <a:gd name="connsiteX1" fmla="*/ 1918406 w 3841321"/>
                <a:gd name="connsiteY1" fmla="*/ 411 h 1670952"/>
                <a:gd name="connsiteX2" fmla="*/ 3841065 w 3841321"/>
                <a:gd name="connsiteY2" fmla="*/ 839864 h 1670952"/>
                <a:gd name="connsiteX3" fmla="*/ 1935418 w 3841321"/>
                <a:gd name="connsiteY3" fmla="*/ 1670811 h 1670952"/>
                <a:gd name="connsiteX4" fmla="*/ 0 w 3841321"/>
                <a:gd name="connsiteY4" fmla="*/ 788828 h 1670952"/>
                <a:gd name="connsiteX0" fmla="*/ 0 w 3841321"/>
                <a:gd name="connsiteY0" fmla="*/ 788828 h 1670952"/>
                <a:gd name="connsiteX1" fmla="*/ 1918406 w 3841321"/>
                <a:gd name="connsiteY1" fmla="*/ 411 h 1670952"/>
                <a:gd name="connsiteX2" fmla="*/ 3841065 w 3841321"/>
                <a:gd name="connsiteY2" fmla="*/ 839864 h 1670952"/>
                <a:gd name="connsiteX3" fmla="*/ 1935418 w 3841321"/>
                <a:gd name="connsiteY3" fmla="*/ 1670811 h 1670952"/>
                <a:gd name="connsiteX4" fmla="*/ 0 w 3841321"/>
                <a:gd name="connsiteY4" fmla="*/ 788828 h 1670952"/>
                <a:gd name="connsiteX0" fmla="*/ 35 w 3841356"/>
                <a:gd name="connsiteY0" fmla="*/ 788828 h 1670952"/>
                <a:gd name="connsiteX1" fmla="*/ 1918441 w 3841356"/>
                <a:gd name="connsiteY1" fmla="*/ 411 h 1670952"/>
                <a:gd name="connsiteX2" fmla="*/ 3841100 w 3841356"/>
                <a:gd name="connsiteY2" fmla="*/ 839864 h 1670952"/>
                <a:gd name="connsiteX3" fmla="*/ 1935453 w 3841356"/>
                <a:gd name="connsiteY3" fmla="*/ 1670811 h 1670952"/>
                <a:gd name="connsiteX4" fmla="*/ 35 w 3841356"/>
                <a:gd name="connsiteY4" fmla="*/ 788828 h 167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1356" h="1670952">
                  <a:moveTo>
                    <a:pt x="35" y="788828"/>
                  </a:moveTo>
                  <a:cubicBezTo>
                    <a:pt x="22718" y="110644"/>
                    <a:pt x="1278264" y="-8095"/>
                    <a:pt x="1918441" y="411"/>
                  </a:cubicBezTo>
                  <a:cubicBezTo>
                    <a:pt x="2558618" y="8917"/>
                    <a:pt x="3862365" y="231644"/>
                    <a:pt x="3841100" y="839864"/>
                  </a:cubicBezTo>
                  <a:cubicBezTo>
                    <a:pt x="3841100" y="1303481"/>
                    <a:pt x="3022197" y="1679317"/>
                    <a:pt x="1935453" y="1670811"/>
                  </a:cubicBezTo>
                  <a:cubicBezTo>
                    <a:pt x="670082" y="1662305"/>
                    <a:pt x="-5636" y="1135276"/>
                    <a:pt x="35" y="788828"/>
                  </a:cubicBezTo>
                  <a:close/>
                </a:path>
              </a:pathLst>
            </a:cu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330" name="Group 329">
              <a:extLst>
                <a:ext uri="{FF2B5EF4-FFF2-40B4-BE49-F238E27FC236}">
                  <a16:creationId xmlns:a16="http://schemas.microsoft.com/office/drawing/2014/main" id="{E15B6D3F-B630-04D9-472B-1986041ECFD6}"/>
                </a:ext>
              </a:extLst>
            </p:cNvPr>
            <p:cNvGrpSpPr/>
            <p:nvPr/>
          </p:nvGrpSpPr>
          <p:grpSpPr>
            <a:xfrm>
              <a:off x="7374647" y="3558275"/>
              <a:ext cx="1667279" cy="2383277"/>
              <a:chOff x="7374647" y="3558275"/>
              <a:chExt cx="1667279" cy="2383277"/>
            </a:xfrm>
          </p:grpSpPr>
          <p:sp>
            <p:nvSpPr>
              <p:cNvPr id="643" name="Rectangle 291">
                <a:extLst>
                  <a:ext uri="{FF2B5EF4-FFF2-40B4-BE49-F238E27FC236}">
                    <a16:creationId xmlns:a16="http://schemas.microsoft.com/office/drawing/2014/main" id="{E4DD3BC2-43A0-49CE-FE5F-E6931E1D91EF}"/>
                  </a:ext>
                </a:extLst>
              </p:cNvPr>
              <p:cNvSpPr/>
              <p:nvPr/>
            </p:nvSpPr>
            <p:spPr bwMode="auto">
              <a:xfrm>
                <a:off x="7374647" y="3558275"/>
                <a:ext cx="1667279" cy="2383277"/>
              </a:xfrm>
              <a:custGeom>
                <a:avLst/>
                <a:gdLst>
                  <a:gd name="connsiteX0" fmla="*/ 0 w 1667185"/>
                  <a:gd name="connsiteY0" fmla="*/ 0 h 2173362"/>
                  <a:gd name="connsiteX1" fmla="*/ 1667185 w 1667185"/>
                  <a:gd name="connsiteY1" fmla="*/ 0 h 2173362"/>
                  <a:gd name="connsiteX2" fmla="*/ 1667185 w 1667185"/>
                  <a:gd name="connsiteY2" fmla="*/ 2173362 h 2173362"/>
                  <a:gd name="connsiteX3" fmla="*/ 0 w 1667185"/>
                  <a:gd name="connsiteY3" fmla="*/ 2173362 h 2173362"/>
                  <a:gd name="connsiteX4" fmla="*/ 0 w 1667185"/>
                  <a:gd name="connsiteY4" fmla="*/ 0 h 2173362"/>
                  <a:gd name="connsiteX0" fmla="*/ 0 w 1667185"/>
                  <a:gd name="connsiteY0" fmla="*/ 97819 h 2173362"/>
                  <a:gd name="connsiteX1" fmla="*/ 1667185 w 1667185"/>
                  <a:gd name="connsiteY1" fmla="*/ 0 h 2173362"/>
                  <a:gd name="connsiteX2" fmla="*/ 1667185 w 1667185"/>
                  <a:gd name="connsiteY2" fmla="*/ 2173362 h 2173362"/>
                  <a:gd name="connsiteX3" fmla="*/ 0 w 1667185"/>
                  <a:gd name="connsiteY3" fmla="*/ 2173362 h 2173362"/>
                  <a:gd name="connsiteX4" fmla="*/ 0 w 1667185"/>
                  <a:gd name="connsiteY4" fmla="*/ 97819 h 2173362"/>
                  <a:gd name="connsiteX0" fmla="*/ 0 w 1667185"/>
                  <a:gd name="connsiteY0" fmla="*/ 0 h 2075543"/>
                  <a:gd name="connsiteX1" fmla="*/ 1667185 w 1667185"/>
                  <a:gd name="connsiteY1" fmla="*/ 25518 h 2075543"/>
                  <a:gd name="connsiteX2" fmla="*/ 1667185 w 1667185"/>
                  <a:gd name="connsiteY2" fmla="*/ 2075543 h 2075543"/>
                  <a:gd name="connsiteX3" fmla="*/ 0 w 1667185"/>
                  <a:gd name="connsiteY3" fmla="*/ 2075543 h 2075543"/>
                  <a:gd name="connsiteX4" fmla="*/ 0 w 1667185"/>
                  <a:gd name="connsiteY4" fmla="*/ 0 h 2075543"/>
                  <a:gd name="connsiteX0" fmla="*/ 0 w 1667185"/>
                  <a:gd name="connsiteY0" fmla="*/ 117376 h 2192919"/>
                  <a:gd name="connsiteX1" fmla="*/ 1667185 w 1667185"/>
                  <a:gd name="connsiteY1" fmla="*/ 142894 h 2192919"/>
                  <a:gd name="connsiteX2" fmla="*/ 1667185 w 1667185"/>
                  <a:gd name="connsiteY2" fmla="*/ 2192919 h 2192919"/>
                  <a:gd name="connsiteX3" fmla="*/ 0 w 1667185"/>
                  <a:gd name="connsiteY3" fmla="*/ 2192919 h 2192919"/>
                  <a:gd name="connsiteX4" fmla="*/ 0 w 1667185"/>
                  <a:gd name="connsiteY4" fmla="*/ 117376 h 2192919"/>
                  <a:gd name="connsiteX0" fmla="*/ 0 w 1667185"/>
                  <a:gd name="connsiteY0" fmla="*/ 139301 h 2185073"/>
                  <a:gd name="connsiteX1" fmla="*/ 1667185 w 1667185"/>
                  <a:gd name="connsiteY1" fmla="*/ 135048 h 2185073"/>
                  <a:gd name="connsiteX2" fmla="*/ 1667185 w 1667185"/>
                  <a:gd name="connsiteY2" fmla="*/ 2185073 h 2185073"/>
                  <a:gd name="connsiteX3" fmla="*/ 0 w 1667185"/>
                  <a:gd name="connsiteY3" fmla="*/ 2185073 h 2185073"/>
                  <a:gd name="connsiteX4" fmla="*/ 0 w 1667185"/>
                  <a:gd name="connsiteY4" fmla="*/ 139301 h 2185073"/>
                  <a:gd name="connsiteX0" fmla="*/ 831 w 1668016"/>
                  <a:gd name="connsiteY0" fmla="*/ 183839 h 2229611"/>
                  <a:gd name="connsiteX1" fmla="*/ 1668016 w 1668016"/>
                  <a:gd name="connsiteY1" fmla="*/ 179586 h 2229611"/>
                  <a:gd name="connsiteX2" fmla="*/ 1668016 w 1668016"/>
                  <a:gd name="connsiteY2" fmla="*/ 2229611 h 2229611"/>
                  <a:gd name="connsiteX3" fmla="*/ 831 w 1668016"/>
                  <a:gd name="connsiteY3" fmla="*/ 2229611 h 2229611"/>
                  <a:gd name="connsiteX4" fmla="*/ 831 w 1668016"/>
                  <a:gd name="connsiteY4" fmla="*/ 183839 h 2229611"/>
                  <a:gd name="connsiteX0" fmla="*/ 0 w 1667185"/>
                  <a:gd name="connsiteY0" fmla="*/ 182530 h 2228302"/>
                  <a:gd name="connsiteX1" fmla="*/ 1667185 w 1667185"/>
                  <a:gd name="connsiteY1" fmla="*/ 178277 h 2228302"/>
                  <a:gd name="connsiteX2" fmla="*/ 1667185 w 1667185"/>
                  <a:gd name="connsiteY2" fmla="*/ 2228302 h 2228302"/>
                  <a:gd name="connsiteX3" fmla="*/ 0 w 1667185"/>
                  <a:gd name="connsiteY3" fmla="*/ 2228302 h 2228302"/>
                  <a:gd name="connsiteX4" fmla="*/ 0 w 1667185"/>
                  <a:gd name="connsiteY4" fmla="*/ 182530 h 2228302"/>
                  <a:gd name="connsiteX0" fmla="*/ 53 w 1667238"/>
                  <a:gd name="connsiteY0" fmla="*/ 190533 h 2236305"/>
                  <a:gd name="connsiteX1" fmla="*/ 1667238 w 1667238"/>
                  <a:gd name="connsiteY1" fmla="*/ 186280 h 2236305"/>
                  <a:gd name="connsiteX2" fmla="*/ 1667238 w 1667238"/>
                  <a:gd name="connsiteY2" fmla="*/ 2236305 h 2236305"/>
                  <a:gd name="connsiteX3" fmla="*/ 53 w 1667238"/>
                  <a:gd name="connsiteY3" fmla="*/ 2236305 h 2236305"/>
                  <a:gd name="connsiteX4" fmla="*/ 53 w 1667238"/>
                  <a:gd name="connsiteY4" fmla="*/ 190533 h 2236305"/>
                  <a:gd name="connsiteX0" fmla="*/ 47 w 1667232"/>
                  <a:gd name="connsiteY0" fmla="*/ 171234 h 2217006"/>
                  <a:gd name="connsiteX1" fmla="*/ 1667232 w 1667232"/>
                  <a:gd name="connsiteY1" fmla="*/ 166981 h 2217006"/>
                  <a:gd name="connsiteX2" fmla="*/ 1667232 w 1667232"/>
                  <a:gd name="connsiteY2" fmla="*/ 2217006 h 2217006"/>
                  <a:gd name="connsiteX3" fmla="*/ 47 w 1667232"/>
                  <a:gd name="connsiteY3" fmla="*/ 2217006 h 2217006"/>
                  <a:gd name="connsiteX4" fmla="*/ 47 w 1667232"/>
                  <a:gd name="connsiteY4" fmla="*/ 171234 h 2217006"/>
                  <a:gd name="connsiteX0" fmla="*/ 94 w 1667279"/>
                  <a:gd name="connsiteY0" fmla="*/ 179959 h 2225731"/>
                  <a:gd name="connsiteX1" fmla="*/ 1667279 w 1667279"/>
                  <a:gd name="connsiteY1" fmla="*/ 175706 h 2225731"/>
                  <a:gd name="connsiteX2" fmla="*/ 1667279 w 1667279"/>
                  <a:gd name="connsiteY2" fmla="*/ 2225731 h 2225731"/>
                  <a:gd name="connsiteX3" fmla="*/ 94 w 1667279"/>
                  <a:gd name="connsiteY3" fmla="*/ 2225731 h 2225731"/>
                  <a:gd name="connsiteX4" fmla="*/ 94 w 1667279"/>
                  <a:gd name="connsiteY4" fmla="*/ 179959 h 2225731"/>
                  <a:gd name="connsiteX0" fmla="*/ 94 w 1667279"/>
                  <a:gd name="connsiteY0" fmla="*/ 179959 h 2342925"/>
                  <a:gd name="connsiteX1" fmla="*/ 1667279 w 1667279"/>
                  <a:gd name="connsiteY1" fmla="*/ 175706 h 2342925"/>
                  <a:gd name="connsiteX2" fmla="*/ 1667279 w 1667279"/>
                  <a:gd name="connsiteY2" fmla="*/ 2225731 h 2342925"/>
                  <a:gd name="connsiteX3" fmla="*/ 94 w 1667279"/>
                  <a:gd name="connsiteY3" fmla="*/ 2225731 h 2342925"/>
                  <a:gd name="connsiteX4" fmla="*/ 94 w 1667279"/>
                  <a:gd name="connsiteY4" fmla="*/ 179959 h 2342925"/>
                  <a:gd name="connsiteX0" fmla="*/ 94 w 1667279"/>
                  <a:gd name="connsiteY0" fmla="*/ 179959 h 2391677"/>
                  <a:gd name="connsiteX1" fmla="*/ 1667279 w 1667279"/>
                  <a:gd name="connsiteY1" fmla="*/ 175706 h 2391677"/>
                  <a:gd name="connsiteX2" fmla="*/ 1667279 w 1667279"/>
                  <a:gd name="connsiteY2" fmla="*/ 2225731 h 2391677"/>
                  <a:gd name="connsiteX3" fmla="*/ 94 w 1667279"/>
                  <a:gd name="connsiteY3" fmla="*/ 2225731 h 2391677"/>
                  <a:gd name="connsiteX4" fmla="*/ 94 w 1667279"/>
                  <a:gd name="connsiteY4" fmla="*/ 179959 h 2391677"/>
                  <a:gd name="connsiteX0" fmla="*/ 94 w 1667279"/>
                  <a:gd name="connsiteY0" fmla="*/ 179959 h 2391677"/>
                  <a:gd name="connsiteX1" fmla="*/ 1667279 w 1667279"/>
                  <a:gd name="connsiteY1" fmla="*/ 175706 h 2391677"/>
                  <a:gd name="connsiteX2" fmla="*/ 1667279 w 1667279"/>
                  <a:gd name="connsiteY2" fmla="*/ 2225731 h 2391677"/>
                  <a:gd name="connsiteX3" fmla="*/ 94 w 1667279"/>
                  <a:gd name="connsiteY3" fmla="*/ 2225731 h 2391677"/>
                  <a:gd name="connsiteX4" fmla="*/ 94 w 1667279"/>
                  <a:gd name="connsiteY4" fmla="*/ 179959 h 2391677"/>
                  <a:gd name="connsiteX0" fmla="*/ 94 w 1667279"/>
                  <a:gd name="connsiteY0" fmla="*/ 171559 h 2383277"/>
                  <a:gd name="connsiteX1" fmla="*/ 1667279 w 1667279"/>
                  <a:gd name="connsiteY1" fmla="*/ 167306 h 2383277"/>
                  <a:gd name="connsiteX2" fmla="*/ 1667279 w 1667279"/>
                  <a:gd name="connsiteY2" fmla="*/ 2217331 h 2383277"/>
                  <a:gd name="connsiteX3" fmla="*/ 94 w 1667279"/>
                  <a:gd name="connsiteY3" fmla="*/ 2217331 h 2383277"/>
                  <a:gd name="connsiteX4" fmla="*/ 94 w 1667279"/>
                  <a:gd name="connsiteY4" fmla="*/ 171559 h 2383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279" h="2383277">
                    <a:moveTo>
                      <a:pt x="94" y="171559"/>
                    </a:moveTo>
                    <a:cubicBezTo>
                      <a:pt x="-14082" y="-36838"/>
                      <a:pt x="1583637" y="-75116"/>
                      <a:pt x="1667279" y="167306"/>
                    </a:cubicBezTo>
                    <a:lnTo>
                      <a:pt x="1667279" y="2217331"/>
                    </a:lnTo>
                    <a:cubicBezTo>
                      <a:pt x="1379492" y="2391705"/>
                      <a:pt x="470762" y="2481018"/>
                      <a:pt x="94" y="2217331"/>
                    </a:cubicBezTo>
                    <a:lnTo>
                      <a:pt x="94" y="171559"/>
                    </a:lnTo>
                    <a:close/>
                  </a:path>
                </a:pathLst>
              </a:custGeom>
              <a:solidFill>
                <a:srgbClr val="E1471D">
                  <a:lumMod val="60000"/>
                  <a:lumOff val="4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4" name="Oval 643">
                <a:extLst>
                  <a:ext uri="{FF2B5EF4-FFF2-40B4-BE49-F238E27FC236}">
                    <a16:creationId xmlns:a16="http://schemas.microsoft.com/office/drawing/2014/main" id="{F50FC43B-7AB2-0032-C9CA-C94D634D08E6}"/>
                  </a:ext>
                </a:extLst>
              </p:cNvPr>
              <p:cNvSpPr/>
              <p:nvPr/>
            </p:nvSpPr>
            <p:spPr bwMode="auto">
              <a:xfrm>
                <a:off x="7374647" y="3565843"/>
                <a:ext cx="1667279" cy="321420"/>
              </a:xfrm>
              <a:prstGeom prst="ellipse">
                <a:avLst/>
              </a:prstGeom>
              <a:gradFill>
                <a:gsLst>
                  <a:gs pos="21000">
                    <a:srgbClr val="E1471D"/>
                  </a:gs>
                  <a:gs pos="61000">
                    <a:srgbClr val="E1471D">
                      <a:lumMod val="60000"/>
                      <a:lumOff val="40000"/>
                    </a:srgbClr>
                  </a:gs>
                </a:gsLst>
                <a:lin ang="15600000" scaled="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cxnSp>
          <p:nvCxnSpPr>
            <p:cNvPr id="331" name="Straight Arrow Connector 330">
              <a:extLst>
                <a:ext uri="{FF2B5EF4-FFF2-40B4-BE49-F238E27FC236}">
                  <a16:creationId xmlns:a16="http://schemas.microsoft.com/office/drawing/2014/main" id="{59AD219C-C7F4-76B5-0EFA-3664F9120ECC}"/>
                </a:ext>
              </a:extLst>
            </p:cNvPr>
            <p:cNvCxnSpPr>
              <a:cxnSpLocks/>
            </p:cNvCxnSpPr>
            <p:nvPr/>
          </p:nvCxnSpPr>
          <p:spPr bwMode="auto">
            <a:xfrm flipH="1" flipV="1">
              <a:off x="6195062" y="2407745"/>
              <a:ext cx="6625" cy="391512"/>
            </a:xfrm>
            <a:prstGeom prst="straightConnector1">
              <a:avLst/>
            </a:prstGeom>
            <a:noFill/>
            <a:ln w="28575" cap="flat" cmpd="sng" algn="ctr">
              <a:solidFill>
                <a:srgbClr val="000000"/>
              </a:solidFill>
              <a:prstDash val="solid"/>
              <a:round/>
              <a:headEnd type="none" w="med" len="med"/>
              <a:tailEnd type="triangle"/>
            </a:ln>
            <a:effectLst/>
          </p:spPr>
        </p:cxnSp>
        <p:grpSp>
          <p:nvGrpSpPr>
            <p:cNvPr id="332" name="Group 331">
              <a:extLst>
                <a:ext uri="{FF2B5EF4-FFF2-40B4-BE49-F238E27FC236}">
                  <a16:creationId xmlns:a16="http://schemas.microsoft.com/office/drawing/2014/main" id="{ABF73710-0F0E-9600-FC34-48EFAB0D8CCC}"/>
                </a:ext>
              </a:extLst>
            </p:cNvPr>
            <p:cNvGrpSpPr/>
            <p:nvPr/>
          </p:nvGrpSpPr>
          <p:grpSpPr>
            <a:xfrm>
              <a:off x="1450280" y="4869712"/>
              <a:ext cx="1239359" cy="761291"/>
              <a:chOff x="1450280" y="4869712"/>
              <a:chExt cx="1239359" cy="761291"/>
            </a:xfrm>
          </p:grpSpPr>
          <p:sp>
            <p:nvSpPr>
              <p:cNvPr id="641" name="Oval 640">
                <a:extLst>
                  <a:ext uri="{FF2B5EF4-FFF2-40B4-BE49-F238E27FC236}">
                    <a16:creationId xmlns:a16="http://schemas.microsoft.com/office/drawing/2014/main" id="{C15634CC-37ED-84E9-FBFC-B7A1ED7F972E}"/>
                  </a:ext>
                </a:extLst>
              </p:cNvPr>
              <p:cNvSpPr/>
              <p:nvPr/>
            </p:nvSpPr>
            <p:spPr bwMode="auto">
              <a:xfrm>
                <a:off x="1450280" y="4869712"/>
                <a:ext cx="1239359" cy="761291"/>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2" name="Oval 641">
                <a:extLst>
                  <a:ext uri="{FF2B5EF4-FFF2-40B4-BE49-F238E27FC236}">
                    <a16:creationId xmlns:a16="http://schemas.microsoft.com/office/drawing/2014/main" id="{968662E5-4A3C-C113-68C1-2A2ADA0F0620}"/>
                  </a:ext>
                </a:extLst>
              </p:cNvPr>
              <p:cNvSpPr/>
              <p:nvPr/>
            </p:nvSpPr>
            <p:spPr bwMode="auto">
              <a:xfrm>
                <a:off x="1522582" y="5026733"/>
                <a:ext cx="706002" cy="417137"/>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3" name="Group 332">
              <a:extLst>
                <a:ext uri="{FF2B5EF4-FFF2-40B4-BE49-F238E27FC236}">
                  <a16:creationId xmlns:a16="http://schemas.microsoft.com/office/drawing/2014/main" id="{7D1CD77E-21B8-8B74-488E-61681F6E5540}"/>
                </a:ext>
              </a:extLst>
            </p:cNvPr>
            <p:cNvGrpSpPr/>
            <p:nvPr/>
          </p:nvGrpSpPr>
          <p:grpSpPr>
            <a:xfrm>
              <a:off x="4321071" y="4121180"/>
              <a:ext cx="1173835" cy="603929"/>
              <a:chOff x="4321071" y="4121180"/>
              <a:chExt cx="1173835" cy="603929"/>
            </a:xfrm>
          </p:grpSpPr>
          <p:sp>
            <p:nvSpPr>
              <p:cNvPr id="639" name="Oval 638">
                <a:extLst>
                  <a:ext uri="{FF2B5EF4-FFF2-40B4-BE49-F238E27FC236}">
                    <a16:creationId xmlns:a16="http://schemas.microsoft.com/office/drawing/2014/main" id="{CDDA1E9D-BFBE-F012-89A0-4CDC7DD44D60}"/>
                  </a:ext>
                </a:extLst>
              </p:cNvPr>
              <p:cNvSpPr/>
              <p:nvPr/>
            </p:nvSpPr>
            <p:spPr bwMode="auto">
              <a:xfrm>
                <a:off x="4321071" y="4121180"/>
                <a:ext cx="1173835" cy="603929"/>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0" name="Oval 639">
                <a:extLst>
                  <a:ext uri="{FF2B5EF4-FFF2-40B4-BE49-F238E27FC236}">
                    <a16:creationId xmlns:a16="http://schemas.microsoft.com/office/drawing/2014/main" id="{E2ED51AE-FDCE-19E6-1DBE-F0BE1983C9B8}"/>
                  </a:ext>
                </a:extLst>
              </p:cNvPr>
              <p:cNvSpPr/>
              <p:nvPr/>
            </p:nvSpPr>
            <p:spPr bwMode="auto">
              <a:xfrm>
                <a:off x="4699591" y="4274288"/>
                <a:ext cx="706002" cy="348748"/>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4" name="Group 333">
              <a:extLst>
                <a:ext uri="{FF2B5EF4-FFF2-40B4-BE49-F238E27FC236}">
                  <a16:creationId xmlns:a16="http://schemas.microsoft.com/office/drawing/2014/main" id="{98A248EC-2D67-1F90-C852-BB9D19F091F6}"/>
                </a:ext>
              </a:extLst>
            </p:cNvPr>
            <p:cNvGrpSpPr/>
            <p:nvPr/>
          </p:nvGrpSpPr>
          <p:grpSpPr>
            <a:xfrm>
              <a:off x="4333830" y="4984543"/>
              <a:ext cx="1173835" cy="608183"/>
              <a:chOff x="4333830" y="4984543"/>
              <a:chExt cx="1173835" cy="608183"/>
            </a:xfrm>
          </p:grpSpPr>
          <p:sp>
            <p:nvSpPr>
              <p:cNvPr id="637" name="Oval 636">
                <a:extLst>
                  <a:ext uri="{FF2B5EF4-FFF2-40B4-BE49-F238E27FC236}">
                    <a16:creationId xmlns:a16="http://schemas.microsoft.com/office/drawing/2014/main" id="{F28E4286-FFDA-E5F4-0E09-C922CA03F64A}"/>
                  </a:ext>
                </a:extLst>
              </p:cNvPr>
              <p:cNvSpPr/>
              <p:nvPr/>
            </p:nvSpPr>
            <p:spPr bwMode="auto">
              <a:xfrm>
                <a:off x="4333830" y="4984543"/>
                <a:ext cx="1173835" cy="608183"/>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8" name="Oval 637">
                <a:extLst>
                  <a:ext uri="{FF2B5EF4-FFF2-40B4-BE49-F238E27FC236}">
                    <a16:creationId xmlns:a16="http://schemas.microsoft.com/office/drawing/2014/main" id="{51E3CD37-8705-CFCC-DBDB-E87AE6ECCB42}"/>
                  </a:ext>
                </a:extLst>
              </p:cNvPr>
              <p:cNvSpPr/>
              <p:nvPr/>
            </p:nvSpPr>
            <p:spPr bwMode="auto">
              <a:xfrm>
                <a:off x="4746373" y="5150411"/>
                <a:ext cx="659219" cy="331736"/>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5" name="Group 334">
              <a:extLst>
                <a:ext uri="{FF2B5EF4-FFF2-40B4-BE49-F238E27FC236}">
                  <a16:creationId xmlns:a16="http://schemas.microsoft.com/office/drawing/2014/main" id="{CBEEE254-7501-8767-C5AF-A8629EEFCE48}"/>
                </a:ext>
              </a:extLst>
            </p:cNvPr>
            <p:cNvGrpSpPr/>
            <p:nvPr/>
          </p:nvGrpSpPr>
          <p:grpSpPr>
            <a:xfrm>
              <a:off x="5928713" y="4623036"/>
              <a:ext cx="1173835" cy="608183"/>
              <a:chOff x="5928713" y="4623036"/>
              <a:chExt cx="1173835" cy="608183"/>
            </a:xfrm>
          </p:grpSpPr>
          <p:sp>
            <p:nvSpPr>
              <p:cNvPr id="635" name="Oval 634">
                <a:extLst>
                  <a:ext uri="{FF2B5EF4-FFF2-40B4-BE49-F238E27FC236}">
                    <a16:creationId xmlns:a16="http://schemas.microsoft.com/office/drawing/2014/main" id="{B9560CB8-3BB0-134F-05A0-FA691C9747EF}"/>
                  </a:ext>
                </a:extLst>
              </p:cNvPr>
              <p:cNvSpPr/>
              <p:nvPr/>
            </p:nvSpPr>
            <p:spPr bwMode="auto">
              <a:xfrm>
                <a:off x="5928713" y="4623036"/>
                <a:ext cx="1173835" cy="608183"/>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6" name="Oval 635">
                <a:extLst>
                  <a:ext uri="{FF2B5EF4-FFF2-40B4-BE49-F238E27FC236}">
                    <a16:creationId xmlns:a16="http://schemas.microsoft.com/office/drawing/2014/main" id="{58B6EF7E-979B-5789-985E-2214DF1E0FBA}"/>
                  </a:ext>
                </a:extLst>
              </p:cNvPr>
              <p:cNvSpPr/>
              <p:nvPr/>
            </p:nvSpPr>
            <p:spPr bwMode="auto">
              <a:xfrm>
                <a:off x="6319994" y="4771891"/>
                <a:ext cx="663470" cy="353001"/>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6" name="Group 335">
              <a:extLst>
                <a:ext uri="{FF2B5EF4-FFF2-40B4-BE49-F238E27FC236}">
                  <a16:creationId xmlns:a16="http://schemas.microsoft.com/office/drawing/2014/main" id="{64E8F278-AE16-BAC4-DDD7-09BED83ADB62}"/>
                </a:ext>
              </a:extLst>
            </p:cNvPr>
            <p:cNvGrpSpPr/>
            <p:nvPr/>
          </p:nvGrpSpPr>
          <p:grpSpPr>
            <a:xfrm>
              <a:off x="2088859" y="5842932"/>
              <a:ext cx="2897611" cy="242375"/>
              <a:chOff x="2088859" y="5842932"/>
              <a:chExt cx="2897611" cy="242375"/>
            </a:xfrm>
          </p:grpSpPr>
          <p:sp>
            <p:nvSpPr>
              <p:cNvPr id="633" name="Freeform 474">
                <a:extLst>
                  <a:ext uri="{FF2B5EF4-FFF2-40B4-BE49-F238E27FC236}">
                    <a16:creationId xmlns:a16="http://schemas.microsoft.com/office/drawing/2014/main" id="{3E67D5A7-9E10-9FD1-4782-1E12D604AC7D}"/>
                  </a:ext>
                </a:extLst>
              </p:cNvPr>
              <p:cNvSpPr/>
              <p:nvPr/>
            </p:nvSpPr>
            <p:spPr bwMode="auto">
              <a:xfrm>
                <a:off x="2088859" y="5842932"/>
                <a:ext cx="2831285" cy="242375"/>
              </a:xfrm>
              <a:custGeom>
                <a:avLst/>
                <a:gdLst>
                  <a:gd name="connsiteX0" fmla="*/ 0 w 2852257"/>
                  <a:gd name="connsiteY0" fmla="*/ 0 h 249322"/>
                  <a:gd name="connsiteX1" fmla="*/ 218113 w 2852257"/>
                  <a:gd name="connsiteY1" fmla="*/ 117446 h 249322"/>
                  <a:gd name="connsiteX2" fmla="*/ 1145097 w 2852257"/>
                  <a:gd name="connsiteY2" fmla="*/ 247475 h 249322"/>
                  <a:gd name="connsiteX3" fmla="*/ 2478947 w 2852257"/>
                  <a:gd name="connsiteY3" fmla="*/ 184558 h 249322"/>
                  <a:gd name="connsiteX4" fmla="*/ 2852257 w 2852257"/>
                  <a:gd name="connsiteY4" fmla="*/ 54529 h 249322"/>
                  <a:gd name="connsiteX0" fmla="*/ 0 w 2852257"/>
                  <a:gd name="connsiteY0" fmla="*/ 0 h 249322"/>
                  <a:gd name="connsiteX1" fmla="*/ 1145097 w 2852257"/>
                  <a:gd name="connsiteY1" fmla="*/ 247475 h 249322"/>
                  <a:gd name="connsiteX2" fmla="*/ 2478947 w 2852257"/>
                  <a:gd name="connsiteY2" fmla="*/ 184558 h 249322"/>
                  <a:gd name="connsiteX3" fmla="*/ 2852257 w 2852257"/>
                  <a:gd name="connsiteY3" fmla="*/ 54529 h 249322"/>
                  <a:gd name="connsiteX0" fmla="*/ 0 w 2852257"/>
                  <a:gd name="connsiteY0" fmla="*/ 0 h 249322"/>
                  <a:gd name="connsiteX1" fmla="*/ 1145097 w 2852257"/>
                  <a:gd name="connsiteY1" fmla="*/ 247475 h 249322"/>
                  <a:gd name="connsiteX2" fmla="*/ 2478947 w 2852257"/>
                  <a:gd name="connsiteY2" fmla="*/ 184558 h 249322"/>
                  <a:gd name="connsiteX3" fmla="*/ 2852257 w 2852257"/>
                  <a:gd name="connsiteY3" fmla="*/ 54529 h 249322"/>
                  <a:gd name="connsiteX0" fmla="*/ 0 w 2852257"/>
                  <a:gd name="connsiteY0" fmla="*/ 0 h 201673"/>
                  <a:gd name="connsiteX1" fmla="*/ 1145097 w 2852257"/>
                  <a:gd name="connsiteY1" fmla="*/ 184558 h 201673"/>
                  <a:gd name="connsiteX2" fmla="*/ 2478947 w 2852257"/>
                  <a:gd name="connsiteY2" fmla="*/ 184558 h 201673"/>
                  <a:gd name="connsiteX3" fmla="*/ 2852257 w 2852257"/>
                  <a:gd name="connsiteY3" fmla="*/ 54529 h 201673"/>
                  <a:gd name="connsiteX0" fmla="*/ 0 w 2852257"/>
                  <a:gd name="connsiteY0" fmla="*/ 0 h 241284"/>
                  <a:gd name="connsiteX1" fmla="*/ 1098958 w 2852257"/>
                  <a:gd name="connsiteY1" fmla="*/ 239087 h 241284"/>
                  <a:gd name="connsiteX2" fmla="*/ 2478947 w 2852257"/>
                  <a:gd name="connsiteY2" fmla="*/ 184558 h 241284"/>
                  <a:gd name="connsiteX3" fmla="*/ 2852257 w 2852257"/>
                  <a:gd name="connsiteY3" fmla="*/ 54529 h 241284"/>
                  <a:gd name="connsiteX0" fmla="*/ 0 w 2852257"/>
                  <a:gd name="connsiteY0" fmla="*/ 0 h 253041"/>
                  <a:gd name="connsiteX1" fmla="*/ 1098958 w 2852257"/>
                  <a:gd name="connsiteY1" fmla="*/ 239087 h 253041"/>
                  <a:gd name="connsiteX2" fmla="*/ 2470558 w 2852257"/>
                  <a:gd name="connsiteY2" fmla="*/ 205530 h 253041"/>
                  <a:gd name="connsiteX3" fmla="*/ 2852257 w 2852257"/>
                  <a:gd name="connsiteY3" fmla="*/ 54529 h 253041"/>
                  <a:gd name="connsiteX0" fmla="*/ 0 w 2852257"/>
                  <a:gd name="connsiteY0" fmla="*/ 0 h 239187"/>
                  <a:gd name="connsiteX1" fmla="*/ 1098958 w 2852257"/>
                  <a:gd name="connsiteY1" fmla="*/ 239087 h 239187"/>
                  <a:gd name="connsiteX2" fmla="*/ 2470558 w 2852257"/>
                  <a:gd name="connsiteY2" fmla="*/ 205530 h 239187"/>
                  <a:gd name="connsiteX3" fmla="*/ 2852257 w 2852257"/>
                  <a:gd name="connsiteY3" fmla="*/ 54529 h 239187"/>
                  <a:gd name="connsiteX0" fmla="*/ 0 w 2852257"/>
                  <a:gd name="connsiteY0" fmla="*/ 0 h 239187"/>
                  <a:gd name="connsiteX1" fmla="*/ 1098958 w 2852257"/>
                  <a:gd name="connsiteY1" fmla="*/ 239087 h 239187"/>
                  <a:gd name="connsiteX2" fmla="*/ 2470558 w 2852257"/>
                  <a:gd name="connsiteY2" fmla="*/ 205530 h 239187"/>
                  <a:gd name="connsiteX3" fmla="*/ 2852257 w 2852257"/>
                  <a:gd name="connsiteY3" fmla="*/ 54529 h 239187"/>
                  <a:gd name="connsiteX0" fmla="*/ 0 w 2852257"/>
                  <a:gd name="connsiteY0" fmla="*/ 0 h 251935"/>
                  <a:gd name="connsiteX1" fmla="*/ 1098958 w 2852257"/>
                  <a:gd name="connsiteY1" fmla="*/ 239087 h 251935"/>
                  <a:gd name="connsiteX2" fmla="*/ 2390863 w 2852257"/>
                  <a:gd name="connsiteY2" fmla="*/ 201335 h 251935"/>
                  <a:gd name="connsiteX3" fmla="*/ 2852257 w 2852257"/>
                  <a:gd name="connsiteY3" fmla="*/ 54529 h 251935"/>
                  <a:gd name="connsiteX0" fmla="*/ 0 w 2852257"/>
                  <a:gd name="connsiteY0" fmla="*/ 0 h 251935"/>
                  <a:gd name="connsiteX1" fmla="*/ 1098958 w 2852257"/>
                  <a:gd name="connsiteY1" fmla="*/ 239087 h 251935"/>
                  <a:gd name="connsiteX2" fmla="*/ 2390863 w 2852257"/>
                  <a:gd name="connsiteY2" fmla="*/ 201335 h 251935"/>
                  <a:gd name="connsiteX3" fmla="*/ 2852257 w 2852257"/>
                  <a:gd name="connsiteY3" fmla="*/ 54529 h 251935"/>
                  <a:gd name="connsiteX0" fmla="*/ 0 w 2852257"/>
                  <a:gd name="connsiteY0" fmla="*/ 0 h 250210"/>
                  <a:gd name="connsiteX1" fmla="*/ 1098958 w 2852257"/>
                  <a:gd name="connsiteY1" fmla="*/ 239087 h 250210"/>
                  <a:gd name="connsiteX2" fmla="*/ 2332139 w 2852257"/>
                  <a:gd name="connsiteY2" fmla="*/ 209725 h 250210"/>
                  <a:gd name="connsiteX3" fmla="*/ 2390863 w 2852257"/>
                  <a:gd name="connsiteY3" fmla="*/ 201335 h 250210"/>
                  <a:gd name="connsiteX4" fmla="*/ 2852257 w 2852257"/>
                  <a:gd name="connsiteY4" fmla="*/ 54529 h 250210"/>
                  <a:gd name="connsiteX0" fmla="*/ 0 w 2852257"/>
                  <a:gd name="connsiteY0" fmla="*/ 0 h 246602"/>
                  <a:gd name="connsiteX1" fmla="*/ 1015068 w 2852257"/>
                  <a:gd name="connsiteY1" fmla="*/ 234892 h 246602"/>
                  <a:gd name="connsiteX2" fmla="*/ 2332139 w 2852257"/>
                  <a:gd name="connsiteY2" fmla="*/ 209725 h 246602"/>
                  <a:gd name="connsiteX3" fmla="*/ 2390863 w 2852257"/>
                  <a:gd name="connsiteY3" fmla="*/ 201335 h 246602"/>
                  <a:gd name="connsiteX4" fmla="*/ 2852257 w 2852257"/>
                  <a:gd name="connsiteY4" fmla="*/ 54529 h 246602"/>
                  <a:gd name="connsiteX0" fmla="*/ 0 w 2852257"/>
                  <a:gd name="connsiteY0" fmla="*/ 0 h 239862"/>
                  <a:gd name="connsiteX1" fmla="*/ 1015068 w 2852257"/>
                  <a:gd name="connsiteY1" fmla="*/ 234892 h 239862"/>
                  <a:gd name="connsiteX2" fmla="*/ 2332139 w 2852257"/>
                  <a:gd name="connsiteY2" fmla="*/ 209725 h 239862"/>
                  <a:gd name="connsiteX3" fmla="*/ 2390863 w 2852257"/>
                  <a:gd name="connsiteY3" fmla="*/ 201335 h 239862"/>
                  <a:gd name="connsiteX4" fmla="*/ 2852257 w 2852257"/>
                  <a:gd name="connsiteY4" fmla="*/ 54529 h 239862"/>
                  <a:gd name="connsiteX0" fmla="*/ 0 w 2852257"/>
                  <a:gd name="connsiteY0" fmla="*/ 0 h 243163"/>
                  <a:gd name="connsiteX1" fmla="*/ 1015068 w 2852257"/>
                  <a:gd name="connsiteY1" fmla="*/ 234892 h 243163"/>
                  <a:gd name="connsiteX2" fmla="*/ 2332139 w 2852257"/>
                  <a:gd name="connsiteY2" fmla="*/ 209725 h 243163"/>
                  <a:gd name="connsiteX3" fmla="*/ 2852257 w 2852257"/>
                  <a:gd name="connsiteY3" fmla="*/ 54529 h 243163"/>
                  <a:gd name="connsiteX0" fmla="*/ 0 w 2852257"/>
                  <a:gd name="connsiteY0" fmla="*/ 0 h 239738"/>
                  <a:gd name="connsiteX1" fmla="*/ 1015068 w 2852257"/>
                  <a:gd name="connsiteY1" fmla="*/ 234892 h 239738"/>
                  <a:gd name="connsiteX2" fmla="*/ 2332139 w 2852257"/>
                  <a:gd name="connsiteY2" fmla="*/ 209725 h 239738"/>
                  <a:gd name="connsiteX3" fmla="*/ 2852257 w 2852257"/>
                  <a:gd name="connsiteY3" fmla="*/ 54529 h 239738"/>
                  <a:gd name="connsiteX0" fmla="*/ 0 w 2852257"/>
                  <a:gd name="connsiteY0" fmla="*/ 0 h 242375"/>
                  <a:gd name="connsiteX1" fmla="*/ 1015068 w 2852257"/>
                  <a:gd name="connsiteY1" fmla="*/ 234892 h 242375"/>
                  <a:gd name="connsiteX2" fmla="*/ 2332139 w 2852257"/>
                  <a:gd name="connsiteY2" fmla="*/ 209725 h 242375"/>
                  <a:gd name="connsiteX3" fmla="*/ 2852257 w 2852257"/>
                  <a:gd name="connsiteY3" fmla="*/ 54529 h 242375"/>
                  <a:gd name="connsiteX0" fmla="*/ 0 w 2831285"/>
                  <a:gd name="connsiteY0" fmla="*/ 0 h 242375"/>
                  <a:gd name="connsiteX1" fmla="*/ 1015068 w 2831285"/>
                  <a:gd name="connsiteY1" fmla="*/ 234892 h 242375"/>
                  <a:gd name="connsiteX2" fmla="*/ 2332139 w 2831285"/>
                  <a:gd name="connsiteY2" fmla="*/ 209725 h 242375"/>
                  <a:gd name="connsiteX3" fmla="*/ 2831285 w 2831285"/>
                  <a:gd name="connsiteY3" fmla="*/ 75502 h 242375"/>
                  <a:gd name="connsiteX0" fmla="*/ 0 w 2831285"/>
                  <a:gd name="connsiteY0" fmla="*/ 0 h 242375"/>
                  <a:gd name="connsiteX1" fmla="*/ 1015068 w 2831285"/>
                  <a:gd name="connsiteY1" fmla="*/ 234892 h 242375"/>
                  <a:gd name="connsiteX2" fmla="*/ 2332139 w 2831285"/>
                  <a:gd name="connsiteY2" fmla="*/ 209725 h 242375"/>
                  <a:gd name="connsiteX3" fmla="*/ 2831285 w 2831285"/>
                  <a:gd name="connsiteY3" fmla="*/ 75502 h 242375"/>
                </a:gdLst>
                <a:ahLst/>
                <a:cxnLst>
                  <a:cxn ang="0">
                    <a:pos x="connsiteX0" y="connsiteY0"/>
                  </a:cxn>
                  <a:cxn ang="0">
                    <a:pos x="connsiteX1" y="connsiteY1"/>
                  </a:cxn>
                  <a:cxn ang="0">
                    <a:pos x="connsiteX2" y="connsiteY2"/>
                  </a:cxn>
                  <a:cxn ang="0">
                    <a:pos x="connsiteX3" y="connsiteY3"/>
                  </a:cxn>
                </a:cxnLst>
                <a:rect l="l" t="t" r="r" b="b"/>
                <a:pathLst>
                  <a:path w="2831285" h="242375">
                    <a:moveTo>
                      <a:pt x="0" y="0"/>
                    </a:moveTo>
                    <a:cubicBezTo>
                      <a:pt x="129505" y="164808"/>
                      <a:pt x="576044" y="216716"/>
                      <a:pt x="1015068" y="234892"/>
                    </a:cubicBezTo>
                    <a:cubicBezTo>
                      <a:pt x="1454092" y="253068"/>
                      <a:pt x="2080470" y="235590"/>
                      <a:pt x="2332139" y="209725"/>
                    </a:cubicBezTo>
                    <a:cubicBezTo>
                      <a:pt x="2638337" y="179665"/>
                      <a:pt x="2760678" y="112029"/>
                      <a:pt x="2831285" y="75502"/>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634" name="Straight Arrow Connector 633">
                <a:extLst>
                  <a:ext uri="{FF2B5EF4-FFF2-40B4-BE49-F238E27FC236}">
                    <a16:creationId xmlns:a16="http://schemas.microsoft.com/office/drawing/2014/main" id="{CEF9E4ED-4F5D-FDCF-C4C9-4CCD3BB46169}"/>
                  </a:ext>
                </a:extLst>
              </p:cNvPr>
              <p:cNvCxnSpPr>
                <a:cxnSpLocks/>
                <a:stCxn id="633" idx="3"/>
              </p:cNvCxnSpPr>
              <p:nvPr/>
            </p:nvCxnSpPr>
            <p:spPr bwMode="auto">
              <a:xfrm flipV="1">
                <a:off x="4920144" y="5869375"/>
                <a:ext cx="66326" cy="49059"/>
              </a:xfrm>
              <a:prstGeom prst="straightConnector1">
                <a:avLst/>
              </a:prstGeom>
              <a:noFill/>
              <a:ln w="28575" cap="flat" cmpd="sng" algn="ctr">
                <a:solidFill>
                  <a:srgbClr val="000000"/>
                </a:solidFill>
                <a:prstDash val="solid"/>
                <a:round/>
                <a:headEnd type="none" w="med" len="med"/>
                <a:tailEnd type="triangle"/>
              </a:ln>
              <a:effectLst/>
            </p:spPr>
          </p:cxnSp>
        </p:grpSp>
        <p:grpSp>
          <p:nvGrpSpPr>
            <p:cNvPr id="337" name="Group 336">
              <a:extLst>
                <a:ext uri="{FF2B5EF4-FFF2-40B4-BE49-F238E27FC236}">
                  <a16:creationId xmlns:a16="http://schemas.microsoft.com/office/drawing/2014/main" id="{2963A726-9108-FF89-61EA-F598CD6ECA74}"/>
                </a:ext>
              </a:extLst>
            </p:cNvPr>
            <p:cNvGrpSpPr/>
            <p:nvPr/>
          </p:nvGrpSpPr>
          <p:grpSpPr>
            <a:xfrm>
              <a:off x="1371600" y="2565803"/>
              <a:ext cx="9569380" cy="377496"/>
              <a:chOff x="1371600" y="2565803"/>
              <a:chExt cx="9569380" cy="377496"/>
            </a:xfrm>
            <a:solidFill>
              <a:srgbClr val="FDB338">
                <a:lumMod val="40000"/>
                <a:lumOff val="60000"/>
              </a:srgbClr>
            </a:solidFill>
          </p:grpSpPr>
          <p:sp>
            <p:nvSpPr>
              <p:cNvPr id="609" name="Freeform 207">
                <a:extLst>
                  <a:ext uri="{FF2B5EF4-FFF2-40B4-BE49-F238E27FC236}">
                    <a16:creationId xmlns:a16="http://schemas.microsoft.com/office/drawing/2014/main" id="{7436E9CF-3E97-28AF-C261-6D8E6AF242A7}"/>
                  </a:ext>
                </a:extLst>
              </p:cNvPr>
              <p:cNvSpPr/>
              <p:nvPr/>
            </p:nvSpPr>
            <p:spPr bwMode="auto">
              <a:xfrm>
                <a:off x="145266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0" name="Freeform 208">
                <a:extLst>
                  <a:ext uri="{FF2B5EF4-FFF2-40B4-BE49-F238E27FC236}">
                    <a16:creationId xmlns:a16="http://schemas.microsoft.com/office/drawing/2014/main" id="{E7BF9F25-55F3-C1BA-45E2-2BDA2EA93AD8}"/>
                  </a:ext>
                </a:extLst>
              </p:cNvPr>
              <p:cNvSpPr/>
              <p:nvPr/>
            </p:nvSpPr>
            <p:spPr bwMode="auto">
              <a:xfrm>
                <a:off x="186541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1" name="Freeform 209">
                <a:extLst>
                  <a:ext uri="{FF2B5EF4-FFF2-40B4-BE49-F238E27FC236}">
                    <a16:creationId xmlns:a16="http://schemas.microsoft.com/office/drawing/2014/main" id="{F3D5E7FA-AAE8-8E0B-06F4-1EFBA379AC22}"/>
                  </a:ext>
                </a:extLst>
              </p:cNvPr>
              <p:cNvSpPr/>
              <p:nvPr/>
            </p:nvSpPr>
            <p:spPr bwMode="auto">
              <a:xfrm>
                <a:off x="227816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2" name="Freeform 210">
                <a:extLst>
                  <a:ext uri="{FF2B5EF4-FFF2-40B4-BE49-F238E27FC236}">
                    <a16:creationId xmlns:a16="http://schemas.microsoft.com/office/drawing/2014/main" id="{A743DD98-FFA2-21B3-55EF-85B6A99193A0}"/>
                  </a:ext>
                </a:extLst>
              </p:cNvPr>
              <p:cNvSpPr/>
              <p:nvPr/>
            </p:nvSpPr>
            <p:spPr bwMode="auto">
              <a:xfrm>
                <a:off x="269091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3" name="Freeform 212">
                <a:extLst>
                  <a:ext uri="{FF2B5EF4-FFF2-40B4-BE49-F238E27FC236}">
                    <a16:creationId xmlns:a16="http://schemas.microsoft.com/office/drawing/2014/main" id="{6628B5FE-ADE1-3BA6-213C-37F43E42E216}"/>
                  </a:ext>
                </a:extLst>
              </p:cNvPr>
              <p:cNvSpPr/>
              <p:nvPr/>
            </p:nvSpPr>
            <p:spPr bwMode="auto">
              <a:xfrm>
                <a:off x="3103952"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4" name="Freeform 213">
                <a:extLst>
                  <a:ext uri="{FF2B5EF4-FFF2-40B4-BE49-F238E27FC236}">
                    <a16:creationId xmlns:a16="http://schemas.microsoft.com/office/drawing/2014/main" id="{477D8518-399E-AEAC-76FD-B3A0BA6F95F3}"/>
                  </a:ext>
                </a:extLst>
              </p:cNvPr>
              <p:cNvSpPr/>
              <p:nvPr/>
            </p:nvSpPr>
            <p:spPr bwMode="auto">
              <a:xfrm>
                <a:off x="3516702"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5" name="Freeform 214">
                <a:extLst>
                  <a:ext uri="{FF2B5EF4-FFF2-40B4-BE49-F238E27FC236}">
                    <a16:creationId xmlns:a16="http://schemas.microsoft.com/office/drawing/2014/main" id="{1B81A478-9384-C1EC-70C6-AC8894540D75}"/>
                  </a:ext>
                </a:extLst>
              </p:cNvPr>
              <p:cNvSpPr/>
              <p:nvPr/>
            </p:nvSpPr>
            <p:spPr bwMode="auto">
              <a:xfrm>
                <a:off x="3929452"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6" name="Freeform 215">
                <a:extLst>
                  <a:ext uri="{FF2B5EF4-FFF2-40B4-BE49-F238E27FC236}">
                    <a16:creationId xmlns:a16="http://schemas.microsoft.com/office/drawing/2014/main" id="{D5FE701A-3522-2767-A792-57581957E879}"/>
                  </a:ext>
                </a:extLst>
              </p:cNvPr>
              <p:cNvSpPr/>
              <p:nvPr/>
            </p:nvSpPr>
            <p:spPr bwMode="auto">
              <a:xfrm>
                <a:off x="4342202"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7" name="Freeform 216">
                <a:extLst>
                  <a:ext uri="{FF2B5EF4-FFF2-40B4-BE49-F238E27FC236}">
                    <a16:creationId xmlns:a16="http://schemas.microsoft.com/office/drawing/2014/main" id="{027623EB-DECB-1A6B-DDD7-9D3743D3716C}"/>
                  </a:ext>
                </a:extLst>
              </p:cNvPr>
              <p:cNvSpPr/>
              <p:nvPr/>
            </p:nvSpPr>
            <p:spPr bwMode="auto">
              <a:xfrm>
                <a:off x="474769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8" name="Freeform 217">
                <a:extLst>
                  <a:ext uri="{FF2B5EF4-FFF2-40B4-BE49-F238E27FC236}">
                    <a16:creationId xmlns:a16="http://schemas.microsoft.com/office/drawing/2014/main" id="{BC64EF4A-7ECF-DE35-8DBB-37B856A65D34}"/>
                  </a:ext>
                </a:extLst>
              </p:cNvPr>
              <p:cNvSpPr/>
              <p:nvPr/>
            </p:nvSpPr>
            <p:spPr bwMode="auto">
              <a:xfrm>
                <a:off x="516044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9" name="Freeform 218">
                <a:extLst>
                  <a:ext uri="{FF2B5EF4-FFF2-40B4-BE49-F238E27FC236}">
                    <a16:creationId xmlns:a16="http://schemas.microsoft.com/office/drawing/2014/main" id="{7771FEAA-2E82-2AB5-3650-22DD73980B99}"/>
                  </a:ext>
                </a:extLst>
              </p:cNvPr>
              <p:cNvSpPr/>
              <p:nvPr/>
            </p:nvSpPr>
            <p:spPr bwMode="auto">
              <a:xfrm>
                <a:off x="557319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0" name="Freeform 219">
                <a:extLst>
                  <a:ext uri="{FF2B5EF4-FFF2-40B4-BE49-F238E27FC236}">
                    <a16:creationId xmlns:a16="http://schemas.microsoft.com/office/drawing/2014/main" id="{1E1EB557-C92E-FEA3-2F6E-1717A5855F36}"/>
                  </a:ext>
                </a:extLst>
              </p:cNvPr>
              <p:cNvSpPr/>
              <p:nvPr/>
            </p:nvSpPr>
            <p:spPr bwMode="auto">
              <a:xfrm>
                <a:off x="5985945" y="2618545"/>
                <a:ext cx="411480" cy="324754"/>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52450 w 411480"/>
                  <a:gd name="connsiteY7" fmla="*/ 12295 h 377496"/>
                  <a:gd name="connsiteX8" fmla="*/ 100075 w 411480"/>
                  <a:gd name="connsiteY8" fmla="*/ 18645 h 377496"/>
                  <a:gd name="connsiteX9" fmla="*/ 103250 w 411480"/>
                  <a:gd name="connsiteY9" fmla="*/ 72620 h 377496"/>
                  <a:gd name="connsiteX10" fmla="*/ 150875 w 411480"/>
                  <a:gd name="connsiteY10" fmla="*/ 75795 h 377496"/>
                  <a:gd name="connsiteX11" fmla="*/ 173100 w 411480"/>
                  <a:gd name="connsiteY11" fmla="*/ 18645 h 377496"/>
                  <a:gd name="connsiteX12" fmla="*/ 230250 w 411480"/>
                  <a:gd name="connsiteY12" fmla="*/ 15470 h 377496"/>
                  <a:gd name="connsiteX13" fmla="*/ 252475 w 411480"/>
                  <a:gd name="connsiteY13" fmla="*/ 82145 h 377496"/>
                  <a:gd name="connsiteX14" fmla="*/ 303275 w 411480"/>
                  <a:gd name="connsiteY14" fmla="*/ 21820 h 377496"/>
                  <a:gd name="connsiteX15" fmla="*/ 346336 w 411480"/>
                  <a:gd name="connsiteY15"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00075 w 411480"/>
                  <a:gd name="connsiteY7" fmla="*/ 18645 h 377496"/>
                  <a:gd name="connsiteX8" fmla="*/ 103250 w 411480"/>
                  <a:gd name="connsiteY8" fmla="*/ 72620 h 377496"/>
                  <a:gd name="connsiteX9" fmla="*/ 150875 w 411480"/>
                  <a:gd name="connsiteY9" fmla="*/ 75795 h 377496"/>
                  <a:gd name="connsiteX10" fmla="*/ 173100 w 411480"/>
                  <a:gd name="connsiteY10" fmla="*/ 18645 h 377496"/>
                  <a:gd name="connsiteX11" fmla="*/ 230250 w 411480"/>
                  <a:gd name="connsiteY11" fmla="*/ 15470 h 377496"/>
                  <a:gd name="connsiteX12" fmla="*/ 252475 w 411480"/>
                  <a:gd name="connsiteY12" fmla="*/ 82145 h 377496"/>
                  <a:gd name="connsiteX13" fmla="*/ 303275 w 411480"/>
                  <a:gd name="connsiteY13" fmla="*/ 21820 h 377496"/>
                  <a:gd name="connsiteX14" fmla="*/ 346336 w 411480"/>
                  <a:gd name="connsiteY14"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03250 w 411480"/>
                  <a:gd name="connsiteY7" fmla="*/ 72620 h 377496"/>
                  <a:gd name="connsiteX8" fmla="*/ 150875 w 411480"/>
                  <a:gd name="connsiteY8" fmla="*/ 75795 h 377496"/>
                  <a:gd name="connsiteX9" fmla="*/ 173100 w 411480"/>
                  <a:gd name="connsiteY9" fmla="*/ 18645 h 377496"/>
                  <a:gd name="connsiteX10" fmla="*/ 230250 w 411480"/>
                  <a:gd name="connsiteY10" fmla="*/ 15470 h 377496"/>
                  <a:gd name="connsiteX11" fmla="*/ 252475 w 411480"/>
                  <a:gd name="connsiteY11" fmla="*/ 82145 h 377496"/>
                  <a:gd name="connsiteX12" fmla="*/ 303275 w 411480"/>
                  <a:gd name="connsiteY12" fmla="*/ 21820 h 377496"/>
                  <a:gd name="connsiteX13" fmla="*/ 346336 w 411480"/>
                  <a:gd name="connsiteY13"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50875 w 411480"/>
                  <a:gd name="connsiteY7" fmla="*/ 75795 h 377496"/>
                  <a:gd name="connsiteX8" fmla="*/ 173100 w 411480"/>
                  <a:gd name="connsiteY8" fmla="*/ 18645 h 377496"/>
                  <a:gd name="connsiteX9" fmla="*/ 230250 w 411480"/>
                  <a:gd name="connsiteY9" fmla="*/ 15470 h 377496"/>
                  <a:gd name="connsiteX10" fmla="*/ 252475 w 411480"/>
                  <a:gd name="connsiteY10" fmla="*/ 82145 h 377496"/>
                  <a:gd name="connsiteX11" fmla="*/ 303275 w 411480"/>
                  <a:gd name="connsiteY11" fmla="*/ 21820 h 377496"/>
                  <a:gd name="connsiteX12" fmla="*/ 346336 w 411480"/>
                  <a:gd name="connsiteY12"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50875 w 411480"/>
                  <a:gd name="connsiteY7" fmla="*/ 75795 h 377496"/>
                  <a:gd name="connsiteX8" fmla="*/ 230250 w 411480"/>
                  <a:gd name="connsiteY8" fmla="*/ 15470 h 377496"/>
                  <a:gd name="connsiteX9" fmla="*/ 252475 w 411480"/>
                  <a:gd name="connsiteY9" fmla="*/ 82145 h 377496"/>
                  <a:gd name="connsiteX10" fmla="*/ 303275 w 411480"/>
                  <a:gd name="connsiteY10" fmla="*/ 21820 h 377496"/>
                  <a:gd name="connsiteX11" fmla="*/ 346336 w 411480"/>
                  <a:gd name="connsiteY11"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50875 w 411480"/>
                  <a:gd name="connsiteY7" fmla="*/ 75795 h 377496"/>
                  <a:gd name="connsiteX8" fmla="*/ 252475 w 411480"/>
                  <a:gd name="connsiteY8" fmla="*/ 82145 h 377496"/>
                  <a:gd name="connsiteX9" fmla="*/ 303275 w 411480"/>
                  <a:gd name="connsiteY9" fmla="*/ 21820 h 377496"/>
                  <a:gd name="connsiteX10" fmla="*/ 346336 w 411480"/>
                  <a:gd name="connsiteY10" fmla="*/ 984 h 377496"/>
                  <a:gd name="connsiteX0" fmla="*/ 346336 w 411480"/>
                  <a:gd name="connsiteY0" fmla="*/ 999 h 377511"/>
                  <a:gd name="connsiteX1" fmla="*/ 376300 w 411480"/>
                  <a:gd name="connsiteY1" fmla="*/ 50410 h 377511"/>
                  <a:gd name="connsiteX2" fmla="*/ 411480 w 411480"/>
                  <a:gd name="connsiteY2" fmla="*/ 85337 h 377511"/>
                  <a:gd name="connsiteX3" fmla="*/ 411480 w 411480"/>
                  <a:gd name="connsiteY3" fmla="*/ 377511 h 377511"/>
                  <a:gd name="connsiteX4" fmla="*/ 0 w 411480"/>
                  <a:gd name="connsiteY4" fmla="*/ 377511 h 377511"/>
                  <a:gd name="connsiteX5" fmla="*/ 0 w 411480"/>
                  <a:gd name="connsiteY5" fmla="*/ 85337 h 377511"/>
                  <a:gd name="connsiteX6" fmla="*/ 8026 w 411480"/>
                  <a:gd name="connsiteY6" fmla="*/ 85337 h 377511"/>
                  <a:gd name="connsiteX7" fmla="*/ 150875 w 411480"/>
                  <a:gd name="connsiteY7" fmla="*/ 75810 h 377511"/>
                  <a:gd name="connsiteX8" fmla="*/ 303275 w 411480"/>
                  <a:gd name="connsiteY8" fmla="*/ 21835 h 377511"/>
                  <a:gd name="connsiteX9" fmla="*/ 346336 w 411480"/>
                  <a:gd name="connsiteY9" fmla="*/ 999 h 377511"/>
                  <a:gd name="connsiteX0" fmla="*/ 346336 w 411480"/>
                  <a:gd name="connsiteY0" fmla="*/ 0 h 376512"/>
                  <a:gd name="connsiteX1" fmla="*/ 376300 w 411480"/>
                  <a:gd name="connsiteY1" fmla="*/ 4941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50875 w 411480"/>
                  <a:gd name="connsiteY7" fmla="*/ 74811 h 376512"/>
                  <a:gd name="connsiteX8" fmla="*/ 346336 w 411480"/>
                  <a:gd name="connsiteY8" fmla="*/ 0 h 376512"/>
                  <a:gd name="connsiteX0" fmla="*/ 150875 w 411480"/>
                  <a:gd name="connsiteY0" fmla="*/ 25485 h 327186"/>
                  <a:gd name="connsiteX1" fmla="*/ 376300 w 411480"/>
                  <a:gd name="connsiteY1" fmla="*/ 85 h 327186"/>
                  <a:gd name="connsiteX2" fmla="*/ 411480 w 411480"/>
                  <a:gd name="connsiteY2" fmla="*/ 35012 h 327186"/>
                  <a:gd name="connsiteX3" fmla="*/ 411480 w 411480"/>
                  <a:gd name="connsiteY3" fmla="*/ 327186 h 327186"/>
                  <a:gd name="connsiteX4" fmla="*/ 0 w 411480"/>
                  <a:gd name="connsiteY4" fmla="*/ 327186 h 327186"/>
                  <a:gd name="connsiteX5" fmla="*/ 0 w 411480"/>
                  <a:gd name="connsiteY5" fmla="*/ 35012 h 327186"/>
                  <a:gd name="connsiteX6" fmla="*/ 8026 w 411480"/>
                  <a:gd name="connsiteY6" fmla="*/ 35012 h 327186"/>
                  <a:gd name="connsiteX7" fmla="*/ 150875 w 411480"/>
                  <a:gd name="connsiteY7" fmla="*/ 25485 h 327186"/>
                  <a:gd name="connsiteX0" fmla="*/ 150875 w 411480"/>
                  <a:gd name="connsiteY0" fmla="*/ 15590 h 317291"/>
                  <a:gd name="connsiteX1" fmla="*/ 411480 w 411480"/>
                  <a:gd name="connsiteY1" fmla="*/ 25117 h 317291"/>
                  <a:gd name="connsiteX2" fmla="*/ 411480 w 411480"/>
                  <a:gd name="connsiteY2" fmla="*/ 317291 h 317291"/>
                  <a:gd name="connsiteX3" fmla="*/ 0 w 411480"/>
                  <a:gd name="connsiteY3" fmla="*/ 317291 h 317291"/>
                  <a:gd name="connsiteX4" fmla="*/ 0 w 411480"/>
                  <a:gd name="connsiteY4" fmla="*/ 25117 h 317291"/>
                  <a:gd name="connsiteX5" fmla="*/ 8026 w 411480"/>
                  <a:gd name="connsiteY5" fmla="*/ 25117 h 317291"/>
                  <a:gd name="connsiteX6" fmla="*/ 150875 w 411480"/>
                  <a:gd name="connsiteY6" fmla="*/ 15590 h 317291"/>
                  <a:gd name="connsiteX0" fmla="*/ 150875 w 411480"/>
                  <a:gd name="connsiteY0" fmla="*/ 15590 h 317291"/>
                  <a:gd name="connsiteX1" fmla="*/ 411480 w 411480"/>
                  <a:gd name="connsiteY1" fmla="*/ 25117 h 317291"/>
                  <a:gd name="connsiteX2" fmla="*/ 411480 w 411480"/>
                  <a:gd name="connsiteY2" fmla="*/ 317291 h 317291"/>
                  <a:gd name="connsiteX3" fmla="*/ 0 w 411480"/>
                  <a:gd name="connsiteY3" fmla="*/ 317291 h 317291"/>
                  <a:gd name="connsiteX4" fmla="*/ 0 w 411480"/>
                  <a:gd name="connsiteY4" fmla="*/ 25117 h 317291"/>
                  <a:gd name="connsiteX5" fmla="*/ 150875 w 411480"/>
                  <a:gd name="connsiteY5" fmla="*/ 15590 h 317291"/>
                  <a:gd name="connsiteX0" fmla="*/ 123981 w 411480"/>
                  <a:gd name="connsiteY0" fmla="*/ 197170 h 299087"/>
                  <a:gd name="connsiteX1" fmla="*/ 411480 w 411480"/>
                  <a:gd name="connsiteY1" fmla="*/ 6913 h 299087"/>
                  <a:gd name="connsiteX2" fmla="*/ 411480 w 411480"/>
                  <a:gd name="connsiteY2" fmla="*/ 299087 h 299087"/>
                  <a:gd name="connsiteX3" fmla="*/ 0 w 411480"/>
                  <a:gd name="connsiteY3" fmla="*/ 299087 h 299087"/>
                  <a:gd name="connsiteX4" fmla="*/ 0 w 411480"/>
                  <a:gd name="connsiteY4" fmla="*/ 6913 h 299087"/>
                  <a:gd name="connsiteX5" fmla="*/ 123981 w 411480"/>
                  <a:gd name="connsiteY5" fmla="*/ 197170 h 299087"/>
                  <a:gd name="connsiteX0" fmla="*/ 139349 w 411480"/>
                  <a:gd name="connsiteY0" fmla="*/ 8447 h 321675"/>
                  <a:gd name="connsiteX1" fmla="*/ 411480 w 411480"/>
                  <a:gd name="connsiteY1" fmla="*/ 29501 h 321675"/>
                  <a:gd name="connsiteX2" fmla="*/ 411480 w 411480"/>
                  <a:gd name="connsiteY2" fmla="*/ 321675 h 321675"/>
                  <a:gd name="connsiteX3" fmla="*/ 0 w 411480"/>
                  <a:gd name="connsiteY3" fmla="*/ 321675 h 321675"/>
                  <a:gd name="connsiteX4" fmla="*/ 0 w 411480"/>
                  <a:gd name="connsiteY4" fmla="*/ 29501 h 321675"/>
                  <a:gd name="connsiteX5" fmla="*/ 139349 w 411480"/>
                  <a:gd name="connsiteY5" fmla="*/ 8447 h 321675"/>
                  <a:gd name="connsiteX0" fmla="*/ 139349 w 411480"/>
                  <a:gd name="connsiteY0" fmla="*/ 0 h 313228"/>
                  <a:gd name="connsiteX1" fmla="*/ 411480 w 411480"/>
                  <a:gd name="connsiteY1" fmla="*/ 21054 h 313228"/>
                  <a:gd name="connsiteX2" fmla="*/ 411480 w 411480"/>
                  <a:gd name="connsiteY2" fmla="*/ 313228 h 313228"/>
                  <a:gd name="connsiteX3" fmla="*/ 0 w 411480"/>
                  <a:gd name="connsiteY3" fmla="*/ 313228 h 313228"/>
                  <a:gd name="connsiteX4" fmla="*/ 0 w 411480"/>
                  <a:gd name="connsiteY4" fmla="*/ 21054 h 313228"/>
                  <a:gd name="connsiteX5" fmla="*/ 139349 w 411480"/>
                  <a:gd name="connsiteY5" fmla="*/ 0 h 313228"/>
                  <a:gd name="connsiteX0" fmla="*/ 139349 w 411480"/>
                  <a:gd name="connsiteY0" fmla="*/ 601 h 313829"/>
                  <a:gd name="connsiteX1" fmla="*/ 411480 w 411480"/>
                  <a:gd name="connsiteY1" fmla="*/ 21655 h 313829"/>
                  <a:gd name="connsiteX2" fmla="*/ 411480 w 411480"/>
                  <a:gd name="connsiteY2" fmla="*/ 313829 h 313829"/>
                  <a:gd name="connsiteX3" fmla="*/ 0 w 411480"/>
                  <a:gd name="connsiteY3" fmla="*/ 313829 h 313829"/>
                  <a:gd name="connsiteX4" fmla="*/ 0 w 411480"/>
                  <a:gd name="connsiteY4" fmla="*/ 21655 h 313829"/>
                  <a:gd name="connsiteX5" fmla="*/ 139349 w 411480"/>
                  <a:gd name="connsiteY5" fmla="*/ 601 h 313829"/>
                  <a:gd name="connsiteX0" fmla="*/ 139349 w 411480"/>
                  <a:gd name="connsiteY0" fmla="*/ 601 h 313829"/>
                  <a:gd name="connsiteX1" fmla="*/ 411480 w 411480"/>
                  <a:gd name="connsiteY1" fmla="*/ 21655 h 313829"/>
                  <a:gd name="connsiteX2" fmla="*/ 411480 w 411480"/>
                  <a:gd name="connsiteY2" fmla="*/ 313829 h 313829"/>
                  <a:gd name="connsiteX3" fmla="*/ 0 w 411480"/>
                  <a:gd name="connsiteY3" fmla="*/ 313829 h 313829"/>
                  <a:gd name="connsiteX4" fmla="*/ 0 w 411480"/>
                  <a:gd name="connsiteY4" fmla="*/ 21655 h 313829"/>
                  <a:gd name="connsiteX5" fmla="*/ 139349 w 411480"/>
                  <a:gd name="connsiteY5" fmla="*/ 601 h 313829"/>
                  <a:gd name="connsiteX0" fmla="*/ 139349 w 411480"/>
                  <a:gd name="connsiteY0" fmla="*/ 601 h 313829"/>
                  <a:gd name="connsiteX1" fmla="*/ 411480 w 411480"/>
                  <a:gd name="connsiteY1" fmla="*/ 21655 h 313829"/>
                  <a:gd name="connsiteX2" fmla="*/ 411480 w 411480"/>
                  <a:gd name="connsiteY2" fmla="*/ 313829 h 313829"/>
                  <a:gd name="connsiteX3" fmla="*/ 0 w 411480"/>
                  <a:gd name="connsiteY3" fmla="*/ 313829 h 313829"/>
                  <a:gd name="connsiteX4" fmla="*/ 0 w 411480"/>
                  <a:gd name="connsiteY4" fmla="*/ 21655 h 313829"/>
                  <a:gd name="connsiteX5" fmla="*/ 139349 w 411480"/>
                  <a:gd name="connsiteY5" fmla="*/ 601 h 313829"/>
                  <a:gd name="connsiteX0" fmla="*/ 200821 w 411480"/>
                  <a:gd name="connsiteY0" fmla="*/ 50 h 317120"/>
                  <a:gd name="connsiteX1" fmla="*/ 411480 w 411480"/>
                  <a:gd name="connsiteY1" fmla="*/ 24946 h 317120"/>
                  <a:gd name="connsiteX2" fmla="*/ 411480 w 411480"/>
                  <a:gd name="connsiteY2" fmla="*/ 317120 h 317120"/>
                  <a:gd name="connsiteX3" fmla="*/ 0 w 411480"/>
                  <a:gd name="connsiteY3" fmla="*/ 317120 h 317120"/>
                  <a:gd name="connsiteX4" fmla="*/ 0 w 411480"/>
                  <a:gd name="connsiteY4" fmla="*/ 24946 h 317120"/>
                  <a:gd name="connsiteX5" fmla="*/ 200821 w 411480"/>
                  <a:gd name="connsiteY5" fmla="*/ 50 h 317120"/>
                  <a:gd name="connsiteX0" fmla="*/ 200821 w 411480"/>
                  <a:gd name="connsiteY0" fmla="*/ 594 h 317664"/>
                  <a:gd name="connsiteX1" fmla="*/ 411480 w 411480"/>
                  <a:gd name="connsiteY1" fmla="*/ 25490 h 317664"/>
                  <a:gd name="connsiteX2" fmla="*/ 411480 w 411480"/>
                  <a:gd name="connsiteY2" fmla="*/ 317664 h 317664"/>
                  <a:gd name="connsiteX3" fmla="*/ 0 w 411480"/>
                  <a:gd name="connsiteY3" fmla="*/ 317664 h 317664"/>
                  <a:gd name="connsiteX4" fmla="*/ 0 w 411480"/>
                  <a:gd name="connsiteY4" fmla="*/ 25490 h 317664"/>
                  <a:gd name="connsiteX5" fmla="*/ 200821 w 411480"/>
                  <a:gd name="connsiteY5" fmla="*/ 594 h 317664"/>
                  <a:gd name="connsiteX0" fmla="*/ 200821 w 411480"/>
                  <a:gd name="connsiteY0" fmla="*/ 1425 h 318495"/>
                  <a:gd name="connsiteX1" fmla="*/ 411480 w 411480"/>
                  <a:gd name="connsiteY1" fmla="*/ 26321 h 318495"/>
                  <a:gd name="connsiteX2" fmla="*/ 411480 w 411480"/>
                  <a:gd name="connsiteY2" fmla="*/ 318495 h 318495"/>
                  <a:gd name="connsiteX3" fmla="*/ 0 w 411480"/>
                  <a:gd name="connsiteY3" fmla="*/ 318495 h 318495"/>
                  <a:gd name="connsiteX4" fmla="*/ 0 w 411480"/>
                  <a:gd name="connsiteY4" fmla="*/ 26321 h 318495"/>
                  <a:gd name="connsiteX5" fmla="*/ 200821 w 411480"/>
                  <a:gd name="connsiteY5" fmla="*/ 1425 h 318495"/>
                  <a:gd name="connsiteX0" fmla="*/ 200821 w 411480"/>
                  <a:gd name="connsiteY0" fmla="*/ 1145 h 325899"/>
                  <a:gd name="connsiteX1" fmla="*/ 411480 w 411480"/>
                  <a:gd name="connsiteY1" fmla="*/ 33725 h 325899"/>
                  <a:gd name="connsiteX2" fmla="*/ 411480 w 411480"/>
                  <a:gd name="connsiteY2" fmla="*/ 325899 h 325899"/>
                  <a:gd name="connsiteX3" fmla="*/ 0 w 411480"/>
                  <a:gd name="connsiteY3" fmla="*/ 325899 h 325899"/>
                  <a:gd name="connsiteX4" fmla="*/ 0 w 411480"/>
                  <a:gd name="connsiteY4" fmla="*/ 33725 h 325899"/>
                  <a:gd name="connsiteX5" fmla="*/ 200821 w 411480"/>
                  <a:gd name="connsiteY5" fmla="*/ 1145 h 325899"/>
                  <a:gd name="connsiteX0" fmla="*/ 200821 w 411480"/>
                  <a:gd name="connsiteY0" fmla="*/ 0 h 324754"/>
                  <a:gd name="connsiteX1" fmla="*/ 411480 w 411480"/>
                  <a:gd name="connsiteY1" fmla="*/ 32580 h 324754"/>
                  <a:gd name="connsiteX2" fmla="*/ 411480 w 411480"/>
                  <a:gd name="connsiteY2" fmla="*/ 324754 h 324754"/>
                  <a:gd name="connsiteX3" fmla="*/ 0 w 411480"/>
                  <a:gd name="connsiteY3" fmla="*/ 324754 h 324754"/>
                  <a:gd name="connsiteX4" fmla="*/ 0 w 411480"/>
                  <a:gd name="connsiteY4" fmla="*/ 32580 h 324754"/>
                  <a:gd name="connsiteX5" fmla="*/ 200821 w 411480"/>
                  <a:gd name="connsiteY5" fmla="*/ 0 h 324754"/>
                  <a:gd name="connsiteX0" fmla="*/ 200821 w 411480"/>
                  <a:gd name="connsiteY0" fmla="*/ 0 h 324754"/>
                  <a:gd name="connsiteX1" fmla="*/ 411480 w 411480"/>
                  <a:gd name="connsiteY1" fmla="*/ 32580 h 324754"/>
                  <a:gd name="connsiteX2" fmla="*/ 411480 w 411480"/>
                  <a:gd name="connsiteY2" fmla="*/ 324754 h 324754"/>
                  <a:gd name="connsiteX3" fmla="*/ 0 w 411480"/>
                  <a:gd name="connsiteY3" fmla="*/ 324754 h 324754"/>
                  <a:gd name="connsiteX4" fmla="*/ 0 w 411480"/>
                  <a:gd name="connsiteY4" fmla="*/ 32580 h 324754"/>
                  <a:gd name="connsiteX5" fmla="*/ 200821 w 411480"/>
                  <a:gd name="connsiteY5" fmla="*/ 0 h 32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480" h="324754">
                    <a:moveTo>
                      <a:pt x="200821" y="0"/>
                    </a:moveTo>
                    <a:cubicBezTo>
                      <a:pt x="271906" y="0"/>
                      <a:pt x="310416" y="5349"/>
                      <a:pt x="411480" y="32580"/>
                    </a:cubicBezTo>
                    <a:lnTo>
                      <a:pt x="411480" y="324754"/>
                    </a:lnTo>
                    <a:lnTo>
                      <a:pt x="0" y="324754"/>
                    </a:lnTo>
                    <a:lnTo>
                      <a:pt x="0" y="32580"/>
                    </a:lnTo>
                    <a:cubicBezTo>
                      <a:pt x="50292" y="25561"/>
                      <a:pt x="129736" y="0"/>
                      <a:pt x="200821" y="0"/>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1" name="Freeform 220">
                <a:extLst>
                  <a:ext uri="{FF2B5EF4-FFF2-40B4-BE49-F238E27FC236}">
                    <a16:creationId xmlns:a16="http://schemas.microsoft.com/office/drawing/2014/main" id="{1168039F-56D8-2AFE-D672-5A600962FCC9}"/>
                  </a:ext>
                </a:extLst>
              </p:cNvPr>
              <p:cNvSpPr/>
              <p:nvPr/>
            </p:nvSpPr>
            <p:spPr bwMode="auto">
              <a:xfrm>
                <a:off x="6398987"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2" name="Freeform 221">
                <a:extLst>
                  <a:ext uri="{FF2B5EF4-FFF2-40B4-BE49-F238E27FC236}">
                    <a16:creationId xmlns:a16="http://schemas.microsoft.com/office/drawing/2014/main" id="{53FBD299-9C5C-F819-C07B-81C24746C310}"/>
                  </a:ext>
                </a:extLst>
              </p:cNvPr>
              <p:cNvSpPr/>
              <p:nvPr/>
            </p:nvSpPr>
            <p:spPr bwMode="auto">
              <a:xfrm>
                <a:off x="6815074"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3" name="Freeform 222">
                <a:extLst>
                  <a:ext uri="{FF2B5EF4-FFF2-40B4-BE49-F238E27FC236}">
                    <a16:creationId xmlns:a16="http://schemas.microsoft.com/office/drawing/2014/main" id="{A475BD7A-1CF1-64B1-BFCC-C95216B3E349}"/>
                  </a:ext>
                </a:extLst>
              </p:cNvPr>
              <p:cNvSpPr/>
              <p:nvPr/>
            </p:nvSpPr>
            <p:spPr bwMode="auto">
              <a:xfrm>
                <a:off x="7227824"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4" name="Freeform 223">
                <a:extLst>
                  <a:ext uri="{FF2B5EF4-FFF2-40B4-BE49-F238E27FC236}">
                    <a16:creationId xmlns:a16="http://schemas.microsoft.com/office/drawing/2014/main" id="{86DA14E3-628D-923C-0033-85B9CB816B40}"/>
                  </a:ext>
                </a:extLst>
              </p:cNvPr>
              <p:cNvSpPr/>
              <p:nvPr/>
            </p:nvSpPr>
            <p:spPr bwMode="auto">
              <a:xfrm>
                <a:off x="7640574"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5" name="Freeform 224">
                <a:extLst>
                  <a:ext uri="{FF2B5EF4-FFF2-40B4-BE49-F238E27FC236}">
                    <a16:creationId xmlns:a16="http://schemas.microsoft.com/office/drawing/2014/main" id="{7B30EF8E-0267-39F2-0322-ECBE352C9B53}"/>
                  </a:ext>
                </a:extLst>
              </p:cNvPr>
              <p:cNvSpPr/>
              <p:nvPr/>
            </p:nvSpPr>
            <p:spPr bwMode="auto">
              <a:xfrm>
                <a:off x="805361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6" name="Freeform 225">
                <a:extLst>
                  <a:ext uri="{FF2B5EF4-FFF2-40B4-BE49-F238E27FC236}">
                    <a16:creationId xmlns:a16="http://schemas.microsoft.com/office/drawing/2014/main" id="{39CBF114-FAB7-E478-76C4-FB06D502E1F6}"/>
                  </a:ext>
                </a:extLst>
              </p:cNvPr>
              <p:cNvSpPr/>
              <p:nvPr/>
            </p:nvSpPr>
            <p:spPr bwMode="auto">
              <a:xfrm>
                <a:off x="846636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7" name="Freeform 226">
                <a:extLst>
                  <a:ext uri="{FF2B5EF4-FFF2-40B4-BE49-F238E27FC236}">
                    <a16:creationId xmlns:a16="http://schemas.microsoft.com/office/drawing/2014/main" id="{373C9F28-5340-8DD9-DE66-D5B56EF7ABFF}"/>
                  </a:ext>
                </a:extLst>
              </p:cNvPr>
              <p:cNvSpPr/>
              <p:nvPr/>
            </p:nvSpPr>
            <p:spPr bwMode="auto">
              <a:xfrm>
                <a:off x="887911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8" name="Freeform 227">
                <a:extLst>
                  <a:ext uri="{FF2B5EF4-FFF2-40B4-BE49-F238E27FC236}">
                    <a16:creationId xmlns:a16="http://schemas.microsoft.com/office/drawing/2014/main" id="{7AD626B8-C685-C053-2362-B31E274F5B78}"/>
                  </a:ext>
                </a:extLst>
              </p:cNvPr>
              <p:cNvSpPr/>
              <p:nvPr/>
            </p:nvSpPr>
            <p:spPr bwMode="auto">
              <a:xfrm>
                <a:off x="9291865"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9" name="Freeform 228">
                <a:extLst>
                  <a:ext uri="{FF2B5EF4-FFF2-40B4-BE49-F238E27FC236}">
                    <a16:creationId xmlns:a16="http://schemas.microsoft.com/office/drawing/2014/main" id="{9A2EC601-64CC-4001-87EC-E1174C22DD3E}"/>
                  </a:ext>
                </a:extLst>
              </p:cNvPr>
              <p:cNvSpPr/>
              <p:nvPr/>
            </p:nvSpPr>
            <p:spPr bwMode="auto">
              <a:xfrm>
                <a:off x="970400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0" name="Freeform 229">
                <a:extLst>
                  <a:ext uri="{FF2B5EF4-FFF2-40B4-BE49-F238E27FC236}">
                    <a16:creationId xmlns:a16="http://schemas.microsoft.com/office/drawing/2014/main" id="{A8E7A33B-7F54-4AB4-F63D-13807E6CD682}"/>
                  </a:ext>
                </a:extLst>
              </p:cNvPr>
              <p:cNvSpPr/>
              <p:nvPr/>
            </p:nvSpPr>
            <p:spPr bwMode="auto">
              <a:xfrm>
                <a:off x="1011675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1" name="Freeform 230">
                <a:extLst>
                  <a:ext uri="{FF2B5EF4-FFF2-40B4-BE49-F238E27FC236}">
                    <a16:creationId xmlns:a16="http://schemas.microsoft.com/office/drawing/2014/main" id="{97360E4E-377E-2223-81BB-A8CF986D88F9}"/>
                  </a:ext>
                </a:extLst>
              </p:cNvPr>
              <p:cNvSpPr/>
              <p:nvPr/>
            </p:nvSpPr>
            <p:spPr bwMode="auto">
              <a:xfrm>
                <a:off x="10529500" y="2565803"/>
                <a:ext cx="411480" cy="377496"/>
              </a:xfrm>
              <a:custGeom>
                <a:avLst/>
                <a:gdLst>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391581 w 411480"/>
                  <a:gd name="connsiteY4" fmla="*/ 84720 h 376894"/>
                  <a:gd name="connsiteX5" fmla="*/ 411480 w 411480"/>
                  <a:gd name="connsiteY5" fmla="*/ 84720 h 376894"/>
                  <a:gd name="connsiteX6" fmla="*/ 411480 w 411480"/>
                  <a:gd name="connsiteY6" fmla="*/ 376894 h 376894"/>
                  <a:gd name="connsiteX7" fmla="*/ 0 w 411480"/>
                  <a:gd name="connsiteY7" fmla="*/ 376894 h 376894"/>
                  <a:gd name="connsiteX8" fmla="*/ 0 w 411480"/>
                  <a:gd name="connsiteY8" fmla="*/ 84720 h 376894"/>
                  <a:gd name="connsiteX9" fmla="*/ 8026 w 411480"/>
                  <a:gd name="connsiteY9" fmla="*/ 84720 h 376894"/>
                  <a:gd name="connsiteX10" fmla="*/ 18889 w 411480"/>
                  <a:gd name="connsiteY10" fmla="*/ 73903 h 376894"/>
                  <a:gd name="connsiteX11" fmla="*/ 52450 w 411480"/>
                  <a:gd name="connsiteY11" fmla="*/ 11693 h 376894"/>
                  <a:gd name="connsiteX12" fmla="*/ 100075 w 411480"/>
                  <a:gd name="connsiteY12" fmla="*/ 18043 h 376894"/>
                  <a:gd name="connsiteX13" fmla="*/ 103250 w 411480"/>
                  <a:gd name="connsiteY13" fmla="*/ 81543 h 376894"/>
                  <a:gd name="connsiteX14" fmla="*/ 119713 w 411480"/>
                  <a:gd name="connsiteY14" fmla="*/ 84720 h 376894"/>
                  <a:gd name="connsiteX15" fmla="*/ 128645 w 411480"/>
                  <a:gd name="connsiteY15" fmla="*/ 84720 h 376894"/>
                  <a:gd name="connsiteX16" fmla="*/ 150875 w 411480"/>
                  <a:gd name="connsiteY16" fmla="*/ 75193 h 376894"/>
                  <a:gd name="connsiteX17" fmla="*/ 173100 w 411480"/>
                  <a:gd name="connsiteY17" fmla="*/ 18043 h 376894"/>
                  <a:gd name="connsiteX18" fmla="*/ 230250 w 411480"/>
                  <a:gd name="connsiteY18" fmla="*/ 14868 h 376894"/>
                  <a:gd name="connsiteX19" fmla="*/ 252475 w 411480"/>
                  <a:gd name="connsiteY19" fmla="*/ 81543 h 376894"/>
                  <a:gd name="connsiteX20" fmla="*/ 303275 w 411480"/>
                  <a:gd name="connsiteY20" fmla="*/ 21218 h 376894"/>
                  <a:gd name="connsiteX21" fmla="*/ 330461 w 411480"/>
                  <a:gd name="connsiteY21" fmla="*/ 382 h 376894"/>
                  <a:gd name="connsiteX0" fmla="*/ 330461 w 411480"/>
                  <a:gd name="connsiteY0" fmla="*/ 382 h 376894"/>
                  <a:gd name="connsiteX1" fmla="*/ 363600 w 411480"/>
                  <a:gd name="connsiteY1" fmla="*/ 11693 h 376894"/>
                  <a:gd name="connsiteX2" fmla="*/ 373125 w 411480"/>
                  <a:gd name="connsiteY2" fmla="*/ 68843 h 376894"/>
                  <a:gd name="connsiteX3" fmla="*/ 385428 w 411480"/>
                  <a:gd name="connsiteY3" fmla="*/ 80750 h 376894"/>
                  <a:gd name="connsiteX4" fmla="*/ 411480 w 411480"/>
                  <a:gd name="connsiteY4" fmla="*/ 84720 h 376894"/>
                  <a:gd name="connsiteX5" fmla="*/ 411480 w 411480"/>
                  <a:gd name="connsiteY5" fmla="*/ 376894 h 376894"/>
                  <a:gd name="connsiteX6" fmla="*/ 0 w 411480"/>
                  <a:gd name="connsiteY6" fmla="*/ 376894 h 376894"/>
                  <a:gd name="connsiteX7" fmla="*/ 0 w 411480"/>
                  <a:gd name="connsiteY7" fmla="*/ 84720 h 376894"/>
                  <a:gd name="connsiteX8" fmla="*/ 8026 w 411480"/>
                  <a:gd name="connsiteY8" fmla="*/ 84720 h 376894"/>
                  <a:gd name="connsiteX9" fmla="*/ 18889 w 411480"/>
                  <a:gd name="connsiteY9" fmla="*/ 73903 h 376894"/>
                  <a:gd name="connsiteX10" fmla="*/ 52450 w 411480"/>
                  <a:gd name="connsiteY10" fmla="*/ 11693 h 376894"/>
                  <a:gd name="connsiteX11" fmla="*/ 100075 w 411480"/>
                  <a:gd name="connsiteY11" fmla="*/ 18043 h 376894"/>
                  <a:gd name="connsiteX12" fmla="*/ 103250 w 411480"/>
                  <a:gd name="connsiteY12" fmla="*/ 81543 h 376894"/>
                  <a:gd name="connsiteX13" fmla="*/ 119713 w 411480"/>
                  <a:gd name="connsiteY13" fmla="*/ 84720 h 376894"/>
                  <a:gd name="connsiteX14" fmla="*/ 128645 w 411480"/>
                  <a:gd name="connsiteY14" fmla="*/ 84720 h 376894"/>
                  <a:gd name="connsiteX15" fmla="*/ 150875 w 411480"/>
                  <a:gd name="connsiteY15" fmla="*/ 75193 h 376894"/>
                  <a:gd name="connsiteX16" fmla="*/ 173100 w 411480"/>
                  <a:gd name="connsiteY16" fmla="*/ 18043 h 376894"/>
                  <a:gd name="connsiteX17" fmla="*/ 230250 w 411480"/>
                  <a:gd name="connsiteY17" fmla="*/ 14868 h 376894"/>
                  <a:gd name="connsiteX18" fmla="*/ 252475 w 411480"/>
                  <a:gd name="connsiteY18" fmla="*/ 81543 h 376894"/>
                  <a:gd name="connsiteX19" fmla="*/ 303275 w 411480"/>
                  <a:gd name="connsiteY19" fmla="*/ 21218 h 376894"/>
                  <a:gd name="connsiteX20" fmla="*/ 330461 w 411480"/>
                  <a:gd name="connsiteY20"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382 h 376894"/>
                  <a:gd name="connsiteX1" fmla="*/ 363600 w 411480"/>
                  <a:gd name="connsiteY1" fmla="*/ 11693 h 376894"/>
                  <a:gd name="connsiteX2" fmla="*/ 373125 w 411480"/>
                  <a:gd name="connsiteY2" fmla="*/ 68843 h 376894"/>
                  <a:gd name="connsiteX3" fmla="*/ 411480 w 411480"/>
                  <a:gd name="connsiteY3" fmla="*/ 84720 h 376894"/>
                  <a:gd name="connsiteX4" fmla="*/ 411480 w 411480"/>
                  <a:gd name="connsiteY4" fmla="*/ 376894 h 376894"/>
                  <a:gd name="connsiteX5" fmla="*/ 0 w 411480"/>
                  <a:gd name="connsiteY5" fmla="*/ 376894 h 376894"/>
                  <a:gd name="connsiteX6" fmla="*/ 0 w 411480"/>
                  <a:gd name="connsiteY6" fmla="*/ 84720 h 376894"/>
                  <a:gd name="connsiteX7" fmla="*/ 8026 w 411480"/>
                  <a:gd name="connsiteY7" fmla="*/ 84720 h 376894"/>
                  <a:gd name="connsiteX8" fmla="*/ 18889 w 411480"/>
                  <a:gd name="connsiteY8" fmla="*/ 73903 h 376894"/>
                  <a:gd name="connsiteX9" fmla="*/ 52450 w 411480"/>
                  <a:gd name="connsiteY9" fmla="*/ 11693 h 376894"/>
                  <a:gd name="connsiteX10" fmla="*/ 100075 w 411480"/>
                  <a:gd name="connsiteY10" fmla="*/ 18043 h 376894"/>
                  <a:gd name="connsiteX11" fmla="*/ 103250 w 411480"/>
                  <a:gd name="connsiteY11" fmla="*/ 81543 h 376894"/>
                  <a:gd name="connsiteX12" fmla="*/ 119713 w 411480"/>
                  <a:gd name="connsiteY12" fmla="*/ 84720 h 376894"/>
                  <a:gd name="connsiteX13" fmla="*/ 128645 w 411480"/>
                  <a:gd name="connsiteY13" fmla="*/ 84720 h 376894"/>
                  <a:gd name="connsiteX14" fmla="*/ 150875 w 411480"/>
                  <a:gd name="connsiteY14" fmla="*/ 75193 h 376894"/>
                  <a:gd name="connsiteX15" fmla="*/ 173100 w 411480"/>
                  <a:gd name="connsiteY15" fmla="*/ 18043 h 376894"/>
                  <a:gd name="connsiteX16" fmla="*/ 230250 w 411480"/>
                  <a:gd name="connsiteY16" fmla="*/ 14868 h 376894"/>
                  <a:gd name="connsiteX17" fmla="*/ 252475 w 411480"/>
                  <a:gd name="connsiteY17" fmla="*/ 81543 h 376894"/>
                  <a:gd name="connsiteX18" fmla="*/ 303275 w 411480"/>
                  <a:gd name="connsiteY18" fmla="*/ 21218 h 376894"/>
                  <a:gd name="connsiteX19" fmla="*/ 330461 w 411480"/>
                  <a:gd name="connsiteY19" fmla="*/ 382 h 376894"/>
                  <a:gd name="connsiteX0" fmla="*/ 330461 w 411480"/>
                  <a:gd name="connsiteY0" fmla="*/ 0 h 376512"/>
                  <a:gd name="connsiteX1" fmla="*/ 373125 w 411480"/>
                  <a:gd name="connsiteY1" fmla="*/ 68461 h 376512"/>
                  <a:gd name="connsiteX2" fmla="*/ 411480 w 411480"/>
                  <a:gd name="connsiteY2" fmla="*/ 84338 h 376512"/>
                  <a:gd name="connsiteX3" fmla="*/ 411480 w 411480"/>
                  <a:gd name="connsiteY3" fmla="*/ 376512 h 376512"/>
                  <a:gd name="connsiteX4" fmla="*/ 0 w 411480"/>
                  <a:gd name="connsiteY4" fmla="*/ 376512 h 376512"/>
                  <a:gd name="connsiteX5" fmla="*/ 0 w 411480"/>
                  <a:gd name="connsiteY5" fmla="*/ 84338 h 376512"/>
                  <a:gd name="connsiteX6" fmla="*/ 8026 w 411480"/>
                  <a:gd name="connsiteY6" fmla="*/ 84338 h 376512"/>
                  <a:gd name="connsiteX7" fmla="*/ 18889 w 411480"/>
                  <a:gd name="connsiteY7" fmla="*/ 73521 h 376512"/>
                  <a:gd name="connsiteX8" fmla="*/ 52450 w 411480"/>
                  <a:gd name="connsiteY8" fmla="*/ 11311 h 376512"/>
                  <a:gd name="connsiteX9" fmla="*/ 100075 w 411480"/>
                  <a:gd name="connsiteY9" fmla="*/ 17661 h 376512"/>
                  <a:gd name="connsiteX10" fmla="*/ 103250 w 411480"/>
                  <a:gd name="connsiteY10" fmla="*/ 81161 h 376512"/>
                  <a:gd name="connsiteX11" fmla="*/ 119713 w 411480"/>
                  <a:gd name="connsiteY11" fmla="*/ 84338 h 376512"/>
                  <a:gd name="connsiteX12" fmla="*/ 128645 w 411480"/>
                  <a:gd name="connsiteY12" fmla="*/ 84338 h 376512"/>
                  <a:gd name="connsiteX13" fmla="*/ 150875 w 411480"/>
                  <a:gd name="connsiteY13" fmla="*/ 74811 h 376512"/>
                  <a:gd name="connsiteX14" fmla="*/ 173100 w 411480"/>
                  <a:gd name="connsiteY14" fmla="*/ 17661 h 376512"/>
                  <a:gd name="connsiteX15" fmla="*/ 230250 w 411480"/>
                  <a:gd name="connsiteY15" fmla="*/ 14486 h 376512"/>
                  <a:gd name="connsiteX16" fmla="*/ 252475 w 411480"/>
                  <a:gd name="connsiteY16" fmla="*/ 81161 h 376512"/>
                  <a:gd name="connsiteX17" fmla="*/ 303275 w 411480"/>
                  <a:gd name="connsiteY17" fmla="*/ 20836 h 376512"/>
                  <a:gd name="connsiteX18" fmla="*/ 330461 w 411480"/>
                  <a:gd name="connsiteY18" fmla="*/ 0 h 376512"/>
                  <a:gd name="connsiteX0" fmla="*/ 330461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30461 w 411480"/>
                  <a:gd name="connsiteY18" fmla="*/ 984 h 377496"/>
                  <a:gd name="connsiteX0" fmla="*/ 330461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30461 w 411480"/>
                  <a:gd name="connsiteY18" fmla="*/ 50 h 376562"/>
                  <a:gd name="connsiteX0" fmla="*/ 346336 w 411480"/>
                  <a:gd name="connsiteY0" fmla="*/ 50 h 376562"/>
                  <a:gd name="connsiteX1" fmla="*/ 376300 w 411480"/>
                  <a:gd name="connsiteY1" fmla="*/ 49461 h 376562"/>
                  <a:gd name="connsiteX2" fmla="*/ 411480 w 411480"/>
                  <a:gd name="connsiteY2" fmla="*/ 84388 h 376562"/>
                  <a:gd name="connsiteX3" fmla="*/ 411480 w 411480"/>
                  <a:gd name="connsiteY3" fmla="*/ 376562 h 376562"/>
                  <a:gd name="connsiteX4" fmla="*/ 0 w 411480"/>
                  <a:gd name="connsiteY4" fmla="*/ 376562 h 376562"/>
                  <a:gd name="connsiteX5" fmla="*/ 0 w 411480"/>
                  <a:gd name="connsiteY5" fmla="*/ 84388 h 376562"/>
                  <a:gd name="connsiteX6" fmla="*/ 8026 w 411480"/>
                  <a:gd name="connsiteY6" fmla="*/ 84388 h 376562"/>
                  <a:gd name="connsiteX7" fmla="*/ 18889 w 411480"/>
                  <a:gd name="connsiteY7" fmla="*/ 73571 h 376562"/>
                  <a:gd name="connsiteX8" fmla="*/ 52450 w 411480"/>
                  <a:gd name="connsiteY8" fmla="*/ 11361 h 376562"/>
                  <a:gd name="connsiteX9" fmla="*/ 100075 w 411480"/>
                  <a:gd name="connsiteY9" fmla="*/ 17711 h 376562"/>
                  <a:gd name="connsiteX10" fmla="*/ 103250 w 411480"/>
                  <a:gd name="connsiteY10" fmla="*/ 81211 h 376562"/>
                  <a:gd name="connsiteX11" fmla="*/ 119713 w 411480"/>
                  <a:gd name="connsiteY11" fmla="*/ 84388 h 376562"/>
                  <a:gd name="connsiteX12" fmla="*/ 128645 w 411480"/>
                  <a:gd name="connsiteY12" fmla="*/ 84388 h 376562"/>
                  <a:gd name="connsiteX13" fmla="*/ 150875 w 411480"/>
                  <a:gd name="connsiteY13" fmla="*/ 74861 h 376562"/>
                  <a:gd name="connsiteX14" fmla="*/ 173100 w 411480"/>
                  <a:gd name="connsiteY14" fmla="*/ 17711 h 376562"/>
                  <a:gd name="connsiteX15" fmla="*/ 230250 w 411480"/>
                  <a:gd name="connsiteY15" fmla="*/ 14536 h 376562"/>
                  <a:gd name="connsiteX16" fmla="*/ 252475 w 411480"/>
                  <a:gd name="connsiteY16" fmla="*/ 81211 h 376562"/>
                  <a:gd name="connsiteX17" fmla="*/ 303275 w 411480"/>
                  <a:gd name="connsiteY17" fmla="*/ 20886 h 376562"/>
                  <a:gd name="connsiteX18" fmla="*/ 346336 w 411480"/>
                  <a:gd name="connsiteY18" fmla="*/ 50 h 376562"/>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28645 w 411480"/>
                  <a:gd name="connsiteY12" fmla="*/ 85322 h 377496"/>
                  <a:gd name="connsiteX13" fmla="*/ 150875 w 411480"/>
                  <a:gd name="connsiteY13" fmla="*/ 75795 h 377496"/>
                  <a:gd name="connsiteX14" fmla="*/ 173100 w 411480"/>
                  <a:gd name="connsiteY14" fmla="*/ 18645 h 377496"/>
                  <a:gd name="connsiteX15" fmla="*/ 230250 w 411480"/>
                  <a:gd name="connsiteY15" fmla="*/ 15470 h 377496"/>
                  <a:gd name="connsiteX16" fmla="*/ 252475 w 411480"/>
                  <a:gd name="connsiteY16" fmla="*/ 82145 h 377496"/>
                  <a:gd name="connsiteX17" fmla="*/ 303275 w 411480"/>
                  <a:gd name="connsiteY17" fmla="*/ 21820 h 377496"/>
                  <a:gd name="connsiteX18" fmla="*/ 346336 w 411480"/>
                  <a:gd name="connsiteY18"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19713 w 411480"/>
                  <a:gd name="connsiteY11" fmla="*/ 85322 h 377496"/>
                  <a:gd name="connsiteX12" fmla="*/ 150875 w 411480"/>
                  <a:gd name="connsiteY12" fmla="*/ 75795 h 377496"/>
                  <a:gd name="connsiteX13" fmla="*/ 173100 w 411480"/>
                  <a:gd name="connsiteY13" fmla="*/ 18645 h 377496"/>
                  <a:gd name="connsiteX14" fmla="*/ 230250 w 411480"/>
                  <a:gd name="connsiteY14" fmla="*/ 15470 h 377496"/>
                  <a:gd name="connsiteX15" fmla="*/ 252475 w 411480"/>
                  <a:gd name="connsiteY15" fmla="*/ 82145 h 377496"/>
                  <a:gd name="connsiteX16" fmla="*/ 303275 w 411480"/>
                  <a:gd name="connsiteY16" fmla="*/ 21820 h 377496"/>
                  <a:gd name="connsiteX17" fmla="*/ 346336 w 411480"/>
                  <a:gd name="connsiteY17"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82145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 name="connsiteX0" fmla="*/ 346336 w 411480"/>
                  <a:gd name="connsiteY0" fmla="*/ 984 h 377496"/>
                  <a:gd name="connsiteX1" fmla="*/ 376300 w 411480"/>
                  <a:gd name="connsiteY1" fmla="*/ 50395 h 377496"/>
                  <a:gd name="connsiteX2" fmla="*/ 411480 w 411480"/>
                  <a:gd name="connsiteY2" fmla="*/ 85322 h 377496"/>
                  <a:gd name="connsiteX3" fmla="*/ 411480 w 411480"/>
                  <a:gd name="connsiteY3" fmla="*/ 377496 h 377496"/>
                  <a:gd name="connsiteX4" fmla="*/ 0 w 411480"/>
                  <a:gd name="connsiteY4" fmla="*/ 377496 h 377496"/>
                  <a:gd name="connsiteX5" fmla="*/ 0 w 411480"/>
                  <a:gd name="connsiteY5" fmla="*/ 85322 h 377496"/>
                  <a:gd name="connsiteX6" fmla="*/ 8026 w 411480"/>
                  <a:gd name="connsiteY6" fmla="*/ 85322 h 377496"/>
                  <a:gd name="connsiteX7" fmla="*/ 18889 w 411480"/>
                  <a:gd name="connsiteY7" fmla="*/ 74505 h 377496"/>
                  <a:gd name="connsiteX8" fmla="*/ 52450 w 411480"/>
                  <a:gd name="connsiteY8" fmla="*/ 12295 h 377496"/>
                  <a:gd name="connsiteX9" fmla="*/ 100075 w 411480"/>
                  <a:gd name="connsiteY9" fmla="*/ 18645 h 377496"/>
                  <a:gd name="connsiteX10" fmla="*/ 103250 w 411480"/>
                  <a:gd name="connsiteY10" fmla="*/ 72620 h 377496"/>
                  <a:gd name="connsiteX11" fmla="*/ 150875 w 411480"/>
                  <a:gd name="connsiteY11" fmla="*/ 75795 h 377496"/>
                  <a:gd name="connsiteX12" fmla="*/ 173100 w 411480"/>
                  <a:gd name="connsiteY12" fmla="*/ 18645 h 377496"/>
                  <a:gd name="connsiteX13" fmla="*/ 230250 w 411480"/>
                  <a:gd name="connsiteY13" fmla="*/ 15470 h 377496"/>
                  <a:gd name="connsiteX14" fmla="*/ 252475 w 411480"/>
                  <a:gd name="connsiteY14" fmla="*/ 82145 h 377496"/>
                  <a:gd name="connsiteX15" fmla="*/ 303275 w 411480"/>
                  <a:gd name="connsiteY15" fmla="*/ 21820 h 377496"/>
                  <a:gd name="connsiteX16" fmla="*/ 346336 w 411480"/>
                  <a:gd name="connsiteY16" fmla="*/ 984 h 37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480" h="377496">
                    <a:moveTo>
                      <a:pt x="346336" y="984"/>
                    </a:moveTo>
                    <a:cubicBezTo>
                      <a:pt x="377557" y="5746"/>
                      <a:pt x="371793" y="23639"/>
                      <a:pt x="376300" y="50395"/>
                    </a:cubicBezTo>
                    <a:cubicBezTo>
                      <a:pt x="379250" y="67909"/>
                      <a:pt x="382863" y="75255"/>
                      <a:pt x="411480" y="85322"/>
                    </a:cubicBezTo>
                    <a:lnTo>
                      <a:pt x="411480" y="377496"/>
                    </a:lnTo>
                    <a:lnTo>
                      <a:pt x="0" y="377496"/>
                    </a:lnTo>
                    <a:lnTo>
                      <a:pt x="0" y="85322"/>
                    </a:lnTo>
                    <a:lnTo>
                      <a:pt x="8026" y="85322"/>
                    </a:lnTo>
                    <a:lnTo>
                      <a:pt x="18889" y="74505"/>
                    </a:lnTo>
                    <a:cubicBezTo>
                      <a:pt x="33202" y="52876"/>
                      <a:pt x="40147" y="21423"/>
                      <a:pt x="52450" y="12295"/>
                    </a:cubicBezTo>
                    <a:cubicBezTo>
                      <a:pt x="68854" y="124"/>
                      <a:pt x="91608" y="8591"/>
                      <a:pt x="100075" y="18645"/>
                    </a:cubicBezTo>
                    <a:cubicBezTo>
                      <a:pt x="108542" y="28699"/>
                      <a:pt x="94783" y="63095"/>
                      <a:pt x="103250" y="72620"/>
                    </a:cubicBezTo>
                    <a:cubicBezTo>
                      <a:pt x="109600" y="86378"/>
                      <a:pt x="125475" y="103312"/>
                      <a:pt x="150875" y="75795"/>
                    </a:cubicBezTo>
                    <a:cubicBezTo>
                      <a:pt x="162517" y="65212"/>
                      <a:pt x="159871" y="28699"/>
                      <a:pt x="173100" y="18645"/>
                    </a:cubicBezTo>
                    <a:cubicBezTo>
                      <a:pt x="186329" y="8591"/>
                      <a:pt x="217021" y="4887"/>
                      <a:pt x="230250" y="15470"/>
                    </a:cubicBezTo>
                    <a:cubicBezTo>
                      <a:pt x="243479" y="26053"/>
                      <a:pt x="224429" y="85849"/>
                      <a:pt x="252475" y="82145"/>
                    </a:cubicBezTo>
                    <a:cubicBezTo>
                      <a:pt x="299571" y="75266"/>
                      <a:pt x="287929" y="46162"/>
                      <a:pt x="303275" y="21820"/>
                    </a:cubicBezTo>
                    <a:cubicBezTo>
                      <a:pt x="314123" y="9649"/>
                      <a:pt x="315115" y="-3778"/>
                      <a:pt x="346336" y="984"/>
                    </a:cubicBez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2" name="Freeform 234">
                <a:extLst>
                  <a:ext uri="{FF2B5EF4-FFF2-40B4-BE49-F238E27FC236}">
                    <a16:creationId xmlns:a16="http://schemas.microsoft.com/office/drawing/2014/main" id="{56910A16-721F-6E5A-9F32-6C503E192882}"/>
                  </a:ext>
                </a:extLst>
              </p:cNvPr>
              <p:cNvSpPr/>
              <p:nvPr/>
            </p:nvSpPr>
            <p:spPr bwMode="auto">
              <a:xfrm>
                <a:off x="1371600" y="2566359"/>
                <a:ext cx="82061" cy="376940"/>
              </a:xfrm>
              <a:custGeom>
                <a:avLst/>
                <a:gdLst>
                  <a:gd name="connsiteX0" fmla="*/ 0 w 82061"/>
                  <a:gd name="connsiteY0" fmla="*/ 0 h 376940"/>
                  <a:gd name="connsiteX1" fmla="*/ 16917 w 82061"/>
                  <a:gd name="connsiteY1" fmla="*/ 428 h 376940"/>
                  <a:gd name="connsiteX2" fmla="*/ 46881 w 82061"/>
                  <a:gd name="connsiteY2" fmla="*/ 49839 h 376940"/>
                  <a:gd name="connsiteX3" fmla="*/ 82061 w 82061"/>
                  <a:gd name="connsiteY3" fmla="*/ 84766 h 376940"/>
                  <a:gd name="connsiteX4" fmla="*/ 82061 w 82061"/>
                  <a:gd name="connsiteY4" fmla="*/ 376940 h 376940"/>
                  <a:gd name="connsiteX5" fmla="*/ 0 w 82061"/>
                  <a:gd name="connsiteY5" fmla="*/ 376940 h 376940"/>
                  <a:gd name="connsiteX6" fmla="*/ 0 w 82061"/>
                  <a:gd name="connsiteY6" fmla="*/ 0 h 37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61" h="376940">
                    <a:moveTo>
                      <a:pt x="0" y="0"/>
                    </a:moveTo>
                    <a:lnTo>
                      <a:pt x="16917" y="428"/>
                    </a:lnTo>
                    <a:cubicBezTo>
                      <a:pt x="48138" y="5190"/>
                      <a:pt x="42374" y="23083"/>
                      <a:pt x="46881" y="49839"/>
                    </a:cubicBezTo>
                    <a:cubicBezTo>
                      <a:pt x="49831" y="67353"/>
                      <a:pt x="53444" y="74699"/>
                      <a:pt x="82061" y="84766"/>
                    </a:cubicBezTo>
                    <a:lnTo>
                      <a:pt x="82061" y="376940"/>
                    </a:lnTo>
                    <a:lnTo>
                      <a:pt x="0" y="376940"/>
                    </a:lnTo>
                    <a:lnTo>
                      <a:pt x="0" y="0"/>
                    </a:lnTo>
                    <a:close/>
                  </a:path>
                </a:pathLst>
              </a:custGeom>
              <a:grp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cxnSp>
          <p:nvCxnSpPr>
            <p:cNvPr id="338" name="直接箭头连接符 9">
              <a:extLst>
                <a:ext uri="{FF2B5EF4-FFF2-40B4-BE49-F238E27FC236}">
                  <a16:creationId xmlns:a16="http://schemas.microsoft.com/office/drawing/2014/main" id="{0C581A25-1585-127F-9F29-DD34AC3369A1}"/>
                </a:ext>
              </a:extLst>
            </p:cNvPr>
            <p:cNvCxnSpPr>
              <a:cxnSpLocks noChangeShapeType="1"/>
            </p:cNvCxnSpPr>
            <p:nvPr/>
          </p:nvCxnSpPr>
          <p:spPr bwMode="auto">
            <a:xfrm flipH="1">
              <a:off x="425082" y="2943300"/>
              <a:ext cx="1408325" cy="0"/>
            </a:xfrm>
            <a:prstGeom prst="straightConnector1">
              <a:avLst/>
            </a:prstGeom>
            <a:noFill/>
            <a:ln w="28575" cmpd="sng">
              <a:solidFill>
                <a:srgbClr val="000000"/>
              </a:solidFill>
              <a:round/>
              <a:headEnd type="non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339" name="Group 338">
              <a:extLst>
                <a:ext uri="{FF2B5EF4-FFF2-40B4-BE49-F238E27FC236}">
                  <a16:creationId xmlns:a16="http://schemas.microsoft.com/office/drawing/2014/main" id="{133A3B90-0E69-A034-D7A2-2D61D3A2C86F}"/>
                </a:ext>
              </a:extLst>
            </p:cNvPr>
            <p:cNvGrpSpPr/>
            <p:nvPr/>
          </p:nvGrpSpPr>
          <p:grpSpPr>
            <a:xfrm>
              <a:off x="9723178" y="3475279"/>
              <a:ext cx="1168653" cy="514383"/>
              <a:chOff x="9651328" y="3508631"/>
              <a:chExt cx="1289652" cy="514383"/>
            </a:xfrm>
          </p:grpSpPr>
          <p:grpSp>
            <p:nvGrpSpPr>
              <p:cNvPr id="576" name="Group 575">
                <a:extLst>
                  <a:ext uri="{FF2B5EF4-FFF2-40B4-BE49-F238E27FC236}">
                    <a16:creationId xmlns:a16="http://schemas.microsoft.com/office/drawing/2014/main" id="{AC271CC0-C3BF-28DA-AD80-22CB0883E18C}"/>
                  </a:ext>
                </a:extLst>
              </p:cNvPr>
              <p:cNvGrpSpPr/>
              <p:nvPr/>
            </p:nvGrpSpPr>
            <p:grpSpPr>
              <a:xfrm>
                <a:off x="10303728" y="3508631"/>
                <a:ext cx="637252" cy="421974"/>
                <a:chOff x="3151022" y="3788406"/>
                <a:chExt cx="654855" cy="552802"/>
              </a:xfrm>
            </p:grpSpPr>
            <p:cxnSp>
              <p:nvCxnSpPr>
                <p:cNvPr id="594" name="Straight Connector 593">
                  <a:extLst>
                    <a:ext uri="{FF2B5EF4-FFF2-40B4-BE49-F238E27FC236}">
                      <a16:creationId xmlns:a16="http://schemas.microsoft.com/office/drawing/2014/main" id="{4EA11A69-D8F5-9B43-5470-5C40EB1EF193}"/>
                    </a:ext>
                  </a:extLst>
                </p:cNvPr>
                <p:cNvCxnSpPr>
                  <a:cxnSpLocks/>
                  <a:stCxn id="607"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98A0D025-6282-9DB2-8058-BE2622F61EDC}"/>
                    </a:ext>
                  </a:extLst>
                </p:cNvPr>
                <p:cNvCxnSpPr>
                  <a:cxnSpLocks/>
                  <a:stCxn id="608"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96" name="Group 595">
                  <a:extLst>
                    <a:ext uri="{FF2B5EF4-FFF2-40B4-BE49-F238E27FC236}">
                      <a16:creationId xmlns:a16="http://schemas.microsoft.com/office/drawing/2014/main" id="{81E3DFF7-8B7E-A2D1-2310-A4B80BF59708}"/>
                    </a:ext>
                  </a:extLst>
                </p:cNvPr>
                <p:cNvGrpSpPr/>
                <p:nvPr/>
              </p:nvGrpSpPr>
              <p:grpSpPr>
                <a:xfrm>
                  <a:off x="3151022" y="4069587"/>
                  <a:ext cx="316782" cy="111547"/>
                  <a:chOff x="3097802" y="4064330"/>
                  <a:chExt cx="413042" cy="111547"/>
                </a:xfrm>
              </p:grpSpPr>
              <p:sp>
                <p:nvSpPr>
                  <p:cNvPr id="607" name="Rectangle 606">
                    <a:extLst>
                      <a:ext uri="{FF2B5EF4-FFF2-40B4-BE49-F238E27FC236}">
                        <a16:creationId xmlns:a16="http://schemas.microsoft.com/office/drawing/2014/main" id="{F56086C3-047F-FAD4-6D17-2A378AADF905}"/>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8" name="Rectangle 607">
                    <a:extLst>
                      <a:ext uri="{FF2B5EF4-FFF2-40B4-BE49-F238E27FC236}">
                        <a16:creationId xmlns:a16="http://schemas.microsoft.com/office/drawing/2014/main" id="{260FC047-7CDF-177E-C0F7-269A62011BFE}"/>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97" name="Group 596">
                  <a:extLst>
                    <a:ext uri="{FF2B5EF4-FFF2-40B4-BE49-F238E27FC236}">
                      <a16:creationId xmlns:a16="http://schemas.microsoft.com/office/drawing/2014/main" id="{D1EBA0D5-FA6D-4127-95E0-F471EFA563D9}"/>
                    </a:ext>
                  </a:extLst>
                </p:cNvPr>
                <p:cNvGrpSpPr/>
                <p:nvPr/>
              </p:nvGrpSpPr>
              <p:grpSpPr>
                <a:xfrm>
                  <a:off x="3578838" y="3788406"/>
                  <a:ext cx="96333" cy="322525"/>
                  <a:chOff x="3578838" y="3788406"/>
                  <a:chExt cx="96333" cy="322525"/>
                </a:xfrm>
              </p:grpSpPr>
              <p:sp>
                <p:nvSpPr>
                  <p:cNvPr id="603" name="Rectangle 602">
                    <a:extLst>
                      <a:ext uri="{FF2B5EF4-FFF2-40B4-BE49-F238E27FC236}">
                        <a16:creationId xmlns:a16="http://schemas.microsoft.com/office/drawing/2014/main" id="{C7FB242B-8B79-DAFA-FD9D-47B52668A118}"/>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04" name="Group 603">
                    <a:extLst>
                      <a:ext uri="{FF2B5EF4-FFF2-40B4-BE49-F238E27FC236}">
                        <a16:creationId xmlns:a16="http://schemas.microsoft.com/office/drawing/2014/main" id="{4285040A-1459-B626-7A76-AB12D64C78A0}"/>
                      </a:ext>
                    </a:extLst>
                  </p:cNvPr>
                  <p:cNvGrpSpPr/>
                  <p:nvPr/>
                </p:nvGrpSpPr>
                <p:grpSpPr>
                  <a:xfrm rot="2560257">
                    <a:off x="3578838" y="3788406"/>
                    <a:ext cx="52611" cy="279370"/>
                    <a:chOff x="757633" y="4319798"/>
                    <a:chExt cx="118873" cy="631227"/>
                  </a:xfrm>
                  <a:solidFill>
                    <a:srgbClr val="00823B"/>
                  </a:solidFill>
                </p:grpSpPr>
                <p:sp>
                  <p:nvSpPr>
                    <p:cNvPr id="605" name="Rectangle 604">
                      <a:extLst>
                        <a:ext uri="{FF2B5EF4-FFF2-40B4-BE49-F238E27FC236}">
                          <a16:creationId xmlns:a16="http://schemas.microsoft.com/office/drawing/2014/main" id="{D04E0E96-A428-23A4-9BA8-95D8C585925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6" name="Rectangle 605">
                      <a:extLst>
                        <a:ext uri="{FF2B5EF4-FFF2-40B4-BE49-F238E27FC236}">
                          <a16:creationId xmlns:a16="http://schemas.microsoft.com/office/drawing/2014/main" id="{DE5DA7AD-3D0C-85A4-BC82-16B755A2892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98" name="Group 597">
                  <a:extLst>
                    <a:ext uri="{FF2B5EF4-FFF2-40B4-BE49-F238E27FC236}">
                      <a16:creationId xmlns:a16="http://schemas.microsoft.com/office/drawing/2014/main" id="{0FD1EF5F-A25F-D501-8D27-123B4AECEF86}"/>
                    </a:ext>
                  </a:extLst>
                </p:cNvPr>
                <p:cNvGrpSpPr/>
                <p:nvPr/>
              </p:nvGrpSpPr>
              <p:grpSpPr>
                <a:xfrm>
                  <a:off x="3483478" y="4242031"/>
                  <a:ext cx="322399" cy="99177"/>
                  <a:chOff x="3483478" y="4242031"/>
                  <a:chExt cx="322399" cy="99177"/>
                </a:xfrm>
              </p:grpSpPr>
              <p:sp>
                <p:nvSpPr>
                  <p:cNvPr id="599" name="Rectangle 598">
                    <a:extLst>
                      <a:ext uri="{FF2B5EF4-FFF2-40B4-BE49-F238E27FC236}">
                        <a16:creationId xmlns:a16="http://schemas.microsoft.com/office/drawing/2014/main" id="{8EE3CD2F-C8BF-ECD4-1845-DCB0FC70FB6A}"/>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00" name="Group 599">
                    <a:extLst>
                      <a:ext uri="{FF2B5EF4-FFF2-40B4-BE49-F238E27FC236}">
                        <a16:creationId xmlns:a16="http://schemas.microsoft.com/office/drawing/2014/main" id="{8383605D-B45F-3317-E3A8-6C8539B565CD}"/>
                      </a:ext>
                    </a:extLst>
                  </p:cNvPr>
                  <p:cNvGrpSpPr/>
                  <p:nvPr/>
                </p:nvGrpSpPr>
                <p:grpSpPr>
                  <a:xfrm rot="7987634">
                    <a:off x="3596857" y="4175218"/>
                    <a:ext cx="52611" cy="279370"/>
                    <a:chOff x="757634" y="4319798"/>
                    <a:chExt cx="118872" cy="631228"/>
                  </a:xfrm>
                  <a:solidFill>
                    <a:srgbClr val="00823B"/>
                  </a:solidFill>
                </p:grpSpPr>
                <p:sp>
                  <p:nvSpPr>
                    <p:cNvPr id="601" name="Rectangle 600">
                      <a:extLst>
                        <a:ext uri="{FF2B5EF4-FFF2-40B4-BE49-F238E27FC236}">
                          <a16:creationId xmlns:a16="http://schemas.microsoft.com/office/drawing/2014/main" id="{177A6C20-6D14-7644-F6C3-0EE8750A1FD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2" name="Rectangle 601">
                      <a:extLst>
                        <a:ext uri="{FF2B5EF4-FFF2-40B4-BE49-F238E27FC236}">
                          <a16:creationId xmlns:a16="http://schemas.microsoft.com/office/drawing/2014/main" id="{C6BB463E-5476-024D-697B-0BFE457AA1B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577" name="Group 576">
                <a:extLst>
                  <a:ext uri="{FF2B5EF4-FFF2-40B4-BE49-F238E27FC236}">
                    <a16:creationId xmlns:a16="http://schemas.microsoft.com/office/drawing/2014/main" id="{5AF723C5-E802-39B0-BB63-567CA1A032D7}"/>
                  </a:ext>
                </a:extLst>
              </p:cNvPr>
              <p:cNvGrpSpPr/>
              <p:nvPr/>
            </p:nvGrpSpPr>
            <p:grpSpPr>
              <a:xfrm rot="10800000">
                <a:off x="9651328" y="3601040"/>
                <a:ext cx="637252" cy="421974"/>
                <a:chOff x="3151022" y="3788406"/>
                <a:chExt cx="654855" cy="552802"/>
              </a:xfrm>
            </p:grpSpPr>
            <p:cxnSp>
              <p:nvCxnSpPr>
                <p:cNvPr id="579" name="Straight Connector 578">
                  <a:extLst>
                    <a:ext uri="{FF2B5EF4-FFF2-40B4-BE49-F238E27FC236}">
                      <a16:creationId xmlns:a16="http://schemas.microsoft.com/office/drawing/2014/main" id="{2CBF1BBE-12D7-887E-8111-E734A39298C4}"/>
                    </a:ext>
                  </a:extLst>
                </p:cNvPr>
                <p:cNvCxnSpPr>
                  <a:cxnSpLocks/>
                  <a:stCxn id="592"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99F2B13E-3D8D-5069-B3B8-312632F58945}"/>
                    </a:ext>
                  </a:extLst>
                </p:cNvPr>
                <p:cNvCxnSpPr>
                  <a:cxnSpLocks/>
                  <a:stCxn id="593"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81" name="Group 580">
                  <a:extLst>
                    <a:ext uri="{FF2B5EF4-FFF2-40B4-BE49-F238E27FC236}">
                      <a16:creationId xmlns:a16="http://schemas.microsoft.com/office/drawing/2014/main" id="{568D9D7A-3C19-C603-404F-13B125EE7758}"/>
                    </a:ext>
                  </a:extLst>
                </p:cNvPr>
                <p:cNvGrpSpPr/>
                <p:nvPr/>
              </p:nvGrpSpPr>
              <p:grpSpPr>
                <a:xfrm>
                  <a:off x="3151022" y="4069587"/>
                  <a:ext cx="316782" cy="111547"/>
                  <a:chOff x="3097802" y="4064330"/>
                  <a:chExt cx="413042" cy="111547"/>
                </a:xfrm>
              </p:grpSpPr>
              <p:sp>
                <p:nvSpPr>
                  <p:cNvPr id="592" name="Rectangle 591">
                    <a:extLst>
                      <a:ext uri="{FF2B5EF4-FFF2-40B4-BE49-F238E27FC236}">
                        <a16:creationId xmlns:a16="http://schemas.microsoft.com/office/drawing/2014/main" id="{3620E273-2CF2-F77A-8270-0F41B8999C66}"/>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3" name="Rectangle 592">
                    <a:extLst>
                      <a:ext uri="{FF2B5EF4-FFF2-40B4-BE49-F238E27FC236}">
                        <a16:creationId xmlns:a16="http://schemas.microsoft.com/office/drawing/2014/main" id="{95E00BCE-7A2D-628E-98D0-E31624D7C09B}"/>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82" name="Group 581">
                  <a:extLst>
                    <a:ext uri="{FF2B5EF4-FFF2-40B4-BE49-F238E27FC236}">
                      <a16:creationId xmlns:a16="http://schemas.microsoft.com/office/drawing/2014/main" id="{D20FA516-968C-592D-441B-5A0BBC8A7D4C}"/>
                    </a:ext>
                  </a:extLst>
                </p:cNvPr>
                <p:cNvGrpSpPr/>
                <p:nvPr/>
              </p:nvGrpSpPr>
              <p:grpSpPr>
                <a:xfrm>
                  <a:off x="3578838" y="3788406"/>
                  <a:ext cx="96333" cy="322525"/>
                  <a:chOff x="3578838" y="3788406"/>
                  <a:chExt cx="96333" cy="322525"/>
                </a:xfrm>
              </p:grpSpPr>
              <p:sp>
                <p:nvSpPr>
                  <p:cNvPr id="588" name="Rectangle 587">
                    <a:extLst>
                      <a:ext uri="{FF2B5EF4-FFF2-40B4-BE49-F238E27FC236}">
                        <a16:creationId xmlns:a16="http://schemas.microsoft.com/office/drawing/2014/main" id="{EA12D5B1-EA7D-E7FC-FF0C-459C969F0D9C}"/>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89" name="Group 588">
                    <a:extLst>
                      <a:ext uri="{FF2B5EF4-FFF2-40B4-BE49-F238E27FC236}">
                        <a16:creationId xmlns:a16="http://schemas.microsoft.com/office/drawing/2014/main" id="{D5F55A9F-DE22-7B9A-11B9-85BB603ADCB7}"/>
                      </a:ext>
                    </a:extLst>
                  </p:cNvPr>
                  <p:cNvGrpSpPr/>
                  <p:nvPr/>
                </p:nvGrpSpPr>
                <p:grpSpPr>
                  <a:xfrm rot="2560257">
                    <a:off x="3578838" y="3788406"/>
                    <a:ext cx="52611" cy="279370"/>
                    <a:chOff x="757633" y="4319798"/>
                    <a:chExt cx="118873" cy="631227"/>
                  </a:xfrm>
                  <a:solidFill>
                    <a:srgbClr val="00823B"/>
                  </a:solidFill>
                </p:grpSpPr>
                <p:sp>
                  <p:nvSpPr>
                    <p:cNvPr id="590" name="Rectangle 589">
                      <a:extLst>
                        <a:ext uri="{FF2B5EF4-FFF2-40B4-BE49-F238E27FC236}">
                          <a16:creationId xmlns:a16="http://schemas.microsoft.com/office/drawing/2014/main" id="{59B64B8F-7197-BD00-1250-0FEE33AFB01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1" name="Rectangle 590">
                      <a:extLst>
                        <a:ext uri="{FF2B5EF4-FFF2-40B4-BE49-F238E27FC236}">
                          <a16:creationId xmlns:a16="http://schemas.microsoft.com/office/drawing/2014/main" id="{21EFDECD-9997-1382-D087-5918E2F9E53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83" name="Group 582">
                  <a:extLst>
                    <a:ext uri="{FF2B5EF4-FFF2-40B4-BE49-F238E27FC236}">
                      <a16:creationId xmlns:a16="http://schemas.microsoft.com/office/drawing/2014/main" id="{6C19EEE8-62B7-6617-719E-829B00B1453B}"/>
                    </a:ext>
                  </a:extLst>
                </p:cNvPr>
                <p:cNvGrpSpPr/>
                <p:nvPr/>
              </p:nvGrpSpPr>
              <p:grpSpPr>
                <a:xfrm>
                  <a:off x="3483478" y="4242031"/>
                  <a:ext cx="322399" cy="99177"/>
                  <a:chOff x="3483478" y="4242031"/>
                  <a:chExt cx="322399" cy="99177"/>
                </a:xfrm>
              </p:grpSpPr>
              <p:sp>
                <p:nvSpPr>
                  <p:cNvPr id="584" name="Rectangle 583">
                    <a:extLst>
                      <a:ext uri="{FF2B5EF4-FFF2-40B4-BE49-F238E27FC236}">
                        <a16:creationId xmlns:a16="http://schemas.microsoft.com/office/drawing/2014/main" id="{3B48A3DD-9C53-F22C-F67D-F0FF6072D840}"/>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85" name="Group 584">
                    <a:extLst>
                      <a:ext uri="{FF2B5EF4-FFF2-40B4-BE49-F238E27FC236}">
                        <a16:creationId xmlns:a16="http://schemas.microsoft.com/office/drawing/2014/main" id="{3AF2E547-4113-9495-5A46-8BB3125007CA}"/>
                      </a:ext>
                    </a:extLst>
                  </p:cNvPr>
                  <p:cNvGrpSpPr/>
                  <p:nvPr/>
                </p:nvGrpSpPr>
                <p:grpSpPr>
                  <a:xfrm rot="7987634">
                    <a:off x="3596857" y="4175218"/>
                    <a:ext cx="52611" cy="279370"/>
                    <a:chOff x="757634" y="4319798"/>
                    <a:chExt cx="118872" cy="631228"/>
                  </a:xfrm>
                  <a:solidFill>
                    <a:srgbClr val="00823B"/>
                  </a:solidFill>
                </p:grpSpPr>
                <p:sp>
                  <p:nvSpPr>
                    <p:cNvPr id="586" name="Rectangle 585">
                      <a:extLst>
                        <a:ext uri="{FF2B5EF4-FFF2-40B4-BE49-F238E27FC236}">
                          <a16:creationId xmlns:a16="http://schemas.microsoft.com/office/drawing/2014/main" id="{B4847CCF-6D33-0260-E04A-B09246E9040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7" name="Rectangle 586">
                      <a:extLst>
                        <a:ext uri="{FF2B5EF4-FFF2-40B4-BE49-F238E27FC236}">
                          <a16:creationId xmlns:a16="http://schemas.microsoft.com/office/drawing/2014/main" id="{8FA678AF-4E05-5468-82C6-FD56126AF47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cxnSp>
            <p:nvCxnSpPr>
              <p:cNvPr id="578" name="Straight Connector 577">
                <a:extLst>
                  <a:ext uri="{FF2B5EF4-FFF2-40B4-BE49-F238E27FC236}">
                    <a16:creationId xmlns:a16="http://schemas.microsoft.com/office/drawing/2014/main" id="{18D7E121-8535-6689-0CAC-AC158E01DA54}"/>
                  </a:ext>
                </a:extLst>
              </p:cNvPr>
              <p:cNvCxnSpPr/>
              <p:nvPr/>
            </p:nvCxnSpPr>
            <p:spPr bwMode="auto">
              <a:xfrm>
                <a:off x="10297922" y="3723230"/>
                <a:ext cx="0" cy="85493"/>
              </a:xfrm>
              <a:prstGeom prst="line">
                <a:avLst/>
              </a:prstGeom>
              <a:noFill/>
              <a:ln w="28575" cap="flat" cmpd="sng" algn="ctr">
                <a:solidFill>
                  <a:srgbClr val="E1471D"/>
                </a:solidFill>
                <a:prstDash val="solid"/>
                <a:round/>
                <a:headEnd type="none" w="med" len="med"/>
                <a:tailEnd type="none" w="med" len="med"/>
              </a:ln>
              <a:effectLst/>
            </p:spPr>
          </p:cxnSp>
        </p:grpSp>
        <p:grpSp>
          <p:nvGrpSpPr>
            <p:cNvPr id="340" name="Group 339">
              <a:extLst>
                <a:ext uri="{FF2B5EF4-FFF2-40B4-BE49-F238E27FC236}">
                  <a16:creationId xmlns:a16="http://schemas.microsoft.com/office/drawing/2014/main" id="{BCBB6B77-FBB2-C717-6A37-C6BE7D6EAB6D}"/>
                </a:ext>
              </a:extLst>
            </p:cNvPr>
            <p:cNvGrpSpPr/>
            <p:nvPr/>
          </p:nvGrpSpPr>
          <p:grpSpPr>
            <a:xfrm>
              <a:off x="7671305" y="1930370"/>
              <a:ext cx="1011630" cy="514383"/>
              <a:chOff x="4938102" y="1868197"/>
              <a:chExt cx="1325276" cy="673862"/>
            </a:xfrm>
          </p:grpSpPr>
          <p:grpSp>
            <p:nvGrpSpPr>
              <p:cNvPr id="543" name="Group 542">
                <a:extLst>
                  <a:ext uri="{FF2B5EF4-FFF2-40B4-BE49-F238E27FC236}">
                    <a16:creationId xmlns:a16="http://schemas.microsoft.com/office/drawing/2014/main" id="{598B455C-9BFC-9519-055E-59CEDE4488B4}"/>
                  </a:ext>
                </a:extLst>
              </p:cNvPr>
              <p:cNvGrpSpPr/>
              <p:nvPr/>
            </p:nvGrpSpPr>
            <p:grpSpPr>
              <a:xfrm>
                <a:off x="5608523" y="1868197"/>
                <a:ext cx="654855" cy="552802"/>
                <a:chOff x="3151022" y="3788406"/>
                <a:chExt cx="654855" cy="552802"/>
              </a:xfrm>
            </p:grpSpPr>
            <p:cxnSp>
              <p:nvCxnSpPr>
                <p:cNvPr id="561" name="Straight Connector 560">
                  <a:extLst>
                    <a:ext uri="{FF2B5EF4-FFF2-40B4-BE49-F238E27FC236}">
                      <a16:creationId xmlns:a16="http://schemas.microsoft.com/office/drawing/2014/main" id="{8E143480-30BF-29F9-3CC4-BEB4372218C6}"/>
                    </a:ext>
                  </a:extLst>
                </p:cNvPr>
                <p:cNvCxnSpPr>
                  <a:cxnSpLocks/>
                  <a:stCxn id="574"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C04D7498-4D37-60F4-1BDC-8C9AEF77FCA8}"/>
                    </a:ext>
                  </a:extLst>
                </p:cNvPr>
                <p:cNvCxnSpPr>
                  <a:cxnSpLocks/>
                  <a:stCxn id="575"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63" name="Group 562">
                  <a:extLst>
                    <a:ext uri="{FF2B5EF4-FFF2-40B4-BE49-F238E27FC236}">
                      <a16:creationId xmlns:a16="http://schemas.microsoft.com/office/drawing/2014/main" id="{88CB39B3-3673-5B12-7439-66C843075293}"/>
                    </a:ext>
                  </a:extLst>
                </p:cNvPr>
                <p:cNvGrpSpPr/>
                <p:nvPr/>
              </p:nvGrpSpPr>
              <p:grpSpPr>
                <a:xfrm>
                  <a:off x="3151022" y="4069587"/>
                  <a:ext cx="316782" cy="111547"/>
                  <a:chOff x="3097802" y="4064330"/>
                  <a:chExt cx="413042" cy="111547"/>
                </a:xfrm>
              </p:grpSpPr>
              <p:sp>
                <p:nvSpPr>
                  <p:cNvPr id="574" name="Rectangle 573">
                    <a:extLst>
                      <a:ext uri="{FF2B5EF4-FFF2-40B4-BE49-F238E27FC236}">
                        <a16:creationId xmlns:a16="http://schemas.microsoft.com/office/drawing/2014/main" id="{AEF79BAB-46A4-6763-0F65-F725238E6A59}"/>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5" name="Rectangle 574">
                    <a:extLst>
                      <a:ext uri="{FF2B5EF4-FFF2-40B4-BE49-F238E27FC236}">
                        <a16:creationId xmlns:a16="http://schemas.microsoft.com/office/drawing/2014/main" id="{7EE3254A-2137-9C85-DC5C-B626B82160E1}"/>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64" name="Group 563">
                  <a:extLst>
                    <a:ext uri="{FF2B5EF4-FFF2-40B4-BE49-F238E27FC236}">
                      <a16:creationId xmlns:a16="http://schemas.microsoft.com/office/drawing/2014/main" id="{F81738CF-9877-3406-9084-5934601B6FDB}"/>
                    </a:ext>
                  </a:extLst>
                </p:cNvPr>
                <p:cNvGrpSpPr/>
                <p:nvPr/>
              </p:nvGrpSpPr>
              <p:grpSpPr>
                <a:xfrm>
                  <a:off x="3578838" y="3788406"/>
                  <a:ext cx="96333" cy="322525"/>
                  <a:chOff x="3578838" y="3788406"/>
                  <a:chExt cx="96333" cy="322525"/>
                </a:xfrm>
              </p:grpSpPr>
              <p:sp>
                <p:nvSpPr>
                  <p:cNvPr id="570" name="Rectangle 569">
                    <a:extLst>
                      <a:ext uri="{FF2B5EF4-FFF2-40B4-BE49-F238E27FC236}">
                        <a16:creationId xmlns:a16="http://schemas.microsoft.com/office/drawing/2014/main" id="{562BBAA1-058E-3B56-34B4-A71F30C268BC}"/>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71" name="Group 570">
                    <a:extLst>
                      <a:ext uri="{FF2B5EF4-FFF2-40B4-BE49-F238E27FC236}">
                        <a16:creationId xmlns:a16="http://schemas.microsoft.com/office/drawing/2014/main" id="{043DACF7-D376-2552-E650-B1923C3D098F}"/>
                      </a:ext>
                    </a:extLst>
                  </p:cNvPr>
                  <p:cNvGrpSpPr/>
                  <p:nvPr/>
                </p:nvGrpSpPr>
                <p:grpSpPr>
                  <a:xfrm rot="2560257">
                    <a:off x="3578838" y="3788406"/>
                    <a:ext cx="52611" cy="279370"/>
                    <a:chOff x="757633" y="4319798"/>
                    <a:chExt cx="118873" cy="631227"/>
                  </a:xfrm>
                  <a:solidFill>
                    <a:srgbClr val="00823B"/>
                  </a:solidFill>
                </p:grpSpPr>
                <p:sp>
                  <p:nvSpPr>
                    <p:cNvPr id="572" name="Rectangle 571">
                      <a:extLst>
                        <a:ext uri="{FF2B5EF4-FFF2-40B4-BE49-F238E27FC236}">
                          <a16:creationId xmlns:a16="http://schemas.microsoft.com/office/drawing/2014/main" id="{7E2320C5-A11F-447A-EB6E-1B85D7D7DA6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3" name="Rectangle 572">
                      <a:extLst>
                        <a:ext uri="{FF2B5EF4-FFF2-40B4-BE49-F238E27FC236}">
                          <a16:creationId xmlns:a16="http://schemas.microsoft.com/office/drawing/2014/main" id="{2EBBAD1C-0B9C-4493-D58F-871A1C62A3E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65" name="Group 564">
                  <a:extLst>
                    <a:ext uri="{FF2B5EF4-FFF2-40B4-BE49-F238E27FC236}">
                      <a16:creationId xmlns:a16="http://schemas.microsoft.com/office/drawing/2014/main" id="{8F5E221B-F612-79A7-E480-9C433BC41110}"/>
                    </a:ext>
                  </a:extLst>
                </p:cNvPr>
                <p:cNvGrpSpPr/>
                <p:nvPr/>
              </p:nvGrpSpPr>
              <p:grpSpPr>
                <a:xfrm>
                  <a:off x="3483478" y="4242031"/>
                  <a:ext cx="322399" cy="99177"/>
                  <a:chOff x="3483478" y="4242031"/>
                  <a:chExt cx="322399" cy="99177"/>
                </a:xfrm>
              </p:grpSpPr>
              <p:sp>
                <p:nvSpPr>
                  <p:cNvPr id="566" name="Rectangle 565">
                    <a:extLst>
                      <a:ext uri="{FF2B5EF4-FFF2-40B4-BE49-F238E27FC236}">
                        <a16:creationId xmlns:a16="http://schemas.microsoft.com/office/drawing/2014/main" id="{CE274824-1C3D-14D0-9BDA-A85301F6C599}"/>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67" name="Group 566">
                    <a:extLst>
                      <a:ext uri="{FF2B5EF4-FFF2-40B4-BE49-F238E27FC236}">
                        <a16:creationId xmlns:a16="http://schemas.microsoft.com/office/drawing/2014/main" id="{5938302F-205F-8697-008F-13E5B527FB9B}"/>
                      </a:ext>
                    </a:extLst>
                  </p:cNvPr>
                  <p:cNvGrpSpPr/>
                  <p:nvPr/>
                </p:nvGrpSpPr>
                <p:grpSpPr>
                  <a:xfrm rot="7987634">
                    <a:off x="3596857" y="4175218"/>
                    <a:ext cx="52611" cy="279370"/>
                    <a:chOff x="757634" y="4319798"/>
                    <a:chExt cx="118872" cy="631228"/>
                  </a:xfrm>
                  <a:solidFill>
                    <a:srgbClr val="00823B"/>
                  </a:solidFill>
                </p:grpSpPr>
                <p:sp>
                  <p:nvSpPr>
                    <p:cNvPr id="568" name="Rectangle 567">
                      <a:extLst>
                        <a:ext uri="{FF2B5EF4-FFF2-40B4-BE49-F238E27FC236}">
                          <a16:creationId xmlns:a16="http://schemas.microsoft.com/office/drawing/2014/main" id="{31D379DB-7E58-0C77-AF72-8A51054C232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9" name="Rectangle 568">
                      <a:extLst>
                        <a:ext uri="{FF2B5EF4-FFF2-40B4-BE49-F238E27FC236}">
                          <a16:creationId xmlns:a16="http://schemas.microsoft.com/office/drawing/2014/main" id="{C44DF4DE-CA03-3973-F011-98FFE9C1213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544" name="Group 543">
                <a:extLst>
                  <a:ext uri="{FF2B5EF4-FFF2-40B4-BE49-F238E27FC236}">
                    <a16:creationId xmlns:a16="http://schemas.microsoft.com/office/drawing/2014/main" id="{8277D6FD-8AFB-D4DE-518E-BD95EA5F0CE3}"/>
                  </a:ext>
                </a:extLst>
              </p:cNvPr>
              <p:cNvGrpSpPr/>
              <p:nvPr/>
            </p:nvGrpSpPr>
            <p:grpSpPr>
              <a:xfrm rot="10800000">
                <a:off x="4938102" y="1989257"/>
                <a:ext cx="654855" cy="552802"/>
                <a:chOff x="3151022" y="3788406"/>
                <a:chExt cx="654855" cy="552802"/>
              </a:xfrm>
            </p:grpSpPr>
            <p:cxnSp>
              <p:nvCxnSpPr>
                <p:cNvPr id="546" name="Straight Connector 545">
                  <a:extLst>
                    <a:ext uri="{FF2B5EF4-FFF2-40B4-BE49-F238E27FC236}">
                      <a16:creationId xmlns:a16="http://schemas.microsoft.com/office/drawing/2014/main" id="{6CC41AF7-ED52-CB05-19D5-213637577466}"/>
                    </a:ext>
                  </a:extLst>
                </p:cNvPr>
                <p:cNvCxnSpPr>
                  <a:cxnSpLocks/>
                  <a:stCxn id="559"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1209D85D-70A7-A1A7-E29F-2D612A84C25A}"/>
                    </a:ext>
                  </a:extLst>
                </p:cNvPr>
                <p:cNvCxnSpPr>
                  <a:cxnSpLocks/>
                  <a:stCxn id="560"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48" name="Group 547">
                  <a:extLst>
                    <a:ext uri="{FF2B5EF4-FFF2-40B4-BE49-F238E27FC236}">
                      <a16:creationId xmlns:a16="http://schemas.microsoft.com/office/drawing/2014/main" id="{FE396322-B31D-291E-5C3F-B4B49708DC2D}"/>
                    </a:ext>
                  </a:extLst>
                </p:cNvPr>
                <p:cNvGrpSpPr/>
                <p:nvPr/>
              </p:nvGrpSpPr>
              <p:grpSpPr>
                <a:xfrm>
                  <a:off x="3151022" y="4069587"/>
                  <a:ext cx="316782" cy="111547"/>
                  <a:chOff x="3097802" y="4064330"/>
                  <a:chExt cx="413042" cy="111547"/>
                </a:xfrm>
              </p:grpSpPr>
              <p:sp>
                <p:nvSpPr>
                  <p:cNvPr id="559" name="Rectangle 558">
                    <a:extLst>
                      <a:ext uri="{FF2B5EF4-FFF2-40B4-BE49-F238E27FC236}">
                        <a16:creationId xmlns:a16="http://schemas.microsoft.com/office/drawing/2014/main" id="{02A1FFBD-21BA-1E0F-D237-5E08B6CA13AD}"/>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0" name="Rectangle 559">
                    <a:extLst>
                      <a:ext uri="{FF2B5EF4-FFF2-40B4-BE49-F238E27FC236}">
                        <a16:creationId xmlns:a16="http://schemas.microsoft.com/office/drawing/2014/main" id="{3CC5353A-8DB1-6897-715F-DC22AB74B297}"/>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49" name="Group 548">
                  <a:extLst>
                    <a:ext uri="{FF2B5EF4-FFF2-40B4-BE49-F238E27FC236}">
                      <a16:creationId xmlns:a16="http://schemas.microsoft.com/office/drawing/2014/main" id="{374C8549-3819-A123-0F51-19D12EFAA29F}"/>
                    </a:ext>
                  </a:extLst>
                </p:cNvPr>
                <p:cNvGrpSpPr/>
                <p:nvPr/>
              </p:nvGrpSpPr>
              <p:grpSpPr>
                <a:xfrm>
                  <a:off x="3578838" y="3788406"/>
                  <a:ext cx="96333" cy="322525"/>
                  <a:chOff x="3578838" y="3788406"/>
                  <a:chExt cx="96333" cy="322525"/>
                </a:xfrm>
              </p:grpSpPr>
              <p:sp>
                <p:nvSpPr>
                  <p:cNvPr id="555" name="Rectangle 554">
                    <a:extLst>
                      <a:ext uri="{FF2B5EF4-FFF2-40B4-BE49-F238E27FC236}">
                        <a16:creationId xmlns:a16="http://schemas.microsoft.com/office/drawing/2014/main" id="{676CABBA-029F-A521-D789-C4B54A71D8E9}"/>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56" name="Group 555">
                    <a:extLst>
                      <a:ext uri="{FF2B5EF4-FFF2-40B4-BE49-F238E27FC236}">
                        <a16:creationId xmlns:a16="http://schemas.microsoft.com/office/drawing/2014/main" id="{65DAEFB7-50EB-81DF-B66D-A8633A7BF147}"/>
                      </a:ext>
                    </a:extLst>
                  </p:cNvPr>
                  <p:cNvGrpSpPr/>
                  <p:nvPr/>
                </p:nvGrpSpPr>
                <p:grpSpPr>
                  <a:xfrm rot="2560257">
                    <a:off x="3578838" y="3788406"/>
                    <a:ext cx="52611" cy="279370"/>
                    <a:chOff x="757633" y="4319798"/>
                    <a:chExt cx="118873" cy="631227"/>
                  </a:xfrm>
                  <a:solidFill>
                    <a:srgbClr val="00823B"/>
                  </a:solidFill>
                </p:grpSpPr>
                <p:sp>
                  <p:nvSpPr>
                    <p:cNvPr id="557" name="Rectangle 556">
                      <a:extLst>
                        <a:ext uri="{FF2B5EF4-FFF2-40B4-BE49-F238E27FC236}">
                          <a16:creationId xmlns:a16="http://schemas.microsoft.com/office/drawing/2014/main" id="{9288ECBC-118F-91C9-A4C9-55BCFB2F031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8" name="Rectangle 557">
                      <a:extLst>
                        <a:ext uri="{FF2B5EF4-FFF2-40B4-BE49-F238E27FC236}">
                          <a16:creationId xmlns:a16="http://schemas.microsoft.com/office/drawing/2014/main" id="{C79347D3-EB1D-5123-B4DC-C4D2B781F92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50" name="Group 549">
                  <a:extLst>
                    <a:ext uri="{FF2B5EF4-FFF2-40B4-BE49-F238E27FC236}">
                      <a16:creationId xmlns:a16="http://schemas.microsoft.com/office/drawing/2014/main" id="{712655DE-CF90-8C5C-2E22-6E931FA70FEE}"/>
                    </a:ext>
                  </a:extLst>
                </p:cNvPr>
                <p:cNvGrpSpPr/>
                <p:nvPr/>
              </p:nvGrpSpPr>
              <p:grpSpPr>
                <a:xfrm>
                  <a:off x="3483478" y="4242031"/>
                  <a:ext cx="322399" cy="99177"/>
                  <a:chOff x="3483478" y="4242031"/>
                  <a:chExt cx="322399" cy="99177"/>
                </a:xfrm>
              </p:grpSpPr>
              <p:sp>
                <p:nvSpPr>
                  <p:cNvPr id="551" name="Rectangle 550">
                    <a:extLst>
                      <a:ext uri="{FF2B5EF4-FFF2-40B4-BE49-F238E27FC236}">
                        <a16:creationId xmlns:a16="http://schemas.microsoft.com/office/drawing/2014/main" id="{4A8AFD23-EF59-36AA-3AA6-D077F96AC229}"/>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52" name="Group 551">
                    <a:extLst>
                      <a:ext uri="{FF2B5EF4-FFF2-40B4-BE49-F238E27FC236}">
                        <a16:creationId xmlns:a16="http://schemas.microsoft.com/office/drawing/2014/main" id="{B7088AA9-E9BE-F909-F692-5301EF31CD78}"/>
                      </a:ext>
                    </a:extLst>
                  </p:cNvPr>
                  <p:cNvGrpSpPr/>
                  <p:nvPr/>
                </p:nvGrpSpPr>
                <p:grpSpPr>
                  <a:xfrm rot="7987634">
                    <a:off x="3596857" y="4175218"/>
                    <a:ext cx="52611" cy="279370"/>
                    <a:chOff x="757634" y="4319798"/>
                    <a:chExt cx="118872" cy="631228"/>
                  </a:xfrm>
                  <a:solidFill>
                    <a:srgbClr val="00823B"/>
                  </a:solidFill>
                </p:grpSpPr>
                <p:sp>
                  <p:nvSpPr>
                    <p:cNvPr id="553" name="Rectangle 552">
                      <a:extLst>
                        <a:ext uri="{FF2B5EF4-FFF2-40B4-BE49-F238E27FC236}">
                          <a16:creationId xmlns:a16="http://schemas.microsoft.com/office/drawing/2014/main" id="{CF2EA3D0-38BD-E514-A5F4-E18CC55624E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4" name="Rectangle 553">
                      <a:extLst>
                        <a:ext uri="{FF2B5EF4-FFF2-40B4-BE49-F238E27FC236}">
                          <a16:creationId xmlns:a16="http://schemas.microsoft.com/office/drawing/2014/main" id="{3E29D91F-2BCD-6CAD-C95C-6AB6AFED3F6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cxnSp>
            <p:nvCxnSpPr>
              <p:cNvPr id="545" name="Straight Connector 544">
                <a:extLst>
                  <a:ext uri="{FF2B5EF4-FFF2-40B4-BE49-F238E27FC236}">
                    <a16:creationId xmlns:a16="http://schemas.microsoft.com/office/drawing/2014/main" id="{CAD765FB-1C37-3377-3106-5A415A044D66}"/>
                  </a:ext>
                </a:extLst>
              </p:cNvPr>
              <p:cNvCxnSpPr/>
              <p:nvPr/>
            </p:nvCxnSpPr>
            <p:spPr bwMode="auto">
              <a:xfrm>
                <a:off x="5602557" y="2149330"/>
                <a:ext cx="0" cy="111999"/>
              </a:xfrm>
              <a:prstGeom prst="line">
                <a:avLst/>
              </a:prstGeom>
              <a:noFill/>
              <a:ln w="28575" cap="flat" cmpd="sng" algn="ctr">
                <a:solidFill>
                  <a:srgbClr val="E1471D"/>
                </a:solidFill>
                <a:prstDash val="solid"/>
                <a:round/>
                <a:headEnd type="none" w="med" len="med"/>
                <a:tailEnd type="none" w="med" len="med"/>
              </a:ln>
              <a:effectLst/>
            </p:spPr>
          </p:cxnSp>
        </p:grpSp>
        <p:sp>
          <p:nvSpPr>
            <p:cNvPr id="341" name="Freeform 203">
              <a:extLst>
                <a:ext uri="{FF2B5EF4-FFF2-40B4-BE49-F238E27FC236}">
                  <a16:creationId xmlns:a16="http://schemas.microsoft.com/office/drawing/2014/main" id="{0736C6C1-7E01-0133-3DC7-BEFC3EEF630B}"/>
                </a:ext>
              </a:extLst>
            </p:cNvPr>
            <p:cNvSpPr/>
            <p:nvPr/>
          </p:nvSpPr>
          <p:spPr bwMode="auto">
            <a:xfrm>
              <a:off x="7955280" y="2090365"/>
              <a:ext cx="356616" cy="171814"/>
            </a:xfrm>
            <a:custGeom>
              <a:avLst/>
              <a:gdLst>
                <a:gd name="connsiteX0" fmla="*/ 356616 w 356616"/>
                <a:gd name="connsiteY0" fmla="*/ 35615 h 171814"/>
                <a:gd name="connsiteX1" fmla="*/ 242316 w 356616"/>
                <a:gd name="connsiteY1" fmla="*/ 8183 h 171814"/>
                <a:gd name="connsiteX2" fmla="*/ 77724 w 356616"/>
                <a:gd name="connsiteY2" fmla="*/ 163631 h 171814"/>
                <a:gd name="connsiteX3" fmla="*/ 0 w 356616"/>
                <a:gd name="connsiteY3" fmla="*/ 136199 h 171814"/>
              </a:gdLst>
              <a:ahLst/>
              <a:cxnLst>
                <a:cxn ang="0">
                  <a:pos x="connsiteX0" y="connsiteY0"/>
                </a:cxn>
                <a:cxn ang="0">
                  <a:pos x="connsiteX1" y="connsiteY1"/>
                </a:cxn>
                <a:cxn ang="0">
                  <a:pos x="connsiteX2" y="connsiteY2"/>
                </a:cxn>
                <a:cxn ang="0">
                  <a:pos x="connsiteX3" y="connsiteY3"/>
                </a:cxn>
              </a:cxnLst>
              <a:rect l="l" t="t" r="r" b="b"/>
              <a:pathLst>
                <a:path w="356616" h="171814">
                  <a:moveTo>
                    <a:pt x="356616" y="35615"/>
                  </a:moveTo>
                  <a:cubicBezTo>
                    <a:pt x="322707" y="11231"/>
                    <a:pt x="288798" y="-13153"/>
                    <a:pt x="242316" y="8183"/>
                  </a:cubicBezTo>
                  <a:cubicBezTo>
                    <a:pt x="195834" y="29519"/>
                    <a:pt x="118110" y="142295"/>
                    <a:pt x="77724" y="163631"/>
                  </a:cubicBezTo>
                  <a:cubicBezTo>
                    <a:pt x="37338" y="184967"/>
                    <a:pt x="18669" y="160583"/>
                    <a:pt x="0" y="136199"/>
                  </a:cubicBez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42" name="Oval 341">
              <a:extLst>
                <a:ext uri="{FF2B5EF4-FFF2-40B4-BE49-F238E27FC236}">
                  <a16:creationId xmlns:a16="http://schemas.microsoft.com/office/drawing/2014/main" id="{84D678C3-2AF0-70F3-63B5-D3082226B28F}"/>
                </a:ext>
              </a:extLst>
            </p:cNvPr>
            <p:cNvSpPr/>
            <p:nvPr/>
          </p:nvSpPr>
          <p:spPr bwMode="auto">
            <a:xfrm rot="21245782">
              <a:off x="3963640" y="2098353"/>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3" name="Oval 342">
              <a:extLst>
                <a:ext uri="{FF2B5EF4-FFF2-40B4-BE49-F238E27FC236}">
                  <a16:creationId xmlns:a16="http://schemas.microsoft.com/office/drawing/2014/main" id="{4346D07A-4B4C-391D-81E9-CD5480B2C2C7}"/>
                </a:ext>
              </a:extLst>
            </p:cNvPr>
            <p:cNvSpPr/>
            <p:nvPr/>
          </p:nvSpPr>
          <p:spPr bwMode="auto">
            <a:xfrm rot="1123132">
              <a:off x="3848868" y="2214596"/>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4" name="Oval 343">
              <a:extLst>
                <a:ext uri="{FF2B5EF4-FFF2-40B4-BE49-F238E27FC236}">
                  <a16:creationId xmlns:a16="http://schemas.microsoft.com/office/drawing/2014/main" id="{31122209-D87F-433D-8E39-555DC3A46787}"/>
                </a:ext>
              </a:extLst>
            </p:cNvPr>
            <p:cNvSpPr/>
            <p:nvPr/>
          </p:nvSpPr>
          <p:spPr bwMode="auto">
            <a:xfrm rot="4582605">
              <a:off x="3645690" y="2045554"/>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5" name="Oval 344">
              <a:extLst>
                <a:ext uri="{FF2B5EF4-FFF2-40B4-BE49-F238E27FC236}">
                  <a16:creationId xmlns:a16="http://schemas.microsoft.com/office/drawing/2014/main" id="{F7992A24-ABE5-9E39-3814-043811EE7E7D}"/>
                </a:ext>
              </a:extLst>
            </p:cNvPr>
            <p:cNvSpPr/>
            <p:nvPr/>
          </p:nvSpPr>
          <p:spPr bwMode="auto">
            <a:xfrm rot="9176988">
              <a:off x="3492494" y="2152178"/>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6" name="Oval 345">
              <a:extLst>
                <a:ext uri="{FF2B5EF4-FFF2-40B4-BE49-F238E27FC236}">
                  <a16:creationId xmlns:a16="http://schemas.microsoft.com/office/drawing/2014/main" id="{BFFE6421-B2C5-6F1C-3EF1-132B3131951F}"/>
                </a:ext>
              </a:extLst>
            </p:cNvPr>
            <p:cNvSpPr/>
            <p:nvPr/>
          </p:nvSpPr>
          <p:spPr bwMode="auto">
            <a:xfrm rot="4853465">
              <a:off x="3137800" y="2228610"/>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7" name="Oval 346">
              <a:extLst>
                <a:ext uri="{FF2B5EF4-FFF2-40B4-BE49-F238E27FC236}">
                  <a16:creationId xmlns:a16="http://schemas.microsoft.com/office/drawing/2014/main" id="{866A9EB3-43CE-FFB4-0D2B-C1620F7E0A6F}"/>
                </a:ext>
              </a:extLst>
            </p:cNvPr>
            <p:cNvSpPr/>
            <p:nvPr/>
          </p:nvSpPr>
          <p:spPr bwMode="auto">
            <a:xfrm rot="9678218">
              <a:off x="2951237" y="2175073"/>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8" name="Oval 347">
              <a:extLst>
                <a:ext uri="{FF2B5EF4-FFF2-40B4-BE49-F238E27FC236}">
                  <a16:creationId xmlns:a16="http://schemas.microsoft.com/office/drawing/2014/main" id="{2180A714-A357-4A80-CB85-D6E8385999BF}"/>
                </a:ext>
              </a:extLst>
            </p:cNvPr>
            <p:cNvSpPr/>
            <p:nvPr/>
          </p:nvSpPr>
          <p:spPr bwMode="auto">
            <a:xfrm rot="4918463">
              <a:off x="2759850" y="2277146"/>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9" name="Oval 348">
              <a:extLst>
                <a:ext uri="{FF2B5EF4-FFF2-40B4-BE49-F238E27FC236}">
                  <a16:creationId xmlns:a16="http://schemas.microsoft.com/office/drawing/2014/main" id="{9509E0F5-8F03-52A5-0FE6-7B3267988172}"/>
                </a:ext>
              </a:extLst>
            </p:cNvPr>
            <p:cNvSpPr/>
            <p:nvPr/>
          </p:nvSpPr>
          <p:spPr bwMode="auto">
            <a:xfrm rot="9497101">
              <a:off x="2650496" y="2208023"/>
              <a:ext cx="150467" cy="77034"/>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0" name="Triangle 246">
              <a:extLst>
                <a:ext uri="{FF2B5EF4-FFF2-40B4-BE49-F238E27FC236}">
                  <a16:creationId xmlns:a16="http://schemas.microsoft.com/office/drawing/2014/main" id="{AC51F7A1-67ED-3165-6E6A-C240AB5A454B}"/>
                </a:ext>
              </a:extLst>
            </p:cNvPr>
            <p:cNvSpPr/>
            <p:nvPr/>
          </p:nvSpPr>
          <p:spPr bwMode="auto">
            <a:xfrm>
              <a:off x="3661516" y="2178667"/>
              <a:ext cx="123675" cy="79688"/>
            </a:xfrm>
            <a:prstGeom prst="triangle">
              <a:avLst/>
            </a:prstGeom>
            <a:solidFill>
              <a:srgbClr val="4DA1B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1" name="Triangle 247">
              <a:extLst>
                <a:ext uri="{FF2B5EF4-FFF2-40B4-BE49-F238E27FC236}">
                  <a16:creationId xmlns:a16="http://schemas.microsoft.com/office/drawing/2014/main" id="{A6943DDD-01E2-2A20-1ACD-68EE7671445D}"/>
                </a:ext>
              </a:extLst>
            </p:cNvPr>
            <p:cNvSpPr/>
            <p:nvPr/>
          </p:nvSpPr>
          <p:spPr bwMode="auto">
            <a:xfrm rot="723589">
              <a:off x="3491395" y="2250968"/>
              <a:ext cx="123675" cy="79688"/>
            </a:xfrm>
            <a:prstGeom prst="triangle">
              <a:avLst/>
            </a:prstGeom>
            <a:solidFill>
              <a:srgbClr val="4DA1B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2" name="Triangle 248">
              <a:extLst>
                <a:ext uri="{FF2B5EF4-FFF2-40B4-BE49-F238E27FC236}">
                  <a16:creationId xmlns:a16="http://schemas.microsoft.com/office/drawing/2014/main" id="{C664EB3A-AAEF-A012-BDF7-6DF8BB336A75}"/>
                </a:ext>
              </a:extLst>
            </p:cNvPr>
            <p:cNvSpPr/>
            <p:nvPr/>
          </p:nvSpPr>
          <p:spPr bwMode="auto">
            <a:xfrm rot="20573295">
              <a:off x="3134143" y="2089354"/>
              <a:ext cx="123675" cy="79688"/>
            </a:xfrm>
            <a:prstGeom prst="triangle">
              <a:avLst/>
            </a:prstGeom>
            <a:solidFill>
              <a:srgbClr val="4DA1B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3" name="Triangle 249">
              <a:extLst>
                <a:ext uri="{FF2B5EF4-FFF2-40B4-BE49-F238E27FC236}">
                  <a16:creationId xmlns:a16="http://schemas.microsoft.com/office/drawing/2014/main" id="{BDB3220B-592B-3EFA-7279-0FE687DD2374}"/>
                </a:ext>
              </a:extLst>
            </p:cNvPr>
            <p:cNvSpPr/>
            <p:nvPr/>
          </p:nvSpPr>
          <p:spPr bwMode="auto">
            <a:xfrm rot="21352403">
              <a:off x="2964021" y="2327523"/>
              <a:ext cx="123675" cy="79688"/>
            </a:xfrm>
            <a:prstGeom prst="triangle">
              <a:avLst/>
            </a:prstGeom>
            <a:solidFill>
              <a:srgbClr val="4DA1B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4" name="Oval 353">
              <a:extLst>
                <a:ext uri="{FF2B5EF4-FFF2-40B4-BE49-F238E27FC236}">
                  <a16:creationId xmlns:a16="http://schemas.microsoft.com/office/drawing/2014/main" id="{3F853553-989A-9FED-568A-046AC960704D}"/>
                </a:ext>
              </a:extLst>
            </p:cNvPr>
            <p:cNvSpPr/>
            <p:nvPr/>
          </p:nvSpPr>
          <p:spPr bwMode="auto">
            <a:xfrm>
              <a:off x="6075299" y="2054244"/>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5" name="Oval 354">
              <a:extLst>
                <a:ext uri="{FF2B5EF4-FFF2-40B4-BE49-F238E27FC236}">
                  <a16:creationId xmlns:a16="http://schemas.microsoft.com/office/drawing/2014/main" id="{AE8CCB17-9755-7444-ED68-07F947FC4DC0}"/>
                </a:ext>
              </a:extLst>
            </p:cNvPr>
            <p:cNvSpPr/>
            <p:nvPr/>
          </p:nvSpPr>
          <p:spPr bwMode="auto">
            <a:xfrm>
              <a:off x="6262432" y="2147811"/>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6" name="Oval 355">
              <a:extLst>
                <a:ext uri="{FF2B5EF4-FFF2-40B4-BE49-F238E27FC236}">
                  <a16:creationId xmlns:a16="http://schemas.microsoft.com/office/drawing/2014/main" id="{449C484C-2BC6-427E-07C1-8D5E4FDC0308}"/>
                </a:ext>
              </a:extLst>
            </p:cNvPr>
            <p:cNvSpPr/>
            <p:nvPr/>
          </p:nvSpPr>
          <p:spPr bwMode="auto">
            <a:xfrm>
              <a:off x="6462325" y="2177582"/>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7" name="Oval 356">
              <a:extLst>
                <a:ext uri="{FF2B5EF4-FFF2-40B4-BE49-F238E27FC236}">
                  <a16:creationId xmlns:a16="http://schemas.microsoft.com/office/drawing/2014/main" id="{A42A4B57-FBD2-C9D5-CF58-102C842FCE94}"/>
                </a:ext>
              </a:extLst>
            </p:cNvPr>
            <p:cNvSpPr/>
            <p:nvPr/>
          </p:nvSpPr>
          <p:spPr bwMode="auto">
            <a:xfrm>
              <a:off x="6424047" y="2356209"/>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8" name="Oval 357">
              <a:extLst>
                <a:ext uri="{FF2B5EF4-FFF2-40B4-BE49-F238E27FC236}">
                  <a16:creationId xmlns:a16="http://schemas.microsoft.com/office/drawing/2014/main" id="{9E21FF1A-151C-160A-751E-ED8EE1A7C6AA}"/>
                </a:ext>
              </a:extLst>
            </p:cNvPr>
            <p:cNvSpPr/>
            <p:nvPr/>
          </p:nvSpPr>
          <p:spPr bwMode="auto">
            <a:xfrm>
              <a:off x="6258179" y="2330691"/>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9" name="Oval 358">
              <a:extLst>
                <a:ext uri="{FF2B5EF4-FFF2-40B4-BE49-F238E27FC236}">
                  <a16:creationId xmlns:a16="http://schemas.microsoft.com/office/drawing/2014/main" id="{56BA5E1E-8CBF-AB73-6462-769471C7BBA3}"/>
                </a:ext>
              </a:extLst>
            </p:cNvPr>
            <p:cNvSpPr/>
            <p:nvPr/>
          </p:nvSpPr>
          <p:spPr bwMode="auto">
            <a:xfrm>
              <a:off x="6198637" y="2232871"/>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0" name="Oval 359">
              <a:extLst>
                <a:ext uri="{FF2B5EF4-FFF2-40B4-BE49-F238E27FC236}">
                  <a16:creationId xmlns:a16="http://schemas.microsoft.com/office/drawing/2014/main" id="{4D9E680D-75D6-BA55-5FDF-DDC0D5BE7868}"/>
                </a:ext>
              </a:extLst>
            </p:cNvPr>
            <p:cNvSpPr/>
            <p:nvPr/>
          </p:nvSpPr>
          <p:spPr bwMode="auto">
            <a:xfrm>
              <a:off x="6062540" y="2177582"/>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1" name="Oval 360">
              <a:extLst>
                <a:ext uri="{FF2B5EF4-FFF2-40B4-BE49-F238E27FC236}">
                  <a16:creationId xmlns:a16="http://schemas.microsoft.com/office/drawing/2014/main" id="{3BA3AA57-8E10-EA3F-1F75-6FBEF76B92F1}"/>
                </a:ext>
              </a:extLst>
            </p:cNvPr>
            <p:cNvSpPr/>
            <p:nvPr/>
          </p:nvSpPr>
          <p:spPr bwMode="auto">
            <a:xfrm>
              <a:off x="6100818" y="2275402"/>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2" name="Oval 361">
              <a:extLst>
                <a:ext uri="{FF2B5EF4-FFF2-40B4-BE49-F238E27FC236}">
                  <a16:creationId xmlns:a16="http://schemas.microsoft.com/office/drawing/2014/main" id="{5474AE26-F92D-E80D-34BA-BAAB6D2D0CA3}"/>
                </a:ext>
              </a:extLst>
            </p:cNvPr>
            <p:cNvSpPr/>
            <p:nvPr/>
          </p:nvSpPr>
          <p:spPr bwMode="auto">
            <a:xfrm>
              <a:off x="5998745" y="2266896"/>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3" name="Oval 362">
              <a:extLst>
                <a:ext uri="{FF2B5EF4-FFF2-40B4-BE49-F238E27FC236}">
                  <a16:creationId xmlns:a16="http://schemas.microsoft.com/office/drawing/2014/main" id="{C3736623-159B-C671-8A51-96C9560ED647}"/>
                </a:ext>
              </a:extLst>
            </p:cNvPr>
            <p:cNvSpPr/>
            <p:nvPr/>
          </p:nvSpPr>
          <p:spPr bwMode="auto">
            <a:xfrm>
              <a:off x="5913685" y="2305173"/>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4" name="Oval 363">
              <a:extLst>
                <a:ext uri="{FF2B5EF4-FFF2-40B4-BE49-F238E27FC236}">
                  <a16:creationId xmlns:a16="http://schemas.microsoft.com/office/drawing/2014/main" id="{FCF82C21-C394-7BFF-886F-551D015008E1}"/>
                </a:ext>
              </a:extLst>
            </p:cNvPr>
            <p:cNvSpPr/>
            <p:nvPr/>
          </p:nvSpPr>
          <p:spPr bwMode="auto">
            <a:xfrm>
              <a:off x="6211396" y="2675186"/>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5" name="Oval 364">
              <a:extLst>
                <a:ext uri="{FF2B5EF4-FFF2-40B4-BE49-F238E27FC236}">
                  <a16:creationId xmlns:a16="http://schemas.microsoft.com/office/drawing/2014/main" id="{EB94DAA6-2A83-82DF-EC2F-28CB1137CCFF}"/>
                </a:ext>
              </a:extLst>
            </p:cNvPr>
            <p:cNvSpPr/>
            <p:nvPr/>
          </p:nvSpPr>
          <p:spPr bwMode="auto">
            <a:xfrm>
              <a:off x="6066793" y="2687945"/>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6" name="Oval 365">
              <a:extLst>
                <a:ext uri="{FF2B5EF4-FFF2-40B4-BE49-F238E27FC236}">
                  <a16:creationId xmlns:a16="http://schemas.microsoft.com/office/drawing/2014/main" id="{EC7E4314-499D-4CDB-A28E-1BF7E587CA06}"/>
                </a:ext>
              </a:extLst>
            </p:cNvPr>
            <p:cNvSpPr/>
            <p:nvPr/>
          </p:nvSpPr>
          <p:spPr bwMode="auto">
            <a:xfrm>
              <a:off x="6054034" y="2828295"/>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7" name="Oval 366">
              <a:extLst>
                <a:ext uri="{FF2B5EF4-FFF2-40B4-BE49-F238E27FC236}">
                  <a16:creationId xmlns:a16="http://schemas.microsoft.com/office/drawing/2014/main" id="{4C521C25-136A-89D9-BC07-8911F075E0A2}"/>
                </a:ext>
              </a:extLst>
            </p:cNvPr>
            <p:cNvSpPr/>
            <p:nvPr/>
          </p:nvSpPr>
          <p:spPr bwMode="auto">
            <a:xfrm>
              <a:off x="6224155" y="2845307"/>
              <a:ext cx="82626" cy="82626"/>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8" name="Rectangle 367">
              <a:extLst>
                <a:ext uri="{FF2B5EF4-FFF2-40B4-BE49-F238E27FC236}">
                  <a16:creationId xmlns:a16="http://schemas.microsoft.com/office/drawing/2014/main" id="{E63DDEB9-2339-FEA4-3779-AC754B346FC1}"/>
                </a:ext>
              </a:extLst>
            </p:cNvPr>
            <p:cNvSpPr/>
            <p:nvPr/>
          </p:nvSpPr>
          <p:spPr bwMode="auto">
            <a:xfrm>
              <a:off x="2483900" y="2480425"/>
              <a:ext cx="458960"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TLR</a:t>
              </a:r>
            </a:p>
          </p:txBody>
        </p:sp>
        <p:grpSp>
          <p:nvGrpSpPr>
            <p:cNvPr id="369" name="Group 368">
              <a:extLst>
                <a:ext uri="{FF2B5EF4-FFF2-40B4-BE49-F238E27FC236}">
                  <a16:creationId xmlns:a16="http://schemas.microsoft.com/office/drawing/2014/main" id="{90B499C6-E125-045D-DBAF-E971D9D613EF}"/>
                </a:ext>
              </a:extLst>
            </p:cNvPr>
            <p:cNvGrpSpPr/>
            <p:nvPr/>
          </p:nvGrpSpPr>
          <p:grpSpPr>
            <a:xfrm>
              <a:off x="2621559" y="3488627"/>
              <a:ext cx="4106411" cy="1134409"/>
              <a:chOff x="2621559" y="3488627"/>
              <a:chExt cx="4106411" cy="1134409"/>
            </a:xfrm>
          </p:grpSpPr>
          <p:sp>
            <p:nvSpPr>
              <p:cNvPr id="541" name="Freeform 420">
                <a:extLst>
                  <a:ext uri="{FF2B5EF4-FFF2-40B4-BE49-F238E27FC236}">
                    <a16:creationId xmlns:a16="http://schemas.microsoft.com/office/drawing/2014/main" id="{BA0FFAE9-95B6-3D64-4BCB-CE81F9A030FC}"/>
                  </a:ext>
                </a:extLst>
              </p:cNvPr>
              <p:cNvSpPr/>
              <p:nvPr/>
            </p:nvSpPr>
            <p:spPr bwMode="auto">
              <a:xfrm>
                <a:off x="2621559" y="3488627"/>
                <a:ext cx="4106411" cy="1054012"/>
              </a:xfrm>
              <a:custGeom>
                <a:avLst/>
                <a:gdLst>
                  <a:gd name="connsiteX0" fmla="*/ 0 w 4115804"/>
                  <a:gd name="connsiteY0" fmla="*/ 248668 h 1054012"/>
                  <a:gd name="connsiteX1" fmla="*/ 725647 w 4115804"/>
                  <a:gd name="connsiteY1" fmla="*/ 85083 h 1054012"/>
                  <a:gd name="connsiteX2" fmla="*/ 1786855 w 4115804"/>
                  <a:gd name="connsiteY2" fmla="*/ 1193 h 1054012"/>
                  <a:gd name="connsiteX3" fmla="*/ 3150066 w 4115804"/>
                  <a:gd name="connsiteY3" fmla="*/ 143806 h 1054012"/>
                  <a:gd name="connsiteX4" fmla="*/ 3825379 w 4115804"/>
                  <a:gd name="connsiteY4" fmla="*/ 479366 h 1054012"/>
                  <a:gd name="connsiteX5" fmla="*/ 4081244 w 4115804"/>
                  <a:gd name="connsiteY5" fmla="*/ 865259 h 1054012"/>
                  <a:gd name="connsiteX6" fmla="*/ 4106411 w 4115804"/>
                  <a:gd name="connsiteY6" fmla="*/ 1054012 h 1054012"/>
                  <a:gd name="connsiteX0" fmla="*/ 0 w 4106411"/>
                  <a:gd name="connsiteY0" fmla="*/ 248668 h 1054012"/>
                  <a:gd name="connsiteX1" fmla="*/ 725647 w 4106411"/>
                  <a:gd name="connsiteY1" fmla="*/ 85083 h 1054012"/>
                  <a:gd name="connsiteX2" fmla="*/ 1786855 w 4106411"/>
                  <a:gd name="connsiteY2" fmla="*/ 1193 h 1054012"/>
                  <a:gd name="connsiteX3" fmla="*/ 3150066 w 4106411"/>
                  <a:gd name="connsiteY3" fmla="*/ 143806 h 1054012"/>
                  <a:gd name="connsiteX4" fmla="*/ 3825379 w 4106411"/>
                  <a:gd name="connsiteY4" fmla="*/ 479366 h 1054012"/>
                  <a:gd name="connsiteX5" fmla="*/ 4106411 w 4106411"/>
                  <a:gd name="connsiteY5" fmla="*/ 1054012 h 1054012"/>
                  <a:gd name="connsiteX0" fmla="*/ 0 w 4106411"/>
                  <a:gd name="connsiteY0" fmla="*/ 248668 h 1054012"/>
                  <a:gd name="connsiteX1" fmla="*/ 725647 w 4106411"/>
                  <a:gd name="connsiteY1" fmla="*/ 85083 h 1054012"/>
                  <a:gd name="connsiteX2" fmla="*/ 1786855 w 4106411"/>
                  <a:gd name="connsiteY2" fmla="*/ 1193 h 1054012"/>
                  <a:gd name="connsiteX3" fmla="*/ 3150066 w 4106411"/>
                  <a:gd name="connsiteY3" fmla="*/ 143806 h 1054012"/>
                  <a:gd name="connsiteX4" fmla="*/ 3825379 w 4106411"/>
                  <a:gd name="connsiteY4" fmla="*/ 479366 h 1054012"/>
                  <a:gd name="connsiteX5" fmla="*/ 4106411 w 4106411"/>
                  <a:gd name="connsiteY5" fmla="*/ 1054012 h 1054012"/>
                  <a:gd name="connsiteX0" fmla="*/ 0 w 4106411"/>
                  <a:gd name="connsiteY0" fmla="*/ 248668 h 1054012"/>
                  <a:gd name="connsiteX1" fmla="*/ 725647 w 4106411"/>
                  <a:gd name="connsiteY1" fmla="*/ 85083 h 1054012"/>
                  <a:gd name="connsiteX2" fmla="*/ 1786855 w 4106411"/>
                  <a:gd name="connsiteY2" fmla="*/ 1193 h 1054012"/>
                  <a:gd name="connsiteX3" fmla="*/ 3150066 w 4106411"/>
                  <a:gd name="connsiteY3" fmla="*/ 143806 h 1054012"/>
                  <a:gd name="connsiteX4" fmla="*/ 3825379 w 4106411"/>
                  <a:gd name="connsiteY4" fmla="*/ 479366 h 1054012"/>
                  <a:gd name="connsiteX5" fmla="*/ 4106411 w 4106411"/>
                  <a:gd name="connsiteY5" fmla="*/ 1054012 h 105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6411" h="1054012">
                    <a:moveTo>
                      <a:pt x="0" y="248668"/>
                    </a:moveTo>
                    <a:cubicBezTo>
                      <a:pt x="213919" y="187498"/>
                      <a:pt x="427838" y="126329"/>
                      <a:pt x="725647" y="85083"/>
                    </a:cubicBezTo>
                    <a:cubicBezTo>
                      <a:pt x="1023456" y="43837"/>
                      <a:pt x="1382785" y="-8594"/>
                      <a:pt x="1786855" y="1193"/>
                    </a:cubicBezTo>
                    <a:cubicBezTo>
                      <a:pt x="2190925" y="10980"/>
                      <a:pt x="2810312" y="64110"/>
                      <a:pt x="3150066" y="143806"/>
                    </a:cubicBezTo>
                    <a:cubicBezTo>
                      <a:pt x="3489820" y="223501"/>
                      <a:pt x="3699544" y="373805"/>
                      <a:pt x="3825379" y="479366"/>
                    </a:cubicBezTo>
                    <a:cubicBezTo>
                      <a:pt x="3951214" y="584927"/>
                      <a:pt x="4098197" y="787487"/>
                      <a:pt x="4106411" y="1054012"/>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542" name="Straight Arrow Connector 541">
                <a:extLst>
                  <a:ext uri="{FF2B5EF4-FFF2-40B4-BE49-F238E27FC236}">
                    <a16:creationId xmlns:a16="http://schemas.microsoft.com/office/drawing/2014/main" id="{E68FEEE4-64E1-ECDB-46C9-57C3F9DE2A20}"/>
                  </a:ext>
                </a:extLst>
              </p:cNvPr>
              <p:cNvCxnSpPr>
                <a:cxnSpLocks/>
                <a:stCxn id="541" idx="5"/>
              </p:cNvCxnSpPr>
              <p:nvPr/>
            </p:nvCxnSpPr>
            <p:spPr bwMode="auto">
              <a:xfrm flipH="1">
                <a:off x="6723466" y="4542639"/>
                <a:ext cx="4504" cy="80397"/>
              </a:xfrm>
              <a:prstGeom prst="straightConnector1">
                <a:avLst/>
              </a:prstGeom>
              <a:noFill/>
              <a:ln w="28575" cap="flat" cmpd="sng" algn="ctr">
                <a:solidFill>
                  <a:srgbClr val="000000"/>
                </a:solidFill>
                <a:prstDash val="solid"/>
                <a:round/>
                <a:headEnd type="none" w="med" len="med"/>
                <a:tailEnd type="triangle"/>
              </a:ln>
              <a:effectLst/>
            </p:spPr>
          </p:cxnSp>
        </p:grpSp>
        <p:grpSp>
          <p:nvGrpSpPr>
            <p:cNvPr id="370" name="Group 369">
              <a:extLst>
                <a:ext uri="{FF2B5EF4-FFF2-40B4-BE49-F238E27FC236}">
                  <a16:creationId xmlns:a16="http://schemas.microsoft.com/office/drawing/2014/main" id="{D5297BF7-E95E-6955-651C-6FC8FFD3DF72}"/>
                </a:ext>
              </a:extLst>
            </p:cNvPr>
            <p:cNvGrpSpPr/>
            <p:nvPr/>
          </p:nvGrpSpPr>
          <p:grpSpPr>
            <a:xfrm rot="13895611">
              <a:off x="7404950" y="4445731"/>
              <a:ext cx="500981" cy="397791"/>
              <a:chOff x="3151022" y="3788406"/>
              <a:chExt cx="654855" cy="552802"/>
            </a:xfrm>
          </p:grpSpPr>
          <p:cxnSp>
            <p:nvCxnSpPr>
              <p:cNvPr id="526" name="Straight Connector 525">
                <a:extLst>
                  <a:ext uri="{FF2B5EF4-FFF2-40B4-BE49-F238E27FC236}">
                    <a16:creationId xmlns:a16="http://schemas.microsoft.com/office/drawing/2014/main" id="{6EB0A73C-3521-2B68-CDDF-B3DBDEF31F01}"/>
                  </a:ext>
                </a:extLst>
              </p:cNvPr>
              <p:cNvCxnSpPr>
                <a:cxnSpLocks/>
                <a:stCxn id="539"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28E4C4E2-D510-1EBF-C9B7-BA562E791DFC}"/>
                  </a:ext>
                </a:extLst>
              </p:cNvPr>
              <p:cNvCxnSpPr>
                <a:cxnSpLocks/>
                <a:stCxn id="540"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28" name="Group 527">
                <a:extLst>
                  <a:ext uri="{FF2B5EF4-FFF2-40B4-BE49-F238E27FC236}">
                    <a16:creationId xmlns:a16="http://schemas.microsoft.com/office/drawing/2014/main" id="{C5480987-117D-04B0-884A-144850A66975}"/>
                  </a:ext>
                </a:extLst>
              </p:cNvPr>
              <p:cNvGrpSpPr/>
              <p:nvPr/>
            </p:nvGrpSpPr>
            <p:grpSpPr>
              <a:xfrm>
                <a:off x="3151022" y="4069587"/>
                <a:ext cx="316782" cy="111547"/>
                <a:chOff x="3097802" y="4064330"/>
                <a:chExt cx="413042" cy="111547"/>
              </a:xfrm>
            </p:grpSpPr>
            <p:sp>
              <p:nvSpPr>
                <p:cNvPr id="539" name="Rectangle 538">
                  <a:extLst>
                    <a:ext uri="{FF2B5EF4-FFF2-40B4-BE49-F238E27FC236}">
                      <a16:creationId xmlns:a16="http://schemas.microsoft.com/office/drawing/2014/main" id="{264B20DC-CDB3-18E0-0963-82A93E51DAFB}"/>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40" name="Rectangle 539">
                  <a:extLst>
                    <a:ext uri="{FF2B5EF4-FFF2-40B4-BE49-F238E27FC236}">
                      <a16:creationId xmlns:a16="http://schemas.microsoft.com/office/drawing/2014/main" id="{1660D54D-6E00-F9F6-2CFF-2ADF97D18891}"/>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29" name="Group 528">
                <a:extLst>
                  <a:ext uri="{FF2B5EF4-FFF2-40B4-BE49-F238E27FC236}">
                    <a16:creationId xmlns:a16="http://schemas.microsoft.com/office/drawing/2014/main" id="{F91D86C4-E76E-5DAB-26B3-C3005CCADE24}"/>
                  </a:ext>
                </a:extLst>
              </p:cNvPr>
              <p:cNvGrpSpPr/>
              <p:nvPr/>
            </p:nvGrpSpPr>
            <p:grpSpPr>
              <a:xfrm>
                <a:off x="3578838" y="3788406"/>
                <a:ext cx="96333" cy="322525"/>
                <a:chOff x="3578838" y="3788406"/>
                <a:chExt cx="96333" cy="322525"/>
              </a:xfrm>
            </p:grpSpPr>
            <p:sp>
              <p:nvSpPr>
                <p:cNvPr id="535" name="Rectangle 534">
                  <a:extLst>
                    <a:ext uri="{FF2B5EF4-FFF2-40B4-BE49-F238E27FC236}">
                      <a16:creationId xmlns:a16="http://schemas.microsoft.com/office/drawing/2014/main" id="{A96CA324-FB82-9DEA-7BBE-46E7F1C840AD}"/>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36" name="Group 535">
                  <a:extLst>
                    <a:ext uri="{FF2B5EF4-FFF2-40B4-BE49-F238E27FC236}">
                      <a16:creationId xmlns:a16="http://schemas.microsoft.com/office/drawing/2014/main" id="{AD2F5ED1-BEE7-1D7A-AF19-50FFAE20357F}"/>
                    </a:ext>
                  </a:extLst>
                </p:cNvPr>
                <p:cNvGrpSpPr/>
                <p:nvPr/>
              </p:nvGrpSpPr>
              <p:grpSpPr>
                <a:xfrm rot="2560257">
                  <a:off x="3578838" y="3788406"/>
                  <a:ext cx="52611" cy="279370"/>
                  <a:chOff x="757633" y="4319798"/>
                  <a:chExt cx="118873" cy="631227"/>
                </a:xfrm>
                <a:solidFill>
                  <a:srgbClr val="00823B"/>
                </a:solidFill>
              </p:grpSpPr>
              <p:sp>
                <p:nvSpPr>
                  <p:cNvPr id="537" name="Rectangle 536">
                    <a:extLst>
                      <a:ext uri="{FF2B5EF4-FFF2-40B4-BE49-F238E27FC236}">
                        <a16:creationId xmlns:a16="http://schemas.microsoft.com/office/drawing/2014/main" id="{E2B7DEA9-3BCB-6A1A-2370-C9410797301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38" name="Rectangle 537">
                    <a:extLst>
                      <a:ext uri="{FF2B5EF4-FFF2-40B4-BE49-F238E27FC236}">
                        <a16:creationId xmlns:a16="http://schemas.microsoft.com/office/drawing/2014/main" id="{9C5D2749-1F9F-12DA-9772-487E25FCAB1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30" name="Group 529">
                <a:extLst>
                  <a:ext uri="{FF2B5EF4-FFF2-40B4-BE49-F238E27FC236}">
                    <a16:creationId xmlns:a16="http://schemas.microsoft.com/office/drawing/2014/main" id="{5931ABAE-C5A3-A890-AC6B-8FF0698B6553}"/>
                  </a:ext>
                </a:extLst>
              </p:cNvPr>
              <p:cNvGrpSpPr/>
              <p:nvPr/>
            </p:nvGrpSpPr>
            <p:grpSpPr>
              <a:xfrm>
                <a:off x="3483478" y="4242031"/>
                <a:ext cx="322399" cy="99177"/>
                <a:chOff x="3483478" y="4242031"/>
                <a:chExt cx="322399" cy="99177"/>
              </a:xfrm>
            </p:grpSpPr>
            <p:sp>
              <p:nvSpPr>
                <p:cNvPr id="531" name="Rectangle 530">
                  <a:extLst>
                    <a:ext uri="{FF2B5EF4-FFF2-40B4-BE49-F238E27FC236}">
                      <a16:creationId xmlns:a16="http://schemas.microsoft.com/office/drawing/2014/main" id="{B9060C7B-E486-35D6-CBD6-400BAE0DC46E}"/>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32" name="Group 531">
                  <a:extLst>
                    <a:ext uri="{FF2B5EF4-FFF2-40B4-BE49-F238E27FC236}">
                      <a16:creationId xmlns:a16="http://schemas.microsoft.com/office/drawing/2014/main" id="{5CB64AB3-AFEE-E2B7-D08E-8C7FB753E394}"/>
                    </a:ext>
                  </a:extLst>
                </p:cNvPr>
                <p:cNvGrpSpPr/>
                <p:nvPr/>
              </p:nvGrpSpPr>
              <p:grpSpPr>
                <a:xfrm rot="7987634">
                  <a:off x="3596857" y="4175218"/>
                  <a:ext cx="52611" cy="279370"/>
                  <a:chOff x="757634" y="4319798"/>
                  <a:chExt cx="118872" cy="631228"/>
                </a:xfrm>
                <a:solidFill>
                  <a:srgbClr val="00823B"/>
                </a:solidFill>
              </p:grpSpPr>
              <p:sp>
                <p:nvSpPr>
                  <p:cNvPr id="533" name="Rectangle 532">
                    <a:extLst>
                      <a:ext uri="{FF2B5EF4-FFF2-40B4-BE49-F238E27FC236}">
                        <a16:creationId xmlns:a16="http://schemas.microsoft.com/office/drawing/2014/main" id="{83588395-5A63-F148-399E-90B392DA75A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34" name="Rectangle 533">
                    <a:extLst>
                      <a:ext uri="{FF2B5EF4-FFF2-40B4-BE49-F238E27FC236}">
                        <a16:creationId xmlns:a16="http://schemas.microsoft.com/office/drawing/2014/main" id="{0E49C5BD-D86D-30C5-78C7-2142930BF86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371" name="Group 370">
              <a:extLst>
                <a:ext uri="{FF2B5EF4-FFF2-40B4-BE49-F238E27FC236}">
                  <a16:creationId xmlns:a16="http://schemas.microsoft.com/office/drawing/2014/main" id="{22D3147D-D941-25ED-5044-770D3DBD8FA6}"/>
                </a:ext>
              </a:extLst>
            </p:cNvPr>
            <p:cNvGrpSpPr/>
            <p:nvPr/>
          </p:nvGrpSpPr>
          <p:grpSpPr>
            <a:xfrm rot="13895611">
              <a:off x="9535717" y="4386189"/>
              <a:ext cx="500981" cy="397791"/>
              <a:chOff x="3151022" y="3788406"/>
              <a:chExt cx="654855" cy="552802"/>
            </a:xfrm>
          </p:grpSpPr>
          <p:cxnSp>
            <p:nvCxnSpPr>
              <p:cNvPr id="511" name="Straight Connector 510">
                <a:extLst>
                  <a:ext uri="{FF2B5EF4-FFF2-40B4-BE49-F238E27FC236}">
                    <a16:creationId xmlns:a16="http://schemas.microsoft.com/office/drawing/2014/main" id="{F0C4E33A-EFD7-427D-3833-389418C74EC8}"/>
                  </a:ext>
                </a:extLst>
              </p:cNvPr>
              <p:cNvCxnSpPr>
                <a:cxnSpLocks/>
                <a:stCxn id="524" idx="0"/>
              </p:cNvCxnSpPr>
              <p:nvPr/>
            </p:nvCxnSpPr>
            <p:spPr bwMode="auto">
              <a:xfrm flipV="1">
                <a:off x="3467804" y="4051757"/>
                <a:ext cx="68576" cy="43652"/>
              </a:xfrm>
              <a:prstGeom prst="line">
                <a:avLst/>
              </a:prstGeom>
              <a:noFill/>
              <a:ln w="19050" cap="flat" cmpd="sng" algn="ctr">
                <a:solidFill>
                  <a:srgbClr val="000000"/>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7E05C6A5-2F1E-DD21-174D-8275BC5503F5}"/>
                  </a:ext>
                </a:extLst>
              </p:cNvPr>
              <p:cNvCxnSpPr>
                <a:cxnSpLocks/>
                <a:stCxn id="525" idx="0"/>
              </p:cNvCxnSpPr>
              <p:nvPr/>
            </p:nvCxnSpPr>
            <p:spPr bwMode="auto">
              <a:xfrm>
                <a:off x="3467804" y="4155315"/>
                <a:ext cx="79531" cy="44897"/>
              </a:xfrm>
              <a:prstGeom prst="line">
                <a:avLst/>
              </a:prstGeom>
              <a:noFill/>
              <a:ln w="19050" cap="flat" cmpd="sng" algn="ctr">
                <a:solidFill>
                  <a:srgbClr val="000000"/>
                </a:solidFill>
                <a:prstDash val="solid"/>
                <a:round/>
                <a:headEnd type="none" w="med" len="med"/>
                <a:tailEnd type="none" w="med" len="med"/>
              </a:ln>
              <a:effectLst/>
            </p:spPr>
          </p:cxnSp>
          <p:grpSp>
            <p:nvGrpSpPr>
              <p:cNvPr id="513" name="Group 512">
                <a:extLst>
                  <a:ext uri="{FF2B5EF4-FFF2-40B4-BE49-F238E27FC236}">
                    <a16:creationId xmlns:a16="http://schemas.microsoft.com/office/drawing/2014/main" id="{648B02B3-43BB-41D8-1776-A0A74BB7D43A}"/>
                  </a:ext>
                </a:extLst>
              </p:cNvPr>
              <p:cNvGrpSpPr/>
              <p:nvPr/>
            </p:nvGrpSpPr>
            <p:grpSpPr>
              <a:xfrm>
                <a:off x="3151022" y="4069587"/>
                <a:ext cx="316782" cy="111547"/>
                <a:chOff x="3097802" y="4064330"/>
                <a:chExt cx="413042" cy="111547"/>
              </a:xfrm>
            </p:grpSpPr>
            <p:sp>
              <p:nvSpPr>
                <p:cNvPr id="524" name="Rectangle 523">
                  <a:extLst>
                    <a:ext uri="{FF2B5EF4-FFF2-40B4-BE49-F238E27FC236}">
                      <a16:creationId xmlns:a16="http://schemas.microsoft.com/office/drawing/2014/main" id="{200D7F02-10F5-24B4-0168-F0B71CE76786}"/>
                    </a:ext>
                  </a:extLst>
                </p:cNvPr>
                <p:cNvSpPr/>
                <p:nvPr/>
              </p:nvSpPr>
              <p:spPr bwMode="auto">
                <a:xfrm rot="5400000">
                  <a:off x="3278502" y="3883630"/>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5" name="Rectangle 524">
                  <a:extLst>
                    <a:ext uri="{FF2B5EF4-FFF2-40B4-BE49-F238E27FC236}">
                      <a16:creationId xmlns:a16="http://schemas.microsoft.com/office/drawing/2014/main" id="{2BF221DC-059B-B07E-D2B0-5FDD0073CA31}"/>
                    </a:ext>
                  </a:extLst>
                </p:cNvPr>
                <p:cNvSpPr/>
                <p:nvPr/>
              </p:nvSpPr>
              <p:spPr bwMode="auto">
                <a:xfrm rot="5400000">
                  <a:off x="3278502" y="3943536"/>
                  <a:ext cx="51641" cy="413042"/>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14" name="Group 513">
                <a:extLst>
                  <a:ext uri="{FF2B5EF4-FFF2-40B4-BE49-F238E27FC236}">
                    <a16:creationId xmlns:a16="http://schemas.microsoft.com/office/drawing/2014/main" id="{1514C062-2302-ADD8-C147-1FB468AA3324}"/>
                  </a:ext>
                </a:extLst>
              </p:cNvPr>
              <p:cNvGrpSpPr/>
              <p:nvPr/>
            </p:nvGrpSpPr>
            <p:grpSpPr>
              <a:xfrm>
                <a:off x="3578838" y="3788406"/>
                <a:ext cx="96333" cy="322525"/>
                <a:chOff x="3578838" y="3788406"/>
                <a:chExt cx="96333" cy="322525"/>
              </a:xfrm>
            </p:grpSpPr>
            <p:sp>
              <p:nvSpPr>
                <p:cNvPr id="520" name="Rectangle 519">
                  <a:extLst>
                    <a:ext uri="{FF2B5EF4-FFF2-40B4-BE49-F238E27FC236}">
                      <a16:creationId xmlns:a16="http://schemas.microsoft.com/office/drawing/2014/main" id="{483B0DDD-9123-32BD-FC0B-BC6019176598}"/>
                    </a:ext>
                  </a:extLst>
                </p:cNvPr>
                <p:cNvSpPr/>
                <p:nvPr/>
              </p:nvSpPr>
              <p:spPr bwMode="auto">
                <a:xfrm rot="2560257">
                  <a:off x="3625191" y="3829990"/>
                  <a:ext cx="49980" cy="280941"/>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21" name="Group 520">
                  <a:extLst>
                    <a:ext uri="{FF2B5EF4-FFF2-40B4-BE49-F238E27FC236}">
                      <a16:creationId xmlns:a16="http://schemas.microsoft.com/office/drawing/2014/main" id="{2ED84B36-86BE-608C-551F-3C00E124ED39}"/>
                    </a:ext>
                  </a:extLst>
                </p:cNvPr>
                <p:cNvGrpSpPr/>
                <p:nvPr/>
              </p:nvGrpSpPr>
              <p:grpSpPr>
                <a:xfrm rot="2560257">
                  <a:off x="3578838" y="3788406"/>
                  <a:ext cx="52611" cy="279370"/>
                  <a:chOff x="757633" y="4319798"/>
                  <a:chExt cx="118873" cy="631227"/>
                </a:xfrm>
                <a:solidFill>
                  <a:srgbClr val="00823B"/>
                </a:solidFill>
              </p:grpSpPr>
              <p:sp>
                <p:nvSpPr>
                  <p:cNvPr id="522" name="Rectangle 521">
                    <a:extLst>
                      <a:ext uri="{FF2B5EF4-FFF2-40B4-BE49-F238E27FC236}">
                        <a16:creationId xmlns:a16="http://schemas.microsoft.com/office/drawing/2014/main" id="{B44590FC-1558-1AC0-D7AC-09A4C4834F2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3" name="Rectangle 522">
                    <a:extLst>
                      <a:ext uri="{FF2B5EF4-FFF2-40B4-BE49-F238E27FC236}">
                        <a16:creationId xmlns:a16="http://schemas.microsoft.com/office/drawing/2014/main" id="{EF31EE4D-9A41-F3D9-FFB2-7842DDAD15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15" name="Group 514">
                <a:extLst>
                  <a:ext uri="{FF2B5EF4-FFF2-40B4-BE49-F238E27FC236}">
                    <a16:creationId xmlns:a16="http://schemas.microsoft.com/office/drawing/2014/main" id="{F669E4EA-5A44-7521-7CAC-0A2F1D9DDDFC}"/>
                  </a:ext>
                </a:extLst>
              </p:cNvPr>
              <p:cNvGrpSpPr/>
              <p:nvPr/>
            </p:nvGrpSpPr>
            <p:grpSpPr>
              <a:xfrm>
                <a:off x="3483478" y="4242031"/>
                <a:ext cx="322399" cy="99177"/>
                <a:chOff x="3483478" y="4242031"/>
                <a:chExt cx="322399" cy="99177"/>
              </a:xfrm>
            </p:grpSpPr>
            <p:sp>
              <p:nvSpPr>
                <p:cNvPr id="516" name="Rectangle 515">
                  <a:extLst>
                    <a:ext uri="{FF2B5EF4-FFF2-40B4-BE49-F238E27FC236}">
                      <a16:creationId xmlns:a16="http://schemas.microsoft.com/office/drawing/2014/main" id="{ECFA1E31-AB7E-9051-C6F6-BEAB26250FCC}"/>
                    </a:ext>
                  </a:extLst>
                </p:cNvPr>
                <p:cNvSpPr/>
                <p:nvPr/>
              </p:nvSpPr>
              <p:spPr bwMode="auto">
                <a:xfrm rot="7987634">
                  <a:off x="3638971" y="4129820"/>
                  <a:ext cx="54696" cy="279117"/>
                </a:xfrm>
                <a:prstGeom prst="rect">
                  <a:avLst/>
                </a:prstGeom>
                <a:solidFill>
                  <a:srgbClr val="00823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17" name="Group 516">
                  <a:extLst>
                    <a:ext uri="{FF2B5EF4-FFF2-40B4-BE49-F238E27FC236}">
                      <a16:creationId xmlns:a16="http://schemas.microsoft.com/office/drawing/2014/main" id="{C4B37A64-BB26-87EC-64E6-2FDD2FC20114}"/>
                    </a:ext>
                  </a:extLst>
                </p:cNvPr>
                <p:cNvGrpSpPr/>
                <p:nvPr/>
              </p:nvGrpSpPr>
              <p:grpSpPr>
                <a:xfrm rot="7987634">
                  <a:off x="3596857" y="4175218"/>
                  <a:ext cx="52611" cy="279370"/>
                  <a:chOff x="757634" y="4319798"/>
                  <a:chExt cx="118872" cy="631228"/>
                </a:xfrm>
                <a:solidFill>
                  <a:srgbClr val="00823B"/>
                </a:solidFill>
              </p:grpSpPr>
              <p:sp>
                <p:nvSpPr>
                  <p:cNvPr id="518" name="Rectangle 517">
                    <a:extLst>
                      <a:ext uri="{FF2B5EF4-FFF2-40B4-BE49-F238E27FC236}">
                        <a16:creationId xmlns:a16="http://schemas.microsoft.com/office/drawing/2014/main" id="{5C7D33F9-10F7-4D97-2212-60DE8E5AA900}"/>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19" name="Rectangle 518">
                    <a:extLst>
                      <a:ext uri="{FF2B5EF4-FFF2-40B4-BE49-F238E27FC236}">
                        <a16:creationId xmlns:a16="http://schemas.microsoft.com/office/drawing/2014/main" id="{F957340A-0A7F-7843-0C7E-4FE02D5016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372" name="Group 371">
              <a:extLst>
                <a:ext uri="{FF2B5EF4-FFF2-40B4-BE49-F238E27FC236}">
                  <a16:creationId xmlns:a16="http://schemas.microsoft.com/office/drawing/2014/main" id="{B05D3C10-413C-9279-E03C-DAD37286A424}"/>
                </a:ext>
              </a:extLst>
            </p:cNvPr>
            <p:cNvGrpSpPr/>
            <p:nvPr/>
          </p:nvGrpSpPr>
          <p:grpSpPr>
            <a:xfrm>
              <a:off x="1565113" y="2740800"/>
              <a:ext cx="9233315" cy="125738"/>
              <a:chOff x="1565113" y="2740800"/>
              <a:chExt cx="9233315" cy="125738"/>
            </a:xfrm>
          </p:grpSpPr>
          <p:sp>
            <p:nvSpPr>
              <p:cNvPr id="489" name="Oval 488">
                <a:extLst>
                  <a:ext uri="{FF2B5EF4-FFF2-40B4-BE49-F238E27FC236}">
                    <a16:creationId xmlns:a16="http://schemas.microsoft.com/office/drawing/2014/main" id="{F919C2F1-F499-17C8-4375-424DC727E78A}"/>
                  </a:ext>
                </a:extLst>
              </p:cNvPr>
              <p:cNvSpPr/>
              <p:nvPr/>
            </p:nvSpPr>
            <p:spPr bwMode="auto">
              <a:xfrm>
                <a:off x="5660775"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0" name="Oval 489">
                <a:extLst>
                  <a:ext uri="{FF2B5EF4-FFF2-40B4-BE49-F238E27FC236}">
                    <a16:creationId xmlns:a16="http://schemas.microsoft.com/office/drawing/2014/main" id="{D7B68418-23DF-C9C4-AB1C-EEE674B2E5C6}"/>
                  </a:ext>
                </a:extLst>
              </p:cNvPr>
              <p:cNvSpPr/>
              <p:nvPr/>
            </p:nvSpPr>
            <p:spPr bwMode="auto">
              <a:xfrm>
                <a:off x="1565113"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1" name="Oval 490">
                <a:extLst>
                  <a:ext uri="{FF2B5EF4-FFF2-40B4-BE49-F238E27FC236}">
                    <a16:creationId xmlns:a16="http://schemas.microsoft.com/office/drawing/2014/main" id="{0F5C76DF-F46C-78B5-FDF1-719E34F3367A}"/>
                  </a:ext>
                </a:extLst>
              </p:cNvPr>
              <p:cNvSpPr/>
              <p:nvPr/>
            </p:nvSpPr>
            <p:spPr bwMode="auto">
              <a:xfrm>
                <a:off x="1960644"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2" name="Oval 491">
                <a:extLst>
                  <a:ext uri="{FF2B5EF4-FFF2-40B4-BE49-F238E27FC236}">
                    <a16:creationId xmlns:a16="http://schemas.microsoft.com/office/drawing/2014/main" id="{3BA60F80-53BE-C1AD-6811-12C9AD7679EB}"/>
                  </a:ext>
                </a:extLst>
              </p:cNvPr>
              <p:cNvSpPr/>
              <p:nvPr/>
            </p:nvSpPr>
            <p:spPr bwMode="auto">
              <a:xfrm>
                <a:off x="2390200"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3" name="Oval 492">
                <a:extLst>
                  <a:ext uri="{FF2B5EF4-FFF2-40B4-BE49-F238E27FC236}">
                    <a16:creationId xmlns:a16="http://schemas.microsoft.com/office/drawing/2014/main" id="{C3679DD7-9CE5-E168-2775-15CD9ACB5178}"/>
                  </a:ext>
                </a:extLst>
              </p:cNvPr>
              <p:cNvSpPr/>
              <p:nvPr/>
            </p:nvSpPr>
            <p:spPr bwMode="auto">
              <a:xfrm>
                <a:off x="2802743"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4" name="Oval 493">
                <a:extLst>
                  <a:ext uri="{FF2B5EF4-FFF2-40B4-BE49-F238E27FC236}">
                    <a16:creationId xmlns:a16="http://schemas.microsoft.com/office/drawing/2014/main" id="{820FD2DB-CFEE-1CAB-66A4-36FF0BC1DDB5}"/>
                  </a:ext>
                </a:extLst>
              </p:cNvPr>
              <p:cNvSpPr/>
              <p:nvPr/>
            </p:nvSpPr>
            <p:spPr bwMode="auto">
              <a:xfrm>
                <a:off x="3198274"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5" name="Oval 494">
                <a:extLst>
                  <a:ext uri="{FF2B5EF4-FFF2-40B4-BE49-F238E27FC236}">
                    <a16:creationId xmlns:a16="http://schemas.microsoft.com/office/drawing/2014/main" id="{F93CA3CB-0433-1B04-F7BA-F7A37D349E8C}"/>
                  </a:ext>
                </a:extLst>
              </p:cNvPr>
              <p:cNvSpPr/>
              <p:nvPr/>
            </p:nvSpPr>
            <p:spPr bwMode="auto">
              <a:xfrm>
                <a:off x="3610818"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6" name="Oval 495">
                <a:extLst>
                  <a:ext uri="{FF2B5EF4-FFF2-40B4-BE49-F238E27FC236}">
                    <a16:creationId xmlns:a16="http://schemas.microsoft.com/office/drawing/2014/main" id="{F3E5F80A-8E4C-2E47-5814-9A36B058B09C}"/>
                  </a:ext>
                </a:extLst>
              </p:cNvPr>
              <p:cNvSpPr/>
              <p:nvPr/>
            </p:nvSpPr>
            <p:spPr bwMode="auto">
              <a:xfrm>
                <a:off x="4023362"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7" name="Oval 496">
                <a:extLst>
                  <a:ext uri="{FF2B5EF4-FFF2-40B4-BE49-F238E27FC236}">
                    <a16:creationId xmlns:a16="http://schemas.microsoft.com/office/drawing/2014/main" id="{2D5C4C87-AE4D-8F86-3427-8D57978A4496}"/>
                  </a:ext>
                </a:extLst>
              </p:cNvPr>
              <p:cNvSpPr/>
              <p:nvPr/>
            </p:nvSpPr>
            <p:spPr bwMode="auto">
              <a:xfrm>
                <a:off x="4457170"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8" name="Oval 497">
                <a:extLst>
                  <a:ext uri="{FF2B5EF4-FFF2-40B4-BE49-F238E27FC236}">
                    <a16:creationId xmlns:a16="http://schemas.microsoft.com/office/drawing/2014/main" id="{5ECB7FF2-0395-CBFE-10F9-2E037F14A4AF}"/>
                  </a:ext>
                </a:extLst>
              </p:cNvPr>
              <p:cNvSpPr/>
              <p:nvPr/>
            </p:nvSpPr>
            <p:spPr bwMode="auto">
              <a:xfrm>
                <a:off x="4831436"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9" name="Oval 498">
                <a:extLst>
                  <a:ext uri="{FF2B5EF4-FFF2-40B4-BE49-F238E27FC236}">
                    <a16:creationId xmlns:a16="http://schemas.microsoft.com/office/drawing/2014/main" id="{174FEEFB-EFD0-FB41-817E-F1D76D6EF821}"/>
                  </a:ext>
                </a:extLst>
              </p:cNvPr>
              <p:cNvSpPr/>
              <p:nvPr/>
            </p:nvSpPr>
            <p:spPr bwMode="auto">
              <a:xfrm>
                <a:off x="5252485"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0" name="Oval 499">
                <a:extLst>
                  <a:ext uri="{FF2B5EF4-FFF2-40B4-BE49-F238E27FC236}">
                    <a16:creationId xmlns:a16="http://schemas.microsoft.com/office/drawing/2014/main" id="{301F7DAB-ACE2-C7D5-A2CB-C278B4A7C95F}"/>
                  </a:ext>
                </a:extLst>
              </p:cNvPr>
              <p:cNvSpPr/>
              <p:nvPr/>
            </p:nvSpPr>
            <p:spPr bwMode="auto">
              <a:xfrm>
                <a:off x="6490115"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1" name="Oval 500">
                <a:extLst>
                  <a:ext uri="{FF2B5EF4-FFF2-40B4-BE49-F238E27FC236}">
                    <a16:creationId xmlns:a16="http://schemas.microsoft.com/office/drawing/2014/main" id="{5B89C764-E883-DBB5-FCA1-A2C903EA0F0C}"/>
                  </a:ext>
                </a:extLst>
              </p:cNvPr>
              <p:cNvSpPr/>
              <p:nvPr/>
            </p:nvSpPr>
            <p:spPr bwMode="auto">
              <a:xfrm>
                <a:off x="6902658"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2" name="Oval 501">
                <a:extLst>
                  <a:ext uri="{FF2B5EF4-FFF2-40B4-BE49-F238E27FC236}">
                    <a16:creationId xmlns:a16="http://schemas.microsoft.com/office/drawing/2014/main" id="{DD22C49D-1632-9693-CD81-3BE7C9348662}"/>
                  </a:ext>
                </a:extLst>
              </p:cNvPr>
              <p:cNvSpPr/>
              <p:nvPr/>
            </p:nvSpPr>
            <p:spPr bwMode="auto">
              <a:xfrm>
                <a:off x="7319455"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3" name="Oval 502">
                <a:extLst>
                  <a:ext uri="{FF2B5EF4-FFF2-40B4-BE49-F238E27FC236}">
                    <a16:creationId xmlns:a16="http://schemas.microsoft.com/office/drawing/2014/main" id="{77DACFF5-44F5-0653-7251-F1B9CDAC719E}"/>
                  </a:ext>
                </a:extLst>
              </p:cNvPr>
              <p:cNvSpPr/>
              <p:nvPr/>
            </p:nvSpPr>
            <p:spPr bwMode="auto">
              <a:xfrm>
                <a:off x="7740504"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4" name="Oval 503">
                <a:extLst>
                  <a:ext uri="{FF2B5EF4-FFF2-40B4-BE49-F238E27FC236}">
                    <a16:creationId xmlns:a16="http://schemas.microsoft.com/office/drawing/2014/main" id="{4C4A2092-C999-9B00-A3DD-21DD0D92C806}"/>
                  </a:ext>
                </a:extLst>
              </p:cNvPr>
              <p:cNvSpPr/>
              <p:nvPr/>
            </p:nvSpPr>
            <p:spPr bwMode="auto">
              <a:xfrm>
                <a:off x="8140288"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5" name="Oval 504">
                <a:extLst>
                  <a:ext uri="{FF2B5EF4-FFF2-40B4-BE49-F238E27FC236}">
                    <a16:creationId xmlns:a16="http://schemas.microsoft.com/office/drawing/2014/main" id="{7B34042C-1A9A-2364-2294-AAD00AB3DD3C}"/>
                  </a:ext>
                </a:extLst>
              </p:cNvPr>
              <p:cNvSpPr/>
              <p:nvPr/>
            </p:nvSpPr>
            <p:spPr bwMode="auto">
              <a:xfrm>
                <a:off x="8569843"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6" name="Oval 505">
                <a:extLst>
                  <a:ext uri="{FF2B5EF4-FFF2-40B4-BE49-F238E27FC236}">
                    <a16:creationId xmlns:a16="http://schemas.microsoft.com/office/drawing/2014/main" id="{DB6AD9CA-8F81-9FD3-C40A-5321E9EB8485}"/>
                  </a:ext>
                </a:extLst>
              </p:cNvPr>
              <p:cNvSpPr/>
              <p:nvPr/>
            </p:nvSpPr>
            <p:spPr bwMode="auto">
              <a:xfrm>
                <a:off x="8969628"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7" name="Oval 506">
                <a:extLst>
                  <a:ext uri="{FF2B5EF4-FFF2-40B4-BE49-F238E27FC236}">
                    <a16:creationId xmlns:a16="http://schemas.microsoft.com/office/drawing/2014/main" id="{ADCA7267-8877-56C5-43C4-8622EB20CABC}"/>
                  </a:ext>
                </a:extLst>
              </p:cNvPr>
              <p:cNvSpPr/>
              <p:nvPr/>
            </p:nvSpPr>
            <p:spPr bwMode="auto">
              <a:xfrm>
                <a:off x="9403436"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8" name="Oval 507">
                <a:extLst>
                  <a:ext uri="{FF2B5EF4-FFF2-40B4-BE49-F238E27FC236}">
                    <a16:creationId xmlns:a16="http://schemas.microsoft.com/office/drawing/2014/main" id="{26553494-4FAE-6B5A-BC44-3AC6ED72C937}"/>
                  </a:ext>
                </a:extLst>
              </p:cNvPr>
              <p:cNvSpPr/>
              <p:nvPr/>
            </p:nvSpPr>
            <p:spPr bwMode="auto">
              <a:xfrm>
                <a:off x="9786208"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9" name="Oval 508">
                <a:extLst>
                  <a:ext uri="{FF2B5EF4-FFF2-40B4-BE49-F238E27FC236}">
                    <a16:creationId xmlns:a16="http://schemas.microsoft.com/office/drawing/2014/main" id="{5CA8C6B3-04E1-EB8E-A1DC-F9463993BD17}"/>
                  </a:ext>
                </a:extLst>
              </p:cNvPr>
              <p:cNvSpPr/>
              <p:nvPr/>
            </p:nvSpPr>
            <p:spPr bwMode="auto">
              <a:xfrm>
                <a:off x="10198751"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10" name="Oval 509">
                <a:extLst>
                  <a:ext uri="{FF2B5EF4-FFF2-40B4-BE49-F238E27FC236}">
                    <a16:creationId xmlns:a16="http://schemas.microsoft.com/office/drawing/2014/main" id="{AB751D97-6EDC-EA9C-1009-AF7F72098CAE}"/>
                  </a:ext>
                </a:extLst>
              </p:cNvPr>
              <p:cNvSpPr/>
              <p:nvPr/>
            </p:nvSpPr>
            <p:spPr bwMode="auto">
              <a:xfrm>
                <a:off x="10624054" y="2740800"/>
                <a:ext cx="174374" cy="125738"/>
              </a:xfrm>
              <a:prstGeom prst="ellipse">
                <a:avLst/>
              </a:prstGeom>
              <a:solidFill>
                <a:srgbClr val="FDB338">
                  <a:lumMod val="75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73" name="Group 372">
              <a:extLst>
                <a:ext uri="{FF2B5EF4-FFF2-40B4-BE49-F238E27FC236}">
                  <a16:creationId xmlns:a16="http://schemas.microsoft.com/office/drawing/2014/main" id="{3F4C31ED-179C-2DB8-5E81-F46B17552CED}"/>
                </a:ext>
              </a:extLst>
            </p:cNvPr>
            <p:cNvGrpSpPr/>
            <p:nvPr/>
          </p:nvGrpSpPr>
          <p:grpSpPr>
            <a:xfrm>
              <a:off x="7540609" y="4674073"/>
              <a:ext cx="1173835" cy="599676"/>
              <a:chOff x="5928713" y="4623036"/>
              <a:chExt cx="1173835" cy="608183"/>
            </a:xfrm>
          </p:grpSpPr>
          <p:sp>
            <p:nvSpPr>
              <p:cNvPr id="487" name="Oval 486">
                <a:extLst>
                  <a:ext uri="{FF2B5EF4-FFF2-40B4-BE49-F238E27FC236}">
                    <a16:creationId xmlns:a16="http://schemas.microsoft.com/office/drawing/2014/main" id="{CB6EB40C-D771-CA04-255F-722D3575C15D}"/>
                  </a:ext>
                </a:extLst>
              </p:cNvPr>
              <p:cNvSpPr/>
              <p:nvPr/>
            </p:nvSpPr>
            <p:spPr bwMode="auto">
              <a:xfrm>
                <a:off x="5928713" y="4623036"/>
                <a:ext cx="1173835" cy="608183"/>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8" name="Oval 487">
                <a:extLst>
                  <a:ext uri="{FF2B5EF4-FFF2-40B4-BE49-F238E27FC236}">
                    <a16:creationId xmlns:a16="http://schemas.microsoft.com/office/drawing/2014/main" id="{CA88C940-0410-B772-A196-D113FB35A2E8}"/>
                  </a:ext>
                </a:extLst>
              </p:cNvPr>
              <p:cNvSpPr/>
              <p:nvPr/>
            </p:nvSpPr>
            <p:spPr bwMode="auto">
              <a:xfrm>
                <a:off x="6319994" y="4771891"/>
                <a:ext cx="663470" cy="353001"/>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74" name="Group 373">
              <a:extLst>
                <a:ext uri="{FF2B5EF4-FFF2-40B4-BE49-F238E27FC236}">
                  <a16:creationId xmlns:a16="http://schemas.microsoft.com/office/drawing/2014/main" id="{B416D36C-0BF1-3D46-2257-883137A9A65A}"/>
                </a:ext>
              </a:extLst>
            </p:cNvPr>
            <p:cNvGrpSpPr/>
            <p:nvPr/>
          </p:nvGrpSpPr>
          <p:grpSpPr>
            <a:xfrm>
              <a:off x="9729823" y="4554639"/>
              <a:ext cx="1185338" cy="625139"/>
              <a:chOff x="6311889" y="3655939"/>
              <a:chExt cx="1173835" cy="608183"/>
            </a:xfrm>
          </p:grpSpPr>
          <p:sp>
            <p:nvSpPr>
              <p:cNvPr id="485" name="Oval 484">
                <a:extLst>
                  <a:ext uri="{FF2B5EF4-FFF2-40B4-BE49-F238E27FC236}">
                    <a16:creationId xmlns:a16="http://schemas.microsoft.com/office/drawing/2014/main" id="{9E634855-F7C8-E403-A797-3A0D7DBF91F5}"/>
                  </a:ext>
                </a:extLst>
              </p:cNvPr>
              <p:cNvSpPr/>
              <p:nvPr/>
            </p:nvSpPr>
            <p:spPr bwMode="auto">
              <a:xfrm>
                <a:off x="6311889" y="3655939"/>
                <a:ext cx="1173835" cy="608183"/>
              </a:xfrm>
              <a:prstGeom prst="ellipse">
                <a:avLst/>
              </a:prstGeom>
              <a:solidFill>
                <a:srgbClr val="00823B">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6" name="Oval 485">
                <a:extLst>
                  <a:ext uri="{FF2B5EF4-FFF2-40B4-BE49-F238E27FC236}">
                    <a16:creationId xmlns:a16="http://schemas.microsoft.com/office/drawing/2014/main" id="{060E9228-2F7A-3562-26BA-2C2F3ED9F0CA}"/>
                  </a:ext>
                </a:extLst>
              </p:cNvPr>
              <p:cNvSpPr/>
              <p:nvPr/>
            </p:nvSpPr>
            <p:spPr bwMode="auto">
              <a:xfrm>
                <a:off x="6780479" y="3784545"/>
                <a:ext cx="640603" cy="347699"/>
              </a:xfrm>
              <a:prstGeom prst="ellipse">
                <a:avLst/>
              </a:prstGeom>
              <a:solidFill>
                <a:srgbClr val="FDB338">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375" name="Freeform 315">
              <a:extLst>
                <a:ext uri="{FF2B5EF4-FFF2-40B4-BE49-F238E27FC236}">
                  <a16:creationId xmlns:a16="http://schemas.microsoft.com/office/drawing/2014/main" id="{4BAD5A1B-73F3-FAAF-15E7-9EC97A3538D0}"/>
                </a:ext>
              </a:extLst>
            </p:cNvPr>
            <p:cNvSpPr/>
            <p:nvPr/>
          </p:nvSpPr>
          <p:spPr bwMode="auto">
            <a:xfrm>
              <a:off x="10054147" y="4686830"/>
              <a:ext cx="304442" cy="357394"/>
            </a:xfrm>
            <a:custGeom>
              <a:avLst/>
              <a:gdLst>
                <a:gd name="connsiteX0" fmla="*/ 278924 w 304442"/>
                <a:gd name="connsiteY0" fmla="*/ 0 h 357394"/>
                <a:gd name="connsiteX1" fmla="*/ 304442 w 304442"/>
                <a:gd name="connsiteY1" fmla="*/ 1648 h 357394"/>
                <a:gd name="connsiteX2" fmla="*/ 273747 w 304442"/>
                <a:gd name="connsiteY2" fmla="*/ 3630 h 357394"/>
                <a:gd name="connsiteX3" fmla="*/ 51036 w 304442"/>
                <a:gd name="connsiteY3" fmla="*/ 178697 h 357394"/>
                <a:gd name="connsiteX4" fmla="*/ 273747 w 304442"/>
                <a:gd name="connsiteY4" fmla="*/ 353764 h 357394"/>
                <a:gd name="connsiteX5" fmla="*/ 304442 w 304442"/>
                <a:gd name="connsiteY5" fmla="*/ 355746 h 357394"/>
                <a:gd name="connsiteX6" fmla="*/ 278924 w 304442"/>
                <a:gd name="connsiteY6" fmla="*/ 357394 h 357394"/>
                <a:gd name="connsiteX7" fmla="*/ 0 w 304442"/>
                <a:gd name="connsiteY7" fmla="*/ 178697 h 357394"/>
                <a:gd name="connsiteX8" fmla="*/ 278924 w 304442"/>
                <a:gd name="connsiteY8" fmla="*/ 0 h 35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442" h="357394">
                  <a:moveTo>
                    <a:pt x="278924" y="0"/>
                  </a:moveTo>
                  <a:lnTo>
                    <a:pt x="304442" y="1648"/>
                  </a:lnTo>
                  <a:lnTo>
                    <a:pt x="273747" y="3630"/>
                  </a:lnTo>
                  <a:cubicBezTo>
                    <a:pt x="146646" y="20293"/>
                    <a:pt x="51036" y="92342"/>
                    <a:pt x="51036" y="178697"/>
                  </a:cubicBezTo>
                  <a:cubicBezTo>
                    <a:pt x="51036" y="265053"/>
                    <a:pt x="146646" y="337101"/>
                    <a:pt x="273747" y="353764"/>
                  </a:cubicBezTo>
                  <a:lnTo>
                    <a:pt x="304442" y="355746"/>
                  </a:lnTo>
                  <a:lnTo>
                    <a:pt x="278924" y="357394"/>
                  </a:lnTo>
                  <a:cubicBezTo>
                    <a:pt x="124879" y="357394"/>
                    <a:pt x="0" y="277389"/>
                    <a:pt x="0" y="178697"/>
                  </a:cubicBezTo>
                  <a:cubicBezTo>
                    <a:pt x="0" y="80005"/>
                    <a:pt x="124879" y="0"/>
                    <a:pt x="278924" y="0"/>
                  </a:cubicBezTo>
                  <a:close/>
                </a:path>
              </a:pathLst>
            </a:custGeom>
            <a:solidFill>
              <a:srgbClr val="0054A0"/>
            </a:solid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76" name="Freeform 317">
              <a:extLst>
                <a:ext uri="{FF2B5EF4-FFF2-40B4-BE49-F238E27FC236}">
                  <a16:creationId xmlns:a16="http://schemas.microsoft.com/office/drawing/2014/main" id="{DD8E8B3C-3B1A-214D-F87D-F22F6F064925}"/>
                </a:ext>
              </a:extLst>
            </p:cNvPr>
            <p:cNvSpPr/>
            <p:nvPr/>
          </p:nvSpPr>
          <p:spPr bwMode="auto">
            <a:xfrm>
              <a:off x="9935063" y="4686830"/>
              <a:ext cx="304442" cy="357394"/>
            </a:xfrm>
            <a:custGeom>
              <a:avLst/>
              <a:gdLst>
                <a:gd name="connsiteX0" fmla="*/ 278924 w 304442"/>
                <a:gd name="connsiteY0" fmla="*/ 0 h 357394"/>
                <a:gd name="connsiteX1" fmla="*/ 304442 w 304442"/>
                <a:gd name="connsiteY1" fmla="*/ 1648 h 357394"/>
                <a:gd name="connsiteX2" fmla="*/ 273747 w 304442"/>
                <a:gd name="connsiteY2" fmla="*/ 3630 h 357394"/>
                <a:gd name="connsiteX3" fmla="*/ 51036 w 304442"/>
                <a:gd name="connsiteY3" fmla="*/ 178697 h 357394"/>
                <a:gd name="connsiteX4" fmla="*/ 273747 w 304442"/>
                <a:gd name="connsiteY4" fmla="*/ 353764 h 357394"/>
                <a:gd name="connsiteX5" fmla="*/ 304442 w 304442"/>
                <a:gd name="connsiteY5" fmla="*/ 355746 h 357394"/>
                <a:gd name="connsiteX6" fmla="*/ 278924 w 304442"/>
                <a:gd name="connsiteY6" fmla="*/ 357394 h 357394"/>
                <a:gd name="connsiteX7" fmla="*/ 0 w 304442"/>
                <a:gd name="connsiteY7" fmla="*/ 178697 h 357394"/>
                <a:gd name="connsiteX8" fmla="*/ 278924 w 304442"/>
                <a:gd name="connsiteY8" fmla="*/ 0 h 35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442" h="357394">
                  <a:moveTo>
                    <a:pt x="278924" y="0"/>
                  </a:moveTo>
                  <a:lnTo>
                    <a:pt x="304442" y="1648"/>
                  </a:lnTo>
                  <a:lnTo>
                    <a:pt x="273747" y="3630"/>
                  </a:lnTo>
                  <a:cubicBezTo>
                    <a:pt x="146646" y="20293"/>
                    <a:pt x="51036" y="92342"/>
                    <a:pt x="51036" y="178697"/>
                  </a:cubicBezTo>
                  <a:cubicBezTo>
                    <a:pt x="51036" y="265053"/>
                    <a:pt x="146646" y="337101"/>
                    <a:pt x="273747" y="353764"/>
                  </a:cubicBezTo>
                  <a:lnTo>
                    <a:pt x="304442" y="355746"/>
                  </a:lnTo>
                  <a:lnTo>
                    <a:pt x="278924" y="357394"/>
                  </a:lnTo>
                  <a:cubicBezTo>
                    <a:pt x="124879" y="357394"/>
                    <a:pt x="0" y="277389"/>
                    <a:pt x="0" y="178697"/>
                  </a:cubicBezTo>
                  <a:cubicBezTo>
                    <a:pt x="0" y="80005"/>
                    <a:pt x="124879" y="0"/>
                    <a:pt x="278924" y="0"/>
                  </a:cubicBezTo>
                  <a:close/>
                </a:path>
              </a:pathLst>
            </a:custGeom>
            <a:solidFill>
              <a:srgbClr val="0054A0"/>
            </a:solid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77" name="Freeform 318">
              <a:extLst>
                <a:ext uri="{FF2B5EF4-FFF2-40B4-BE49-F238E27FC236}">
                  <a16:creationId xmlns:a16="http://schemas.microsoft.com/office/drawing/2014/main" id="{78CC2D47-70FD-82A6-DDA1-3C5D2BD0F163}"/>
                </a:ext>
              </a:extLst>
            </p:cNvPr>
            <p:cNvSpPr/>
            <p:nvPr/>
          </p:nvSpPr>
          <p:spPr bwMode="auto">
            <a:xfrm>
              <a:off x="9824484" y="4686830"/>
              <a:ext cx="304442" cy="357394"/>
            </a:xfrm>
            <a:custGeom>
              <a:avLst/>
              <a:gdLst>
                <a:gd name="connsiteX0" fmla="*/ 278924 w 304442"/>
                <a:gd name="connsiteY0" fmla="*/ 0 h 357394"/>
                <a:gd name="connsiteX1" fmla="*/ 304442 w 304442"/>
                <a:gd name="connsiteY1" fmla="*/ 1648 h 357394"/>
                <a:gd name="connsiteX2" fmla="*/ 273747 w 304442"/>
                <a:gd name="connsiteY2" fmla="*/ 3630 h 357394"/>
                <a:gd name="connsiteX3" fmla="*/ 51036 w 304442"/>
                <a:gd name="connsiteY3" fmla="*/ 178697 h 357394"/>
                <a:gd name="connsiteX4" fmla="*/ 273747 w 304442"/>
                <a:gd name="connsiteY4" fmla="*/ 353764 h 357394"/>
                <a:gd name="connsiteX5" fmla="*/ 304442 w 304442"/>
                <a:gd name="connsiteY5" fmla="*/ 355746 h 357394"/>
                <a:gd name="connsiteX6" fmla="*/ 278924 w 304442"/>
                <a:gd name="connsiteY6" fmla="*/ 357394 h 357394"/>
                <a:gd name="connsiteX7" fmla="*/ 0 w 304442"/>
                <a:gd name="connsiteY7" fmla="*/ 178697 h 357394"/>
                <a:gd name="connsiteX8" fmla="*/ 278924 w 304442"/>
                <a:gd name="connsiteY8" fmla="*/ 0 h 35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442" h="357394">
                  <a:moveTo>
                    <a:pt x="278924" y="0"/>
                  </a:moveTo>
                  <a:lnTo>
                    <a:pt x="304442" y="1648"/>
                  </a:lnTo>
                  <a:lnTo>
                    <a:pt x="273747" y="3630"/>
                  </a:lnTo>
                  <a:cubicBezTo>
                    <a:pt x="146646" y="20293"/>
                    <a:pt x="51036" y="92342"/>
                    <a:pt x="51036" y="178697"/>
                  </a:cubicBezTo>
                  <a:cubicBezTo>
                    <a:pt x="51036" y="265053"/>
                    <a:pt x="146646" y="337101"/>
                    <a:pt x="273747" y="353764"/>
                  </a:cubicBezTo>
                  <a:lnTo>
                    <a:pt x="304442" y="355746"/>
                  </a:lnTo>
                  <a:lnTo>
                    <a:pt x="278924" y="357394"/>
                  </a:lnTo>
                  <a:cubicBezTo>
                    <a:pt x="124879" y="357394"/>
                    <a:pt x="0" y="277389"/>
                    <a:pt x="0" y="178697"/>
                  </a:cubicBezTo>
                  <a:cubicBezTo>
                    <a:pt x="0" y="80005"/>
                    <a:pt x="124879" y="0"/>
                    <a:pt x="278924" y="0"/>
                  </a:cubicBezTo>
                  <a:close/>
                </a:path>
              </a:pathLst>
            </a:custGeom>
            <a:solidFill>
              <a:srgbClr val="0054A0"/>
            </a:solidFill>
            <a:ln w="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378" name="Group 377">
              <a:extLst>
                <a:ext uri="{FF2B5EF4-FFF2-40B4-BE49-F238E27FC236}">
                  <a16:creationId xmlns:a16="http://schemas.microsoft.com/office/drawing/2014/main" id="{FE1404A1-11D3-CFE6-61FA-F1CA2A18425E}"/>
                </a:ext>
              </a:extLst>
            </p:cNvPr>
            <p:cNvGrpSpPr/>
            <p:nvPr/>
          </p:nvGrpSpPr>
          <p:grpSpPr>
            <a:xfrm>
              <a:off x="1577386" y="3612445"/>
              <a:ext cx="1232146" cy="751838"/>
              <a:chOff x="1577386" y="3612445"/>
              <a:chExt cx="1232146" cy="751838"/>
            </a:xfrm>
          </p:grpSpPr>
          <p:sp>
            <p:nvSpPr>
              <p:cNvPr id="483" name="Oval 357">
                <a:extLst>
                  <a:ext uri="{FF2B5EF4-FFF2-40B4-BE49-F238E27FC236}">
                    <a16:creationId xmlns:a16="http://schemas.microsoft.com/office/drawing/2014/main" id="{1545E0B7-736D-D6E1-DA4B-48B547AD380E}"/>
                  </a:ext>
                </a:extLst>
              </p:cNvPr>
              <p:cNvSpPr/>
              <p:nvPr/>
            </p:nvSpPr>
            <p:spPr bwMode="auto">
              <a:xfrm>
                <a:off x="1577386" y="3612445"/>
                <a:ext cx="1232146" cy="751838"/>
              </a:xfrm>
              <a:custGeom>
                <a:avLst/>
                <a:gdLst>
                  <a:gd name="connsiteX0" fmla="*/ 0 w 895646"/>
                  <a:gd name="connsiteY0" fmla="*/ 288645 h 577289"/>
                  <a:gd name="connsiteX1" fmla="*/ 447823 w 895646"/>
                  <a:gd name="connsiteY1" fmla="*/ 0 h 577289"/>
                  <a:gd name="connsiteX2" fmla="*/ 895646 w 895646"/>
                  <a:gd name="connsiteY2" fmla="*/ 288645 h 577289"/>
                  <a:gd name="connsiteX3" fmla="*/ 447823 w 895646"/>
                  <a:gd name="connsiteY3" fmla="*/ 577290 h 577289"/>
                  <a:gd name="connsiteX4" fmla="*/ 0 w 895646"/>
                  <a:gd name="connsiteY4" fmla="*/ 288645 h 577289"/>
                  <a:gd name="connsiteX0" fmla="*/ 99 w 895745"/>
                  <a:gd name="connsiteY0" fmla="*/ 269595 h 558240"/>
                  <a:gd name="connsiteX1" fmla="*/ 479672 w 895745"/>
                  <a:gd name="connsiteY1" fmla="*/ 0 h 558240"/>
                  <a:gd name="connsiteX2" fmla="*/ 895745 w 895745"/>
                  <a:gd name="connsiteY2" fmla="*/ 269595 h 558240"/>
                  <a:gd name="connsiteX3" fmla="*/ 447922 w 895745"/>
                  <a:gd name="connsiteY3" fmla="*/ 558240 h 558240"/>
                  <a:gd name="connsiteX4" fmla="*/ 99 w 895745"/>
                  <a:gd name="connsiteY4" fmla="*/ 269595 h 558240"/>
                  <a:gd name="connsiteX0" fmla="*/ 12036 w 907682"/>
                  <a:gd name="connsiteY0" fmla="*/ 439730 h 728375"/>
                  <a:gd name="connsiteX1" fmla="*/ 159296 w 907682"/>
                  <a:gd name="connsiteY1" fmla="*/ 8998 h 728375"/>
                  <a:gd name="connsiteX2" fmla="*/ 491609 w 907682"/>
                  <a:gd name="connsiteY2" fmla="*/ 170135 h 728375"/>
                  <a:gd name="connsiteX3" fmla="*/ 907682 w 907682"/>
                  <a:gd name="connsiteY3" fmla="*/ 439730 h 728375"/>
                  <a:gd name="connsiteX4" fmla="*/ 459859 w 907682"/>
                  <a:gd name="connsiteY4" fmla="*/ 728375 h 728375"/>
                  <a:gd name="connsiteX5" fmla="*/ 12036 w 907682"/>
                  <a:gd name="connsiteY5" fmla="*/ 439730 h 728375"/>
                  <a:gd name="connsiteX0" fmla="*/ 12036 w 907682"/>
                  <a:gd name="connsiteY0" fmla="*/ 437109 h 725754"/>
                  <a:gd name="connsiteX1" fmla="*/ 159296 w 907682"/>
                  <a:gd name="connsiteY1" fmla="*/ 6377 h 725754"/>
                  <a:gd name="connsiteX2" fmla="*/ 491609 w 907682"/>
                  <a:gd name="connsiteY2" fmla="*/ 167514 h 725754"/>
                  <a:gd name="connsiteX3" fmla="*/ 907682 w 907682"/>
                  <a:gd name="connsiteY3" fmla="*/ 437109 h 725754"/>
                  <a:gd name="connsiteX4" fmla="*/ 459859 w 907682"/>
                  <a:gd name="connsiteY4" fmla="*/ 725754 h 725754"/>
                  <a:gd name="connsiteX5" fmla="*/ 12036 w 907682"/>
                  <a:gd name="connsiteY5" fmla="*/ 437109 h 725754"/>
                  <a:gd name="connsiteX0" fmla="*/ 12036 w 907682"/>
                  <a:gd name="connsiteY0" fmla="*/ 434336 h 722981"/>
                  <a:gd name="connsiteX1" fmla="*/ 159296 w 907682"/>
                  <a:gd name="connsiteY1" fmla="*/ 3604 h 722981"/>
                  <a:gd name="connsiteX2" fmla="*/ 491609 w 907682"/>
                  <a:gd name="connsiteY2" fmla="*/ 164741 h 722981"/>
                  <a:gd name="connsiteX3" fmla="*/ 907682 w 907682"/>
                  <a:gd name="connsiteY3" fmla="*/ 434336 h 722981"/>
                  <a:gd name="connsiteX4" fmla="*/ 459859 w 907682"/>
                  <a:gd name="connsiteY4" fmla="*/ 722981 h 722981"/>
                  <a:gd name="connsiteX5" fmla="*/ 12036 w 907682"/>
                  <a:gd name="connsiteY5" fmla="*/ 434336 h 722981"/>
                  <a:gd name="connsiteX0" fmla="*/ 3857 w 899503"/>
                  <a:gd name="connsiteY0" fmla="*/ 434336 h 722981"/>
                  <a:gd name="connsiteX1" fmla="*/ 230492 w 899503"/>
                  <a:gd name="connsiteY1" fmla="*/ 232204 h 722981"/>
                  <a:gd name="connsiteX2" fmla="*/ 151117 w 899503"/>
                  <a:gd name="connsiteY2" fmla="*/ 3604 h 722981"/>
                  <a:gd name="connsiteX3" fmla="*/ 483430 w 899503"/>
                  <a:gd name="connsiteY3" fmla="*/ 164741 h 722981"/>
                  <a:gd name="connsiteX4" fmla="*/ 899503 w 899503"/>
                  <a:gd name="connsiteY4" fmla="*/ 434336 h 722981"/>
                  <a:gd name="connsiteX5" fmla="*/ 451680 w 899503"/>
                  <a:gd name="connsiteY5" fmla="*/ 722981 h 722981"/>
                  <a:gd name="connsiteX6" fmla="*/ 3857 w 899503"/>
                  <a:gd name="connsiteY6" fmla="*/ 434336 h 722981"/>
                  <a:gd name="connsiteX0" fmla="*/ 5516 w 901162"/>
                  <a:gd name="connsiteY0" fmla="*/ 434336 h 722981"/>
                  <a:gd name="connsiteX1" fmla="*/ 200401 w 901162"/>
                  <a:gd name="connsiteY1" fmla="*/ 206804 h 722981"/>
                  <a:gd name="connsiteX2" fmla="*/ 152776 w 901162"/>
                  <a:gd name="connsiteY2" fmla="*/ 3604 h 722981"/>
                  <a:gd name="connsiteX3" fmla="*/ 485089 w 901162"/>
                  <a:gd name="connsiteY3" fmla="*/ 164741 h 722981"/>
                  <a:gd name="connsiteX4" fmla="*/ 901162 w 901162"/>
                  <a:gd name="connsiteY4" fmla="*/ 434336 h 722981"/>
                  <a:gd name="connsiteX5" fmla="*/ 453339 w 901162"/>
                  <a:gd name="connsiteY5" fmla="*/ 722981 h 722981"/>
                  <a:gd name="connsiteX6" fmla="*/ 5516 w 901162"/>
                  <a:gd name="connsiteY6" fmla="*/ 434336 h 722981"/>
                  <a:gd name="connsiteX0" fmla="*/ 5516 w 901162"/>
                  <a:gd name="connsiteY0" fmla="*/ 434336 h 722981"/>
                  <a:gd name="connsiteX1" fmla="*/ 200401 w 901162"/>
                  <a:gd name="connsiteY1" fmla="*/ 206804 h 722981"/>
                  <a:gd name="connsiteX2" fmla="*/ 152776 w 901162"/>
                  <a:gd name="connsiteY2" fmla="*/ 3604 h 722981"/>
                  <a:gd name="connsiteX3" fmla="*/ 485089 w 901162"/>
                  <a:gd name="connsiteY3" fmla="*/ 164741 h 722981"/>
                  <a:gd name="connsiteX4" fmla="*/ 901162 w 901162"/>
                  <a:gd name="connsiteY4" fmla="*/ 434336 h 722981"/>
                  <a:gd name="connsiteX5" fmla="*/ 453339 w 901162"/>
                  <a:gd name="connsiteY5" fmla="*/ 722981 h 722981"/>
                  <a:gd name="connsiteX6" fmla="*/ 5516 w 901162"/>
                  <a:gd name="connsiteY6" fmla="*/ 434336 h 722981"/>
                  <a:gd name="connsiteX0" fmla="*/ 79475 w 975121"/>
                  <a:gd name="connsiteY0" fmla="*/ 434336 h 722981"/>
                  <a:gd name="connsiteX1" fmla="*/ 17185 w 975121"/>
                  <a:gd name="connsiteY1" fmla="*/ 308404 h 722981"/>
                  <a:gd name="connsiteX2" fmla="*/ 274360 w 975121"/>
                  <a:gd name="connsiteY2" fmla="*/ 206804 h 722981"/>
                  <a:gd name="connsiteX3" fmla="*/ 226735 w 975121"/>
                  <a:gd name="connsiteY3" fmla="*/ 3604 h 722981"/>
                  <a:gd name="connsiteX4" fmla="*/ 559048 w 975121"/>
                  <a:gd name="connsiteY4" fmla="*/ 164741 h 722981"/>
                  <a:gd name="connsiteX5" fmla="*/ 975121 w 975121"/>
                  <a:gd name="connsiteY5" fmla="*/ 434336 h 722981"/>
                  <a:gd name="connsiteX6" fmla="*/ 527298 w 975121"/>
                  <a:gd name="connsiteY6" fmla="*/ 722981 h 722981"/>
                  <a:gd name="connsiteX7" fmla="*/ 79475 w 975121"/>
                  <a:gd name="connsiteY7" fmla="*/ 434336 h 722981"/>
                  <a:gd name="connsiteX0" fmla="*/ 79475 w 975121"/>
                  <a:gd name="connsiteY0" fmla="*/ 434336 h 722981"/>
                  <a:gd name="connsiteX1" fmla="*/ 17185 w 975121"/>
                  <a:gd name="connsiteY1" fmla="*/ 308404 h 722981"/>
                  <a:gd name="connsiteX2" fmla="*/ 274360 w 975121"/>
                  <a:gd name="connsiteY2" fmla="*/ 206804 h 722981"/>
                  <a:gd name="connsiteX3" fmla="*/ 226735 w 975121"/>
                  <a:gd name="connsiteY3" fmla="*/ 3604 h 722981"/>
                  <a:gd name="connsiteX4" fmla="*/ 559048 w 975121"/>
                  <a:gd name="connsiteY4" fmla="*/ 164741 h 722981"/>
                  <a:gd name="connsiteX5" fmla="*/ 975121 w 975121"/>
                  <a:gd name="connsiteY5" fmla="*/ 434336 h 722981"/>
                  <a:gd name="connsiteX6" fmla="*/ 527298 w 975121"/>
                  <a:gd name="connsiteY6" fmla="*/ 722981 h 722981"/>
                  <a:gd name="connsiteX7" fmla="*/ 79475 w 975121"/>
                  <a:gd name="connsiteY7" fmla="*/ 434336 h 722981"/>
                  <a:gd name="connsiteX0" fmla="*/ 79475 w 975121"/>
                  <a:gd name="connsiteY0" fmla="*/ 434336 h 722981"/>
                  <a:gd name="connsiteX1" fmla="*/ 17185 w 975121"/>
                  <a:gd name="connsiteY1" fmla="*/ 308404 h 722981"/>
                  <a:gd name="connsiteX2" fmla="*/ 283885 w 975121"/>
                  <a:gd name="connsiteY2" fmla="*/ 194104 h 722981"/>
                  <a:gd name="connsiteX3" fmla="*/ 226735 w 975121"/>
                  <a:gd name="connsiteY3" fmla="*/ 3604 h 722981"/>
                  <a:gd name="connsiteX4" fmla="*/ 559048 w 975121"/>
                  <a:gd name="connsiteY4" fmla="*/ 164741 h 722981"/>
                  <a:gd name="connsiteX5" fmla="*/ 975121 w 975121"/>
                  <a:gd name="connsiteY5" fmla="*/ 434336 h 722981"/>
                  <a:gd name="connsiteX6" fmla="*/ 527298 w 975121"/>
                  <a:gd name="connsiteY6" fmla="*/ 722981 h 722981"/>
                  <a:gd name="connsiteX7" fmla="*/ 79475 w 975121"/>
                  <a:gd name="connsiteY7" fmla="*/ 434336 h 722981"/>
                  <a:gd name="connsiteX0" fmla="*/ 79475 w 975121"/>
                  <a:gd name="connsiteY0" fmla="*/ 434336 h 722981"/>
                  <a:gd name="connsiteX1" fmla="*/ 17185 w 975121"/>
                  <a:gd name="connsiteY1" fmla="*/ 308404 h 722981"/>
                  <a:gd name="connsiteX2" fmla="*/ 283885 w 975121"/>
                  <a:gd name="connsiteY2" fmla="*/ 194104 h 722981"/>
                  <a:gd name="connsiteX3" fmla="*/ 226735 w 975121"/>
                  <a:gd name="connsiteY3" fmla="*/ 3604 h 722981"/>
                  <a:gd name="connsiteX4" fmla="*/ 559048 w 975121"/>
                  <a:gd name="connsiteY4" fmla="*/ 164741 h 722981"/>
                  <a:gd name="connsiteX5" fmla="*/ 975121 w 975121"/>
                  <a:gd name="connsiteY5" fmla="*/ 434336 h 722981"/>
                  <a:gd name="connsiteX6" fmla="*/ 527298 w 975121"/>
                  <a:gd name="connsiteY6" fmla="*/ 722981 h 722981"/>
                  <a:gd name="connsiteX7" fmla="*/ 79475 w 975121"/>
                  <a:gd name="connsiteY7" fmla="*/ 434336 h 722981"/>
                  <a:gd name="connsiteX0" fmla="*/ 79475 w 975121"/>
                  <a:gd name="connsiteY0" fmla="*/ 434336 h 722981"/>
                  <a:gd name="connsiteX1" fmla="*/ 17185 w 975121"/>
                  <a:gd name="connsiteY1" fmla="*/ 308404 h 722981"/>
                  <a:gd name="connsiteX2" fmla="*/ 283885 w 975121"/>
                  <a:gd name="connsiteY2" fmla="*/ 194104 h 722981"/>
                  <a:gd name="connsiteX3" fmla="*/ 226735 w 975121"/>
                  <a:gd name="connsiteY3" fmla="*/ 3604 h 722981"/>
                  <a:gd name="connsiteX4" fmla="*/ 559048 w 975121"/>
                  <a:gd name="connsiteY4" fmla="*/ 164741 h 722981"/>
                  <a:gd name="connsiteX5" fmla="*/ 975121 w 975121"/>
                  <a:gd name="connsiteY5" fmla="*/ 434336 h 722981"/>
                  <a:gd name="connsiteX6" fmla="*/ 527298 w 975121"/>
                  <a:gd name="connsiteY6" fmla="*/ 722981 h 722981"/>
                  <a:gd name="connsiteX7" fmla="*/ 79475 w 975121"/>
                  <a:gd name="connsiteY7" fmla="*/ 434336 h 722981"/>
                  <a:gd name="connsiteX0" fmla="*/ 79475 w 975121"/>
                  <a:gd name="connsiteY0" fmla="*/ 431439 h 720084"/>
                  <a:gd name="connsiteX1" fmla="*/ 17185 w 975121"/>
                  <a:gd name="connsiteY1" fmla="*/ 305507 h 720084"/>
                  <a:gd name="connsiteX2" fmla="*/ 283885 w 975121"/>
                  <a:gd name="connsiteY2" fmla="*/ 191207 h 720084"/>
                  <a:gd name="connsiteX3" fmla="*/ 226735 w 975121"/>
                  <a:gd name="connsiteY3" fmla="*/ 707 h 720084"/>
                  <a:gd name="connsiteX4" fmla="*/ 559048 w 975121"/>
                  <a:gd name="connsiteY4" fmla="*/ 161844 h 720084"/>
                  <a:gd name="connsiteX5" fmla="*/ 975121 w 975121"/>
                  <a:gd name="connsiteY5" fmla="*/ 431439 h 720084"/>
                  <a:gd name="connsiteX6" fmla="*/ 527298 w 975121"/>
                  <a:gd name="connsiteY6" fmla="*/ 720084 h 720084"/>
                  <a:gd name="connsiteX7" fmla="*/ 79475 w 975121"/>
                  <a:gd name="connsiteY7" fmla="*/ 431439 h 720084"/>
                  <a:gd name="connsiteX0" fmla="*/ 79475 w 975121"/>
                  <a:gd name="connsiteY0" fmla="*/ 431439 h 720084"/>
                  <a:gd name="connsiteX1" fmla="*/ 17185 w 975121"/>
                  <a:gd name="connsiteY1" fmla="*/ 305507 h 720084"/>
                  <a:gd name="connsiteX2" fmla="*/ 283885 w 975121"/>
                  <a:gd name="connsiteY2" fmla="*/ 191207 h 720084"/>
                  <a:gd name="connsiteX3" fmla="*/ 226735 w 975121"/>
                  <a:gd name="connsiteY3" fmla="*/ 707 h 720084"/>
                  <a:gd name="connsiteX4" fmla="*/ 559048 w 975121"/>
                  <a:gd name="connsiteY4" fmla="*/ 161844 h 720084"/>
                  <a:gd name="connsiteX5" fmla="*/ 975121 w 975121"/>
                  <a:gd name="connsiteY5" fmla="*/ 431439 h 720084"/>
                  <a:gd name="connsiteX6" fmla="*/ 527298 w 975121"/>
                  <a:gd name="connsiteY6" fmla="*/ 720084 h 720084"/>
                  <a:gd name="connsiteX7" fmla="*/ 79475 w 975121"/>
                  <a:gd name="connsiteY7" fmla="*/ 431439 h 720084"/>
                  <a:gd name="connsiteX0" fmla="*/ 81830 w 974301"/>
                  <a:gd name="connsiteY0" fmla="*/ 399689 h 720235"/>
                  <a:gd name="connsiteX1" fmla="*/ 16365 w 974301"/>
                  <a:gd name="connsiteY1" fmla="*/ 305507 h 720235"/>
                  <a:gd name="connsiteX2" fmla="*/ 283065 w 974301"/>
                  <a:gd name="connsiteY2" fmla="*/ 191207 h 720235"/>
                  <a:gd name="connsiteX3" fmla="*/ 225915 w 974301"/>
                  <a:gd name="connsiteY3" fmla="*/ 707 h 720235"/>
                  <a:gd name="connsiteX4" fmla="*/ 558228 w 974301"/>
                  <a:gd name="connsiteY4" fmla="*/ 161844 h 720235"/>
                  <a:gd name="connsiteX5" fmla="*/ 974301 w 974301"/>
                  <a:gd name="connsiteY5" fmla="*/ 431439 h 720235"/>
                  <a:gd name="connsiteX6" fmla="*/ 526478 w 974301"/>
                  <a:gd name="connsiteY6" fmla="*/ 720084 h 720235"/>
                  <a:gd name="connsiteX7" fmla="*/ 81830 w 974301"/>
                  <a:gd name="connsiteY7" fmla="*/ 399689 h 720235"/>
                  <a:gd name="connsiteX0" fmla="*/ 256800 w 1149271"/>
                  <a:gd name="connsiteY0" fmla="*/ 399689 h 720235"/>
                  <a:gd name="connsiteX1" fmla="*/ 191335 w 1149271"/>
                  <a:gd name="connsiteY1" fmla="*/ 305507 h 720235"/>
                  <a:gd name="connsiteX2" fmla="*/ 458035 w 1149271"/>
                  <a:gd name="connsiteY2" fmla="*/ 191207 h 720235"/>
                  <a:gd name="connsiteX3" fmla="*/ 400885 w 1149271"/>
                  <a:gd name="connsiteY3" fmla="*/ 707 h 720235"/>
                  <a:gd name="connsiteX4" fmla="*/ 733198 w 1149271"/>
                  <a:gd name="connsiteY4" fmla="*/ 161844 h 720235"/>
                  <a:gd name="connsiteX5" fmla="*/ 1149271 w 1149271"/>
                  <a:gd name="connsiteY5" fmla="*/ 431439 h 720235"/>
                  <a:gd name="connsiteX6" fmla="*/ 701448 w 1149271"/>
                  <a:gd name="connsiteY6" fmla="*/ 720084 h 720235"/>
                  <a:gd name="connsiteX7" fmla="*/ 256800 w 1149271"/>
                  <a:gd name="connsiteY7" fmla="*/ 399689 h 720235"/>
                  <a:gd name="connsiteX0" fmla="*/ 278795 w 1171266"/>
                  <a:gd name="connsiteY0" fmla="*/ 399689 h 720235"/>
                  <a:gd name="connsiteX1" fmla="*/ 213330 w 1171266"/>
                  <a:gd name="connsiteY1" fmla="*/ 305507 h 720235"/>
                  <a:gd name="connsiteX2" fmla="*/ 480030 w 1171266"/>
                  <a:gd name="connsiteY2" fmla="*/ 191207 h 720235"/>
                  <a:gd name="connsiteX3" fmla="*/ 422880 w 1171266"/>
                  <a:gd name="connsiteY3" fmla="*/ 707 h 720235"/>
                  <a:gd name="connsiteX4" fmla="*/ 755193 w 1171266"/>
                  <a:gd name="connsiteY4" fmla="*/ 161844 h 720235"/>
                  <a:gd name="connsiteX5" fmla="*/ 1171266 w 1171266"/>
                  <a:gd name="connsiteY5" fmla="*/ 431439 h 720235"/>
                  <a:gd name="connsiteX6" fmla="*/ 723443 w 1171266"/>
                  <a:gd name="connsiteY6" fmla="*/ 720084 h 720235"/>
                  <a:gd name="connsiteX7" fmla="*/ 278795 w 1171266"/>
                  <a:gd name="connsiteY7" fmla="*/ 399689 h 720235"/>
                  <a:gd name="connsiteX0" fmla="*/ 275604 w 1168075"/>
                  <a:gd name="connsiteY0" fmla="*/ 399689 h 720235"/>
                  <a:gd name="connsiteX1" fmla="*/ 590 w 1168075"/>
                  <a:gd name="connsiteY1" fmla="*/ 349956 h 720235"/>
                  <a:gd name="connsiteX2" fmla="*/ 210139 w 1168075"/>
                  <a:gd name="connsiteY2" fmla="*/ 305507 h 720235"/>
                  <a:gd name="connsiteX3" fmla="*/ 476839 w 1168075"/>
                  <a:gd name="connsiteY3" fmla="*/ 191207 h 720235"/>
                  <a:gd name="connsiteX4" fmla="*/ 419689 w 1168075"/>
                  <a:gd name="connsiteY4" fmla="*/ 707 h 720235"/>
                  <a:gd name="connsiteX5" fmla="*/ 752002 w 1168075"/>
                  <a:gd name="connsiteY5" fmla="*/ 161844 h 720235"/>
                  <a:gd name="connsiteX6" fmla="*/ 1168075 w 1168075"/>
                  <a:gd name="connsiteY6" fmla="*/ 431439 h 720235"/>
                  <a:gd name="connsiteX7" fmla="*/ 720252 w 1168075"/>
                  <a:gd name="connsiteY7" fmla="*/ 720084 h 720235"/>
                  <a:gd name="connsiteX8" fmla="*/ 275604 w 1168075"/>
                  <a:gd name="connsiteY8" fmla="*/ 399689 h 720235"/>
                  <a:gd name="connsiteX0" fmla="*/ 275604 w 1168075"/>
                  <a:gd name="connsiteY0" fmla="*/ 399689 h 720235"/>
                  <a:gd name="connsiteX1" fmla="*/ 590 w 1168075"/>
                  <a:gd name="connsiteY1" fmla="*/ 349956 h 720235"/>
                  <a:gd name="connsiteX2" fmla="*/ 210139 w 1168075"/>
                  <a:gd name="connsiteY2" fmla="*/ 305507 h 720235"/>
                  <a:gd name="connsiteX3" fmla="*/ 476839 w 1168075"/>
                  <a:gd name="connsiteY3" fmla="*/ 191207 h 720235"/>
                  <a:gd name="connsiteX4" fmla="*/ 419689 w 1168075"/>
                  <a:gd name="connsiteY4" fmla="*/ 707 h 720235"/>
                  <a:gd name="connsiteX5" fmla="*/ 752002 w 1168075"/>
                  <a:gd name="connsiteY5" fmla="*/ 161844 h 720235"/>
                  <a:gd name="connsiteX6" fmla="*/ 1168075 w 1168075"/>
                  <a:gd name="connsiteY6" fmla="*/ 431439 h 720235"/>
                  <a:gd name="connsiteX7" fmla="*/ 720252 w 1168075"/>
                  <a:gd name="connsiteY7" fmla="*/ 720084 h 720235"/>
                  <a:gd name="connsiteX8" fmla="*/ 275604 w 1168075"/>
                  <a:gd name="connsiteY8" fmla="*/ 399689 h 720235"/>
                  <a:gd name="connsiteX0" fmla="*/ 275604 w 1168075"/>
                  <a:gd name="connsiteY0" fmla="*/ 399689 h 723738"/>
                  <a:gd name="connsiteX1" fmla="*/ 590 w 1168075"/>
                  <a:gd name="connsiteY1" fmla="*/ 349956 h 723738"/>
                  <a:gd name="connsiteX2" fmla="*/ 210139 w 1168075"/>
                  <a:gd name="connsiteY2" fmla="*/ 305507 h 723738"/>
                  <a:gd name="connsiteX3" fmla="*/ 476839 w 1168075"/>
                  <a:gd name="connsiteY3" fmla="*/ 191207 h 723738"/>
                  <a:gd name="connsiteX4" fmla="*/ 419689 w 1168075"/>
                  <a:gd name="connsiteY4" fmla="*/ 707 h 723738"/>
                  <a:gd name="connsiteX5" fmla="*/ 752002 w 1168075"/>
                  <a:gd name="connsiteY5" fmla="*/ 161844 h 723738"/>
                  <a:gd name="connsiteX6" fmla="*/ 1168075 w 1168075"/>
                  <a:gd name="connsiteY6" fmla="*/ 431439 h 723738"/>
                  <a:gd name="connsiteX7" fmla="*/ 720252 w 1168075"/>
                  <a:gd name="connsiteY7" fmla="*/ 720084 h 723738"/>
                  <a:gd name="connsiteX8" fmla="*/ 210140 w 1168075"/>
                  <a:gd name="connsiteY8" fmla="*/ 581731 h 723738"/>
                  <a:gd name="connsiteX9" fmla="*/ 275604 w 1168075"/>
                  <a:gd name="connsiteY9" fmla="*/ 399689 h 723738"/>
                  <a:gd name="connsiteX0" fmla="*/ 275604 w 1168075"/>
                  <a:gd name="connsiteY0" fmla="*/ 399689 h 723738"/>
                  <a:gd name="connsiteX1" fmla="*/ 590 w 1168075"/>
                  <a:gd name="connsiteY1" fmla="*/ 349956 h 723738"/>
                  <a:gd name="connsiteX2" fmla="*/ 210139 w 1168075"/>
                  <a:gd name="connsiteY2" fmla="*/ 305507 h 723738"/>
                  <a:gd name="connsiteX3" fmla="*/ 476839 w 1168075"/>
                  <a:gd name="connsiteY3" fmla="*/ 191207 h 723738"/>
                  <a:gd name="connsiteX4" fmla="*/ 419689 w 1168075"/>
                  <a:gd name="connsiteY4" fmla="*/ 707 h 723738"/>
                  <a:gd name="connsiteX5" fmla="*/ 752002 w 1168075"/>
                  <a:gd name="connsiteY5" fmla="*/ 161844 h 723738"/>
                  <a:gd name="connsiteX6" fmla="*/ 1168075 w 1168075"/>
                  <a:gd name="connsiteY6" fmla="*/ 431439 h 723738"/>
                  <a:gd name="connsiteX7" fmla="*/ 720252 w 1168075"/>
                  <a:gd name="connsiteY7" fmla="*/ 720084 h 723738"/>
                  <a:gd name="connsiteX8" fmla="*/ 210140 w 1168075"/>
                  <a:gd name="connsiteY8" fmla="*/ 581731 h 723738"/>
                  <a:gd name="connsiteX9" fmla="*/ 275604 w 1168075"/>
                  <a:gd name="connsiteY9" fmla="*/ 399689 h 723738"/>
                  <a:gd name="connsiteX0" fmla="*/ 275604 w 1168075"/>
                  <a:gd name="connsiteY0" fmla="*/ 399689 h 723738"/>
                  <a:gd name="connsiteX1" fmla="*/ 590 w 1168075"/>
                  <a:gd name="connsiteY1" fmla="*/ 349956 h 723738"/>
                  <a:gd name="connsiteX2" fmla="*/ 210139 w 1168075"/>
                  <a:gd name="connsiteY2" fmla="*/ 305507 h 723738"/>
                  <a:gd name="connsiteX3" fmla="*/ 476839 w 1168075"/>
                  <a:gd name="connsiteY3" fmla="*/ 191207 h 723738"/>
                  <a:gd name="connsiteX4" fmla="*/ 419689 w 1168075"/>
                  <a:gd name="connsiteY4" fmla="*/ 707 h 723738"/>
                  <a:gd name="connsiteX5" fmla="*/ 752002 w 1168075"/>
                  <a:gd name="connsiteY5" fmla="*/ 161844 h 723738"/>
                  <a:gd name="connsiteX6" fmla="*/ 1168075 w 1168075"/>
                  <a:gd name="connsiteY6" fmla="*/ 431439 h 723738"/>
                  <a:gd name="connsiteX7" fmla="*/ 720252 w 1168075"/>
                  <a:gd name="connsiteY7" fmla="*/ 720084 h 723738"/>
                  <a:gd name="connsiteX8" fmla="*/ 210140 w 1168075"/>
                  <a:gd name="connsiteY8" fmla="*/ 581731 h 723738"/>
                  <a:gd name="connsiteX9" fmla="*/ 275604 w 1168075"/>
                  <a:gd name="connsiteY9" fmla="*/ 399689 h 723738"/>
                  <a:gd name="connsiteX0" fmla="*/ 275604 w 1168075"/>
                  <a:gd name="connsiteY0" fmla="*/ 399689 h 723738"/>
                  <a:gd name="connsiteX1" fmla="*/ 590 w 1168075"/>
                  <a:gd name="connsiteY1" fmla="*/ 349956 h 723738"/>
                  <a:gd name="connsiteX2" fmla="*/ 210139 w 1168075"/>
                  <a:gd name="connsiteY2" fmla="*/ 305507 h 723738"/>
                  <a:gd name="connsiteX3" fmla="*/ 476839 w 1168075"/>
                  <a:gd name="connsiteY3" fmla="*/ 191207 h 723738"/>
                  <a:gd name="connsiteX4" fmla="*/ 419689 w 1168075"/>
                  <a:gd name="connsiteY4" fmla="*/ 707 h 723738"/>
                  <a:gd name="connsiteX5" fmla="*/ 752002 w 1168075"/>
                  <a:gd name="connsiteY5" fmla="*/ 161844 h 723738"/>
                  <a:gd name="connsiteX6" fmla="*/ 1168075 w 1168075"/>
                  <a:gd name="connsiteY6" fmla="*/ 431439 h 723738"/>
                  <a:gd name="connsiteX7" fmla="*/ 720252 w 1168075"/>
                  <a:gd name="connsiteY7" fmla="*/ 720084 h 723738"/>
                  <a:gd name="connsiteX8" fmla="*/ 210140 w 1168075"/>
                  <a:gd name="connsiteY8" fmla="*/ 581731 h 723738"/>
                  <a:gd name="connsiteX9" fmla="*/ 275604 w 1168075"/>
                  <a:gd name="connsiteY9" fmla="*/ 399689 h 723738"/>
                  <a:gd name="connsiteX0" fmla="*/ 275604 w 1168075"/>
                  <a:gd name="connsiteY0" fmla="*/ 399689 h 723738"/>
                  <a:gd name="connsiteX1" fmla="*/ 590 w 1168075"/>
                  <a:gd name="connsiteY1" fmla="*/ 349956 h 723738"/>
                  <a:gd name="connsiteX2" fmla="*/ 210139 w 1168075"/>
                  <a:gd name="connsiteY2" fmla="*/ 305507 h 723738"/>
                  <a:gd name="connsiteX3" fmla="*/ 476839 w 1168075"/>
                  <a:gd name="connsiteY3" fmla="*/ 191207 h 723738"/>
                  <a:gd name="connsiteX4" fmla="*/ 419689 w 1168075"/>
                  <a:gd name="connsiteY4" fmla="*/ 707 h 723738"/>
                  <a:gd name="connsiteX5" fmla="*/ 752002 w 1168075"/>
                  <a:gd name="connsiteY5" fmla="*/ 161844 h 723738"/>
                  <a:gd name="connsiteX6" fmla="*/ 1168075 w 1168075"/>
                  <a:gd name="connsiteY6" fmla="*/ 431439 h 723738"/>
                  <a:gd name="connsiteX7" fmla="*/ 720252 w 1168075"/>
                  <a:gd name="connsiteY7" fmla="*/ 720084 h 723738"/>
                  <a:gd name="connsiteX8" fmla="*/ 210140 w 1168075"/>
                  <a:gd name="connsiteY8" fmla="*/ 581731 h 723738"/>
                  <a:gd name="connsiteX9" fmla="*/ 275604 w 1168075"/>
                  <a:gd name="connsiteY9" fmla="*/ 399689 h 723738"/>
                  <a:gd name="connsiteX0" fmla="*/ 275604 w 1168075"/>
                  <a:gd name="connsiteY0" fmla="*/ 399689 h 723418"/>
                  <a:gd name="connsiteX1" fmla="*/ 590 w 1168075"/>
                  <a:gd name="connsiteY1" fmla="*/ 349956 h 723418"/>
                  <a:gd name="connsiteX2" fmla="*/ 210139 w 1168075"/>
                  <a:gd name="connsiteY2" fmla="*/ 305507 h 723418"/>
                  <a:gd name="connsiteX3" fmla="*/ 476839 w 1168075"/>
                  <a:gd name="connsiteY3" fmla="*/ 191207 h 723418"/>
                  <a:gd name="connsiteX4" fmla="*/ 419689 w 1168075"/>
                  <a:gd name="connsiteY4" fmla="*/ 707 h 723418"/>
                  <a:gd name="connsiteX5" fmla="*/ 752002 w 1168075"/>
                  <a:gd name="connsiteY5" fmla="*/ 161844 h 723418"/>
                  <a:gd name="connsiteX6" fmla="*/ 1168075 w 1168075"/>
                  <a:gd name="connsiteY6" fmla="*/ 431439 h 723418"/>
                  <a:gd name="connsiteX7" fmla="*/ 720252 w 1168075"/>
                  <a:gd name="connsiteY7" fmla="*/ 720084 h 723418"/>
                  <a:gd name="connsiteX8" fmla="*/ 375240 w 1168075"/>
                  <a:gd name="connsiteY8" fmla="*/ 588080 h 723418"/>
                  <a:gd name="connsiteX9" fmla="*/ 210140 w 1168075"/>
                  <a:gd name="connsiteY9" fmla="*/ 581731 h 723418"/>
                  <a:gd name="connsiteX10" fmla="*/ 275604 w 1168075"/>
                  <a:gd name="connsiteY10" fmla="*/ 399689 h 723418"/>
                  <a:gd name="connsiteX0" fmla="*/ 275604 w 1168075"/>
                  <a:gd name="connsiteY0" fmla="*/ 399689 h 723418"/>
                  <a:gd name="connsiteX1" fmla="*/ 590 w 1168075"/>
                  <a:gd name="connsiteY1" fmla="*/ 349956 h 723418"/>
                  <a:gd name="connsiteX2" fmla="*/ 210139 w 1168075"/>
                  <a:gd name="connsiteY2" fmla="*/ 305507 h 723418"/>
                  <a:gd name="connsiteX3" fmla="*/ 476839 w 1168075"/>
                  <a:gd name="connsiteY3" fmla="*/ 191207 h 723418"/>
                  <a:gd name="connsiteX4" fmla="*/ 419689 w 1168075"/>
                  <a:gd name="connsiteY4" fmla="*/ 707 h 723418"/>
                  <a:gd name="connsiteX5" fmla="*/ 752002 w 1168075"/>
                  <a:gd name="connsiteY5" fmla="*/ 161844 h 723418"/>
                  <a:gd name="connsiteX6" fmla="*/ 1168075 w 1168075"/>
                  <a:gd name="connsiteY6" fmla="*/ 431439 h 723418"/>
                  <a:gd name="connsiteX7" fmla="*/ 720252 w 1168075"/>
                  <a:gd name="connsiteY7" fmla="*/ 720084 h 723418"/>
                  <a:gd name="connsiteX8" fmla="*/ 375240 w 1168075"/>
                  <a:gd name="connsiteY8" fmla="*/ 588080 h 723418"/>
                  <a:gd name="connsiteX9" fmla="*/ 210140 w 1168075"/>
                  <a:gd name="connsiteY9" fmla="*/ 581731 h 723418"/>
                  <a:gd name="connsiteX10" fmla="*/ 275604 w 1168075"/>
                  <a:gd name="connsiteY10" fmla="*/ 399689 h 723418"/>
                  <a:gd name="connsiteX0" fmla="*/ 275604 w 1168075"/>
                  <a:gd name="connsiteY0" fmla="*/ 399689 h 723418"/>
                  <a:gd name="connsiteX1" fmla="*/ 590 w 1168075"/>
                  <a:gd name="connsiteY1" fmla="*/ 349956 h 723418"/>
                  <a:gd name="connsiteX2" fmla="*/ 210139 w 1168075"/>
                  <a:gd name="connsiteY2" fmla="*/ 305507 h 723418"/>
                  <a:gd name="connsiteX3" fmla="*/ 476839 w 1168075"/>
                  <a:gd name="connsiteY3" fmla="*/ 191207 h 723418"/>
                  <a:gd name="connsiteX4" fmla="*/ 419689 w 1168075"/>
                  <a:gd name="connsiteY4" fmla="*/ 707 h 723418"/>
                  <a:gd name="connsiteX5" fmla="*/ 752002 w 1168075"/>
                  <a:gd name="connsiteY5" fmla="*/ 161844 h 723418"/>
                  <a:gd name="connsiteX6" fmla="*/ 1168075 w 1168075"/>
                  <a:gd name="connsiteY6" fmla="*/ 431439 h 723418"/>
                  <a:gd name="connsiteX7" fmla="*/ 720252 w 1168075"/>
                  <a:gd name="connsiteY7" fmla="*/ 720084 h 723418"/>
                  <a:gd name="connsiteX8" fmla="*/ 375240 w 1168075"/>
                  <a:gd name="connsiteY8" fmla="*/ 588080 h 723418"/>
                  <a:gd name="connsiteX9" fmla="*/ 210140 w 1168075"/>
                  <a:gd name="connsiteY9" fmla="*/ 581731 h 723418"/>
                  <a:gd name="connsiteX10" fmla="*/ 275604 w 1168075"/>
                  <a:gd name="connsiteY10" fmla="*/ 399689 h 723418"/>
                  <a:gd name="connsiteX0" fmla="*/ 275604 w 1168075"/>
                  <a:gd name="connsiteY0" fmla="*/ 399689 h 730252"/>
                  <a:gd name="connsiteX1" fmla="*/ 590 w 1168075"/>
                  <a:gd name="connsiteY1" fmla="*/ 349956 h 730252"/>
                  <a:gd name="connsiteX2" fmla="*/ 210139 w 1168075"/>
                  <a:gd name="connsiteY2" fmla="*/ 305507 h 730252"/>
                  <a:gd name="connsiteX3" fmla="*/ 476839 w 1168075"/>
                  <a:gd name="connsiteY3" fmla="*/ 191207 h 730252"/>
                  <a:gd name="connsiteX4" fmla="*/ 419689 w 1168075"/>
                  <a:gd name="connsiteY4" fmla="*/ 707 h 730252"/>
                  <a:gd name="connsiteX5" fmla="*/ 752002 w 1168075"/>
                  <a:gd name="connsiteY5" fmla="*/ 161844 h 730252"/>
                  <a:gd name="connsiteX6" fmla="*/ 1168075 w 1168075"/>
                  <a:gd name="connsiteY6" fmla="*/ 431439 h 730252"/>
                  <a:gd name="connsiteX7" fmla="*/ 720252 w 1168075"/>
                  <a:gd name="connsiteY7" fmla="*/ 720084 h 730252"/>
                  <a:gd name="connsiteX8" fmla="*/ 448265 w 1168075"/>
                  <a:gd name="connsiteY8" fmla="*/ 657930 h 730252"/>
                  <a:gd name="connsiteX9" fmla="*/ 375240 w 1168075"/>
                  <a:gd name="connsiteY9" fmla="*/ 588080 h 730252"/>
                  <a:gd name="connsiteX10" fmla="*/ 210140 w 1168075"/>
                  <a:gd name="connsiteY10" fmla="*/ 581731 h 730252"/>
                  <a:gd name="connsiteX11" fmla="*/ 275604 w 1168075"/>
                  <a:gd name="connsiteY11" fmla="*/ 399689 h 730252"/>
                  <a:gd name="connsiteX0" fmla="*/ 275604 w 1168075"/>
                  <a:gd name="connsiteY0" fmla="*/ 399689 h 730252"/>
                  <a:gd name="connsiteX1" fmla="*/ 590 w 1168075"/>
                  <a:gd name="connsiteY1" fmla="*/ 349956 h 730252"/>
                  <a:gd name="connsiteX2" fmla="*/ 210139 w 1168075"/>
                  <a:gd name="connsiteY2" fmla="*/ 305507 h 730252"/>
                  <a:gd name="connsiteX3" fmla="*/ 476839 w 1168075"/>
                  <a:gd name="connsiteY3" fmla="*/ 191207 h 730252"/>
                  <a:gd name="connsiteX4" fmla="*/ 419689 w 1168075"/>
                  <a:gd name="connsiteY4" fmla="*/ 707 h 730252"/>
                  <a:gd name="connsiteX5" fmla="*/ 752002 w 1168075"/>
                  <a:gd name="connsiteY5" fmla="*/ 161844 h 730252"/>
                  <a:gd name="connsiteX6" fmla="*/ 1168075 w 1168075"/>
                  <a:gd name="connsiteY6" fmla="*/ 431439 h 730252"/>
                  <a:gd name="connsiteX7" fmla="*/ 720252 w 1168075"/>
                  <a:gd name="connsiteY7" fmla="*/ 720084 h 730252"/>
                  <a:gd name="connsiteX8" fmla="*/ 448265 w 1168075"/>
                  <a:gd name="connsiteY8" fmla="*/ 657930 h 730252"/>
                  <a:gd name="connsiteX9" fmla="*/ 375240 w 1168075"/>
                  <a:gd name="connsiteY9" fmla="*/ 588080 h 730252"/>
                  <a:gd name="connsiteX10" fmla="*/ 210140 w 1168075"/>
                  <a:gd name="connsiteY10" fmla="*/ 581731 h 730252"/>
                  <a:gd name="connsiteX11" fmla="*/ 275604 w 1168075"/>
                  <a:gd name="connsiteY11" fmla="*/ 399689 h 730252"/>
                  <a:gd name="connsiteX0" fmla="*/ 275604 w 1168075"/>
                  <a:gd name="connsiteY0" fmla="*/ 399689 h 730252"/>
                  <a:gd name="connsiteX1" fmla="*/ 590 w 1168075"/>
                  <a:gd name="connsiteY1" fmla="*/ 349956 h 730252"/>
                  <a:gd name="connsiteX2" fmla="*/ 210139 w 1168075"/>
                  <a:gd name="connsiteY2" fmla="*/ 305507 h 730252"/>
                  <a:gd name="connsiteX3" fmla="*/ 476839 w 1168075"/>
                  <a:gd name="connsiteY3" fmla="*/ 191207 h 730252"/>
                  <a:gd name="connsiteX4" fmla="*/ 419689 w 1168075"/>
                  <a:gd name="connsiteY4" fmla="*/ 707 h 730252"/>
                  <a:gd name="connsiteX5" fmla="*/ 752002 w 1168075"/>
                  <a:gd name="connsiteY5" fmla="*/ 161844 h 730252"/>
                  <a:gd name="connsiteX6" fmla="*/ 1168075 w 1168075"/>
                  <a:gd name="connsiteY6" fmla="*/ 431439 h 730252"/>
                  <a:gd name="connsiteX7" fmla="*/ 720252 w 1168075"/>
                  <a:gd name="connsiteY7" fmla="*/ 720084 h 730252"/>
                  <a:gd name="connsiteX8" fmla="*/ 448265 w 1168075"/>
                  <a:gd name="connsiteY8" fmla="*/ 657930 h 730252"/>
                  <a:gd name="connsiteX9" fmla="*/ 375240 w 1168075"/>
                  <a:gd name="connsiteY9" fmla="*/ 588080 h 730252"/>
                  <a:gd name="connsiteX10" fmla="*/ 210140 w 1168075"/>
                  <a:gd name="connsiteY10" fmla="*/ 581731 h 730252"/>
                  <a:gd name="connsiteX11" fmla="*/ 275604 w 1168075"/>
                  <a:gd name="connsiteY11" fmla="*/ 399689 h 730252"/>
                  <a:gd name="connsiteX0" fmla="*/ 275604 w 1168075"/>
                  <a:gd name="connsiteY0" fmla="*/ 399689 h 730252"/>
                  <a:gd name="connsiteX1" fmla="*/ 590 w 1168075"/>
                  <a:gd name="connsiteY1" fmla="*/ 349956 h 730252"/>
                  <a:gd name="connsiteX2" fmla="*/ 210139 w 1168075"/>
                  <a:gd name="connsiteY2" fmla="*/ 305507 h 730252"/>
                  <a:gd name="connsiteX3" fmla="*/ 476839 w 1168075"/>
                  <a:gd name="connsiteY3" fmla="*/ 191207 h 730252"/>
                  <a:gd name="connsiteX4" fmla="*/ 419689 w 1168075"/>
                  <a:gd name="connsiteY4" fmla="*/ 707 h 730252"/>
                  <a:gd name="connsiteX5" fmla="*/ 752002 w 1168075"/>
                  <a:gd name="connsiteY5" fmla="*/ 161844 h 730252"/>
                  <a:gd name="connsiteX6" fmla="*/ 1168075 w 1168075"/>
                  <a:gd name="connsiteY6" fmla="*/ 431439 h 730252"/>
                  <a:gd name="connsiteX7" fmla="*/ 720252 w 1168075"/>
                  <a:gd name="connsiteY7" fmla="*/ 720084 h 730252"/>
                  <a:gd name="connsiteX8" fmla="*/ 448265 w 1168075"/>
                  <a:gd name="connsiteY8" fmla="*/ 657930 h 730252"/>
                  <a:gd name="connsiteX9" fmla="*/ 375240 w 1168075"/>
                  <a:gd name="connsiteY9" fmla="*/ 588080 h 730252"/>
                  <a:gd name="connsiteX10" fmla="*/ 210140 w 1168075"/>
                  <a:gd name="connsiteY10" fmla="*/ 581731 h 730252"/>
                  <a:gd name="connsiteX11" fmla="*/ 275604 w 1168075"/>
                  <a:gd name="connsiteY11" fmla="*/ 399689 h 730252"/>
                  <a:gd name="connsiteX0" fmla="*/ 275604 w 1168075"/>
                  <a:gd name="connsiteY0" fmla="*/ 399689 h 727715"/>
                  <a:gd name="connsiteX1" fmla="*/ 590 w 1168075"/>
                  <a:gd name="connsiteY1" fmla="*/ 349956 h 727715"/>
                  <a:gd name="connsiteX2" fmla="*/ 210139 w 1168075"/>
                  <a:gd name="connsiteY2" fmla="*/ 305507 h 727715"/>
                  <a:gd name="connsiteX3" fmla="*/ 476839 w 1168075"/>
                  <a:gd name="connsiteY3" fmla="*/ 191207 h 727715"/>
                  <a:gd name="connsiteX4" fmla="*/ 419689 w 1168075"/>
                  <a:gd name="connsiteY4" fmla="*/ 707 h 727715"/>
                  <a:gd name="connsiteX5" fmla="*/ 752002 w 1168075"/>
                  <a:gd name="connsiteY5" fmla="*/ 161844 h 727715"/>
                  <a:gd name="connsiteX6" fmla="*/ 1168075 w 1168075"/>
                  <a:gd name="connsiteY6" fmla="*/ 431439 h 727715"/>
                  <a:gd name="connsiteX7" fmla="*/ 720252 w 1168075"/>
                  <a:gd name="connsiteY7" fmla="*/ 720084 h 727715"/>
                  <a:gd name="connsiteX8" fmla="*/ 568915 w 1168075"/>
                  <a:gd name="connsiteY8" fmla="*/ 645230 h 727715"/>
                  <a:gd name="connsiteX9" fmla="*/ 448265 w 1168075"/>
                  <a:gd name="connsiteY9" fmla="*/ 657930 h 727715"/>
                  <a:gd name="connsiteX10" fmla="*/ 375240 w 1168075"/>
                  <a:gd name="connsiteY10" fmla="*/ 588080 h 727715"/>
                  <a:gd name="connsiteX11" fmla="*/ 210140 w 1168075"/>
                  <a:gd name="connsiteY11" fmla="*/ 581731 h 727715"/>
                  <a:gd name="connsiteX12" fmla="*/ 275604 w 1168075"/>
                  <a:gd name="connsiteY12" fmla="*/ 399689 h 727715"/>
                  <a:gd name="connsiteX0" fmla="*/ 275604 w 1168075"/>
                  <a:gd name="connsiteY0" fmla="*/ 399689 h 727715"/>
                  <a:gd name="connsiteX1" fmla="*/ 590 w 1168075"/>
                  <a:gd name="connsiteY1" fmla="*/ 349956 h 727715"/>
                  <a:gd name="connsiteX2" fmla="*/ 210139 w 1168075"/>
                  <a:gd name="connsiteY2" fmla="*/ 305507 h 727715"/>
                  <a:gd name="connsiteX3" fmla="*/ 476839 w 1168075"/>
                  <a:gd name="connsiteY3" fmla="*/ 191207 h 727715"/>
                  <a:gd name="connsiteX4" fmla="*/ 419689 w 1168075"/>
                  <a:gd name="connsiteY4" fmla="*/ 707 h 727715"/>
                  <a:gd name="connsiteX5" fmla="*/ 752002 w 1168075"/>
                  <a:gd name="connsiteY5" fmla="*/ 161844 h 727715"/>
                  <a:gd name="connsiteX6" fmla="*/ 1168075 w 1168075"/>
                  <a:gd name="connsiteY6" fmla="*/ 431439 h 727715"/>
                  <a:gd name="connsiteX7" fmla="*/ 720252 w 1168075"/>
                  <a:gd name="connsiteY7" fmla="*/ 720084 h 727715"/>
                  <a:gd name="connsiteX8" fmla="*/ 568915 w 1168075"/>
                  <a:gd name="connsiteY8" fmla="*/ 645230 h 727715"/>
                  <a:gd name="connsiteX9" fmla="*/ 448265 w 1168075"/>
                  <a:gd name="connsiteY9" fmla="*/ 657930 h 727715"/>
                  <a:gd name="connsiteX10" fmla="*/ 375240 w 1168075"/>
                  <a:gd name="connsiteY10" fmla="*/ 588080 h 727715"/>
                  <a:gd name="connsiteX11" fmla="*/ 210140 w 1168075"/>
                  <a:gd name="connsiteY11" fmla="*/ 581731 h 727715"/>
                  <a:gd name="connsiteX12" fmla="*/ 275604 w 1168075"/>
                  <a:gd name="connsiteY12" fmla="*/ 399689 h 727715"/>
                  <a:gd name="connsiteX0" fmla="*/ 275604 w 1168075"/>
                  <a:gd name="connsiteY0" fmla="*/ 399689 h 727715"/>
                  <a:gd name="connsiteX1" fmla="*/ 590 w 1168075"/>
                  <a:gd name="connsiteY1" fmla="*/ 349956 h 727715"/>
                  <a:gd name="connsiteX2" fmla="*/ 210139 w 1168075"/>
                  <a:gd name="connsiteY2" fmla="*/ 305507 h 727715"/>
                  <a:gd name="connsiteX3" fmla="*/ 476839 w 1168075"/>
                  <a:gd name="connsiteY3" fmla="*/ 191207 h 727715"/>
                  <a:gd name="connsiteX4" fmla="*/ 419689 w 1168075"/>
                  <a:gd name="connsiteY4" fmla="*/ 707 h 727715"/>
                  <a:gd name="connsiteX5" fmla="*/ 752002 w 1168075"/>
                  <a:gd name="connsiteY5" fmla="*/ 161844 h 727715"/>
                  <a:gd name="connsiteX6" fmla="*/ 1168075 w 1168075"/>
                  <a:gd name="connsiteY6" fmla="*/ 431439 h 727715"/>
                  <a:gd name="connsiteX7" fmla="*/ 720252 w 1168075"/>
                  <a:gd name="connsiteY7" fmla="*/ 720084 h 727715"/>
                  <a:gd name="connsiteX8" fmla="*/ 568915 w 1168075"/>
                  <a:gd name="connsiteY8" fmla="*/ 645230 h 727715"/>
                  <a:gd name="connsiteX9" fmla="*/ 448265 w 1168075"/>
                  <a:gd name="connsiteY9" fmla="*/ 657930 h 727715"/>
                  <a:gd name="connsiteX10" fmla="*/ 375240 w 1168075"/>
                  <a:gd name="connsiteY10" fmla="*/ 588080 h 727715"/>
                  <a:gd name="connsiteX11" fmla="*/ 210140 w 1168075"/>
                  <a:gd name="connsiteY11" fmla="*/ 581731 h 727715"/>
                  <a:gd name="connsiteX12" fmla="*/ 275604 w 1168075"/>
                  <a:gd name="connsiteY12" fmla="*/ 399689 h 727715"/>
                  <a:gd name="connsiteX0" fmla="*/ 275604 w 1168075"/>
                  <a:gd name="connsiteY0" fmla="*/ 399689 h 750844"/>
                  <a:gd name="connsiteX1" fmla="*/ 590 w 1168075"/>
                  <a:gd name="connsiteY1" fmla="*/ 349956 h 750844"/>
                  <a:gd name="connsiteX2" fmla="*/ 210139 w 1168075"/>
                  <a:gd name="connsiteY2" fmla="*/ 305507 h 750844"/>
                  <a:gd name="connsiteX3" fmla="*/ 476839 w 1168075"/>
                  <a:gd name="connsiteY3" fmla="*/ 191207 h 750844"/>
                  <a:gd name="connsiteX4" fmla="*/ 419689 w 1168075"/>
                  <a:gd name="connsiteY4" fmla="*/ 707 h 750844"/>
                  <a:gd name="connsiteX5" fmla="*/ 752002 w 1168075"/>
                  <a:gd name="connsiteY5" fmla="*/ 161844 h 750844"/>
                  <a:gd name="connsiteX6" fmla="*/ 1168075 w 1168075"/>
                  <a:gd name="connsiteY6" fmla="*/ 431439 h 750844"/>
                  <a:gd name="connsiteX7" fmla="*/ 720252 w 1168075"/>
                  <a:gd name="connsiteY7" fmla="*/ 720084 h 750844"/>
                  <a:gd name="connsiteX8" fmla="*/ 641940 w 1168075"/>
                  <a:gd name="connsiteY8" fmla="*/ 734131 h 750844"/>
                  <a:gd name="connsiteX9" fmla="*/ 568915 w 1168075"/>
                  <a:gd name="connsiteY9" fmla="*/ 645230 h 750844"/>
                  <a:gd name="connsiteX10" fmla="*/ 448265 w 1168075"/>
                  <a:gd name="connsiteY10" fmla="*/ 657930 h 750844"/>
                  <a:gd name="connsiteX11" fmla="*/ 375240 w 1168075"/>
                  <a:gd name="connsiteY11" fmla="*/ 588080 h 750844"/>
                  <a:gd name="connsiteX12" fmla="*/ 210140 w 1168075"/>
                  <a:gd name="connsiteY12" fmla="*/ 581731 h 750844"/>
                  <a:gd name="connsiteX13" fmla="*/ 275604 w 1168075"/>
                  <a:gd name="connsiteY13" fmla="*/ 399689 h 750844"/>
                  <a:gd name="connsiteX0" fmla="*/ 275604 w 1168075"/>
                  <a:gd name="connsiteY0" fmla="*/ 399689 h 750844"/>
                  <a:gd name="connsiteX1" fmla="*/ 590 w 1168075"/>
                  <a:gd name="connsiteY1" fmla="*/ 349956 h 750844"/>
                  <a:gd name="connsiteX2" fmla="*/ 210139 w 1168075"/>
                  <a:gd name="connsiteY2" fmla="*/ 305507 h 750844"/>
                  <a:gd name="connsiteX3" fmla="*/ 476839 w 1168075"/>
                  <a:gd name="connsiteY3" fmla="*/ 191207 h 750844"/>
                  <a:gd name="connsiteX4" fmla="*/ 419689 w 1168075"/>
                  <a:gd name="connsiteY4" fmla="*/ 707 h 750844"/>
                  <a:gd name="connsiteX5" fmla="*/ 752002 w 1168075"/>
                  <a:gd name="connsiteY5" fmla="*/ 161844 h 750844"/>
                  <a:gd name="connsiteX6" fmla="*/ 1168075 w 1168075"/>
                  <a:gd name="connsiteY6" fmla="*/ 431439 h 750844"/>
                  <a:gd name="connsiteX7" fmla="*/ 720252 w 1168075"/>
                  <a:gd name="connsiteY7" fmla="*/ 720084 h 750844"/>
                  <a:gd name="connsiteX8" fmla="*/ 641940 w 1168075"/>
                  <a:gd name="connsiteY8" fmla="*/ 734131 h 750844"/>
                  <a:gd name="connsiteX9" fmla="*/ 568915 w 1168075"/>
                  <a:gd name="connsiteY9" fmla="*/ 645230 h 750844"/>
                  <a:gd name="connsiteX10" fmla="*/ 448265 w 1168075"/>
                  <a:gd name="connsiteY10" fmla="*/ 657930 h 750844"/>
                  <a:gd name="connsiteX11" fmla="*/ 375240 w 1168075"/>
                  <a:gd name="connsiteY11" fmla="*/ 588080 h 750844"/>
                  <a:gd name="connsiteX12" fmla="*/ 210140 w 1168075"/>
                  <a:gd name="connsiteY12" fmla="*/ 581731 h 750844"/>
                  <a:gd name="connsiteX13" fmla="*/ 275604 w 1168075"/>
                  <a:gd name="connsiteY13" fmla="*/ 399689 h 750844"/>
                  <a:gd name="connsiteX0" fmla="*/ 275604 w 1168075"/>
                  <a:gd name="connsiteY0" fmla="*/ 399689 h 735230"/>
                  <a:gd name="connsiteX1" fmla="*/ 590 w 1168075"/>
                  <a:gd name="connsiteY1" fmla="*/ 349956 h 735230"/>
                  <a:gd name="connsiteX2" fmla="*/ 210139 w 1168075"/>
                  <a:gd name="connsiteY2" fmla="*/ 305507 h 735230"/>
                  <a:gd name="connsiteX3" fmla="*/ 476839 w 1168075"/>
                  <a:gd name="connsiteY3" fmla="*/ 191207 h 735230"/>
                  <a:gd name="connsiteX4" fmla="*/ 419689 w 1168075"/>
                  <a:gd name="connsiteY4" fmla="*/ 707 h 735230"/>
                  <a:gd name="connsiteX5" fmla="*/ 752002 w 1168075"/>
                  <a:gd name="connsiteY5" fmla="*/ 161844 h 735230"/>
                  <a:gd name="connsiteX6" fmla="*/ 1168075 w 1168075"/>
                  <a:gd name="connsiteY6" fmla="*/ 431439 h 735230"/>
                  <a:gd name="connsiteX7" fmla="*/ 771052 w 1168075"/>
                  <a:gd name="connsiteY7" fmla="*/ 599434 h 735230"/>
                  <a:gd name="connsiteX8" fmla="*/ 641940 w 1168075"/>
                  <a:gd name="connsiteY8" fmla="*/ 734131 h 735230"/>
                  <a:gd name="connsiteX9" fmla="*/ 568915 w 1168075"/>
                  <a:gd name="connsiteY9" fmla="*/ 645230 h 735230"/>
                  <a:gd name="connsiteX10" fmla="*/ 448265 w 1168075"/>
                  <a:gd name="connsiteY10" fmla="*/ 657930 h 735230"/>
                  <a:gd name="connsiteX11" fmla="*/ 375240 w 1168075"/>
                  <a:gd name="connsiteY11" fmla="*/ 588080 h 735230"/>
                  <a:gd name="connsiteX12" fmla="*/ 210140 w 1168075"/>
                  <a:gd name="connsiteY12" fmla="*/ 581731 h 735230"/>
                  <a:gd name="connsiteX13" fmla="*/ 275604 w 1168075"/>
                  <a:gd name="connsiteY13" fmla="*/ 399689 h 735230"/>
                  <a:gd name="connsiteX0" fmla="*/ 275604 w 1168075"/>
                  <a:gd name="connsiteY0" fmla="*/ 399689 h 755417"/>
                  <a:gd name="connsiteX1" fmla="*/ 590 w 1168075"/>
                  <a:gd name="connsiteY1" fmla="*/ 349956 h 755417"/>
                  <a:gd name="connsiteX2" fmla="*/ 210139 w 1168075"/>
                  <a:gd name="connsiteY2" fmla="*/ 305507 h 755417"/>
                  <a:gd name="connsiteX3" fmla="*/ 476839 w 1168075"/>
                  <a:gd name="connsiteY3" fmla="*/ 191207 h 755417"/>
                  <a:gd name="connsiteX4" fmla="*/ 419689 w 1168075"/>
                  <a:gd name="connsiteY4" fmla="*/ 707 h 755417"/>
                  <a:gd name="connsiteX5" fmla="*/ 752002 w 1168075"/>
                  <a:gd name="connsiteY5" fmla="*/ 161844 h 755417"/>
                  <a:gd name="connsiteX6" fmla="*/ 1168075 w 1168075"/>
                  <a:gd name="connsiteY6" fmla="*/ 431439 h 755417"/>
                  <a:gd name="connsiteX7" fmla="*/ 771052 w 1168075"/>
                  <a:gd name="connsiteY7" fmla="*/ 599434 h 755417"/>
                  <a:gd name="connsiteX8" fmla="*/ 641940 w 1168075"/>
                  <a:gd name="connsiteY8" fmla="*/ 734131 h 755417"/>
                  <a:gd name="connsiteX9" fmla="*/ 568915 w 1168075"/>
                  <a:gd name="connsiteY9" fmla="*/ 645230 h 755417"/>
                  <a:gd name="connsiteX10" fmla="*/ 448265 w 1168075"/>
                  <a:gd name="connsiteY10" fmla="*/ 657930 h 755417"/>
                  <a:gd name="connsiteX11" fmla="*/ 375240 w 1168075"/>
                  <a:gd name="connsiteY11" fmla="*/ 588080 h 755417"/>
                  <a:gd name="connsiteX12" fmla="*/ 210140 w 1168075"/>
                  <a:gd name="connsiteY12" fmla="*/ 581731 h 755417"/>
                  <a:gd name="connsiteX13" fmla="*/ 275604 w 1168075"/>
                  <a:gd name="connsiteY13" fmla="*/ 399689 h 755417"/>
                  <a:gd name="connsiteX0" fmla="*/ 275604 w 1168075"/>
                  <a:gd name="connsiteY0" fmla="*/ 399689 h 754875"/>
                  <a:gd name="connsiteX1" fmla="*/ 590 w 1168075"/>
                  <a:gd name="connsiteY1" fmla="*/ 349956 h 754875"/>
                  <a:gd name="connsiteX2" fmla="*/ 210139 w 1168075"/>
                  <a:gd name="connsiteY2" fmla="*/ 305507 h 754875"/>
                  <a:gd name="connsiteX3" fmla="*/ 476839 w 1168075"/>
                  <a:gd name="connsiteY3" fmla="*/ 191207 h 754875"/>
                  <a:gd name="connsiteX4" fmla="*/ 419689 w 1168075"/>
                  <a:gd name="connsiteY4" fmla="*/ 707 h 754875"/>
                  <a:gd name="connsiteX5" fmla="*/ 752002 w 1168075"/>
                  <a:gd name="connsiteY5" fmla="*/ 161844 h 754875"/>
                  <a:gd name="connsiteX6" fmla="*/ 1168075 w 1168075"/>
                  <a:gd name="connsiteY6" fmla="*/ 431439 h 754875"/>
                  <a:gd name="connsiteX7" fmla="*/ 771052 w 1168075"/>
                  <a:gd name="connsiteY7" fmla="*/ 599434 h 754875"/>
                  <a:gd name="connsiteX8" fmla="*/ 641940 w 1168075"/>
                  <a:gd name="connsiteY8" fmla="*/ 734131 h 754875"/>
                  <a:gd name="connsiteX9" fmla="*/ 568915 w 1168075"/>
                  <a:gd name="connsiteY9" fmla="*/ 645230 h 754875"/>
                  <a:gd name="connsiteX10" fmla="*/ 448265 w 1168075"/>
                  <a:gd name="connsiteY10" fmla="*/ 657930 h 754875"/>
                  <a:gd name="connsiteX11" fmla="*/ 375240 w 1168075"/>
                  <a:gd name="connsiteY11" fmla="*/ 588080 h 754875"/>
                  <a:gd name="connsiteX12" fmla="*/ 210140 w 1168075"/>
                  <a:gd name="connsiteY12" fmla="*/ 581731 h 754875"/>
                  <a:gd name="connsiteX13" fmla="*/ 275604 w 1168075"/>
                  <a:gd name="connsiteY13" fmla="*/ 399689 h 754875"/>
                  <a:gd name="connsiteX0" fmla="*/ 275604 w 1172588"/>
                  <a:gd name="connsiteY0" fmla="*/ 399689 h 751838"/>
                  <a:gd name="connsiteX1" fmla="*/ 590 w 1172588"/>
                  <a:gd name="connsiteY1" fmla="*/ 349956 h 751838"/>
                  <a:gd name="connsiteX2" fmla="*/ 210139 w 1172588"/>
                  <a:gd name="connsiteY2" fmla="*/ 305507 h 751838"/>
                  <a:gd name="connsiteX3" fmla="*/ 476839 w 1172588"/>
                  <a:gd name="connsiteY3" fmla="*/ 191207 h 751838"/>
                  <a:gd name="connsiteX4" fmla="*/ 419689 w 1172588"/>
                  <a:gd name="connsiteY4" fmla="*/ 707 h 751838"/>
                  <a:gd name="connsiteX5" fmla="*/ 752002 w 1172588"/>
                  <a:gd name="connsiteY5" fmla="*/ 161844 h 751838"/>
                  <a:gd name="connsiteX6" fmla="*/ 1168075 w 1172588"/>
                  <a:gd name="connsiteY6" fmla="*/ 431439 h 751838"/>
                  <a:gd name="connsiteX7" fmla="*/ 978490 w 1172588"/>
                  <a:gd name="connsiteY7" fmla="*/ 721430 h 751838"/>
                  <a:gd name="connsiteX8" fmla="*/ 771052 w 1172588"/>
                  <a:gd name="connsiteY8" fmla="*/ 599434 h 751838"/>
                  <a:gd name="connsiteX9" fmla="*/ 641940 w 1172588"/>
                  <a:gd name="connsiteY9" fmla="*/ 734131 h 751838"/>
                  <a:gd name="connsiteX10" fmla="*/ 568915 w 1172588"/>
                  <a:gd name="connsiteY10" fmla="*/ 645230 h 751838"/>
                  <a:gd name="connsiteX11" fmla="*/ 448265 w 1172588"/>
                  <a:gd name="connsiteY11" fmla="*/ 657930 h 751838"/>
                  <a:gd name="connsiteX12" fmla="*/ 375240 w 1172588"/>
                  <a:gd name="connsiteY12" fmla="*/ 588080 h 751838"/>
                  <a:gd name="connsiteX13" fmla="*/ 210140 w 1172588"/>
                  <a:gd name="connsiteY13" fmla="*/ 581731 h 751838"/>
                  <a:gd name="connsiteX14" fmla="*/ 275604 w 1172588"/>
                  <a:gd name="connsiteY14" fmla="*/ 399689 h 751838"/>
                  <a:gd name="connsiteX0" fmla="*/ 275604 w 1172588"/>
                  <a:gd name="connsiteY0" fmla="*/ 399689 h 751838"/>
                  <a:gd name="connsiteX1" fmla="*/ 590 w 1172588"/>
                  <a:gd name="connsiteY1" fmla="*/ 349956 h 751838"/>
                  <a:gd name="connsiteX2" fmla="*/ 210139 w 1172588"/>
                  <a:gd name="connsiteY2" fmla="*/ 305507 h 751838"/>
                  <a:gd name="connsiteX3" fmla="*/ 476839 w 1172588"/>
                  <a:gd name="connsiteY3" fmla="*/ 191207 h 751838"/>
                  <a:gd name="connsiteX4" fmla="*/ 419689 w 1172588"/>
                  <a:gd name="connsiteY4" fmla="*/ 707 h 751838"/>
                  <a:gd name="connsiteX5" fmla="*/ 752002 w 1172588"/>
                  <a:gd name="connsiteY5" fmla="*/ 161844 h 751838"/>
                  <a:gd name="connsiteX6" fmla="*/ 1168075 w 1172588"/>
                  <a:gd name="connsiteY6" fmla="*/ 431439 h 751838"/>
                  <a:gd name="connsiteX7" fmla="*/ 978490 w 1172588"/>
                  <a:gd name="connsiteY7" fmla="*/ 721430 h 751838"/>
                  <a:gd name="connsiteX8" fmla="*/ 771052 w 1172588"/>
                  <a:gd name="connsiteY8" fmla="*/ 599434 h 751838"/>
                  <a:gd name="connsiteX9" fmla="*/ 641940 w 1172588"/>
                  <a:gd name="connsiteY9" fmla="*/ 734131 h 751838"/>
                  <a:gd name="connsiteX10" fmla="*/ 568915 w 1172588"/>
                  <a:gd name="connsiteY10" fmla="*/ 645230 h 751838"/>
                  <a:gd name="connsiteX11" fmla="*/ 448265 w 1172588"/>
                  <a:gd name="connsiteY11" fmla="*/ 657930 h 751838"/>
                  <a:gd name="connsiteX12" fmla="*/ 375240 w 1172588"/>
                  <a:gd name="connsiteY12" fmla="*/ 588080 h 751838"/>
                  <a:gd name="connsiteX13" fmla="*/ 210140 w 1172588"/>
                  <a:gd name="connsiteY13" fmla="*/ 581731 h 751838"/>
                  <a:gd name="connsiteX14" fmla="*/ 275604 w 1172588"/>
                  <a:gd name="connsiteY14" fmla="*/ 399689 h 751838"/>
                  <a:gd name="connsiteX0" fmla="*/ 275604 w 1177166"/>
                  <a:gd name="connsiteY0" fmla="*/ 399689 h 751838"/>
                  <a:gd name="connsiteX1" fmla="*/ 590 w 1177166"/>
                  <a:gd name="connsiteY1" fmla="*/ 349956 h 751838"/>
                  <a:gd name="connsiteX2" fmla="*/ 210139 w 1177166"/>
                  <a:gd name="connsiteY2" fmla="*/ 305507 h 751838"/>
                  <a:gd name="connsiteX3" fmla="*/ 476839 w 1177166"/>
                  <a:gd name="connsiteY3" fmla="*/ 191207 h 751838"/>
                  <a:gd name="connsiteX4" fmla="*/ 419689 w 1177166"/>
                  <a:gd name="connsiteY4" fmla="*/ 707 h 751838"/>
                  <a:gd name="connsiteX5" fmla="*/ 752002 w 1177166"/>
                  <a:gd name="connsiteY5" fmla="*/ 161844 h 751838"/>
                  <a:gd name="connsiteX6" fmla="*/ 1168075 w 1177166"/>
                  <a:gd name="connsiteY6" fmla="*/ 431439 h 751838"/>
                  <a:gd name="connsiteX7" fmla="*/ 949914 w 1177166"/>
                  <a:gd name="connsiteY7" fmla="*/ 534105 h 751838"/>
                  <a:gd name="connsiteX8" fmla="*/ 978490 w 1177166"/>
                  <a:gd name="connsiteY8" fmla="*/ 721430 h 751838"/>
                  <a:gd name="connsiteX9" fmla="*/ 771052 w 1177166"/>
                  <a:gd name="connsiteY9" fmla="*/ 599434 h 751838"/>
                  <a:gd name="connsiteX10" fmla="*/ 641940 w 1177166"/>
                  <a:gd name="connsiteY10" fmla="*/ 734131 h 751838"/>
                  <a:gd name="connsiteX11" fmla="*/ 568915 w 1177166"/>
                  <a:gd name="connsiteY11" fmla="*/ 645230 h 751838"/>
                  <a:gd name="connsiteX12" fmla="*/ 448265 w 1177166"/>
                  <a:gd name="connsiteY12" fmla="*/ 657930 h 751838"/>
                  <a:gd name="connsiteX13" fmla="*/ 375240 w 1177166"/>
                  <a:gd name="connsiteY13" fmla="*/ 588080 h 751838"/>
                  <a:gd name="connsiteX14" fmla="*/ 210140 w 1177166"/>
                  <a:gd name="connsiteY14" fmla="*/ 581731 h 751838"/>
                  <a:gd name="connsiteX15" fmla="*/ 275604 w 1177166"/>
                  <a:gd name="connsiteY15" fmla="*/ 399689 h 751838"/>
                  <a:gd name="connsiteX0" fmla="*/ 275604 w 1239022"/>
                  <a:gd name="connsiteY0" fmla="*/ 399689 h 751838"/>
                  <a:gd name="connsiteX1" fmla="*/ 590 w 1239022"/>
                  <a:gd name="connsiteY1" fmla="*/ 349956 h 751838"/>
                  <a:gd name="connsiteX2" fmla="*/ 210139 w 1239022"/>
                  <a:gd name="connsiteY2" fmla="*/ 305507 h 751838"/>
                  <a:gd name="connsiteX3" fmla="*/ 476839 w 1239022"/>
                  <a:gd name="connsiteY3" fmla="*/ 191207 h 751838"/>
                  <a:gd name="connsiteX4" fmla="*/ 419689 w 1239022"/>
                  <a:gd name="connsiteY4" fmla="*/ 707 h 751838"/>
                  <a:gd name="connsiteX5" fmla="*/ 752002 w 1239022"/>
                  <a:gd name="connsiteY5" fmla="*/ 161844 h 751838"/>
                  <a:gd name="connsiteX6" fmla="*/ 1231575 w 1239022"/>
                  <a:gd name="connsiteY6" fmla="*/ 606064 h 751838"/>
                  <a:gd name="connsiteX7" fmla="*/ 949914 w 1239022"/>
                  <a:gd name="connsiteY7" fmla="*/ 534105 h 751838"/>
                  <a:gd name="connsiteX8" fmla="*/ 978490 w 1239022"/>
                  <a:gd name="connsiteY8" fmla="*/ 721430 h 751838"/>
                  <a:gd name="connsiteX9" fmla="*/ 771052 w 1239022"/>
                  <a:gd name="connsiteY9" fmla="*/ 599434 h 751838"/>
                  <a:gd name="connsiteX10" fmla="*/ 641940 w 1239022"/>
                  <a:gd name="connsiteY10" fmla="*/ 734131 h 751838"/>
                  <a:gd name="connsiteX11" fmla="*/ 568915 w 1239022"/>
                  <a:gd name="connsiteY11" fmla="*/ 645230 h 751838"/>
                  <a:gd name="connsiteX12" fmla="*/ 448265 w 1239022"/>
                  <a:gd name="connsiteY12" fmla="*/ 657930 h 751838"/>
                  <a:gd name="connsiteX13" fmla="*/ 375240 w 1239022"/>
                  <a:gd name="connsiteY13" fmla="*/ 588080 h 751838"/>
                  <a:gd name="connsiteX14" fmla="*/ 210140 w 1239022"/>
                  <a:gd name="connsiteY14" fmla="*/ 581731 h 751838"/>
                  <a:gd name="connsiteX15" fmla="*/ 275604 w 1239022"/>
                  <a:gd name="connsiteY15" fmla="*/ 399689 h 751838"/>
                  <a:gd name="connsiteX0" fmla="*/ 275604 w 1253605"/>
                  <a:gd name="connsiteY0" fmla="*/ 399689 h 751838"/>
                  <a:gd name="connsiteX1" fmla="*/ 590 w 1253605"/>
                  <a:gd name="connsiteY1" fmla="*/ 349956 h 751838"/>
                  <a:gd name="connsiteX2" fmla="*/ 210139 w 1253605"/>
                  <a:gd name="connsiteY2" fmla="*/ 305507 h 751838"/>
                  <a:gd name="connsiteX3" fmla="*/ 476839 w 1253605"/>
                  <a:gd name="connsiteY3" fmla="*/ 191207 h 751838"/>
                  <a:gd name="connsiteX4" fmla="*/ 419689 w 1253605"/>
                  <a:gd name="connsiteY4" fmla="*/ 707 h 751838"/>
                  <a:gd name="connsiteX5" fmla="*/ 752002 w 1253605"/>
                  <a:gd name="connsiteY5" fmla="*/ 161844 h 751838"/>
                  <a:gd name="connsiteX6" fmla="*/ 1175339 w 1253605"/>
                  <a:gd name="connsiteY6" fmla="*/ 505530 h 751838"/>
                  <a:gd name="connsiteX7" fmla="*/ 1231575 w 1253605"/>
                  <a:gd name="connsiteY7" fmla="*/ 606064 h 751838"/>
                  <a:gd name="connsiteX8" fmla="*/ 949914 w 1253605"/>
                  <a:gd name="connsiteY8" fmla="*/ 534105 h 751838"/>
                  <a:gd name="connsiteX9" fmla="*/ 978490 w 1253605"/>
                  <a:gd name="connsiteY9" fmla="*/ 721430 h 751838"/>
                  <a:gd name="connsiteX10" fmla="*/ 771052 w 1253605"/>
                  <a:gd name="connsiteY10" fmla="*/ 599434 h 751838"/>
                  <a:gd name="connsiteX11" fmla="*/ 641940 w 1253605"/>
                  <a:gd name="connsiteY11" fmla="*/ 734131 h 751838"/>
                  <a:gd name="connsiteX12" fmla="*/ 568915 w 1253605"/>
                  <a:gd name="connsiteY12" fmla="*/ 645230 h 751838"/>
                  <a:gd name="connsiteX13" fmla="*/ 448265 w 1253605"/>
                  <a:gd name="connsiteY13" fmla="*/ 657930 h 751838"/>
                  <a:gd name="connsiteX14" fmla="*/ 375240 w 1253605"/>
                  <a:gd name="connsiteY14" fmla="*/ 588080 h 751838"/>
                  <a:gd name="connsiteX15" fmla="*/ 210140 w 1253605"/>
                  <a:gd name="connsiteY15" fmla="*/ 581731 h 751838"/>
                  <a:gd name="connsiteX16" fmla="*/ 275604 w 1253605"/>
                  <a:gd name="connsiteY16" fmla="*/ 399689 h 751838"/>
                  <a:gd name="connsiteX0" fmla="*/ 275604 w 1241066"/>
                  <a:gd name="connsiteY0" fmla="*/ 399689 h 751838"/>
                  <a:gd name="connsiteX1" fmla="*/ 590 w 1241066"/>
                  <a:gd name="connsiteY1" fmla="*/ 349956 h 751838"/>
                  <a:gd name="connsiteX2" fmla="*/ 210139 w 1241066"/>
                  <a:gd name="connsiteY2" fmla="*/ 305507 h 751838"/>
                  <a:gd name="connsiteX3" fmla="*/ 476839 w 1241066"/>
                  <a:gd name="connsiteY3" fmla="*/ 191207 h 751838"/>
                  <a:gd name="connsiteX4" fmla="*/ 419689 w 1241066"/>
                  <a:gd name="connsiteY4" fmla="*/ 707 h 751838"/>
                  <a:gd name="connsiteX5" fmla="*/ 752002 w 1241066"/>
                  <a:gd name="connsiteY5" fmla="*/ 161844 h 751838"/>
                  <a:gd name="connsiteX6" fmla="*/ 1175339 w 1241066"/>
                  <a:gd name="connsiteY6" fmla="*/ 505530 h 751838"/>
                  <a:gd name="connsiteX7" fmla="*/ 1231575 w 1241066"/>
                  <a:gd name="connsiteY7" fmla="*/ 606064 h 751838"/>
                  <a:gd name="connsiteX8" fmla="*/ 949914 w 1241066"/>
                  <a:gd name="connsiteY8" fmla="*/ 534105 h 751838"/>
                  <a:gd name="connsiteX9" fmla="*/ 978490 w 1241066"/>
                  <a:gd name="connsiteY9" fmla="*/ 721430 h 751838"/>
                  <a:gd name="connsiteX10" fmla="*/ 771052 w 1241066"/>
                  <a:gd name="connsiteY10" fmla="*/ 599434 h 751838"/>
                  <a:gd name="connsiteX11" fmla="*/ 641940 w 1241066"/>
                  <a:gd name="connsiteY11" fmla="*/ 734131 h 751838"/>
                  <a:gd name="connsiteX12" fmla="*/ 568915 w 1241066"/>
                  <a:gd name="connsiteY12" fmla="*/ 645230 h 751838"/>
                  <a:gd name="connsiteX13" fmla="*/ 448265 w 1241066"/>
                  <a:gd name="connsiteY13" fmla="*/ 657930 h 751838"/>
                  <a:gd name="connsiteX14" fmla="*/ 375240 w 1241066"/>
                  <a:gd name="connsiteY14" fmla="*/ 588080 h 751838"/>
                  <a:gd name="connsiteX15" fmla="*/ 210140 w 1241066"/>
                  <a:gd name="connsiteY15" fmla="*/ 581731 h 751838"/>
                  <a:gd name="connsiteX16" fmla="*/ 275604 w 1241066"/>
                  <a:gd name="connsiteY16" fmla="*/ 399689 h 751838"/>
                  <a:gd name="connsiteX0" fmla="*/ 275604 w 1239022"/>
                  <a:gd name="connsiteY0" fmla="*/ 399689 h 751838"/>
                  <a:gd name="connsiteX1" fmla="*/ 590 w 1239022"/>
                  <a:gd name="connsiteY1" fmla="*/ 349956 h 751838"/>
                  <a:gd name="connsiteX2" fmla="*/ 210139 w 1239022"/>
                  <a:gd name="connsiteY2" fmla="*/ 305507 h 751838"/>
                  <a:gd name="connsiteX3" fmla="*/ 476839 w 1239022"/>
                  <a:gd name="connsiteY3" fmla="*/ 191207 h 751838"/>
                  <a:gd name="connsiteX4" fmla="*/ 419689 w 1239022"/>
                  <a:gd name="connsiteY4" fmla="*/ 707 h 751838"/>
                  <a:gd name="connsiteX5" fmla="*/ 752002 w 1239022"/>
                  <a:gd name="connsiteY5" fmla="*/ 161844 h 751838"/>
                  <a:gd name="connsiteX6" fmla="*/ 1175339 w 1239022"/>
                  <a:gd name="connsiteY6" fmla="*/ 505530 h 751838"/>
                  <a:gd name="connsiteX7" fmla="*/ 1231575 w 1239022"/>
                  <a:gd name="connsiteY7" fmla="*/ 606064 h 751838"/>
                  <a:gd name="connsiteX8" fmla="*/ 949914 w 1239022"/>
                  <a:gd name="connsiteY8" fmla="*/ 534105 h 751838"/>
                  <a:gd name="connsiteX9" fmla="*/ 978490 w 1239022"/>
                  <a:gd name="connsiteY9" fmla="*/ 721430 h 751838"/>
                  <a:gd name="connsiteX10" fmla="*/ 771052 w 1239022"/>
                  <a:gd name="connsiteY10" fmla="*/ 599434 h 751838"/>
                  <a:gd name="connsiteX11" fmla="*/ 641940 w 1239022"/>
                  <a:gd name="connsiteY11" fmla="*/ 734131 h 751838"/>
                  <a:gd name="connsiteX12" fmla="*/ 568915 w 1239022"/>
                  <a:gd name="connsiteY12" fmla="*/ 645230 h 751838"/>
                  <a:gd name="connsiteX13" fmla="*/ 448265 w 1239022"/>
                  <a:gd name="connsiteY13" fmla="*/ 657930 h 751838"/>
                  <a:gd name="connsiteX14" fmla="*/ 375240 w 1239022"/>
                  <a:gd name="connsiteY14" fmla="*/ 588080 h 751838"/>
                  <a:gd name="connsiteX15" fmla="*/ 210140 w 1239022"/>
                  <a:gd name="connsiteY15" fmla="*/ 581731 h 751838"/>
                  <a:gd name="connsiteX16" fmla="*/ 275604 w 1239022"/>
                  <a:gd name="connsiteY16"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175339 w 1232146"/>
                  <a:gd name="connsiteY6" fmla="*/ 505530 h 751838"/>
                  <a:gd name="connsiteX7" fmla="*/ 1231575 w 1232146"/>
                  <a:gd name="connsiteY7" fmla="*/ 606064 h 751838"/>
                  <a:gd name="connsiteX8" fmla="*/ 949914 w 1232146"/>
                  <a:gd name="connsiteY8" fmla="*/ 534105 h 751838"/>
                  <a:gd name="connsiteX9" fmla="*/ 978490 w 1232146"/>
                  <a:gd name="connsiteY9" fmla="*/ 721430 h 751838"/>
                  <a:gd name="connsiteX10" fmla="*/ 771052 w 1232146"/>
                  <a:gd name="connsiteY10" fmla="*/ 599434 h 751838"/>
                  <a:gd name="connsiteX11" fmla="*/ 641940 w 1232146"/>
                  <a:gd name="connsiteY11" fmla="*/ 734131 h 751838"/>
                  <a:gd name="connsiteX12" fmla="*/ 568915 w 1232146"/>
                  <a:gd name="connsiteY12" fmla="*/ 645230 h 751838"/>
                  <a:gd name="connsiteX13" fmla="*/ 448265 w 1232146"/>
                  <a:gd name="connsiteY13" fmla="*/ 657930 h 751838"/>
                  <a:gd name="connsiteX14" fmla="*/ 375240 w 1232146"/>
                  <a:gd name="connsiteY14" fmla="*/ 588080 h 751838"/>
                  <a:gd name="connsiteX15" fmla="*/ 210140 w 1232146"/>
                  <a:gd name="connsiteY15" fmla="*/ 581731 h 751838"/>
                  <a:gd name="connsiteX16" fmla="*/ 275604 w 1232146"/>
                  <a:gd name="connsiteY16"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010239 w 1232146"/>
                  <a:gd name="connsiteY6" fmla="*/ 400755 h 751838"/>
                  <a:gd name="connsiteX7" fmla="*/ 1175339 w 1232146"/>
                  <a:gd name="connsiteY7" fmla="*/ 505530 h 751838"/>
                  <a:gd name="connsiteX8" fmla="*/ 1231575 w 1232146"/>
                  <a:gd name="connsiteY8" fmla="*/ 606064 h 751838"/>
                  <a:gd name="connsiteX9" fmla="*/ 949914 w 1232146"/>
                  <a:gd name="connsiteY9" fmla="*/ 534105 h 751838"/>
                  <a:gd name="connsiteX10" fmla="*/ 978490 w 1232146"/>
                  <a:gd name="connsiteY10" fmla="*/ 721430 h 751838"/>
                  <a:gd name="connsiteX11" fmla="*/ 771052 w 1232146"/>
                  <a:gd name="connsiteY11" fmla="*/ 599434 h 751838"/>
                  <a:gd name="connsiteX12" fmla="*/ 641940 w 1232146"/>
                  <a:gd name="connsiteY12" fmla="*/ 734131 h 751838"/>
                  <a:gd name="connsiteX13" fmla="*/ 568915 w 1232146"/>
                  <a:gd name="connsiteY13" fmla="*/ 645230 h 751838"/>
                  <a:gd name="connsiteX14" fmla="*/ 448265 w 1232146"/>
                  <a:gd name="connsiteY14" fmla="*/ 657930 h 751838"/>
                  <a:gd name="connsiteX15" fmla="*/ 375240 w 1232146"/>
                  <a:gd name="connsiteY15" fmla="*/ 588080 h 751838"/>
                  <a:gd name="connsiteX16" fmla="*/ 210140 w 1232146"/>
                  <a:gd name="connsiteY16" fmla="*/ 581731 h 751838"/>
                  <a:gd name="connsiteX17" fmla="*/ 275604 w 1232146"/>
                  <a:gd name="connsiteY17"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219789 w 1232146"/>
                  <a:gd name="connsiteY6" fmla="*/ 286455 h 751838"/>
                  <a:gd name="connsiteX7" fmla="*/ 1010239 w 1232146"/>
                  <a:gd name="connsiteY7" fmla="*/ 400755 h 751838"/>
                  <a:gd name="connsiteX8" fmla="*/ 1175339 w 1232146"/>
                  <a:gd name="connsiteY8" fmla="*/ 505530 h 751838"/>
                  <a:gd name="connsiteX9" fmla="*/ 1231575 w 1232146"/>
                  <a:gd name="connsiteY9" fmla="*/ 606064 h 751838"/>
                  <a:gd name="connsiteX10" fmla="*/ 949914 w 1232146"/>
                  <a:gd name="connsiteY10" fmla="*/ 534105 h 751838"/>
                  <a:gd name="connsiteX11" fmla="*/ 978490 w 1232146"/>
                  <a:gd name="connsiteY11" fmla="*/ 721430 h 751838"/>
                  <a:gd name="connsiteX12" fmla="*/ 771052 w 1232146"/>
                  <a:gd name="connsiteY12" fmla="*/ 599434 h 751838"/>
                  <a:gd name="connsiteX13" fmla="*/ 641940 w 1232146"/>
                  <a:gd name="connsiteY13" fmla="*/ 734131 h 751838"/>
                  <a:gd name="connsiteX14" fmla="*/ 568915 w 1232146"/>
                  <a:gd name="connsiteY14" fmla="*/ 645230 h 751838"/>
                  <a:gd name="connsiteX15" fmla="*/ 448265 w 1232146"/>
                  <a:gd name="connsiteY15" fmla="*/ 657930 h 751838"/>
                  <a:gd name="connsiteX16" fmla="*/ 375240 w 1232146"/>
                  <a:gd name="connsiteY16" fmla="*/ 588080 h 751838"/>
                  <a:gd name="connsiteX17" fmla="*/ 210140 w 1232146"/>
                  <a:gd name="connsiteY17" fmla="*/ 581731 h 751838"/>
                  <a:gd name="connsiteX18" fmla="*/ 275604 w 1232146"/>
                  <a:gd name="connsiteY18"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219789 w 1232146"/>
                  <a:gd name="connsiteY6" fmla="*/ 286455 h 751838"/>
                  <a:gd name="connsiteX7" fmla="*/ 1010239 w 1232146"/>
                  <a:gd name="connsiteY7" fmla="*/ 400755 h 751838"/>
                  <a:gd name="connsiteX8" fmla="*/ 1175339 w 1232146"/>
                  <a:gd name="connsiteY8" fmla="*/ 505530 h 751838"/>
                  <a:gd name="connsiteX9" fmla="*/ 1231575 w 1232146"/>
                  <a:gd name="connsiteY9" fmla="*/ 606064 h 751838"/>
                  <a:gd name="connsiteX10" fmla="*/ 949914 w 1232146"/>
                  <a:gd name="connsiteY10" fmla="*/ 534105 h 751838"/>
                  <a:gd name="connsiteX11" fmla="*/ 978490 w 1232146"/>
                  <a:gd name="connsiteY11" fmla="*/ 721430 h 751838"/>
                  <a:gd name="connsiteX12" fmla="*/ 771052 w 1232146"/>
                  <a:gd name="connsiteY12" fmla="*/ 599434 h 751838"/>
                  <a:gd name="connsiteX13" fmla="*/ 641940 w 1232146"/>
                  <a:gd name="connsiteY13" fmla="*/ 734131 h 751838"/>
                  <a:gd name="connsiteX14" fmla="*/ 568915 w 1232146"/>
                  <a:gd name="connsiteY14" fmla="*/ 645230 h 751838"/>
                  <a:gd name="connsiteX15" fmla="*/ 448265 w 1232146"/>
                  <a:gd name="connsiteY15" fmla="*/ 657930 h 751838"/>
                  <a:gd name="connsiteX16" fmla="*/ 375240 w 1232146"/>
                  <a:gd name="connsiteY16" fmla="*/ 588080 h 751838"/>
                  <a:gd name="connsiteX17" fmla="*/ 210140 w 1232146"/>
                  <a:gd name="connsiteY17" fmla="*/ 581731 h 751838"/>
                  <a:gd name="connsiteX18" fmla="*/ 275604 w 1232146"/>
                  <a:gd name="connsiteY18"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219789 w 1232146"/>
                  <a:gd name="connsiteY6" fmla="*/ 286455 h 751838"/>
                  <a:gd name="connsiteX7" fmla="*/ 1010239 w 1232146"/>
                  <a:gd name="connsiteY7" fmla="*/ 400755 h 751838"/>
                  <a:gd name="connsiteX8" fmla="*/ 1175339 w 1232146"/>
                  <a:gd name="connsiteY8" fmla="*/ 505530 h 751838"/>
                  <a:gd name="connsiteX9" fmla="*/ 1231575 w 1232146"/>
                  <a:gd name="connsiteY9" fmla="*/ 606064 h 751838"/>
                  <a:gd name="connsiteX10" fmla="*/ 949914 w 1232146"/>
                  <a:gd name="connsiteY10" fmla="*/ 534105 h 751838"/>
                  <a:gd name="connsiteX11" fmla="*/ 978490 w 1232146"/>
                  <a:gd name="connsiteY11" fmla="*/ 721430 h 751838"/>
                  <a:gd name="connsiteX12" fmla="*/ 771052 w 1232146"/>
                  <a:gd name="connsiteY12" fmla="*/ 599434 h 751838"/>
                  <a:gd name="connsiteX13" fmla="*/ 641940 w 1232146"/>
                  <a:gd name="connsiteY13" fmla="*/ 734131 h 751838"/>
                  <a:gd name="connsiteX14" fmla="*/ 568915 w 1232146"/>
                  <a:gd name="connsiteY14" fmla="*/ 645230 h 751838"/>
                  <a:gd name="connsiteX15" fmla="*/ 448265 w 1232146"/>
                  <a:gd name="connsiteY15" fmla="*/ 657930 h 751838"/>
                  <a:gd name="connsiteX16" fmla="*/ 375240 w 1232146"/>
                  <a:gd name="connsiteY16" fmla="*/ 588080 h 751838"/>
                  <a:gd name="connsiteX17" fmla="*/ 210140 w 1232146"/>
                  <a:gd name="connsiteY17" fmla="*/ 581731 h 751838"/>
                  <a:gd name="connsiteX18" fmla="*/ 275604 w 1232146"/>
                  <a:gd name="connsiteY18"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972139 w 1232146"/>
                  <a:gd name="connsiteY6" fmla="*/ 261055 h 751838"/>
                  <a:gd name="connsiteX7" fmla="*/ 1219789 w 1232146"/>
                  <a:gd name="connsiteY7" fmla="*/ 286455 h 751838"/>
                  <a:gd name="connsiteX8" fmla="*/ 1010239 w 1232146"/>
                  <a:gd name="connsiteY8" fmla="*/ 400755 h 751838"/>
                  <a:gd name="connsiteX9" fmla="*/ 1175339 w 1232146"/>
                  <a:gd name="connsiteY9" fmla="*/ 505530 h 751838"/>
                  <a:gd name="connsiteX10" fmla="*/ 1231575 w 1232146"/>
                  <a:gd name="connsiteY10" fmla="*/ 606064 h 751838"/>
                  <a:gd name="connsiteX11" fmla="*/ 949914 w 1232146"/>
                  <a:gd name="connsiteY11" fmla="*/ 534105 h 751838"/>
                  <a:gd name="connsiteX12" fmla="*/ 978490 w 1232146"/>
                  <a:gd name="connsiteY12" fmla="*/ 721430 h 751838"/>
                  <a:gd name="connsiteX13" fmla="*/ 771052 w 1232146"/>
                  <a:gd name="connsiteY13" fmla="*/ 599434 h 751838"/>
                  <a:gd name="connsiteX14" fmla="*/ 641940 w 1232146"/>
                  <a:gd name="connsiteY14" fmla="*/ 734131 h 751838"/>
                  <a:gd name="connsiteX15" fmla="*/ 568915 w 1232146"/>
                  <a:gd name="connsiteY15" fmla="*/ 645230 h 751838"/>
                  <a:gd name="connsiteX16" fmla="*/ 448265 w 1232146"/>
                  <a:gd name="connsiteY16" fmla="*/ 657930 h 751838"/>
                  <a:gd name="connsiteX17" fmla="*/ 375240 w 1232146"/>
                  <a:gd name="connsiteY17" fmla="*/ 588080 h 751838"/>
                  <a:gd name="connsiteX18" fmla="*/ 210140 w 1232146"/>
                  <a:gd name="connsiteY18" fmla="*/ 581731 h 751838"/>
                  <a:gd name="connsiteX19" fmla="*/ 275604 w 1232146"/>
                  <a:gd name="connsiteY19"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035639 w 1232146"/>
                  <a:gd name="connsiteY6" fmla="*/ 10230 h 751838"/>
                  <a:gd name="connsiteX7" fmla="*/ 972139 w 1232146"/>
                  <a:gd name="connsiteY7" fmla="*/ 261055 h 751838"/>
                  <a:gd name="connsiteX8" fmla="*/ 1219789 w 1232146"/>
                  <a:gd name="connsiteY8" fmla="*/ 286455 h 751838"/>
                  <a:gd name="connsiteX9" fmla="*/ 1010239 w 1232146"/>
                  <a:gd name="connsiteY9" fmla="*/ 400755 h 751838"/>
                  <a:gd name="connsiteX10" fmla="*/ 1175339 w 1232146"/>
                  <a:gd name="connsiteY10" fmla="*/ 505530 h 751838"/>
                  <a:gd name="connsiteX11" fmla="*/ 1231575 w 1232146"/>
                  <a:gd name="connsiteY11" fmla="*/ 606064 h 751838"/>
                  <a:gd name="connsiteX12" fmla="*/ 949914 w 1232146"/>
                  <a:gd name="connsiteY12" fmla="*/ 534105 h 751838"/>
                  <a:gd name="connsiteX13" fmla="*/ 978490 w 1232146"/>
                  <a:gd name="connsiteY13" fmla="*/ 721430 h 751838"/>
                  <a:gd name="connsiteX14" fmla="*/ 771052 w 1232146"/>
                  <a:gd name="connsiteY14" fmla="*/ 599434 h 751838"/>
                  <a:gd name="connsiteX15" fmla="*/ 641940 w 1232146"/>
                  <a:gd name="connsiteY15" fmla="*/ 734131 h 751838"/>
                  <a:gd name="connsiteX16" fmla="*/ 568915 w 1232146"/>
                  <a:gd name="connsiteY16" fmla="*/ 645230 h 751838"/>
                  <a:gd name="connsiteX17" fmla="*/ 448265 w 1232146"/>
                  <a:gd name="connsiteY17" fmla="*/ 657930 h 751838"/>
                  <a:gd name="connsiteX18" fmla="*/ 375240 w 1232146"/>
                  <a:gd name="connsiteY18" fmla="*/ 588080 h 751838"/>
                  <a:gd name="connsiteX19" fmla="*/ 210140 w 1232146"/>
                  <a:gd name="connsiteY19" fmla="*/ 581731 h 751838"/>
                  <a:gd name="connsiteX20" fmla="*/ 275604 w 1232146"/>
                  <a:gd name="connsiteY20"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035639 w 1232146"/>
                  <a:gd name="connsiteY6" fmla="*/ 10230 h 751838"/>
                  <a:gd name="connsiteX7" fmla="*/ 972139 w 1232146"/>
                  <a:gd name="connsiteY7" fmla="*/ 261055 h 751838"/>
                  <a:gd name="connsiteX8" fmla="*/ 1219789 w 1232146"/>
                  <a:gd name="connsiteY8" fmla="*/ 286455 h 751838"/>
                  <a:gd name="connsiteX9" fmla="*/ 1010239 w 1232146"/>
                  <a:gd name="connsiteY9" fmla="*/ 400755 h 751838"/>
                  <a:gd name="connsiteX10" fmla="*/ 1175339 w 1232146"/>
                  <a:gd name="connsiteY10" fmla="*/ 505530 h 751838"/>
                  <a:gd name="connsiteX11" fmla="*/ 1231575 w 1232146"/>
                  <a:gd name="connsiteY11" fmla="*/ 606064 h 751838"/>
                  <a:gd name="connsiteX12" fmla="*/ 949914 w 1232146"/>
                  <a:gd name="connsiteY12" fmla="*/ 534105 h 751838"/>
                  <a:gd name="connsiteX13" fmla="*/ 978490 w 1232146"/>
                  <a:gd name="connsiteY13" fmla="*/ 721430 h 751838"/>
                  <a:gd name="connsiteX14" fmla="*/ 771052 w 1232146"/>
                  <a:gd name="connsiteY14" fmla="*/ 599434 h 751838"/>
                  <a:gd name="connsiteX15" fmla="*/ 641940 w 1232146"/>
                  <a:gd name="connsiteY15" fmla="*/ 734131 h 751838"/>
                  <a:gd name="connsiteX16" fmla="*/ 568915 w 1232146"/>
                  <a:gd name="connsiteY16" fmla="*/ 645230 h 751838"/>
                  <a:gd name="connsiteX17" fmla="*/ 448265 w 1232146"/>
                  <a:gd name="connsiteY17" fmla="*/ 657930 h 751838"/>
                  <a:gd name="connsiteX18" fmla="*/ 375240 w 1232146"/>
                  <a:gd name="connsiteY18" fmla="*/ 588080 h 751838"/>
                  <a:gd name="connsiteX19" fmla="*/ 210140 w 1232146"/>
                  <a:gd name="connsiteY19" fmla="*/ 581731 h 751838"/>
                  <a:gd name="connsiteX20" fmla="*/ 275604 w 1232146"/>
                  <a:gd name="connsiteY20" fmla="*/ 399689 h 751838"/>
                  <a:gd name="connsiteX0" fmla="*/ 275604 w 1232146"/>
                  <a:gd name="connsiteY0" fmla="*/ 399689 h 751838"/>
                  <a:gd name="connsiteX1" fmla="*/ 590 w 1232146"/>
                  <a:gd name="connsiteY1" fmla="*/ 349956 h 751838"/>
                  <a:gd name="connsiteX2" fmla="*/ 210139 w 1232146"/>
                  <a:gd name="connsiteY2" fmla="*/ 305507 h 751838"/>
                  <a:gd name="connsiteX3" fmla="*/ 476839 w 1232146"/>
                  <a:gd name="connsiteY3" fmla="*/ 191207 h 751838"/>
                  <a:gd name="connsiteX4" fmla="*/ 419689 w 1232146"/>
                  <a:gd name="connsiteY4" fmla="*/ 707 h 751838"/>
                  <a:gd name="connsiteX5" fmla="*/ 752002 w 1232146"/>
                  <a:gd name="connsiteY5" fmla="*/ 161844 h 751838"/>
                  <a:gd name="connsiteX6" fmla="*/ 1035639 w 1232146"/>
                  <a:gd name="connsiteY6" fmla="*/ 10230 h 751838"/>
                  <a:gd name="connsiteX7" fmla="*/ 972139 w 1232146"/>
                  <a:gd name="connsiteY7" fmla="*/ 261055 h 751838"/>
                  <a:gd name="connsiteX8" fmla="*/ 1219789 w 1232146"/>
                  <a:gd name="connsiteY8" fmla="*/ 286455 h 751838"/>
                  <a:gd name="connsiteX9" fmla="*/ 1010239 w 1232146"/>
                  <a:gd name="connsiteY9" fmla="*/ 400755 h 751838"/>
                  <a:gd name="connsiteX10" fmla="*/ 1175339 w 1232146"/>
                  <a:gd name="connsiteY10" fmla="*/ 505530 h 751838"/>
                  <a:gd name="connsiteX11" fmla="*/ 1231575 w 1232146"/>
                  <a:gd name="connsiteY11" fmla="*/ 606064 h 751838"/>
                  <a:gd name="connsiteX12" fmla="*/ 949914 w 1232146"/>
                  <a:gd name="connsiteY12" fmla="*/ 534105 h 751838"/>
                  <a:gd name="connsiteX13" fmla="*/ 978490 w 1232146"/>
                  <a:gd name="connsiteY13" fmla="*/ 721430 h 751838"/>
                  <a:gd name="connsiteX14" fmla="*/ 771052 w 1232146"/>
                  <a:gd name="connsiteY14" fmla="*/ 599434 h 751838"/>
                  <a:gd name="connsiteX15" fmla="*/ 641940 w 1232146"/>
                  <a:gd name="connsiteY15" fmla="*/ 734131 h 751838"/>
                  <a:gd name="connsiteX16" fmla="*/ 568915 w 1232146"/>
                  <a:gd name="connsiteY16" fmla="*/ 645230 h 751838"/>
                  <a:gd name="connsiteX17" fmla="*/ 448265 w 1232146"/>
                  <a:gd name="connsiteY17" fmla="*/ 657930 h 751838"/>
                  <a:gd name="connsiteX18" fmla="*/ 375240 w 1232146"/>
                  <a:gd name="connsiteY18" fmla="*/ 588080 h 751838"/>
                  <a:gd name="connsiteX19" fmla="*/ 210140 w 1232146"/>
                  <a:gd name="connsiteY19" fmla="*/ 581731 h 751838"/>
                  <a:gd name="connsiteX20" fmla="*/ 275604 w 1232146"/>
                  <a:gd name="connsiteY20" fmla="*/ 399689 h 75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32146" h="751838">
                    <a:moveTo>
                      <a:pt x="275604" y="399689"/>
                    </a:moveTo>
                    <a:cubicBezTo>
                      <a:pt x="183177" y="361813"/>
                      <a:pt x="11501" y="492653"/>
                      <a:pt x="590" y="349956"/>
                    </a:cubicBezTo>
                    <a:cubicBezTo>
                      <a:pt x="-10321" y="334259"/>
                      <a:pt x="132881" y="330378"/>
                      <a:pt x="210139" y="305507"/>
                    </a:cubicBezTo>
                    <a:cubicBezTo>
                      <a:pt x="242620" y="267585"/>
                      <a:pt x="586377" y="268465"/>
                      <a:pt x="476839" y="191207"/>
                    </a:cubicBezTo>
                    <a:cubicBezTo>
                      <a:pt x="402957" y="100368"/>
                      <a:pt x="344195" y="34176"/>
                      <a:pt x="419689" y="707"/>
                    </a:cubicBezTo>
                    <a:cubicBezTo>
                      <a:pt x="464693" y="-12475"/>
                      <a:pt x="563771" y="163080"/>
                      <a:pt x="752002" y="161844"/>
                    </a:cubicBezTo>
                    <a:cubicBezTo>
                      <a:pt x="821852" y="195181"/>
                      <a:pt x="970375" y="-9480"/>
                      <a:pt x="1035639" y="10230"/>
                    </a:cubicBezTo>
                    <a:cubicBezTo>
                      <a:pt x="1107253" y="36290"/>
                      <a:pt x="908639" y="246768"/>
                      <a:pt x="972139" y="261055"/>
                    </a:cubicBezTo>
                    <a:cubicBezTo>
                      <a:pt x="1035639" y="275343"/>
                      <a:pt x="1217143" y="255763"/>
                      <a:pt x="1219789" y="286455"/>
                    </a:cubicBezTo>
                    <a:cubicBezTo>
                      <a:pt x="1234253" y="367548"/>
                      <a:pt x="965260" y="365301"/>
                      <a:pt x="1010239" y="400755"/>
                    </a:cubicBezTo>
                    <a:cubicBezTo>
                      <a:pt x="1055218" y="436209"/>
                      <a:pt x="1145329" y="470254"/>
                      <a:pt x="1175339" y="505530"/>
                    </a:cubicBezTo>
                    <a:cubicBezTo>
                      <a:pt x="1160018" y="566867"/>
                      <a:pt x="1216758" y="556852"/>
                      <a:pt x="1231575" y="606064"/>
                    </a:cubicBezTo>
                    <a:cubicBezTo>
                      <a:pt x="1246039" y="667578"/>
                      <a:pt x="981511" y="485773"/>
                      <a:pt x="949914" y="534105"/>
                    </a:cubicBezTo>
                    <a:cubicBezTo>
                      <a:pt x="918317" y="582437"/>
                      <a:pt x="1034229" y="719538"/>
                      <a:pt x="978490" y="721430"/>
                    </a:cubicBezTo>
                    <a:cubicBezTo>
                      <a:pt x="937720" y="736729"/>
                      <a:pt x="827144" y="597317"/>
                      <a:pt x="771052" y="599434"/>
                    </a:cubicBezTo>
                    <a:cubicBezTo>
                      <a:pt x="714960" y="601551"/>
                      <a:pt x="714788" y="813282"/>
                      <a:pt x="641940" y="734131"/>
                    </a:cubicBezTo>
                    <a:cubicBezTo>
                      <a:pt x="616717" y="721655"/>
                      <a:pt x="666811" y="576438"/>
                      <a:pt x="568915" y="645230"/>
                    </a:cubicBezTo>
                    <a:cubicBezTo>
                      <a:pt x="510884" y="688846"/>
                      <a:pt x="411223" y="736247"/>
                      <a:pt x="448265" y="657930"/>
                    </a:cubicBezTo>
                    <a:cubicBezTo>
                      <a:pt x="505063" y="531154"/>
                      <a:pt x="419690" y="568501"/>
                      <a:pt x="375240" y="588080"/>
                    </a:cubicBezTo>
                    <a:cubicBezTo>
                      <a:pt x="280696" y="618996"/>
                      <a:pt x="172242" y="691446"/>
                      <a:pt x="210140" y="581731"/>
                    </a:cubicBezTo>
                    <a:cubicBezTo>
                      <a:pt x="231282" y="480707"/>
                      <a:pt x="415833" y="450489"/>
                      <a:pt x="275604" y="399689"/>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4" name="Oval 356">
                <a:extLst>
                  <a:ext uri="{FF2B5EF4-FFF2-40B4-BE49-F238E27FC236}">
                    <a16:creationId xmlns:a16="http://schemas.microsoft.com/office/drawing/2014/main" id="{DB450438-23AA-3EBF-40D0-3B991B4B2CB2}"/>
                  </a:ext>
                </a:extLst>
              </p:cNvPr>
              <p:cNvSpPr/>
              <p:nvPr/>
            </p:nvSpPr>
            <p:spPr bwMode="auto">
              <a:xfrm>
                <a:off x="2090738" y="3902872"/>
                <a:ext cx="368147" cy="172853"/>
              </a:xfrm>
              <a:custGeom>
                <a:avLst/>
                <a:gdLst>
                  <a:gd name="connsiteX0" fmla="*/ 0 w 366560"/>
                  <a:gd name="connsiteY0" fmla="*/ 70156 h 140311"/>
                  <a:gd name="connsiteX1" fmla="*/ 183280 w 366560"/>
                  <a:gd name="connsiteY1" fmla="*/ 0 h 140311"/>
                  <a:gd name="connsiteX2" fmla="*/ 366560 w 366560"/>
                  <a:gd name="connsiteY2" fmla="*/ 70156 h 140311"/>
                  <a:gd name="connsiteX3" fmla="*/ 183280 w 366560"/>
                  <a:gd name="connsiteY3" fmla="*/ 140312 h 140311"/>
                  <a:gd name="connsiteX4" fmla="*/ 0 w 366560"/>
                  <a:gd name="connsiteY4" fmla="*/ 70156 h 140311"/>
                  <a:gd name="connsiteX0" fmla="*/ 0 w 347510"/>
                  <a:gd name="connsiteY0" fmla="*/ 70162 h 140325"/>
                  <a:gd name="connsiteX1" fmla="*/ 183280 w 347510"/>
                  <a:gd name="connsiteY1" fmla="*/ 6 h 140325"/>
                  <a:gd name="connsiteX2" fmla="*/ 347510 w 347510"/>
                  <a:gd name="connsiteY2" fmla="*/ 73337 h 140325"/>
                  <a:gd name="connsiteX3" fmla="*/ 183280 w 347510"/>
                  <a:gd name="connsiteY3" fmla="*/ 140318 h 140325"/>
                  <a:gd name="connsiteX4" fmla="*/ 0 w 347510"/>
                  <a:gd name="connsiteY4" fmla="*/ 70162 h 140325"/>
                  <a:gd name="connsiteX0" fmla="*/ 307 w 347817"/>
                  <a:gd name="connsiteY0" fmla="*/ 79684 h 149847"/>
                  <a:gd name="connsiteX1" fmla="*/ 145487 w 347817"/>
                  <a:gd name="connsiteY1" fmla="*/ 3 h 149847"/>
                  <a:gd name="connsiteX2" fmla="*/ 347817 w 347817"/>
                  <a:gd name="connsiteY2" fmla="*/ 82859 h 149847"/>
                  <a:gd name="connsiteX3" fmla="*/ 183587 w 347817"/>
                  <a:gd name="connsiteY3" fmla="*/ 149840 h 149847"/>
                  <a:gd name="connsiteX4" fmla="*/ 307 w 347817"/>
                  <a:gd name="connsiteY4" fmla="*/ 79684 h 149847"/>
                  <a:gd name="connsiteX0" fmla="*/ 291 w 354151"/>
                  <a:gd name="connsiteY0" fmla="*/ 160869 h 172400"/>
                  <a:gd name="connsiteX1" fmla="*/ 151821 w 354151"/>
                  <a:gd name="connsiteY1" fmla="*/ 1813 h 172400"/>
                  <a:gd name="connsiteX2" fmla="*/ 354151 w 354151"/>
                  <a:gd name="connsiteY2" fmla="*/ 84669 h 172400"/>
                  <a:gd name="connsiteX3" fmla="*/ 189921 w 354151"/>
                  <a:gd name="connsiteY3" fmla="*/ 151650 h 172400"/>
                  <a:gd name="connsiteX4" fmla="*/ 291 w 354151"/>
                  <a:gd name="connsiteY4" fmla="*/ 160869 h 172400"/>
                  <a:gd name="connsiteX0" fmla="*/ 5107 w 358967"/>
                  <a:gd name="connsiteY0" fmla="*/ 160869 h 172400"/>
                  <a:gd name="connsiteX1" fmla="*/ 156637 w 358967"/>
                  <a:gd name="connsiteY1" fmla="*/ 1813 h 172400"/>
                  <a:gd name="connsiteX2" fmla="*/ 358967 w 358967"/>
                  <a:gd name="connsiteY2" fmla="*/ 84669 h 172400"/>
                  <a:gd name="connsiteX3" fmla="*/ 194737 w 358967"/>
                  <a:gd name="connsiteY3" fmla="*/ 151650 h 172400"/>
                  <a:gd name="connsiteX4" fmla="*/ 5107 w 358967"/>
                  <a:gd name="connsiteY4" fmla="*/ 160869 h 172400"/>
                  <a:gd name="connsiteX0" fmla="*/ 5575 w 359435"/>
                  <a:gd name="connsiteY0" fmla="*/ 160869 h 172400"/>
                  <a:gd name="connsiteX1" fmla="*/ 144405 w 359435"/>
                  <a:gd name="connsiteY1" fmla="*/ 1813 h 172400"/>
                  <a:gd name="connsiteX2" fmla="*/ 359435 w 359435"/>
                  <a:gd name="connsiteY2" fmla="*/ 84669 h 172400"/>
                  <a:gd name="connsiteX3" fmla="*/ 195205 w 359435"/>
                  <a:gd name="connsiteY3" fmla="*/ 151650 h 172400"/>
                  <a:gd name="connsiteX4" fmla="*/ 5575 w 359435"/>
                  <a:gd name="connsiteY4" fmla="*/ 160869 h 172400"/>
                  <a:gd name="connsiteX0" fmla="*/ 4708 w 358568"/>
                  <a:gd name="connsiteY0" fmla="*/ 160869 h 172400"/>
                  <a:gd name="connsiteX1" fmla="*/ 143538 w 358568"/>
                  <a:gd name="connsiteY1" fmla="*/ 1813 h 172400"/>
                  <a:gd name="connsiteX2" fmla="*/ 358568 w 358568"/>
                  <a:gd name="connsiteY2" fmla="*/ 84669 h 172400"/>
                  <a:gd name="connsiteX3" fmla="*/ 194338 w 358568"/>
                  <a:gd name="connsiteY3" fmla="*/ 151650 h 172400"/>
                  <a:gd name="connsiteX4" fmla="*/ 4708 w 358568"/>
                  <a:gd name="connsiteY4" fmla="*/ 160869 h 172400"/>
                  <a:gd name="connsiteX0" fmla="*/ 4708 w 358568"/>
                  <a:gd name="connsiteY0" fmla="*/ 160869 h 166919"/>
                  <a:gd name="connsiteX1" fmla="*/ 143538 w 358568"/>
                  <a:gd name="connsiteY1" fmla="*/ 1813 h 166919"/>
                  <a:gd name="connsiteX2" fmla="*/ 358568 w 358568"/>
                  <a:gd name="connsiteY2" fmla="*/ 84669 h 166919"/>
                  <a:gd name="connsiteX3" fmla="*/ 153063 w 358568"/>
                  <a:gd name="connsiteY3" fmla="*/ 113550 h 166919"/>
                  <a:gd name="connsiteX4" fmla="*/ 4708 w 358568"/>
                  <a:gd name="connsiteY4" fmla="*/ 160869 h 166919"/>
                  <a:gd name="connsiteX0" fmla="*/ 4708 w 358568"/>
                  <a:gd name="connsiteY0" fmla="*/ 160869 h 173291"/>
                  <a:gd name="connsiteX1" fmla="*/ 143538 w 358568"/>
                  <a:gd name="connsiteY1" fmla="*/ 1813 h 173291"/>
                  <a:gd name="connsiteX2" fmla="*/ 358568 w 358568"/>
                  <a:gd name="connsiteY2" fmla="*/ 84669 h 173291"/>
                  <a:gd name="connsiteX3" fmla="*/ 191163 w 358568"/>
                  <a:gd name="connsiteY3" fmla="*/ 154825 h 173291"/>
                  <a:gd name="connsiteX4" fmla="*/ 4708 w 358568"/>
                  <a:gd name="connsiteY4" fmla="*/ 160869 h 173291"/>
                  <a:gd name="connsiteX0" fmla="*/ 4762 w 368147"/>
                  <a:gd name="connsiteY0" fmla="*/ 160321 h 172351"/>
                  <a:gd name="connsiteX1" fmla="*/ 143592 w 368147"/>
                  <a:gd name="connsiteY1" fmla="*/ 1265 h 172351"/>
                  <a:gd name="connsiteX2" fmla="*/ 368147 w 368147"/>
                  <a:gd name="connsiteY2" fmla="*/ 93646 h 172351"/>
                  <a:gd name="connsiteX3" fmla="*/ 191217 w 368147"/>
                  <a:gd name="connsiteY3" fmla="*/ 154277 h 172351"/>
                  <a:gd name="connsiteX4" fmla="*/ 4762 w 368147"/>
                  <a:gd name="connsiteY4" fmla="*/ 160321 h 172351"/>
                  <a:gd name="connsiteX0" fmla="*/ 4762 w 368147"/>
                  <a:gd name="connsiteY0" fmla="*/ 160823 h 172853"/>
                  <a:gd name="connsiteX1" fmla="*/ 143592 w 368147"/>
                  <a:gd name="connsiteY1" fmla="*/ 1767 h 172853"/>
                  <a:gd name="connsiteX2" fmla="*/ 368147 w 368147"/>
                  <a:gd name="connsiteY2" fmla="*/ 94148 h 172853"/>
                  <a:gd name="connsiteX3" fmla="*/ 191217 w 368147"/>
                  <a:gd name="connsiteY3" fmla="*/ 154779 h 172853"/>
                  <a:gd name="connsiteX4" fmla="*/ 4762 w 368147"/>
                  <a:gd name="connsiteY4" fmla="*/ 160823 h 172853"/>
                  <a:gd name="connsiteX0" fmla="*/ 4762 w 368147"/>
                  <a:gd name="connsiteY0" fmla="*/ 160823 h 172853"/>
                  <a:gd name="connsiteX1" fmla="*/ 143592 w 368147"/>
                  <a:gd name="connsiteY1" fmla="*/ 1767 h 172853"/>
                  <a:gd name="connsiteX2" fmla="*/ 368147 w 368147"/>
                  <a:gd name="connsiteY2" fmla="*/ 94148 h 172853"/>
                  <a:gd name="connsiteX3" fmla="*/ 191217 w 368147"/>
                  <a:gd name="connsiteY3" fmla="*/ 154779 h 172853"/>
                  <a:gd name="connsiteX4" fmla="*/ 4762 w 368147"/>
                  <a:gd name="connsiteY4" fmla="*/ 160823 h 172853"/>
                  <a:gd name="connsiteX0" fmla="*/ 4762 w 368147"/>
                  <a:gd name="connsiteY0" fmla="*/ 160823 h 172853"/>
                  <a:gd name="connsiteX1" fmla="*/ 143592 w 368147"/>
                  <a:gd name="connsiteY1" fmla="*/ 1767 h 172853"/>
                  <a:gd name="connsiteX2" fmla="*/ 368147 w 368147"/>
                  <a:gd name="connsiteY2" fmla="*/ 94148 h 172853"/>
                  <a:gd name="connsiteX3" fmla="*/ 191217 w 368147"/>
                  <a:gd name="connsiteY3" fmla="*/ 154779 h 172853"/>
                  <a:gd name="connsiteX4" fmla="*/ 4762 w 368147"/>
                  <a:gd name="connsiteY4" fmla="*/ 160823 h 172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147" h="172853">
                    <a:moveTo>
                      <a:pt x="4762" y="160823"/>
                    </a:moveTo>
                    <a:cubicBezTo>
                      <a:pt x="-23813" y="66000"/>
                      <a:pt x="83028" y="12879"/>
                      <a:pt x="143592" y="1767"/>
                    </a:cubicBezTo>
                    <a:cubicBezTo>
                      <a:pt x="210506" y="-9345"/>
                      <a:pt x="364972" y="33177"/>
                      <a:pt x="368147" y="94148"/>
                    </a:cubicBezTo>
                    <a:cubicBezTo>
                      <a:pt x="368147" y="129719"/>
                      <a:pt x="251781" y="143667"/>
                      <a:pt x="191217" y="154779"/>
                    </a:cubicBezTo>
                    <a:cubicBezTo>
                      <a:pt x="130653" y="165891"/>
                      <a:pt x="11112" y="185796"/>
                      <a:pt x="4762" y="160823"/>
                    </a:cubicBezTo>
                    <a:close/>
                  </a:path>
                </a:pathLst>
              </a:cu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379" name="TextBox 378">
              <a:extLst>
                <a:ext uri="{FF2B5EF4-FFF2-40B4-BE49-F238E27FC236}">
                  <a16:creationId xmlns:a16="http://schemas.microsoft.com/office/drawing/2014/main" id="{C54A8364-718B-9B60-DB45-69A9DFFAA184}"/>
                </a:ext>
              </a:extLst>
            </p:cNvPr>
            <p:cNvSpPr txBox="1"/>
            <p:nvPr/>
          </p:nvSpPr>
          <p:spPr bwMode="auto">
            <a:xfrm>
              <a:off x="2231269" y="1433006"/>
              <a:ext cx="2313088"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rPr>
                <a:t>Microorganisms and dietary antigens</a:t>
              </a:r>
            </a:p>
          </p:txBody>
        </p:sp>
        <p:sp>
          <p:nvSpPr>
            <p:cNvPr id="380" name="TextBox 379">
              <a:extLst>
                <a:ext uri="{FF2B5EF4-FFF2-40B4-BE49-F238E27FC236}">
                  <a16:creationId xmlns:a16="http://schemas.microsoft.com/office/drawing/2014/main" id="{589D91EB-C5CC-972D-9E4D-C27AEF4A3AAA}"/>
                </a:ext>
              </a:extLst>
            </p:cNvPr>
            <p:cNvSpPr txBox="1"/>
            <p:nvPr/>
          </p:nvSpPr>
          <p:spPr bwMode="auto">
            <a:xfrm>
              <a:off x="4793846" y="1470425"/>
              <a:ext cx="2441525"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l-GR" sz="18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α</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rPr>
                <a:t>-Defensins and other antimicrobial peptides</a:t>
              </a:r>
            </a:p>
          </p:txBody>
        </p:sp>
        <p:sp>
          <p:nvSpPr>
            <p:cNvPr id="381" name="TextBox 380">
              <a:extLst>
                <a:ext uri="{FF2B5EF4-FFF2-40B4-BE49-F238E27FC236}">
                  <a16:creationId xmlns:a16="http://schemas.microsoft.com/office/drawing/2014/main" id="{38141576-D93B-F3A0-5EE0-84F7AA8093D9}"/>
                </a:ext>
              </a:extLst>
            </p:cNvPr>
            <p:cNvSpPr txBox="1"/>
            <p:nvPr/>
          </p:nvSpPr>
          <p:spPr bwMode="auto">
            <a:xfrm>
              <a:off x="7327389" y="1644472"/>
              <a:ext cx="1761794"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Secretory IgA1</a:t>
              </a: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ndParaRPr>
            </a:p>
          </p:txBody>
        </p:sp>
        <p:sp>
          <p:nvSpPr>
            <p:cNvPr id="382" name="TextBox 381">
              <a:extLst>
                <a:ext uri="{FF2B5EF4-FFF2-40B4-BE49-F238E27FC236}">
                  <a16:creationId xmlns:a16="http://schemas.microsoft.com/office/drawing/2014/main" id="{8C8C2245-99EE-C727-031A-AE38DC73C213}"/>
                </a:ext>
              </a:extLst>
            </p:cNvPr>
            <p:cNvSpPr txBox="1"/>
            <p:nvPr/>
          </p:nvSpPr>
          <p:spPr bwMode="auto">
            <a:xfrm>
              <a:off x="9658032" y="2005849"/>
              <a:ext cx="1392489"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Intestinal epithelium</a:t>
              </a: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ndParaRPr>
            </a:p>
          </p:txBody>
        </p:sp>
        <p:sp>
          <p:nvSpPr>
            <p:cNvPr id="383" name="TextBox 382">
              <a:extLst>
                <a:ext uri="{FF2B5EF4-FFF2-40B4-BE49-F238E27FC236}">
                  <a16:creationId xmlns:a16="http://schemas.microsoft.com/office/drawing/2014/main" id="{84B0C1F9-1A79-7EC9-C819-C92A9CC2A5AA}"/>
                </a:ext>
              </a:extLst>
            </p:cNvPr>
            <p:cNvSpPr txBox="1"/>
            <p:nvPr/>
          </p:nvSpPr>
          <p:spPr bwMode="auto">
            <a:xfrm>
              <a:off x="5717224" y="2950986"/>
              <a:ext cx="907061" cy="49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Paneth cells</a:t>
              </a:r>
            </a:p>
          </p:txBody>
        </p:sp>
        <p:sp>
          <p:nvSpPr>
            <p:cNvPr id="384" name="Rectangle 383">
              <a:extLst>
                <a:ext uri="{FF2B5EF4-FFF2-40B4-BE49-F238E27FC236}">
                  <a16:creationId xmlns:a16="http://schemas.microsoft.com/office/drawing/2014/main" id="{00F7D244-6BD4-7977-072D-A91C2CED2103}"/>
                </a:ext>
              </a:extLst>
            </p:cNvPr>
            <p:cNvSpPr/>
            <p:nvPr/>
          </p:nvSpPr>
          <p:spPr bwMode="auto">
            <a:xfrm>
              <a:off x="9606746" y="2856853"/>
              <a:ext cx="531432"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plgR</a:t>
              </a:r>
            </a:p>
          </p:txBody>
        </p:sp>
        <p:grpSp>
          <p:nvGrpSpPr>
            <p:cNvPr id="385" name="Group 384">
              <a:extLst>
                <a:ext uri="{FF2B5EF4-FFF2-40B4-BE49-F238E27FC236}">
                  <a16:creationId xmlns:a16="http://schemas.microsoft.com/office/drawing/2014/main" id="{0D846A92-F4A4-AC11-34A0-CB0A0C02569C}"/>
                </a:ext>
              </a:extLst>
            </p:cNvPr>
            <p:cNvGrpSpPr/>
            <p:nvPr/>
          </p:nvGrpSpPr>
          <p:grpSpPr>
            <a:xfrm>
              <a:off x="8800063" y="2170951"/>
              <a:ext cx="1035539" cy="688290"/>
              <a:chOff x="8800063" y="2170951"/>
              <a:chExt cx="1035539" cy="688290"/>
            </a:xfrm>
          </p:grpSpPr>
          <p:sp>
            <p:nvSpPr>
              <p:cNvPr id="481" name="Freeform 370">
                <a:extLst>
                  <a:ext uri="{FF2B5EF4-FFF2-40B4-BE49-F238E27FC236}">
                    <a16:creationId xmlns:a16="http://schemas.microsoft.com/office/drawing/2014/main" id="{63CB2F8A-FC0F-C58B-BEAA-54ECDC2641D3}"/>
                  </a:ext>
                </a:extLst>
              </p:cNvPr>
              <p:cNvSpPr/>
              <p:nvPr/>
            </p:nvSpPr>
            <p:spPr bwMode="auto">
              <a:xfrm>
                <a:off x="8865502" y="2186204"/>
                <a:ext cx="970100" cy="673037"/>
              </a:xfrm>
              <a:custGeom>
                <a:avLst/>
                <a:gdLst>
                  <a:gd name="connsiteX0" fmla="*/ 993308 w 993308"/>
                  <a:gd name="connsiteY0" fmla="*/ 663753 h 663753"/>
                  <a:gd name="connsiteX1" fmla="*/ 710169 w 993308"/>
                  <a:gd name="connsiteY1" fmla="*/ 287781 h 663753"/>
                  <a:gd name="connsiteX2" fmla="*/ 0 w 993308"/>
                  <a:gd name="connsiteY2" fmla="*/ 0 h 663753"/>
                  <a:gd name="connsiteX0" fmla="*/ 970100 w 970100"/>
                  <a:gd name="connsiteY0" fmla="*/ 673037 h 673037"/>
                  <a:gd name="connsiteX1" fmla="*/ 686961 w 970100"/>
                  <a:gd name="connsiteY1" fmla="*/ 297065 h 673037"/>
                  <a:gd name="connsiteX2" fmla="*/ 0 w 970100"/>
                  <a:gd name="connsiteY2" fmla="*/ 0 h 673037"/>
                  <a:gd name="connsiteX0" fmla="*/ 970100 w 970100"/>
                  <a:gd name="connsiteY0" fmla="*/ 673037 h 673037"/>
                  <a:gd name="connsiteX1" fmla="*/ 686961 w 970100"/>
                  <a:gd name="connsiteY1" fmla="*/ 297065 h 673037"/>
                  <a:gd name="connsiteX2" fmla="*/ 0 w 970100"/>
                  <a:gd name="connsiteY2" fmla="*/ 0 h 673037"/>
                </a:gdLst>
                <a:ahLst/>
                <a:cxnLst>
                  <a:cxn ang="0">
                    <a:pos x="connsiteX0" y="connsiteY0"/>
                  </a:cxn>
                  <a:cxn ang="0">
                    <a:pos x="connsiteX1" y="connsiteY1"/>
                  </a:cxn>
                  <a:cxn ang="0">
                    <a:pos x="connsiteX2" y="connsiteY2"/>
                  </a:cxn>
                </a:cxnLst>
                <a:rect l="l" t="t" r="r" b="b"/>
                <a:pathLst>
                  <a:path w="970100" h="673037">
                    <a:moveTo>
                      <a:pt x="970100" y="673037"/>
                    </a:moveTo>
                    <a:cubicBezTo>
                      <a:pt x="911306" y="540363"/>
                      <a:pt x="852512" y="407690"/>
                      <a:pt x="686961" y="297065"/>
                    </a:cubicBezTo>
                    <a:cubicBezTo>
                      <a:pt x="521410" y="186439"/>
                      <a:pt x="318725" y="79293"/>
                      <a:pt x="0" y="0"/>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82" name="Straight Arrow Connector 481">
                <a:extLst>
                  <a:ext uri="{FF2B5EF4-FFF2-40B4-BE49-F238E27FC236}">
                    <a16:creationId xmlns:a16="http://schemas.microsoft.com/office/drawing/2014/main" id="{DF6D4145-F2C4-7FC3-7262-AAE8BB45B321}"/>
                  </a:ext>
                </a:extLst>
              </p:cNvPr>
              <p:cNvCxnSpPr>
                <a:cxnSpLocks/>
                <a:stCxn id="481" idx="2"/>
              </p:cNvCxnSpPr>
              <p:nvPr/>
            </p:nvCxnSpPr>
            <p:spPr bwMode="auto">
              <a:xfrm flipH="1" flipV="1">
                <a:off x="8800063" y="2170951"/>
                <a:ext cx="65439" cy="15253"/>
              </a:xfrm>
              <a:prstGeom prst="straightConnector1">
                <a:avLst/>
              </a:prstGeom>
              <a:noFill/>
              <a:ln w="28575" cap="flat" cmpd="sng" algn="ctr">
                <a:solidFill>
                  <a:srgbClr val="000000"/>
                </a:solidFill>
                <a:prstDash val="solid"/>
                <a:round/>
                <a:headEnd type="none" w="med" len="med"/>
                <a:tailEnd type="triangle"/>
              </a:ln>
              <a:effectLst/>
            </p:spPr>
          </p:cxnSp>
        </p:grpSp>
        <p:cxnSp>
          <p:nvCxnSpPr>
            <p:cNvPr id="386" name="Straight Arrow Connector 385">
              <a:extLst>
                <a:ext uri="{FF2B5EF4-FFF2-40B4-BE49-F238E27FC236}">
                  <a16:creationId xmlns:a16="http://schemas.microsoft.com/office/drawing/2014/main" id="{9C8E18C5-0ED6-EF51-C8E2-656F8CC6F633}"/>
                </a:ext>
              </a:extLst>
            </p:cNvPr>
            <p:cNvCxnSpPr/>
            <p:nvPr/>
          </p:nvCxnSpPr>
          <p:spPr bwMode="auto">
            <a:xfrm flipH="1" flipV="1">
              <a:off x="10014563" y="3099407"/>
              <a:ext cx="224942" cy="508926"/>
            </a:xfrm>
            <a:prstGeom prst="straightConnector1">
              <a:avLst/>
            </a:prstGeom>
            <a:noFill/>
            <a:ln w="28575" cap="flat" cmpd="sng" algn="ctr">
              <a:solidFill>
                <a:srgbClr val="000000"/>
              </a:solidFill>
              <a:prstDash val="solid"/>
              <a:round/>
              <a:headEnd type="none" w="med" len="med"/>
              <a:tailEnd type="triangle"/>
            </a:ln>
            <a:effectLst/>
          </p:spPr>
        </p:cxnSp>
        <p:sp>
          <p:nvSpPr>
            <p:cNvPr id="387" name="TextBox 386">
              <a:extLst>
                <a:ext uri="{FF2B5EF4-FFF2-40B4-BE49-F238E27FC236}">
                  <a16:creationId xmlns:a16="http://schemas.microsoft.com/office/drawing/2014/main" id="{9CBDB26D-0292-7B6A-5B16-B178E21ECB31}"/>
                </a:ext>
              </a:extLst>
            </p:cNvPr>
            <p:cNvSpPr txBox="1"/>
            <p:nvPr/>
          </p:nvSpPr>
          <p:spPr bwMode="auto">
            <a:xfrm>
              <a:off x="9890808" y="3770751"/>
              <a:ext cx="870447" cy="49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Dimeric IgA1</a:t>
              </a:r>
            </a:p>
          </p:txBody>
        </p:sp>
        <p:sp>
          <p:nvSpPr>
            <p:cNvPr id="388" name="TextBox 387">
              <a:extLst>
                <a:ext uri="{FF2B5EF4-FFF2-40B4-BE49-F238E27FC236}">
                  <a16:creationId xmlns:a16="http://schemas.microsoft.com/office/drawing/2014/main" id="{B9781CDA-966E-A43C-F8A4-DA9BD2537707}"/>
                </a:ext>
              </a:extLst>
            </p:cNvPr>
            <p:cNvSpPr txBox="1"/>
            <p:nvPr/>
          </p:nvSpPr>
          <p:spPr bwMode="auto">
            <a:xfrm>
              <a:off x="9754307" y="5147248"/>
              <a:ext cx="1237635" cy="541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rPr>
                <a:t>IgA1 + plasma cell</a:t>
              </a:r>
            </a:p>
          </p:txBody>
        </p:sp>
        <p:sp>
          <p:nvSpPr>
            <p:cNvPr id="389" name="TextBox 388">
              <a:extLst>
                <a:ext uri="{FF2B5EF4-FFF2-40B4-BE49-F238E27FC236}">
                  <a16:creationId xmlns:a16="http://schemas.microsoft.com/office/drawing/2014/main" id="{4F3B3A12-1718-0BB2-2847-5480B5CE17E8}"/>
                </a:ext>
              </a:extLst>
            </p:cNvPr>
            <p:cNvSpPr txBox="1"/>
            <p:nvPr/>
          </p:nvSpPr>
          <p:spPr bwMode="auto">
            <a:xfrm>
              <a:off x="9760146" y="5596814"/>
              <a:ext cx="1237635" cy="541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rPr>
                <a:t>Lamina propria </a:t>
              </a:r>
            </a:p>
          </p:txBody>
        </p:sp>
        <p:sp>
          <p:nvSpPr>
            <p:cNvPr id="390" name="Rectangle 389">
              <a:extLst>
                <a:ext uri="{FF2B5EF4-FFF2-40B4-BE49-F238E27FC236}">
                  <a16:creationId xmlns:a16="http://schemas.microsoft.com/office/drawing/2014/main" id="{C9C0337B-5258-6E06-696A-AC08BDA145FC}"/>
                </a:ext>
              </a:extLst>
            </p:cNvPr>
            <p:cNvSpPr/>
            <p:nvPr/>
          </p:nvSpPr>
          <p:spPr bwMode="auto">
            <a:xfrm>
              <a:off x="8769927" y="3996438"/>
              <a:ext cx="559738"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IL-5</a:t>
              </a:r>
            </a:p>
          </p:txBody>
        </p:sp>
        <p:sp>
          <p:nvSpPr>
            <p:cNvPr id="391" name="Rectangle 390">
              <a:extLst>
                <a:ext uri="{FF2B5EF4-FFF2-40B4-BE49-F238E27FC236}">
                  <a16:creationId xmlns:a16="http://schemas.microsoft.com/office/drawing/2014/main" id="{C9CA4D4F-7494-84FE-DE6C-A1A3E452B088}"/>
                </a:ext>
              </a:extLst>
            </p:cNvPr>
            <p:cNvSpPr/>
            <p:nvPr/>
          </p:nvSpPr>
          <p:spPr bwMode="auto">
            <a:xfrm>
              <a:off x="8769927" y="4168178"/>
              <a:ext cx="559738"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IL-6</a:t>
              </a:r>
            </a:p>
          </p:txBody>
        </p:sp>
        <p:sp>
          <p:nvSpPr>
            <p:cNvPr id="392" name="Rectangle 391">
              <a:extLst>
                <a:ext uri="{FF2B5EF4-FFF2-40B4-BE49-F238E27FC236}">
                  <a16:creationId xmlns:a16="http://schemas.microsoft.com/office/drawing/2014/main" id="{BAE07C4C-0211-9A0D-4C75-F1A0F47626C3}"/>
                </a:ext>
              </a:extLst>
            </p:cNvPr>
            <p:cNvSpPr/>
            <p:nvPr/>
          </p:nvSpPr>
          <p:spPr bwMode="auto">
            <a:xfrm>
              <a:off x="8769927" y="4335277"/>
              <a:ext cx="559738"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IL-10</a:t>
              </a:r>
            </a:p>
          </p:txBody>
        </p:sp>
        <p:cxnSp>
          <p:nvCxnSpPr>
            <p:cNvPr id="393" name="Straight Arrow Connector 392">
              <a:extLst>
                <a:ext uri="{FF2B5EF4-FFF2-40B4-BE49-F238E27FC236}">
                  <a16:creationId xmlns:a16="http://schemas.microsoft.com/office/drawing/2014/main" id="{21296F99-D36D-C17A-9047-942EB19319DD}"/>
                </a:ext>
              </a:extLst>
            </p:cNvPr>
            <p:cNvCxnSpPr>
              <a:cxnSpLocks/>
            </p:cNvCxnSpPr>
            <p:nvPr/>
          </p:nvCxnSpPr>
          <p:spPr bwMode="auto">
            <a:xfrm>
              <a:off x="9111015" y="4517334"/>
              <a:ext cx="0" cy="361013"/>
            </a:xfrm>
            <a:prstGeom prst="straightConnector1">
              <a:avLst/>
            </a:prstGeom>
            <a:noFill/>
            <a:ln w="28575" cap="flat" cmpd="sng" algn="ctr">
              <a:solidFill>
                <a:srgbClr val="000000"/>
              </a:solidFill>
              <a:prstDash val="solid"/>
              <a:round/>
              <a:headEnd type="none" w="med" len="med"/>
              <a:tailEnd type="triangle"/>
            </a:ln>
            <a:effectLst/>
          </p:spPr>
        </p:cxnSp>
        <p:cxnSp>
          <p:nvCxnSpPr>
            <p:cNvPr id="394" name="Straight Arrow Connector 393">
              <a:extLst>
                <a:ext uri="{FF2B5EF4-FFF2-40B4-BE49-F238E27FC236}">
                  <a16:creationId xmlns:a16="http://schemas.microsoft.com/office/drawing/2014/main" id="{DB756817-C3A1-4F98-3891-9A0D82FA4F21}"/>
                </a:ext>
              </a:extLst>
            </p:cNvPr>
            <p:cNvCxnSpPr>
              <a:cxnSpLocks/>
            </p:cNvCxnSpPr>
            <p:nvPr/>
          </p:nvCxnSpPr>
          <p:spPr bwMode="auto">
            <a:xfrm>
              <a:off x="8164124" y="4159929"/>
              <a:ext cx="0" cy="361013"/>
            </a:xfrm>
            <a:prstGeom prst="straightConnector1">
              <a:avLst/>
            </a:prstGeom>
            <a:noFill/>
            <a:ln w="28575" cap="flat" cmpd="sng" algn="ctr">
              <a:solidFill>
                <a:srgbClr val="000000"/>
              </a:solidFill>
              <a:prstDash val="solid"/>
              <a:round/>
              <a:headEnd type="none" w="med" len="med"/>
              <a:tailEnd type="triangle"/>
            </a:ln>
            <a:effectLst/>
          </p:spPr>
        </p:cxnSp>
        <p:sp>
          <p:nvSpPr>
            <p:cNvPr id="395" name="Rectangle 394">
              <a:extLst>
                <a:ext uri="{FF2B5EF4-FFF2-40B4-BE49-F238E27FC236}">
                  <a16:creationId xmlns:a16="http://schemas.microsoft.com/office/drawing/2014/main" id="{2BB9FA1D-2D39-BD5B-47C8-F28829D53F89}"/>
                </a:ext>
              </a:extLst>
            </p:cNvPr>
            <p:cNvSpPr/>
            <p:nvPr/>
          </p:nvSpPr>
          <p:spPr bwMode="auto">
            <a:xfrm>
              <a:off x="7897301" y="3950022"/>
              <a:ext cx="559738"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IL-15</a:t>
              </a:r>
            </a:p>
          </p:txBody>
        </p:sp>
        <p:cxnSp>
          <p:nvCxnSpPr>
            <p:cNvPr id="396" name="Straight Arrow Connector 395">
              <a:extLst>
                <a:ext uri="{FF2B5EF4-FFF2-40B4-BE49-F238E27FC236}">
                  <a16:creationId xmlns:a16="http://schemas.microsoft.com/office/drawing/2014/main" id="{C6096153-5BCB-8F44-5106-6B196AD128A3}"/>
                </a:ext>
              </a:extLst>
            </p:cNvPr>
            <p:cNvCxnSpPr>
              <a:cxnSpLocks/>
            </p:cNvCxnSpPr>
            <p:nvPr/>
          </p:nvCxnSpPr>
          <p:spPr bwMode="auto">
            <a:xfrm>
              <a:off x="8744217" y="4895667"/>
              <a:ext cx="956778" cy="0"/>
            </a:xfrm>
            <a:prstGeom prst="straightConnector1">
              <a:avLst/>
            </a:prstGeom>
            <a:noFill/>
            <a:ln w="28575" cap="flat" cmpd="sng" algn="ctr">
              <a:solidFill>
                <a:srgbClr val="000000"/>
              </a:solidFill>
              <a:prstDash val="solid"/>
              <a:round/>
              <a:headEnd type="none" w="med" len="med"/>
              <a:tailEnd type="triangle"/>
            </a:ln>
            <a:effectLst/>
          </p:spPr>
        </p:cxnSp>
        <p:cxnSp>
          <p:nvCxnSpPr>
            <p:cNvPr id="397" name="Straight Arrow Connector 396">
              <a:extLst>
                <a:ext uri="{FF2B5EF4-FFF2-40B4-BE49-F238E27FC236}">
                  <a16:creationId xmlns:a16="http://schemas.microsoft.com/office/drawing/2014/main" id="{E3528653-31BA-55E0-317A-DE7E4A944240}"/>
                </a:ext>
              </a:extLst>
            </p:cNvPr>
            <p:cNvCxnSpPr>
              <a:cxnSpLocks/>
            </p:cNvCxnSpPr>
            <p:nvPr/>
          </p:nvCxnSpPr>
          <p:spPr bwMode="auto">
            <a:xfrm flipV="1">
              <a:off x="9357022" y="4927127"/>
              <a:ext cx="0" cy="184335"/>
            </a:xfrm>
            <a:prstGeom prst="straightConnector1">
              <a:avLst/>
            </a:prstGeom>
            <a:noFill/>
            <a:ln w="28575" cap="flat" cmpd="sng" algn="ctr">
              <a:solidFill>
                <a:srgbClr val="000000"/>
              </a:solidFill>
              <a:prstDash val="solid"/>
              <a:round/>
              <a:headEnd type="none" w="med" len="med"/>
              <a:tailEnd type="triangle"/>
            </a:ln>
            <a:effectLst/>
          </p:spPr>
        </p:cxnSp>
        <p:sp>
          <p:nvSpPr>
            <p:cNvPr id="398" name="Rectangle 397">
              <a:extLst>
                <a:ext uri="{FF2B5EF4-FFF2-40B4-BE49-F238E27FC236}">
                  <a16:creationId xmlns:a16="http://schemas.microsoft.com/office/drawing/2014/main" id="{62DFCDEA-7FFA-D3ED-A839-3DAEEB6EAAB7}"/>
                </a:ext>
              </a:extLst>
            </p:cNvPr>
            <p:cNvSpPr/>
            <p:nvPr/>
          </p:nvSpPr>
          <p:spPr bwMode="auto">
            <a:xfrm>
              <a:off x="9093912" y="5104634"/>
              <a:ext cx="559738" cy="169115"/>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LIF?</a:t>
              </a:r>
            </a:p>
          </p:txBody>
        </p:sp>
        <p:sp>
          <p:nvSpPr>
            <p:cNvPr id="399" name="Rectangle 398">
              <a:extLst>
                <a:ext uri="{FF2B5EF4-FFF2-40B4-BE49-F238E27FC236}">
                  <a16:creationId xmlns:a16="http://schemas.microsoft.com/office/drawing/2014/main" id="{776BAE68-5E50-C73E-BCA0-2D6AFA8DBFA5}"/>
                </a:ext>
              </a:extLst>
            </p:cNvPr>
            <p:cNvSpPr/>
            <p:nvPr/>
          </p:nvSpPr>
          <p:spPr bwMode="auto">
            <a:xfrm>
              <a:off x="9056621" y="5292832"/>
              <a:ext cx="629678" cy="169115"/>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OSM?</a:t>
              </a:r>
            </a:p>
          </p:txBody>
        </p:sp>
        <p:sp>
          <p:nvSpPr>
            <p:cNvPr id="400" name="Rectangle 399">
              <a:extLst>
                <a:ext uri="{FF2B5EF4-FFF2-40B4-BE49-F238E27FC236}">
                  <a16:creationId xmlns:a16="http://schemas.microsoft.com/office/drawing/2014/main" id="{1A227D7E-7459-E155-672D-0EBC6FEBB7A5}"/>
                </a:ext>
              </a:extLst>
            </p:cNvPr>
            <p:cNvSpPr/>
            <p:nvPr/>
          </p:nvSpPr>
          <p:spPr bwMode="auto">
            <a:xfrm>
              <a:off x="7864362" y="4581826"/>
              <a:ext cx="629678" cy="169115"/>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IL 15R</a:t>
              </a:r>
            </a:p>
          </p:txBody>
        </p:sp>
        <p:sp>
          <p:nvSpPr>
            <p:cNvPr id="401" name="Rectangle 400">
              <a:extLst>
                <a:ext uri="{FF2B5EF4-FFF2-40B4-BE49-F238E27FC236}">
                  <a16:creationId xmlns:a16="http://schemas.microsoft.com/office/drawing/2014/main" id="{D5E91E42-5F72-699E-DEBD-B472D812B77A}"/>
                </a:ext>
              </a:extLst>
            </p:cNvPr>
            <p:cNvSpPr/>
            <p:nvPr/>
          </p:nvSpPr>
          <p:spPr bwMode="auto">
            <a:xfrm>
              <a:off x="8223687" y="5035806"/>
              <a:ext cx="657763"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CXCR4</a:t>
              </a:r>
            </a:p>
          </p:txBody>
        </p:sp>
        <p:sp>
          <p:nvSpPr>
            <p:cNvPr id="402" name="Rectangle 401">
              <a:extLst>
                <a:ext uri="{FF2B5EF4-FFF2-40B4-BE49-F238E27FC236}">
                  <a16:creationId xmlns:a16="http://schemas.microsoft.com/office/drawing/2014/main" id="{3659B8B4-1CF4-0E1D-94F5-F6F91CEE56CE}"/>
                </a:ext>
              </a:extLst>
            </p:cNvPr>
            <p:cNvSpPr/>
            <p:nvPr/>
          </p:nvSpPr>
          <p:spPr bwMode="auto">
            <a:xfrm>
              <a:off x="7999576" y="5225787"/>
              <a:ext cx="651213"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CCR10</a:t>
              </a:r>
            </a:p>
          </p:txBody>
        </p:sp>
        <p:sp>
          <p:nvSpPr>
            <p:cNvPr id="403" name="Rectangle 402">
              <a:extLst>
                <a:ext uri="{FF2B5EF4-FFF2-40B4-BE49-F238E27FC236}">
                  <a16:creationId xmlns:a16="http://schemas.microsoft.com/office/drawing/2014/main" id="{7644CB53-347A-0D78-01D7-DEEAF4C02E29}"/>
                </a:ext>
              </a:extLst>
            </p:cNvPr>
            <p:cNvSpPr/>
            <p:nvPr/>
          </p:nvSpPr>
          <p:spPr bwMode="auto">
            <a:xfrm>
              <a:off x="7377667" y="5045235"/>
              <a:ext cx="571055"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CCR9</a:t>
              </a:r>
            </a:p>
          </p:txBody>
        </p:sp>
        <p:sp>
          <p:nvSpPr>
            <p:cNvPr id="404" name="Rectangle 403">
              <a:extLst>
                <a:ext uri="{FF2B5EF4-FFF2-40B4-BE49-F238E27FC236}">
                  <a16:creationId xmlns:a16="http://schemas.microsoft.com/office/drawing/2014/main" id="{7F812364-D5B6-1D32-F843-7E0639F9ABB4}"/>
                </a:ext>
              </a:extLst>
            </p:cNvPr>
            <p:cNvSpPr/>
            <p:nvPr/>
          </p:nvSpPr>
          <p:spPr bwMode="auto">
            <a:xfrm>
              <a:off x="7418744" y="5220568"/>
              <a:ext cx="571055"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α</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a:t>
              </a: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β</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a:t>
              </a:r>
            </a:p>
          </p:txBody>
        </p:sp>
        <p:sp>
          <p:nvSpPr>
            <p:cNvPr id="405" name="TextBox 404">
              <a:extLst>
                <a:ext uri="{FF2B5EF4-FFF2-40B4-BE49-F238E27FC236}">
                  <a16:creationId xmlns:a16="http://schemas.microsoft.com/office/drawing/2014/main" id="{B42A995C-83F0-EB25-9CC2-AF946B7E63A3}"/>
                </a:ext>
              </a:extLst>
            </p:cNvPr>
            <p:cNvSpPr txBox="1"/>
            <p:nvPr/>
          </p:nvSpPr>
          <p:spPr bwMode="auto">
            <a:xfrm>
              <a:off x="7481609" y="5460353"/>
              <a:ext cx="1568187"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IgA1 + plasmablast</a:t>
              </a:r>
            </a:p>
          </p:txBody>
        </p:sp>
        <p:sp>
          <p:nvSpPr>
            <p:cNvPr id="406" name="TextBox 405">
              <a:extLst>
                <a:ext uri="{FF2B5EF4-FFF2-40B4-BE49-F238E27FC236}">
                  <a16:creationId xmlns:a16="http://schemas.microsoft.com/office/drawing/2014/main" id="{C8C56C71-E01E-D0A0-945A-8CECF66F6EA0}"/>
                </a:ext>
              </a:extLst>
            </p:cNvPr>
            <p:cNvSpPr txBox="1"/>
            <p:nvPr/>
          </p:nvSpPr>
          <p:spPr bwMode="auto">
            <a:xfrm>
              <a:off x="7433564" y="5946937"/>
              <a:ext cx="1568187" cy="294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Vascular space</a:t>
              </a:r>
            </a:p>
          </p:txBody>
        </p:sp>
        <p:cxnSp>
          <p:nvCxnSpPr>
            <p:cNvPr id="407" name="Straight Arrow Connector 406">
              <a:extLst>
                <a:ext uri="{FF2B5EF4-FFF2-40B4-BE49-F238E27FC236}">
                  <a16:creationId xmlns:a16="http://schemas.microsoft.com/office/drawing/2014/main" id="{5985F645-83A6-7B2F-C183-6CB9C7AA8272}"/>
                </a:ext>
              </a:extLst>
            </p:cNvPr>
            <p:cNvCxnSpPr>
              <a:cxnSpLocks/>
            </p:cNvCxnSpPr>
            <p:nvPr/>
          </p:nvCxnSpPr>
          <p:spPr bwMode="auto">
            <a:xfrm>
              <a:off x="7150309" y="4895667"/>
              <a:ext cx="374616" cy="0"/>
            </a:xfrm>
            <a:prstGeom prst="straightConnector1">
              <a:avLst/>
            </a:prstGeom>
            <a:noFill/>
            <a:ln w="28575" cap="flat" cmpd="sng" algn="ctr">
              <a:solidFill>
                <a:srgbClr val="000000"/>
              </a:solidFill>
              <a:prstDash val="solid"/>
              <a:round/>
              <a:headEnd type="none" w="med" len="med"/>
              <a:tailEnd type="triangle"/>
            </a:ln>
            <a:effectLst/>
          </p:spPr>
        </p:cxnSp>
        <p:sp>
          <p:nvSpPr>
            <p:cNvPr id="408" name="Rectangle 407">
              <a:extLst>
                <a:ext uri="{FF2B5EF4-FFF2-40B4-BE49-F238E27FC236}">
                  <a16:creationId xmlns:a16="http://schemas.microsoft.com/office/drawing/2014/main" id="{E65BED9A-354F-4F79-22DD-047EC56F12FA}"/>
                </a:ext>
              </a:extLst>
            </p:cNvPr>
            <p:cNvSpPr/>
            <p:nvPr/>
          </p:nvSpPr>
          <p:spPr bwMode="auto">
            <a:xfrm>
              <a:off x="1390873" y="3773344"/>
              <a:ext cx="458960"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TLR</a:t>
              </a:r>
            </a:p>
          </p:txBody>
        </p:sp>
        <p:grpSp>
          <p:nvGrpSpPr>
            <p:cNvPr id="409" name="Group 408">
              <a:extLst>
                <a:ext uri="{FF2B5EF4-FFF2-40B4-BE49-F238E27FC236}">
                  <a16:creationId xmlns:a16="http://schemas.microsoft.com/office/drawing/2014/main" id="{3361D56F-A033-92FD-0885-B8E62EB8C050}"/>
                </a:ext>
              </a:extLst>
            </p:cNvPr>
            <p:cNvGrpSpPr/>
            <p:nvPr/>
          </p:nvGrpSpPr>
          <p:grpSpPr>
            <a:xfrm>
              <a:off x="2352892" y="2139193"/>
              <a:ext cx="541309" cy="948692"/>
              <a:chOff x="2352892" y="2139193"/>
              <a:chExt cx="541309" cy="948692"/>
            </a:xfrm>
          </p:grpSpPr>
          <p:sp>
            <p:nvSpPr>
              <p:cNvPr id="479" name="Freeform 409">
                <a:extLst>
                  <a:ext uri="{FF2B5EF4-FFF2-40B4-BE49-F238E27FC236}">
                    <a16:creationId xmlns:a16="http://schemas.microsoft.com/office/drawing/2014/main" id="{C59207ED-79DE-80FA-B3F8-6FEE859F4961}"/>
                  </a:ext>
                </a:extLst>
              </p:cNvPr>
              <p:cNvSpPr/>
              <p:nvPr/>
            </p:nvSpPr>
            <p:spPr bwMode="auto">
              <a:xfrm>
                <a:off x="2352892" y="2139193"/>
                <a:ext cx="541309" cy="864066"/>
              </a:xfrm>
              <a:custGeom>
                <a:avLst/>
                <a:gdLst>
                  <a:gd name="connsiteX0" fmla="*/ 541090 w 541090"/>
                  <a:gd name="connsiteY0" fmla="*/ 0 h 864066"/>
                  <a:gd name="connsiteX1" fmla="*/ 159391 w 541090"/>
                  <a:gd name="connsiteY1" fmla="*/ 163585 h 864066"/>
                  <a:gd name="connsiteX2" fmla="*/ 0 w 541090"/>
                  <a:gd name="connsiteY2" fmla="*/ 864066 h 864066"/>
                  <a:gd name="connsiteX0" fmla="*/ 541090 w 541090"/>
                  <a:gd name="connsiteY0" fmla="*/ 0 h 864066"/>
                  <a:gd name="connsiteX1" fmla="*/ 83890 w 541090"/>
                  <a:gd name="connsiteY1" fmla="*/ 243281 h 864066"/>
                  <a:gd name="connsiteX2" fmla="*/ 0 w 541090"/>
                  <a:gd name="connsiteY2" fmla="*/ 864066 h 864066"/>
                  <a:gd name="connsiteX0" fmla="*/ 542245 w 542245"/>
                  <a:gd name="connsiteY0" fmla="*/ 0 h 864066"/>
                  <a:gd name="connsiteX1" fmla="*/ 85045 w 542245"/>
                  <a:gd name="connsiteY1" fmla="*/ 243281 h 864066"/>
                  <a:gd name="connsiteX2" fmla="*/ 1155 w 542245"/>
                  <a:gd name="connsiteY2" fmla="*/ 864066 h 864066"/>
                  <a:gd name="connsiteX0" fmla="*/ 541309 w 541309"/>
                  <a:gd name="connsiteY0" fmla="*/ 0 h 864066"/>
                  <a:gd name="connsiteX1" fmla="*/ 117665 w 541309"/>
                  <a:gd name="connsiteY1" fmla="*/ 222309 h 864066"/>
                  <a:gd name="connsiteX2" fmla="*/ 219 w 541309"/>
                  <a:gd name="connsiteY2" fmla="*/ 864066 h 864066"/>
                </a:gdLst>
                <a:ahLst/>
                <a:cxnLst>
                  <a:cxn ang="0">
                    <a:pos x="connsiteX0" y="connsiteY0"/>
                  </a:cxn>
                  <a:cxn ang="0">
                    <a:pos x="connsiteX1" y="connsiteY1"/>
                  </a:cxn>
                  <a:cxn ang="0">
                    <a:pos x="connsiteX2" y="connsiteY2"/>
                  </a:cxn>
                </a:cxnLst>
                <a:rect l="l" t="t" r="r" b="b"/>
                <a:pathLst>
                  <a:path w="541309" h="864066">
                    <a:moveTo>
                      <a:pt x="541309" y="0"/>
                    </a:moveTo>
                    <a:cubicBezTo>
                      <a:pt x="395550" y="9787"/>
                      <a:pt x="207847" y="78298"/>
                      <a:pt x="117665" y="222309"/>
                    </a:cubicBezTo>
                    <a:cubicBezTo>
                      <a:pt x="27483" y="366320"/>
                      <a:pt x="-2928" y="615192"/>
                      <a:pt x="219" y="864066"/>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80" name="Straight Arrow Connector 479">
                <a:extLst>
                  <a:ext uri="{FF2B5EF4-FFF2-40B4-BE49-F238E27FC236}">
                    <a16:creationId xmlns:a16="http://schemas.microsoft.com/office/drawing/2014/main" id="{2E935A1A-8B23-F5FB-F4AB-7159D83BB3B4}"/>
                  </a:ext>
                </a:extLst>
              </p:cNvPr>
              <p:cNvCxnSpPr>
                <a:cxnSpLocks/>
                <a:stCxn id="479" idx="2"/>
              </p:cNvCxnSpPr>
              <p:nvPr/>
            </p:nvCxnSpPr>
            <p:spPr bwMode="auto">
              <a:xfrm flipH="1">
                <a:off x="2352892" y="3003259"/>
                <a:ext cx="219" cy="84626"/>
              </a:xfrm>
              <a:prstGeom prst="straightConnector1">
                <a:avLst/>
              </a:prstGeom>
              <a:noFill/>
              <a:ln w="28575" cap="flat" cmpd="sng" algn="ctr">
                <a:solidFill>
                  <a:srgbClr val="000000"/>
                </a:solidFill>
                <a:prstDash val="solid"/>
                <a:round/>
                <a:headEnd type="none" w="med" len="med"/>
                <a:tailEnd type="triangle"/>
              </a:ln>
              <a:effectLst/>
            </p:spPr>
          </p:cxnSp>
        </p:grpSp>
        <p:sp>
          <p:nvSpPr>
            <p:cNvPr id="410" name="TextBox 409">
              <a:extLst>
                <a:ext uri="{FF2B5EF4-FFF2-40B4-BE49-F238E27FC236}">
                  <a16:creationId xmlns:a16="http://schemas.microsoft.com/office/drawing/2014/main" id="{E957A9C8-D320-3365-660B-C3C00D736445}"/>
                </a:ext>
              </a:extLst>
            </p:cNvPr>
            <p:cNvSpPr txBox="1"/>
            <p:nvPr/>
          </p:nvSpPr>
          <p:spPr bwMode="auto">
            <a:xfrm>
              <a:off x="1952495" y="3013330"/>
              <a:ext cx="907061"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9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Antigen</a:t>
              </a:r>
            </a:p>
          </p:txBody>
        </p:sp>
        <p:sp>
          <p:nvSpPr>
            <p:cNvPr id="411" name="Freeform 497">
              <a:extLst>
                <a:ext uri="{FF2B5EF4-FFF2-40B4-BE49-F238E27FC236}">
                  <a16:creationId xmlns:a16="http://schemas.microsoft.com/office/drawing/2014/main" id="{A2F301B0-2616-74E6-7043-2DDA61313D64}"/>
                </a:ext>
              </a:extLst>
            </p:cNvPr>
            <p:cNvSpPr/>
            <p:nvPr/>
          </p:nvSpPr>
          <p:spPr bwMode="auto">
            <a:xfrm>
              <a:off x="3401338" y="4609750"/>
              <a:ext cx="415653" cy="473978"/>
            </a:xfrm>
            <a:custGeom>
              <a:avLst/>
              <a:gdLst>
                <a:gd name="connsiteX0" fmla="*/ 2070 w 417325"/>
                <a:gd name="connsiteY0" fmla="*/ 0 h 473978"/>
                <a:gd name="connsiteX1" fmla="*/ 31431 w 417325"/>
                <a:gd name="connsiteY1" fmla="*/ 222309 h 473978"/>
                <a:gd name="connsiteX2" fmla="*/ 220184 w 417325"/>
                <a:gd name="connsiteY2" fmla="*/ 411061 h 473978"/>
                <a:gd name="connsiteX3" fmla="*/ 417325 w 417325"/>
                <a:gd name="connsiteY3" fmla="*/ 473978 h 473978"/>
                <a:gd name="connsiteX0" fmla="*/ 0 w 415255"/>
                <a:gd name="connsiteY0" fmla="*/ 0 h 473978"/>
                <a:gd name="connsiteX1" fmla="*/ 218114 w 415255"/>
                <a:gd name="connsiteY1" fmla="*/ 411061 h 473978"/>
                <a:gd name="connsiteX2" fmla="*/ 415255 w 415255"/>
                <a:gd name="connsiteY2" fmla="*/ 473978 h 473978"/>
                <a:gd name="connsiteX0" fmla="*/ 0 w 415255"/>
                <a:gd name="connsiteY0" fmla="*/ 0 h 473978"/>
                <a:gd name="connsiteX1" fmla="*/ 104863 w 415255"/>
                <a:gd name="connsiteY1" fmla="*/ 335560 h 473978"/>
                <a:gd name="connsiteX2" fmla="*/ 415255 w 415255"/>
                <a:gd name="connsiteY2" fmla="*/ 473978 h 473978"/>
                <a:gd name="connsiteX0" fmla="*/ 1168 w 416423"/>
                <a:gd name="connsiteY0" fmla="*/ 0 h 473978"/>
                <a:gd name="connsiteX1" fmla="*/ 106031 w 416423"/>
                <a:gd name="connsiteY1" fmla="*/ 335560 h 473978"/>
                <a:gd name="connsiteX2" fmla="*/ 416423 w 416423"/>
                <a:gd name="connsiteY2" fmla="*/ 473978 h 473978"/>
                <a:gd name="connsiteX0" fmla="*/ 398 w 415653"/>
                <a:gd name="connsiteY0" fmla="*/ 0 h 473978"/>
                <a:gd name="connsiteX1" fmla="*/ 105261 w 415653"/>
                <a:gd name="connsiteY1" fmla="*/ 335560 h 473978"/>
                <a:gd name="connsiteX2" fmla="*/ 415653 w 415653"/>
                <a:gd name="connsiteY2" fmla="*/ 473978 h 473978"/>
                <a:gd name="connsiteX0" fmla="*/ 398 w 415653"/>
                <a:gd name="connsiteY0" fmla="*/ 0 h 473978"/>
                <a:gd name="connsiteX1" fmla="*/ 105261 w 415653"/>
                <a:gd name="connsiteY1" fmla="*/ 335560 h 473978"/>
                <a:gd name="connsiteX2" fmla="*/ 415653 w 415653"/>
                <a:gd name="connsiteY2" fmla="*/ 473978 h 473978"/>
                <a:gd name="connsiteX0" fmla="*/ 398 w 415653"/>
                <a:gd name="connsiteY0" fmla="*/ 0 h 473978"/>
                <a:gd name="connsiteX1" fmla="*/ 105261 w 415653"/>
                <a:gd name="connsiteY1" fmla="*/ 335560 h 473978"/>
                <a:gd name="connsiteX2" fmla="*/ 415653 w 415653"/>
                <a:gd name="connsiteY2" fmla="*/ 473978 h 473978"/>
              </a:gdLst>
              <a:ahLst/>
              <a:cxnLst>
                <a:cxn ang="0">
                  <a:pos x="connsiteX0" y="connsiteY0"/>
                </a:cxn>
                <a:cxn ang="0">
                  <a:pos x="connsiteX1" y="connsiteY1"/>
                </a:cxn>
                <a:cxn ang="0">
                  <a:pos x="connsiteX2" y="connsiteY2"/>
                </a:cxn>
              </a:cxnLst>
              <a:rect l="l" t="t" r="r" b="b"/>
              <a:pathLst>
                <a:path w="415653" h="473978">
                  <a:moveTo>
                    <a:pt x="398" y="0"/>
                  </a:moveTo>
                  <a:cubicBezTo>
                    <a:pt x="-4495" y="169528"/>
                    <a:pt x="36052" y="256564"/>
                    <a:pt x="105261" y="335560"/>
                  </a:cubicBezTo>
                  <a:cubicBezTo>
                    <a:pt x="173772" y="402672"/>
                    <a:pt x="290517" y="467686"/>
                    <a:pt x="415653" y="473978"/>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412" name="TextBox 411">
              <a:extLst>
                <a:ext uri="{FF2B5EF4-FFF2-40B4-BE49-F238E27FC236}">
                  <a16:creationId xmlns:a16="http://schemas.microsoft.com/office/drawing/2014/main" id="{2797ADE3-BAD2-56CD-4A8E-C1A4A36F5A66}"/>
                </a:ext>
              </a:extLst>
            </p:cNvPr>
            <p:cNvSpPr txBox="1"/>
            <p:nvPr/>
          </p:nvSpPr>
          <p:spPr bwMode="auto">
            <a:xfrm>
              <a:off x="1821823" y="3336628"/>
              <a:ext cx="1028572" cy="49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Dendritic cell</a:t>
              </a:r>
            </a:p>
          </p:txBody>
        </p:sp>
        <p:cxnSp>
          <p:nvCxnSpPr>
            <p:cNvPr id="413" name="Straight Arrow Connector 412">
              <a:extLst>
                <a:ext uri="{FF2B5EF4-FFF2-40B4-BE49-F238E27FC236}">
                  <a16:creationId xmlns:a16="http://schemas.microsoft.com/office/drawing/2014/main" id="{969E53F0-F764-25F5-5817-85089B5A1462}"/>
                </a:ext>
              </a:extLst>
            </p:cNvPr>
            <p:cNvCxnSpPr>
              <a:cxnSpLocks/>
            </p:cNvCxnSpPr>
            <p:nvPr/>
          </p:nvCxnSpPr>
          <p:spPr bwMode="auto">
            <a:xfrm>
              <a:off x="2352892" y="3248789"/>
              <a:ext cx="0" cy="113469"/>
            </a:xfrm>
            <a:prstGeom prst="straightConnector1">
              <a:avLst/>
            </a:prstGeom>
            <a:noFill/>
            <a:ln w="28575" cap="flat" cmpd="sng" algn="ctr">
              <a:solidFill>
                <a:srgbClr val="000000"/>
              </a:solidFill>
              <a:prstDash val="solid"/>
              <a:round/>
              <a:headEnd type="none" w="med" len="med"/>
              <a:tailEnd type="triangle"/>
            </a:ln>
            <a:effectLst/>
          </p:spPr>
        </p:cxnSp>
        <p:grpSp>
          <p:nvGrpSpPr>
            <p:cNvPr id="414" name="Group 413">
              <a:extLst>
                <a:ext uri="{FF2B5EF4-FFF2-40B4-BE49-F238E27FC236}">
                  <a16:creationId xmlns:a16="http://schemas.microsoft.com/office/drawing/2014/main" id="{7C9C769D-5E53-489B-591F-F887E58189ED}"/>
                </a:ext>
              </a:extLst>
            </p:cNvPr>
            <p:cNvGrpSpPr/>
            <p:nvPr/>
          </p:nvGrpSpPr>
          <p:grpSpPr>
            <a:xfrm>
              <a:off x="2596393" y="3710425"/>
              <a:ext cx="2264036" cy="408712"/>
              <a:chOff x="2596393" y="3710425"/>
              <a:chExt cx="2264036" cy="408712"/>
            </a:xfrm>
          </p:grpSpPr>
          <p:sp>
            <p:nvSpPr>
              <p:cNvPr id="477" name="Freeform 425">
                <a:extLst>
                  <a:ext uri="{FF2B5EF4-FFF2-40B4-BE49-F238E27FC236}">
                    <a16:creationId xmlns:a16="http://schemas.microsoft.com/office/drawing/2014/main" id="{4FB75957-5063-4698-12BE-9F9F0FEF9A5D}"/>
                  </a:ext>
                </a:extLst>
              </p:cNvPr>
              <p:cNvSpPr/>
              <p:nvPr/>
            </p:nvSpPr>
            <p:spPr bwMode="auto">
              <a:xfrm>
                <a:off x="2596393" y="3710425"/>
                <a:ext cx="2256638" cy="333069"/>
              </a:xfrm>
              <a:custGeom>
                <a:avLst/>
                <a:gdLst>
                  <a:gd name="connsiteX0" fmla="*/ 0 w 2256638"/>
                  <a:gd name="connsiteY0" fmla="*/ 75582 h 331447"/>
                  <a:gd name="connsiteX1" fmla="*/ 700480 w 2256638"/>
                  <a:gd name="connsiteY1" fmla="*/ 81 h 331447"/>
                  <a:gd name="connsiteX2" fmla="*/ 1963024 w 2256638"/>
                  <a:gd name="connsiteY2" fmla="*/ 88166 h 331447"/>
                  <a:gd name="connsiteX3" fmla="*/ 2256638 w 2256638"/>
                  <a:gd name="connsiteY3" fmla="*/ 331447 h 331447"/>
                  <a:gd name="connsiteX0" fmla="*/ 0 w 2256638"/>
                  <a:gd name="connsiteY0" fmla="*/ 77204 h 333069"/>
                  <a:gd name="connsiteX1" fmla="*/ 700480 w 2256638"/>
                  <a:gd name="connsiteY1" fmla="*/ 1703 h 333069"/>
                  <a:gd name="connsiteX2" fmla="*/ 1816217 w 2256638"/>
                  <a:gd name="connsiteY2" fmla="*/ 52037 h 333069"/>
                  <a:gd name="connsiteX3" fmla="*/ 2256638 w 2256638"/>
                  <a:gd name="connsiteY3" fmla="*/ 333069 h 333069"/>
                </a:gdLst>
                <a:ahLst/>
                <a:cxnLst>
                  <a:cxn ang="0">
                    <a:pos x="connsiteX0" y="connsiteY0"/>
                  </a:cxn>
                  <a:cxn ang="0">
                    <a:pos x="connsiteX1" y="connsiteY1"/>
                  </a:cxn>
                  <a:cxn ang="0">
                    <a:pos x="connsiteX2" y="connsiteY2"/>
                  </a:cxn>
                  <a:cxn ang="0">
                    <a:pos x="connsiteX3" y="connsiteY3"/>
                  </a:cxn>
                </a:cxnLst>
                <a:rect l="l" t="t" r="r" b="b"/>
                <a:pathLst>
                  <a:path w="2256638" h="333069">
                    <a:moveTo>
                      <a:pt x="0" y="77204"/>
                    </a:moveTo>
                    <a:cubicBezTo>
                      <a:pt x="186654" y="38405"/>
                      <a:pt x="397777" y="5897"/>
                      <a:pt x="700480" y="1703"/>
                    </a:cubicBezTo>
                    <a:cubicBezTo>
                      <a:pt x="1003183" y="-2491"/>
                      <a:pt x="1556857" y="-3191"/>
                      <a:pt x="1816217" y="52037"/>
                    </a:cubicBezTo>
                    <a:cubicBezTo>
                      <a:pt x="2075577" y="107265"/>
                      <a:pt x="2239511" y="239042"/>
                      <a:pt x="2256638" y="333069"/>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78" name="Straight Arrow Connector 477">
                <a:extLst>
                  <a:ext uri="{FF2B5EF4-FFF2-40B4-BE49-F238E27FC236}">
                    <a16:creationId xmlns:a16="http://schemas.microsoft.com/office/drawing/2014/main" id="{5530F67A-8DA3-16A2-25A5-37169ADDF550}"/>
                  </a:ext>
                </a:extLst>
              </p:cNvPr>
              <p:cNvCxnSpPr>
                <a:cxnSpLocks/>
              </p:cNvCxnSpPr>
              <p:nvPr/>
            </p:nvCxnSpPr>
            <p:spPr bwMode="auto">
              <a:xfrm>
                <a:off x="4853031" y="4040783"/>
                <a:ext cx="7398" cy="78354"/>
              </a:xfrm>
              <a:prstGeom prst="straightConnector1">
                <a:avLst/>
              </a:prstGeom>
              <a:noFill/>
              <a:ln w="28575" cap="flat" cmpd="sng" algn="ctr">
                <a:solidFill>
                  <a:srgbClr val="000000"/>
                </a:solidFill>
                <a:prstDash val="solid"/>
                <a:round/>
                <a:headEnd type="none" w="med" len="med"/>
                <a:tailEnd type="triangle"/>
              </a:ln>
              <a:effectLst/>
            </p:spPr>
          </p:cxnSp>
        </p:grpSp>
        <p:grpSp>
          <p:nvGrpSpPr>
            <p:cNvPr id="415" name="Group 414">
              <a:extLst>
                <a:ext uri="{FF2B5EF4-FFF2-40B4-BE49-F238E27FC236}">
                  <a16:creationId xmlns:a16="http://schemas.microsoft.com/office/drawing/2014/main" id="{0F90A428-B645-ACF1-A166-3AB5F2F1B243}"/>
                </a:ext>
              </a:extLst>
            </p:cNvPr>
            <p:cNvGrpSpPr/>
            <p:nvPr/>
          </p:nvGrpSpPr>
          <p:grpSpPr>
            <a:xfrm>
              <a:off x="2894203" y="5301842"/>
              <a:ext cx="1031060" cy="104157"/>
              <a:chOff x="2894203" y="5301842"/>
              <a:chExt cx="1031060" cy="104157"/>
            </a:xfrm>
          </p:grpSpPr>
          <p:sp>
            <p:nvSpPr>
              <p:cNvPr id="475" name="Freeform 508">
                <a:extLst>
                  <a:ext uri="{FF2B5EF4-FFF2-40B4-BE49-F238E27FC236}">
                    <a16:creationId xmlns:a16="http://schemas.microsoft.com/office/drawing/2014/main" id="{751772B9-6E51-1A62-30ED-C3850F36DC9C}"/>
                  </a:ext>
                </a:extLst>
              </p:cNvPr>
              <p:cNvSpPr/>
              <p:nvPr/>
            </p:nvSpPr>
            <p:spPr bwMode="auto">
              <a:xfrm>
                <a:off x="2894203" y="5301842"/>
                <a:ext cx="964734" cy="100668"/>
              </a:xfrm>
              <a:custGeom>
                <a:avLst/>
                <a:gdLst>
                  <a:gd name="connsiteX0" fmla="*/ 0 w 964734"/>
                  <a:gd name="connsiteY0" fmla="*/ 0 h 100668"/>
                  <a:gd name="connsiteX1" fmla="*/ 415255 w 964734"/>
                  <a:gd name="connsiteY1" fmla="*/ 71307 h 100668"/>
                  <a:gd name="connsiteX2" fmla="*/ 964734 w 964734"/>
                  <a:gd name="connsiteY2" fmla="*/ 100668 h 100668"/>
                </a:gdLst>
                <a:ahLst/>
                <a:cxnLst>
                  <a:cxn ang="0">
                    <a:pos x="connsiteX0" y="connsiteY0"/>
                  </a:cxn>
                  <a:cxn ang="0">
                    <a:pos x="connsiteX1" y="connsiteY1"/>
                  </a:cxn>
                  <a:cxn ang="0">
                    <a:pos x="connsiteX2" y="connsiteY2"/>
                  </a:cxn>
                </a:cxnLst>
                <a:rect l="l" t="t" r="r" b="b"/>
                <a:pathLst>
                  <a:path w="964734" h="100668">
                    <a:moveTo>
                      <a:pt x="0" y="0"/>
                    </a:moveTo>
                    <a:cubicBezTo>
                      <a:pt x="127233" y="27264"/>
                      <a:pt x="254466" y="54529"/>
                      <a:pt x="415255" y="71307"/>
                    </a:cubicBezTo>
                    <a:cubicBezTo>
                      <a:pt x="576044" y="88085"/>
                      <a:pt x="770389" y="94376"/>
                      <a:pt x="964734" y="100668"/>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76" name="Straight Arrow Connector 475">
                <a:extLst>
                  <a:ext uri="{FF2B5EF4-FFF2-40B4-BE49-F238E27FC236}">
                    <a16:creationId xmlns:a16="http://schemas.microsoft.com/office/drawing/2014/main" id="{A905785D-6382-F01E-7C85-97943EF19E49}"/>
                  </a:ext>
                </a:extLst>
              </p:cNvPr>
              <p:cNvCxnSpPr>
                <a:cxnSpLocks/>
                <a:stCxn id="475" idx="2"/>
              </p:cNvCxnSpPr>
              <p:nvPr/>
            </p:nvCxnSpPr>
            <p:spPr bwMode="auto">
              <a:xfrm>
                <a:off x="3858937" y="5402510"/>
                <a:ext cx="66326" cy="3489"/>
              </a:xfrm>
              <a:prstGeom prst="straightConnector1">
                <a:avLst/>
              </a:prstGeom>
              <a:noFill/>
              <a:ln w="28575" cap="flat" cmpd="sng" algn="ctr">
                <a:solidFill>
                  <a:srgbClr val="000000"/>
                </a:solidFill>
                <a:prstDash val="solid"/>
                <a:round/>
                <a:headEnd type="none" w="med" len="med"/>
                <a:tailEnd type="triangle"/>
              </a:ln>
              <a:effectLst/>
            </p:spPr>
          </p:cxnSp>
        </p:grpSp>
        <p:sp>
          <p:nvSpPr>
            <p:cNvPr id="416" name="Rectangle 415">
              <a:extLst>
                <a:ext uri="{FF2B5EF4-FFF2-40B4-BE49-F238E27FC236}">
                  <a16:creationId xmlns:a16="http://schemas.microsoft.com/office/drawing/2014/main" id="{F79ECF79-E32E-AA95-6A6F-55F77285F71B}"/>
                </a:ext>
              </a:extLst>
            </p:cNvPr>
            <p:cNvSpPr/>
            <p:nvPr/>
          </p:nvSpPr>
          <p:spPr bwMode="auto">
            <a:xfrm>
              <a:off x="4453844" y="3417380"/>
              <a:ext cx="1168653"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Retinoic acid</a:t>
              </a:r>
            </a:p>
          </p:txBody>
        </p:sp>
        <p:sp>
          <p:nvSpPr>
            <p:cNvPr id="417" name="Rectangle 416">
              <a:extLst>
                <a:ext uri="{FF2B5EF4-FFF2-40B4-BE49-F238E27FC236}">
                  <a16:creationId xmlns:a16="http://schemas.microsoft.com/office/drawing/2014/main" id="{E11D4A9B-D30A-43B6-1ECB-60537F38A38E}"/>
                </a:ext>
              </a:extLst>
            </p:cNvPr>
            <p:cNvSpPr/>
            <p:nvPr/>
          </p:nvSpPr>
          <p:spPr bwMode="auto">
            <a:xfrm>
              <a:off x="1653550" y="4291271"/>
              <a:ext cx="401382"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B7</a:t>
              </a:r>
            </a:p>
          </p:txBody>
        </p:sp>
        <p:sp>
          <p:nvSpPr>
            <p:cNvPr id="418" name="Rectangle 417">
              <a:extLst>
                <a:ext uri="{FF2B5EF4-FFF2-40B4-BE49-F238E27FC236}">
                  <a16:creationId xmlns:a16="http://schemas.microsoft.com/office/drawing/2014/main" id="{F12A79FD-957B-CE15-7B7C-B16557FEAD6C}"/>
                </a:ext>
              </a:extLst>
            </p:cNvPr>
            <p:cNvSpPr/>
            <p:nvPr/>
          </p:nvSpPr>
          <p:spPr bwMode="auto">
            <a:xfrm>
              <a:off x="2060085" y="4291271"/>
              <a:ext cx="632895" cy="207520"/>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MHCII</a:t>
              </a:r>
            </a:p>
          </p:txBody>
        </p:sp>
        <p:cxnSp>
          <p:nvCxnSpPr>
            <p:cNvPr id="419" name="Straight Arrow Connector 418">
              <a:extLst>
                <a:ext uri="{FF2B5EF4-FFF2-40B4-BE49-F238E27FC236}">
                  <a16:creationId xmlns:a16="http://schemas.microsoft.com/office/drawing/2014/main" id="{2BB0B882-27FF-F9A7-2398-4C0649ED4365}"/>
                </a:ext>
              </a:extLst>
            </p:cNvPr>
            <p:cNvCxnSpPr>
              <a:cxnSpLocks/>
            </p:cNvCxnSpPr>
            <p:nvPr/>
          </p:nvCxnSpPr>
          <p:spPr bwMode="auto">
            <a:xfrm>
              <a:off x="1933528" y="4498596"/>
              <a:ext cx="0" cy="251317"/>
            </a:xfrm>
            <a:prstGeom prst="straightConnector1">
              <a:avLst/>
            </a:prstGeom>
            <a:noFill/>
            <a:ln w="28575" cap="flat" cmpd="sng" algn="ctr">
              <a:solidFill>
                <a:srgbClr val="000000"/>
              </a:solidFill>
              <a:prstDash val="solid"/>
              <a:round/>
              <a:headEnd type="none" w="med" len="med"/>
              <a:tailEnd type="triangle"/>
            </a:ln>
            <a:effectLst/>
          </p:spPr>
        </p:cxnSp>
        <p:cxnSp>
          <p:nvCxnSpPr>
            <p:cNvPr id="420" name="Straight Arrow Connector 419">
              <a:extLst>
                <a:ext uri="{FF2B5EF4-FFF2-40B4-BE49-F238E27FC236}">
                  <a16:creationId xmlns:a16="http://schemas.microsoft.com/office/drawing/2014/main" id="{20FD6404-BB39-17D5-6131-3120ABC9D426}"/>
                </a:ext>
              </a:extLst>
            </p:cNvPr>
            <p:cNvCxnSpPr>
              <a:cxnSpLocks/>
            </p:cNvCxnSpPr>
            <p:nvPr/>
          </p:nvCxnSpPr>
          <p:spPr bwMode="auto">
            <a:xfrm>
              <a:off x="2277477" y="4498596"/>
              <a:ext cx="0" cy="251317"/>
            </a:xfrm>
            <a:prstGeom prst="straightConnector1">
              <a:avLst/>
            </a:prstGeom>
            <a:noFill/>
            <a:ln w="28575" cap="flat" cmpd="sng" algn="ctr">
              <a:solidFill>
                <a:srgbClr val="000000"/>
              </a:solidFill>
              <a:prstDash val="solid"/>
              <a:round/>
              <a:headEnd type="none" w="med" len="med"/>
              <a:tailEnd type="triangle"/>
            </a:ln>
            <a:effectLst/>
          </p:spPr>
        </p:cxnSp>
        <p:sp>
          <p:nvSpPr>
            <p:cNvPr id="421" name="Rectangle 420">
              <a:extLst>
                <a:ext uri="{FF2B5EF4-FFF2-40B4-BE49-F238E27FC236}">
                  <a16:creationId xmlns:a16="http://schemas.microsoft.com/office/drawing/2014/main" id="{5D7CE49C-2E63-43E0-F3BE-C984B53373B4}"/>
                </a:ext>
              </a:extLst>
            </p:cNvPr>
            <p:cNvSpPr/>
            <p:nvPr/>
          </p:nvSpPr>
          <p:spPr bwMode="auto">
            <a:xfrm>
              <a:off x="1505076" y="4759437"/>
              <a:ext cx="597625"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CD28</a:t>
              </a:r>
            </a:p>
          </p:txBody>
        </p:sp>
        <p:sp>
          <p:nvSpPr>
            <p:cNvPr id="422" name="Rectangle 421">
              <a:extLst>
                <a:ext uri="{FF2B5EF4-FFF2-40B4-BE49-F238E27FC236}">
                  <a16:creationId xmlns:a16="http://schemas.microsoft.com/office/drawing/2014/main" id="{87818C6E-2BDF-95E8-5302-B20F388C4038}"/>
                </a:ext>
              </a:extLst>
            </p:cNvPr>
            <p:cNvSpPr/>
            <p:nvPr/>
          </p:nvSpPr>
          <p:spPr bwMode="auto">
            <a:xfrm>
              <a:off x="2102918" y="4759437"/>
              <a:ext cx="468831"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TCR</a:t>
              </a:r>
            </a:p>
          </p:txBody>
        </p:sp>
        <p:sp>
          <p:nvSpPr>
            <p:cNvPr id="423" name="Rectangle 422">
              <a:extLst>
                <a:ext uri="{FF2B5EF4-FFF2-40B4-BE49-F238E27FC236}">
                  <a16:creationId xmlns:a16="http://schemas.microsoft.com/office/drawing/2014/main" id="{B8250DEE-B95D-7F15-3D69-4D54A107FC6B}"/>
                </a:ext>
              </a:extLst>
            </p:cNvPr>
            <p:cNvSpPr/>
            <p:nvPr/>
          </p:nvSpPr>
          <p:spPr bwMode="auto">
            <a:xfrm>
              <a:off x="2333616" y="4994329"/>
              <a:ext cx="463344" cy="20752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TCR</a:t>
              </a:r>
            </a:p>
          </p:txBody>
        </p:sp>
        <p:sp>
          <p:nvSpPr>
            <p:cNvPr id="424" name="TextBox 423">
              <a:extLst>
                <a:ext uri="{FF2B5EF4-FFF2-40B4-BE49-F238E27FC236}">
                  <a16:creationId xmlns:a16="http://schemas.microsoft.com/office/drawing/2014/main" id="{CC35BEC0-E4C2-905C-6EFD-E0261A0D6363}"/>
                </a:ext>
              </a:extLst>
            </p:cNvPr>
            <p:cNvSpPr txBox="1"/>
            <p:nvPr/>
          </p:nvSpPr>
          <p:spPr bwMode="auto">
            <a:xfrm>
              <a:off x="1471316" y="5583446"/>
              <a:ext cx="116723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CD4 + T-cell</a:t>
              </a:r>
            </a:p>
          </p:txBody>
        </p:sp>
        <p:sp>
          <p:nvSpPr>
            <p:cNvPr id="425" name="Rectangle 424">
              <a:extLst>
                <a:ext uri="{FF2B5EF4-FFF2-40B4-BE49-F238E27FC236}">
                  <a16:creationId xmlns:a16="http://schemas.microsoft.com/office/drawing/2014/main" id="{73D80CBD-61BB-F250-7A16-1DD23F9C2D17}"/>
                </a:ext>
              </a:extLst>
            </p:cNvPr>
            <p:cNvSpPr/>
            <p:nvPr/>
          </p:nvSpPr>
          <p:spPr bwMode="auto">
            <a:xfrm>
              <a:off x="2247676" y="5373408"/>
              <a:ext cx="632895" cy="207520"/>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ICOS</a:t>
              </a:r>
            </a:p>
          </p:txBody>
        </p:sp>
        <p:sp>
          <p:nvSpPr>
            <p:cNvPr id="426" name="Rectangle 425">
              <a:extLst>
                <a:ext uri="{FF2B5EF4-FFF2-40B4-BE49-F238E27FC236}">
                  <a16:creationId xmlns:a16="http://schemas.microsoft.com/office/drawing/2014/main" id="{78D45760-A1B3-93A5-93FE-D1AF3C3C3F0A}"/>
                </a:ext>
              </a:extLst>
            </p:cNvPr>
            <p:cNvSpPr/>
            <p:nvPr/>
          </p:nvSpPr>
          <p:spPr bwMode="auto">
            <a:xfrm>
              <a:off x="2269661" y="5189316"/>
              <a:ext cx="674311" cy="179610"/>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CD40L</a:t>
              </a:r>
            </a:p>
          </p:txBody>
        </p:sp>
        <p:sp>
          <p:nvSpPr>
            <p:cNvPr id="427" name="TextBox 426">
              <a:extLst>
                <a:ext uri="{FF2B5EF4-FFF2-40B4-BE49-F238E27FC236}">
                  <a16:creationId xmlns:a16="http://schemas.microsoft.com/office/drawing/2014/main" id="{C402DBC5-1EDB-3E04-8C3B-3552873B6412}"/>
                </a:ext>
              </a:extLst>
            </p:cNvPr>
            <p:cNvSpPr txBox="1"/>
            <p:nvPr/>
          </p:nvSpPr>
          <p:spPr bwMode="auto">
            <a:xfrm>
              <a:off x="3862171" y="6073527"/>
              <a:ext cx="136437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Peyer patch</a:t>
              </a:r>
            </a:p>
          </p:txBody>
        </p:sp>
        <p:sp>
          <p:nvSpPr>
            <p:cNvPr id="428" name="Rectangle 427">
              <a:extLst>
                <a:ext uri="{FF2B5EF4-FFF2-40B4-BE49-F238E27FC236}">
                  <a16:creationId xmlns:a16="http://schemas.microsoft.com/office/drawing/2014/main" id="{C69C7C0D-CD74-3305-915B-9DC48C1361E8}"/>
                </a:ext>
              </a:extLst>
            </p:cNvPr>
            <p:cNvSpPr/>
            <p:nvPr/>
          </p:nvSpPr>
          <p:spPr bwMode="auto">
            <a:xfrm>
              <a:off x="3018675" y="3827853"/>
              <a:ext cx="458960"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IL-6</a:t>
              </a:r>
            </a:p>
          </p:txBody>
        </p:sp>
        <p:sp>
          <p:nvSpPr>
            <p:cNvPr id="429" name="Rectangle 428">
              <a:extLst>
                <a:ext uri="{FF2B5EF4-FFF2-40B4-BE49-F238E27FC236}">
                  <a16:creationId xmlns:a16="http://schemas.microsoft.com/office/drawing/2014/main" id="{7E251CED-319C-E280-79E7-ED30A7D03C38}"/>
                </a:ext>
              </a:extLst>
            </p:cNvPr>
            <p:cNvSpPr/>
            <p:nvPr/>
          </p:nvSpPr>
          <p:spPr bwMode="auto">
            <a:xfrm>
              <a:off x="3475874" y="3827853"/>
              <a:ext cx="538257"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IL-10</a:t>
              </a:r>
            </a:p>
          </p:txBody>
        </p:sp>
        <p:sp>
          <p:nvSpPr>
            <p:cNvPr id="430" name="Rectangle 429">
              <a:extLst>
                <a:ext uri="{FF2B5EF4-FFF2-40B4-BE49-F238E27FC236}">
                  <a16:creationId xmlns:a16="http://schemas.microsoft.com/office/drawing/2014/main" id="{3F486033-C352-AA0A-26D1-4762BAE37A90}"/>
                </a:ext>
              </a:extLst>
            </p:cNvPr>
            <p:cNvSpPr/>
            <p:nvPr/>
          </p:nvSpPr>
          <p:spPr bwMode="auto">
            <a:xfrm>
              <a:off x="4008576" y="3827853"/>
              <a:ext cx="566698"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TGF</a:t>
              </a: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β</a:t>
              </a:r>
              <a:endPar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431" name="Rectangle 430">
              <a:extLst>
                <a:ext uri="{FF2B5EF4-FFF2-40B4-BE49-F238E27FC236}">
                  <a16:creationId xmlns:a16="http://schemas.microsoft.com/office/drawing/2014/main" id="{EFFB61CC-0EFF-36E9-7D09-8FC303004FCA}"/>
                </a:ext>
              </a:extLst>
            </p:cNvPr>
            <p:cNvSpPr/>
            <p:nvPr/>
          </p:nvSpPr>
          <p:spPr bwMode="auto">
            <a:xfrm>
              <a:off x="3018675" y="3647490"/>
              <a:ext cx="458960"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IL-2</a:t>
              </a:r>
            </a:p>
          </p:txBody>
        </p:sp>
        <p:sp>
          <p:nvSpPr>
            <p:cNvPr id="432" name="Rectangle 431">
              <a:extLst>
                <a:ext uri="{FF2B5EF4-FFF2-40B4-BE49-F238E27FC236}">
                  <a16:creationId xmlns:a16="http://schemas.microsoft.com/office/drawing/2014/main" id="{6337F3B6-C7EF-5113-42D2-198CDBE7ED74}"/>
                </a:ext>
              </a:extLst>
            </p:cNvPr>
            <p:cNvSpPr/>
            <p:nvPr/>
          </p:nvSpPr>
          <p:spPr bwMode="auto">
            <a:xfrm>
              <a:off x="3480069" y="3647490"/>
              <a:ext cx="513811"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IL-4</a:t>
              </a:r>
            </a:p>
          </p:txBody>
        </p:sp>
        <p:sp>
          <p:nvSpPr>
            <p:cNvPr id="433" name="Rectangle 432">
              <a:extLst>
                <a:ext uri="{FF2B5EF4-FFF2-40B4-BE49-F238E27FC236}">
                  <a16:creationId xmlns:a16="http://schemas.microsoft.com/office/drawing/2014/main" id="{B9524FC1-8A27-49E8-FACD-452EB6D4C76A}"/>
                </a:ext>
              </a:extLst>
            </p:cNvPr>
            <p:cNvSpPr/>
            <p:nvPr/>
          </p:nvSpPr>
          <p:spPr bwMode="auto">
            <a:xfrm>
              <a:off x="3995992" y="3647490"/>
              <a:ext cx="513811"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IL-5</a:t>
              </a:r>
            </a:p>
          </p:txBody>
        </p:sp>
        <p:sp>
          <p:nvSpPr>
            <p:cNvPr id="434" name="Rectangle 433">
              <a:extLst>
                <a:ext uri="{FF2B5EF4-FFF2-40B4-BE49-F238E27FC236}">
                  <a16:creationId xmlns:a16="http://schemas.microsoft.com/office/drawing/2014/main" id="{AC2644A9-3DDA-EF24-00DF-E6AE0197F6FA}"/>
                </a:ext>
              </a:extLst>
            </p:cNvPr>
            <p:cNvSpPr/>
            <p:nvPr/>
          </p:nvSpPr>
          <p:spPr bwMode="auto">
            <a:xfrm>
              <a:off x="3936938" y="4559440"/>
              <a:ext cx="645498"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BAFFR</a:t>
              </a:r>
            </a:p>
          </p:txBody>
        </p:sp>
        <p:sp>
          <p:nvSpPr>
            <p:cNvPr id="435" name="Rectangle 434">
              <a:extLst>
                <a:ext uri="{FF2B5EF4-FFF2-40B4-BE49-F238E27FC236}">
                  <a16:creationId xmlns:a16="http://schemas.microsoft.com/office/drawing/2014/main" id="{B4F234A7-C769-CEBF-C430-BE94F2766AC6}"/>
                </a:ext>
              </a:extLst>
            </p:cNvPr>
            <p:cNvSpPr/>
            <p:nvPr/>
          </p:nvSpPr>
          <p:spPr bwMode="auto">
            <a:xfrm>
              <a:off x="3936938" y="4374882"/>
              <a:ext cx="641343"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BCMA</a:t>
              </a:r>
            </a:p>
          </p:txBody>
        </p:sp>
        <p:sp>
          <p:nvSpPr>
            <p:cNvPr id="436" name="Rectangle 435">
              <a:extLst>
                <a:ext uri="{FF2B5EF4-FFF2-40B4-BE49-F238E27FC236}">
                  <a16:creationId xmlns:a16="http://schemas.microsoft.com/office/drawing/2014/main" id="{2EA3BB01-BFDA-09CC-53FD-AC5AE9DCDC9E}"/>
                </a:ext>
              </a:extLst>
            </p:cNvPr>
            <p:cNvSpPr/>
            <p:nvPr/>
          </p:nvSpPr>
          <p:spPr bwMode="auto">
            <a:xfrm>
              <a:off x="3936938" y="4194519"/>
              <a:ext cx="641343"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TACI</a:t>
              </a:r>
            </a:p>
          </p:txBody>
        </p:sp>
        <p:sp>
          <p:nvSpPr>
            <p:cNvPr id="437" name="Rectangle 436">
              <a:extLst>
                <a:ext uri="{FF2B5EF4-FFF2-40B4-BE49-F238E27FC236}">
                  <a16:creationId xmlns:a16="http://schemas.microsoft.com/office/drawing/2014/main" id="{5B47BB5A-5A6A-9323-01B4-7574AB935A80}"/>
                </a:ext>
              </a:extLst>
            </p:cNvPr>
            <p:cNvSpPr/>
            <p:nvPr/>
          </p:nvSpPr>
          <p:spPr bwMode="auto">
            <a:xfrm>
              <a:off x="5015976" y="4033980"/>
              <a:ext cx="491040"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BCR</a:t>
              </a:r>
            </a:p>
          </p:txBody>
        </p:sp>
        <p:sp>
          <p:nvSpPr>
            <p:cNvPr id="438" name="TextBox 437">
              <a:extLst>
                <a:ext uri="{FF2B5EF4-FFF2-40B4-BE49-F238E27FC236}">
                  <a16:creationId xmlns:a16="http://schemas.microsoft.com/office/drawing/2014/main" id="{2F75C992-66A3-2F8E-A339-E567FA8D669C}"/>
                </a:ext>
              </a:extLst>
            </p:cNvPr>
            <p:cNvSpPr txBox="1"/>
            <p:nvPr/>
          </p:nvSpPr>
          <p:spPr bwMode="auto">
            <a:xfrm>
              <a:off x="4957014" y="4261976"/>
              <a:ext cx="63126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AID</a:t>
              </a:r>
            </a:p>
          </p:txBody>
        </p:sp>
        <p:sp>
          <p:nvSpPr>
            <p:cNvPr id="439" name="Rectangle 438">
              <a:extLst>
                <a:ext uri="{FF2B5EF4-FFF2-40B4-BE49-F238E27FC236}">
                  <a16:creationId xmlns:a16="http://schemas.microsoft.com/office/drawing/2014/main" id="{D1F7EFC8-48CA-A172-01E0-D7CCDE53C116}"/>
                </a:ext>
              </a:extLst>
            </p:cNvPr>
            <p:cNvSpPr/>
            <p:nvPr/>
          </p:nvSpPr>
          <p:spPr bwMode="auto">
            <a:xfrm>
              <a:off x="5015976" y="4931602"/>
              <a:ext cx="491040"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BCR</a:t>
              </a:r>
            </a:p>
          </p:txBody>
        </p:sp>
        <p:sp>
          <p:nvSpPr>
            <p:cNvPr id="440" name="Rectangle 439">
              <a:extLst>
                <a:ext uri="{FF2B5EF4-FFF2-40B4-BE49-F238E27FC236}">
                  <a16:creationId xmlns:a16="http://schemas.microsoft.com/office/drawing/2014/main" id="{EEA802E2-DAF6-4195-227E-F2CE923ABC37}"/>
                </a:ext>
              </a:extLst>
            </p:cNvPr>
            <p:cNvSpPr/>
            <p:nvPr/>
          </p:nvSpPr>
          <p:spPr bwMode="auto">
            <a:xfrm>
              <a:off x="4934943" y="5229412"/>
              <a:ext cx="444145"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AID</a:t>
              </a:r>
            </a:p>
          </p:txBody>
        </p:sp>
        <p:sp>
          <p:nvSpPr>
            <p:cNvPr id="441" name="Rectangle 440">
              <a:extLst>
                <a:ext uri="{FF2B5EF4-FFF2-40B4-BE49-F238E27FC236}">
                  <a16:creationId xmlns:a16="http://schemas.microsoft.com/office/drawing/2014/main" id="{06DEA061-96C3-0DCC-0701-D3ECC93E1B1E}"/>
                </a:ext>
              </a:extLst>
            </p:cNvPr>
            <p:cNvSpPr/>
            <p:nvPr/>
          </p:nvSpPr>
          <p:spPr bwMode="auto">
            <a:xfrm>
              <a:off x="5859947" y="5157897"/>
              <a:ext cx="566963"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CCR9</a:t>
              </a:r>
            </a:p>
          </p:txBody>
        </p:sp>
        <p:sp>
          <p:nvSpPr>
            <p:cNvPr id="442" name="Rectangle 441">
              <a:extLst>
                <a:ext uri="{FF2B5EF4-FFF2-40B4-BE49-F238E27FC236}">
                  <a16:creationId xmlns:a16="http://schemas.microsoft.com/office/drawing/2014/main" id="{5BA65EE7-5934-CCE1-526B-3F4384B97D9D}"/>
                </a:ext>
              </a:extLst>
            </p:cNvPr>
            <p:cNvSpPr/>
            <p:nvPr/>
          </p:nvSpPr>
          <p:spPr bwMode="auto">
            <a:xfrm>
              <a:off x="6474983" y="5166583"/>
              <a:ext cx="571055" cy="169115"/>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α</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4</a:t>
              </a: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β</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7</a:t>
              </a:r>
            </a:p>
          </p:txBody>
        </p:sp>
        <p:sp>
          <p:nvSpPr>
            <p:cNvPr id="443" name="TextBox 442">
              <a:extLst>
                <a:ext uri="{FF2B5EF4-FFF2-40B4-BE49-F238E27FC236}">
                  <a16:creationId xmlns:a16="http://schemas.microsoft.com/office/drawing/2014/main" id="{C0F80B7F-F62B-506B-26F5-B60FA81D3836}"/>
                </a:ext>
              </a:extLst>
            </p:cNvPr>
            <p:cNvSpPr txBox="1"/>
            <p:nvPr/>
          </p:nvSpPr>
          <p:spPr bwMode="auto">
            <a:xfrm>
              <a:off x="5942840" y="5363314"/>
              <a:ext cx="1206632"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IgA1 + B-cell</a:t>
              </a:r>
            </a:p>
          </p:txBody>
        </p:sp>
        <p:sp>
          <p:nvSpPr>
            <p:cNvPr id="444" name="TextBox 443">
              <a:extLst>
                <a:ext uri="{FF2B5EF4-FFF2-40B4-BE49-F238E27FC236}">
                  <a16:creationId xmlns:a16="http://schemas.microsoft.com/office/drawing/2014/main" id="{2524CE66-8AC5-D97D-DA09-7046C7CD62BE}"/>
                </a:ext>
              </a:extLst>
            </p:cNvPr>
            <p:cNvSpPr txBox="1"/>
            <p:nvPr/>
          </p:nvSpPr>
          <p:spPr bwMode="auto">
            <a:xfrm>
              <a:off x="3801398" y="4720366"/>
              <a:ext cx="1889950"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T-cell-independent CSR</a:t>
              </a:r>
            </a:p>
          </p:txBody>
        </p:sp>
        <p:sp>
          <p:nvSpPr>
            <p:cNvPr id="445" name="TextBox 444">
              <a:extLst>
                <a:ext uri="{FF2B5EF4-FFF2-40B4-BE49-F238E27FC236}">
                  <a16:creationId xmlns:a16="http://schemas.microsoft.com/office/drawing/2014/main" id="{CEC15617-EA79-CF38-3B2B-13EC145C99F6}"/>
                </a:ext>
              </a:extLst>
            </p:cNvPr>
            <p:cNvSpPr txBox="1"/>
            <p:nvPr/>
          </p:nvSpPr>
          <p:spPr bwMode="auto">
            <a:xfrm>
              <a:off x="5357249" y="4225951"/>
              <a:ext cx="1138677"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Class switching</a:t>
              </a:r>
            </a:p>
          </p:txBody>
        </p:sp>
        <p:cxnSp>
          <p:nvCxnSpPr>
            <p:cNvPr id="446" name="Straight Arrow Connector 445">
              <a:extLst>
                <a:ext uri="{FF2B5EF4-FFF2-40B4-BE49-F238E27FC236}">
                  <a16:creationId xmlns:a16="http://schemas.microsoft.com/office/drawing/2014/main" id="{4666FDAE-E831-9A54-2C2F-2290D9888C5B}"/>
                </a:ext>
              </a:extLst>
            </p:cNvPr>
            <p:cNvCxnSpPr>
              <a:cxnSpLocks/>
            </p:cNvCxnSpPr>
            <p:nvPr/>
          </p:nvCxnSpPr>
          <p:spPr bwMode="auto">
            <a:xfrm>
              <a:off x="5434911" y="4595472"/>
              <a:ext cx="553072" cy="147486"/>
            </a:xfrm>
            <a:prstGeom prst="straightConnector1">
              <a:avLst/>
            </a:prstGeom>
            <a:noFill/>
            <a:ln w="28575" cap="flat" cmpd="sng" algn="ctr">
              <a:solidFill>
                <a:srgbClr val="000000"/>
              </a:solidFill>
              <a:prstDash val="solid"/>
              <a:round/>
              <a:headEnd type="none" w="med" len="med"/>
              <a:tailEnd type="triangle"/>
            </a:ln>
            <a:effectLst/>
          </p:spPr>
        </p:cxnSp>
        <p:cxnSp>
          <p:nvCxnSpPr>
            <p:cNvPr id="447" name="Straight Arrow Connector 446">
              <a:extLst>
                <a:ext uri="{FF2B5EF4-FFF2-40B4-BE49-F238E27FC236}">
                  <a16:creationId xmlns:a16="http://schemas.microsoft.com/office/drawing/2014/main" id="{D9D6BF3A-517C-3341-C3A2-7E5A66196C09}"/>
                </a:ext>
              </a:extLst>
            </p:cNvPr>
            <p:cNvCxnSpPr>
              <a:cxnSpLocks/>
            </p:cNvCxnSpPr>
            <p:nvPr/>
          </p:nvCxnSpPr>
          <p:spPr bwMode="auto">
            <a:xfrm flipV="1">
              <a:off x="5493634" y="5042227"/>
              <a:ext cx="446839" cy="144669"/>
            </a:xfrm>
            <a:prstGeom prst="straightConnector1">
              <a:avLst/>
            </a:prstGeom>
            <a:noFill/>
            <a:ln w="28575" cap="flat" cmpd="sng" algn="ctr">
              <a:solidFill>
                <a:srgbClr val="000000"/>
              </a:solidFill>
              <a:prstDash val="solid"/>
              <a:round/>
              <a:headEnd type="none" w="med" len="med"/>
              <a:tailEnd type="triangle"/>
            </a:ln>
            <a:effectLst/>
          </p:spPr>
        </p:cxnSp>
        <p:sp>
          <p:nvSpPr>
            <p:cNvPr id="448" name="TextBox 447">
              <a:extLst>
                <a:ext uri="{FF2B5EF4-FFF2-40B4-BE49-F238E27FC236}">
                  <a16:creationId xmlns:a16="http://schemas.microsoft.com/office/drawing/2014/main" id="{43B4DDEC-DCB6-417B-9FB5-AF5F26E89932}"/>
                </a:ext>
              </a:extLst>
            </p:cNvPr>
            <p:cNvSpPr txBox="1"/>
            <p:nvPr/>
          </p:nvSpPr>
          <p:spPr bwMode="auto">
            <a:xfrm>
              <a:off x="3787021" y="5655544"/>
              <a:ext cx="1889950"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T-cell dependent CSR</a:t>
              </a:r>
            </a:p>
          </p:txBody>
        </p:sp>
        <p:sp>
          <p:nvSpPr>
            <p:cNvPr id="449" name="Rectangle 448">
              <a:extLst>
                <a:ext uri="{FF2B5EF4-FFF2-40B4-BE49-F238E27FC236}">
                  <a16:creationId xmlns:a16="http://schemas.microsoft.com/office/drawing/2014/main" id="{42198DA1-E44F-D735-22F8-8D3A83F11D48}"/>
                </a:ext>
              </a:extLst>
            </p:cNvPr>
            <p:cNvSpPr/>
            <p:nvPr/>
          </p:nvSpPr>
          <p:spPr bwMode="auto">
            <a:xfrm>
              <a:off x="2402084" y="5950268"/>
              <a:ext cx="458960"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IL-2</a:t>
              </a:r>
            </a:p>
          </p:txBody>
        </p:sp>
        <p:sp>
          <p:nvSpPr>
            <p:cNvPr id="450" name="Rectangle 449">
              <a:extLst>
                <a:ext uri="{FF2B5EF4-FFF2-40B4-BE49-F238E27FC236}">
                  <a16:creationId xmlns:a16="http://schemas.microsoft.com/office/drawing/2014/main" id="{6BFAA805-942C-BC64-79DA-25BAA3C77BFF}"/>
                </a:ext>
              </a:extLst>
            </p:cNvPr>
            <p:cNvSpPr/>
            <p:nvPr/>
          </p:nvSpPr>
          <p:spPr bwMode="auto">
            <a:xfrm>
              <a:off x="2976730" y="5933490"/>
              <a:ext cx="513811"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IL-4</a:t>
              </a:r>
            </a:p>
          </p:txBody>
        </p:sp>
        <p:sp>
          <p:nvSpPr>
            <p:cNvPr id="451" name="Rectangle 450">
              <a:extLst>
                <a:ext uri="{FF2B5EF4-FFF2-40B4-BE49-F238E27FC236}">
                  <a16:creationId xmlns:a16="http://schemas.microsoft.com/office/drawing/2014/main" id="{649F824C-9BE6-1EEF-E5B8-686FD3925716}"/>
                </a:ext>
              </a:extLst>
            </p:cNvPr>
            <p:cNvSpPr/>
            <p:nvPr/>
          </p:nvSpPr>
          <p:spPr bwMode="auto">
            <a:xfrm>
              <a:off x="3574304" y="5933490"/>
              <a:ext cx="513811"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IL-5</a:t>
              </a:r>
            </a:p>
          </p:txBody>
        </p:sp>
        <p:sp>
          <p:nvSpPr>
            <p:cNvPr id="452" name="Rectangle 451">
              <a:extLst>
                <a:ext uri="{FF2B5EF4-FFF2-40B4-BE49-F238E27FC236}">
                  <a16:creationId xmlns:a16="http://schemas.microsoft.com/office/drawing/2014/main" id="{FB46C0D0-54D9-F410-446B-11AF4446B307}"/>
                </a:ext>
              </a:extLst>
            </p:cNvPr>
            <p:cNvSpPr/>
            <p:nvPr/>
          </p:nvSpPr>
          <p:spPr bwMode="auto">
            <a:xfrm>
              <a:off x="4142798" y="5925101"/>
              <a:ext cx="563893"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TGF</a:t>
              </a:r>
              <a:r>
                <a:rPr kumimoji="0" lang="el-GR" sz="1400" b="0" i="0" u="none" strike="noStrike" kern="0" cap="none" spc="0" normalizeH="0" baseline="0" noProof="0">
                  <a:ln>
                    <a:noFill/>
                  </a:ln>
                  <a:solidFill>
                    <a:srgbClr val="000000"/>
                  </a:solidFill>
                  <a:effectLst/>
                  <a:uLnTx/>
                  <a:uFillTx/>
                  <a:latin typeface="Calibri" panose="020F0502020204030204" pitchFamily="34" charset="0"/>
                  <a:cs typeface="Calibri" panose="020F0502020204030204" pitchFamily="34" charset="0"/>
                </a:rPr>
                <a:t>β</a:t>
              </a:r>
              <a:endPar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cxnSp>
          <p:nvCxnSpPr>
            <p:cNvPr id="453" name="Straight Arrow Connector 452">
              <a:extLst>
                <a:ext uri="{FF2B5EF4-FFF2-40B4-BE49-F238E27FC236}">
                  <a16:creationId xmlns:a16="http://schemas.microsoft.com/office/drawing/2014/main" id="{5171DB72-43F5-D343-D9F8-BB6354E2FCD0}"/>
                </a:ext>
              </a:extLst>
            </p:cNvPr>
            <p:cNvCxnSpPr>
              <a:cxnSpLocks/>
              <a:stCxn id="458" idx="3"/>
            </p:cNvCxnSpPr>
            <p:nvPr/>
          </p:nvCxnSpPr>
          <p:spPr bwMode="auto">
            <a:xfrm flipV="1">
              <a:off x="3703498" y="4285079"/>
              <a:ext cx="220603" cy="46084"/>
            </a:xfrm>
            <a:prstGeom prst="straightConnector1">
              <a:avLst/>
            </a:prstGeom>
            <a:noFill/>
            <a:ln w="28575" cap="flat" cmpd="sng" algn="ctr">
              <a:solidFill>
                <a:srgbClr val="000000"/>
              </a:solidFill>
              <a:prstDash val="solid"/>
              <a:round/>
              <a:headEnd type="none" w="med" len="med"/>
              <a:tailEnd type="triangle"/>
            </a:ln>
            <a:effectLst/>
          </p:spPr>
        </p:cxnSp>
        <p:cxnSp>
          <p:nvCxnSpPr>
            <p:cNvPr id="454" name="Straight Arrow Connector 453">
              <a:extLst>
                <a:ext uri="{FF2B5EF4-FFF2-40B4-BE49-F238E27FC236}">
                  <a16:creationId xmlns:a16="http://schemas.microsoft.com/office/drawing/2014/main" id="{C6153902-9F06-C89C-35D8-0747A53F7DC0}"/>
                </a:ext>
              </a:extLst>
            </p:cNvPr>
            <p:cNvCxnSpPr>
              <a:cxnSpLocks/>
              <a:stCxn id="459" idx="3"/>
            </p:cNvCxnSpPr>
            <p:nvPr/>
          </p:nvCxnSpPr>
          <p:spPr bwMode="auto">
            <a:xfrm>
              <a:off x="3682371" y="4528271"/>
              <a:ext cx="244621" cy="0"/>
            </a:xfrm>
            <a:prstGeom prst="straightConnector1">
              <a:avLst/>
            </a:prstGeom>
            <a:noFill/>
            <a:ln w="28575" cap="flat" cmpd="sng" algn="ctr">
              <a:solidFill>
                <a:srgbClr val="000000"/>
              </a:solidFill>
              <a:prstDash val="solid"/>
              <a:round/>
              <a:headEnd type="none" w="med" len="med"/>
              <a:tailEnd type="triangle"/>
            </a:ln>
            <a:effectLst/>
          </p:spPr>
        </p:cxnSp>
        <p:cxnSp>
          <p:nvCxnSpPr>
            <p:cNvPr id="455" name="Straight Arrow Connector 454">
              <a:extLst>
                <a:ext uri="{FF2B5EF4-FFF2-40B4-BE49-F238E27FC236}">
                  <a16:creationId xmlns:a16="http://schemas.microsoft.com/office/drawing/2014/main" id="{208804BA-C103-BF3B-E322-00FBEF1AA809}"/>
                </a:ext>
              </a:extLst>
            </p:cNvPr>
            <p:cNvCxnSpPr>
              <a:cxnSpLocks/>
            </p:cNvCxnSpPr>
            <p:nvPr/>
          </p:nvCxnSpPr>
          <p:spPr bwMode="auto">
            <a:xfrm flipV="1">
              <a:off x="3678175" y="4338011"/>
              <a:ext cx="245926" cy="190260"/>
            </a:xfrm>
            <a:prstGeom prst="straightConnector1">
              <a:avLst/>
            </a:prstGeom>
            <a:noFill/>
            <a:ln w="28575" cap="flat" cmpd="sng" algn="ctr">
              <a:solidFill>
                <a:srgbClr val="000000"/>
              </a:solidFill>
              <a:prstDash val="solid"/>
              <a:round/>
              <a:headEnd type="none" w="med" len="med"/>
              <a:tailEnd type="triangle"/>
            </a:ln>
            <a:effectLst/>
          </p:spPr>
        </p:cxnSp>
        <p:cxnSp>
          <p:nvCxnSpPr>
            <p:cNvPr id="456" name="Straight Arrow Connector 455">
              <a:extLst>
                <a:ext uri="{FF2B5EF4-FFF2-40B4-BE49-F238E27FC236}">
                  <a16:creationId xmlns:a16="http://schemas.microsoft.com/office/drawing/2014/main" id="{90D55107-769B-1E30-D559-117BB3F01933}"/>
                </a:ext>
              </a:extLst>
            </p:cNvPr>
            <p:cNvCxnSpPr>
              <a:cxnSpLocks/>
            </p:cNvCxnSpPr>
            <p:nvPr/>
          </p:nvCxnSpPr>
          <p:spPr bwMode="auto">
            <a:xfrm>
              <a:off x="3703498" y="4368914"/>
              <a:ext cx="213037" cy="96528"/>
            </a:xfrm>
            <a:prstGeom prst="straightConnector1">
              <a:avLst/>
            </a:prstGeom>
            <a:noFill/>
            <a:ln w="28575" cap="flat" cmpd="sng" algn="ctr">
              <a:solidFill>
                <a:srgbClr val="000000"/>
              </a:solidFill>
              <a:prstDash val="solid"/>
              <a:round/>
              <a:headEnd type="none" w="med" len="med"/>
              <a:tailEnd type="triangle"/>
            </a:ln>
            <a:effectLst/>
          </p:spPr>
        </p:cxnSp>
        <p:cxnSp>
          <p:nvCxnSpPr>
            <p:cNvPr id="457" name="Straight Arrow Connector 456">
              <a:extLst>
                <a:ext uri="{FF2B5EF4-FFF2-40B4-BE49-F238E27FC236}">
                  <a16:creationId xmlns:a16="http://schemas.microsoft.com/office/drawing/2014/main" id="{FA286D4C-697B-4619-01F6-2DFA71F6C1FD}"/>
                </a:ext>
              </a:extLst>
            </p:cNvPr>
            <p:cNvCxnSpPr>
              <a:cxnSpLocks/>
            </p:cNvCxnSpPr>
            <p:nvPr/>
          </p:nvCxnSpPr>
          <p:spPr bwMode="auto">
            <a:xfrm>
              <a:off x="3703498" y="4524110"/>
              <a:ext cx="218699" cy="128826"/>
            </a:xfrm>
            <a:prstGeom prst="straightConnector1">
              <a:avLst/>
            </a:prstGeom>
            <a:noFill/>
            <a:ln w="28575" cap="flat" cmpd="sng" algn="ctr">
              <a:solidFill>
                <a:srgbClr val="000000"/>
              </a:solidFill>
              <a:prstDash val="solid"/>
              <a:round/>
              <a:headEnd type="none" w="med" len="med"/>
              <a:tailEnd type="triangle"/>
            </a:ln>
            <a:effectLst/>
          </p:spPr>
        </p:cxnSp>
        <p:sp>
          <p:nvSpPr>
            <p:cNvPr id="458" name="Rectangle 457">
              <a:extLst>
                <a:ext uri="{FF2B5EF4-FFF2-40B4-BE49-F238E27FC236}">
                  <a16:creationId xmlns:a16="http://schemas.microsoft.com/office/drawing/2014/main" id="{97A490F1-B506-0C6E-F570-826C7F09DFED}"/>
                </a:ext>
              </a:extLst>
            </p:cNvPr>
            <p:cNvSpPr/>
            <p:nvPr/>
          </p:nvSpPr>
          <p:spPr bwMode="auto">
            <a:xfrm>
              <a:off x="3077461" y="4240602"/>
              <a:ext cx="626037"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APRIL</a:t>
              </a:r>
            </a:p>
          </p:txBody>
        </p:sp>
        <p:sp>
          <p:nvSpPr>
            <p:cNvPr id="459" name="Rectangle 458">
              <a:extLst>
                <a:ext uri="{FF2B5EF4-FFF2-40B4-BE49-F238E27FC236}">
                  <a16:creationId xmlns:a16="http://schemas.microsoft.com/office/drawing/2014/main" id="{4AB7EB4A-1EAF-D4F9-3CB2-B8ED9C991FDE}"/>
                </a:ext>
              </a:extLst>
            </p:cNvPr>
            <p:cNvSpPr/>
            <p:nvPr/>
          </p:nvSpPr>
          <p:spPr bwMode="auto">
            <a:xfrm>
              <a:off x="3131710" y="4437710"/>
              <a:ext cx="550661" cy="181121"/>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BAFF</a:t>
              </a:r>
            </a:p>
          </p:txBody>
        </p:sp>
        <p:grpSp>
          <p:nvGrpSpPr>
            <p:cNvPr id="460" name="Group 459">
              <a:extLst>
                <a:ext uri="{FF2B5EF4-FFF2-40B4-BE49-F238E27FC236}">
                  <a16:creationId xmlns:a16="http://schemas.microsoft.com/office/drawing/2014/main" id="{2FD7C932-BA3D-CAD1-22D9-49D63B9DB28B}"/>
                </a:ext>
              </a:extLst>
            </p:cNvPr>
            <p:cNvGrpSpPr/>
            <p:nvPr/>
          </p:nvGrpSpPr>
          <p:grpSpPr>
            <a:xfrm>
              <a:off x="2659310" y="4194495"/>
              <a:ext cx="421956" cy="259985"/>
              <a:chOff x="2659310" y="4194495"/>
              <a:chExt cx="421956" cy="259985"/>
            </a:xfrm>
          </p:grpSpPr>
          <p:sp>
            <p:nvSpPr>
              <p:cNvPr id="473" name="Freeform 492">
                <a:extLst>
                  <a:ext uri="{FF2B5EF4-FFF2-40B4-BE49-F238E27FC236}">
                    <a16:creationId xmlns:a16="http://schemas.microsoft.com/office/drawing/2014/main" id="{CF2ACD9F-9FBE-78F9-4288-56215069ACB9}"/>
                  </a:ext>
                </a:extLst>
              </p:cNvPr>
              <p:cNvSpPr/>
              <p:nvPr/>
            </p:nvSpPr>
            <p:spPr bwMode="auto">
              <a:xfrm>
                <a:off x="2659310" y="4194495"/>
                <a:ext cx="360727" cy="230698"/>
              </a:xfrm>
              <a:custGeom>
                <a:avLst/>
                <a:gdLst>
                  <a:gd name="connsiteX0" fmla="*/ 0 w 360727"/>
                  <a:gd name="connsiteY0" fmla="*/ 0 h 230698"/>
                  <a:gd name="connsiteX1" fmla="*/ 134224 w 360727"/>
                  <a:gd name="connsiteY1" fmla="*/ 146808 h 230698"/>
                  <a:gd name="connsiteX2" fmla="*/ 360727 w 360727"/>
                  <a:gd name="connsiteY2" fmla="*/ 230698 h 230698"/>
                </a:gdLst>
                <a:ahLst/>
                <a:cxnLst>
                  <a:cxn ang="0">
                    <a:pos x="connsiteX0" y="connsiteY0"/>
                  </a:cxn>
                  <a:cxn ang="0">
                    <a:pos x="connsiteX1" y="connsiteY1"/>
                  </a:cxn>
                  <a:cxn ang="0">
                    <a:pos x="connsiteX2" y="connsiteY2"/>
                  </a:cxn>
                </a:cxnLst>
                <a:rect l="l" t="t" r="r" b="b"/>
                <a:pathLst>
                  <a:path w="360727" h="230698">
                    <a:moveTo>
                      <a:pt x="0" y="0"/>
                    </a:moveTo>
                    <a:cubicBezTo>
                      <a:pt x="37051" y="54179"/>
                      <a:pt x="74103" y="108358"/>
                      <a:pt x="134224" y="146808"/>
                    </a:cubicBezTo>
                    <a:cubicBezTo>
                      <a:pt x="194345" y="185258"/>
                      <a:pt x="277536" y="207978"/>
                      <a:pt x="360727" y="230698"/>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74" name="Straight Arrow Connector 473">
                <a:extLst>
                  <a:ext uri="{FF2B5EF4-FFF2-40B4-BE49-F238E27FC236}">
                    <a16:creationId xmlns:a16="http://schemas.microsoft.com/office/drawing/2014/main" id="{FA435195-CD11-1613-9C34-9A9BB9872CD5}"/>
                  </a:ext>
                </a:extLst>
              </p:cNvPr>
              <p:cNvCxnSpPr>
                <a:cxnSpLocks/>
                <a:stCxn id="473" idx="2"/>
              </p:cNvCxnSpPr>
              <p:nvPr/>
            </p:nvCxnSpPr>
            <p:spPr bwMode="auto">
              <a:xfrm>
                <a:off x="3020037" y="4425193"/>
                <a:ext cx="61229" cy="29287"/>
              </a:xfrm>
              <a:prstGeom prst="straightConnector1">
                <a:avLst/>
              </a:prstGeom>
              <a:noFill/>
              <a:ln w="28575" cap="flat" cmpd="sng" algn="ctr">
                <a:solidFill>
                  <a:srgbClr val="000000"/>
                </a:solidFill>
                <a:prstDash val="solid"/>
                <a:round/>
                <a:headEnd type="none" w="med" len="med"/>
                <a:tailEnd type="triangle"/>
              </a:ln>
              <a:effectLst/>
            </p:spPr>
          </p:cxnSp>
        </p:grpSp>
        <p:cxnSp>
          <p:nvCxnSpPr>
            <p:cNvPr id="461" name="Straight Arrow Connector 460">
              <a:extLst>
                <a:ext uri="{FF2B5EF4-FFF2-40B4-BE49-F238E27FC236}">
                  <a16:creationId xmlns:a16="http://schemas.microsoft.com/office/drawing/2014/main" id="{FFA9D33C-588C-FBA5-65C3-E76BFA5F3100}"/>
                </a:ext>
              </a:extLst>
            </p:cNvPr>
            <p:cNvCxnSpPr>
              <a:cxnSpLocks/>
            </p:cNvCxnSpPr>
            <p:nvPr/>
          </p:nvCxnSpPr>
          <p:spPr bwMode="auto">
            <a:xfrm>
              <a:off x="3816952" y="5083728"/>
              <a:ext cx="79520" cy="0"/>
            </a:xfrm>
            <a:prstGeom prst="straightConnector1">
              <a:avLst/>
            </a:prstGeom>
            <a:noFill/>
            <a:ln w="28575" cap="flat" cmpd="sng" algn="ctr">
              <a:solidFill>
                <a:srgbClr val="000000"/>
              </a:solidFill>
              <a:prstDash val="solid"/>
              <a:round/>
              <a:headEnd type="none" w="med" len="med"/>
              <a:tailEnd type="triangle"/>
            </a:ln>
            <a:effectLst/>
          </p:spPr>
        </p:cxnSp>
        <p:sp>
          <p:nvSpPr>
            <p:cNvPr id="462" name="Rectangle 461">
              <a:extLst>
                <a:ext uri="{FF2B5EF4-FFF2-40B4-BE49-F238E27FC236}">
                  <a16:creationId xmlns:a16="http://schemas.microsoft.com/office/drawing/2014/main" id="{C378EE67-FE89-1E40-FB30-70FD9A70DF6B}"/>
                </a:ext>
              </a:extLst>
            </p:cNvPr>
            <p:cNvSpPr/>
            <p:nvPr/>
          </p:nvSpPr>
          <p:spPr bwMode="auto">
            <a:xfrm>
              <a:off x="3936938" y="4974695"/>
              <a:ext cx="641343"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TACI</a:t>
              </a:r>
            </a:p>
          </p:txBody>
        </p:sp>
        <p:sp>
          <p:nvSpPr>
            <p:cNvPr id="463" name="Rectangle 462">
              <a:extLst>
                <a:ext uri="{FF2B5EF4-FFF2-40B4-BE49-F238E27FC236}">
                  <a16:creationId xmlns:a16="http://schemas.microsoft.com/office/drawing/2014/main" id="{15716220-B3C3-07A8-D998-3D06261FD649}"/>
                </a:ext>
              </a:extLst>
            </p:cNvPr>
            <p:cNvSpPr/>
            <p:nvPr/>
          </p:nvSpPr>
          <p:spPr bwMode="auto">
            <a:xfrm>
              <a:off x="3936938" y="5169869"/>
              <a:ext cx="641343" cy="153478"/>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MHC</a:t>
              </a:r>
            </a:p>
          </p:txBody>
        </p:sp>
        <p:sp>
          <p:nvSpPr>
            <p:cNvPr id="464" name="Rectangle 463">
              <a:extLst>
                <a:ext uri="{FF2B5EF4-FFF2-40B4-BE49-F238E27FC236}">
                  <a16:creationId xmlns:a16="http://schemas.microsoft.com/office/drawing/2014/main" id="{A76B14BE-5785-958B-5C3D-4B0205541D40}"/>
                </a:ext>
              </a:extLst>
            </p:cNvPr>
            <p:cNvSpPr/>
            <p:nvPr/>
          </p:nvSpPr>
          <p:spPr bwMode="auto">
            <a:xfrm>
              <a:off x="3936938" y="5329260"/>
              <a:ext cx="641343" cy="153478"/>
            </a:xfrm>
            <a:prstGeom prst="rect">
              <a:avLst/>
            </a:prstGeom>
            <a:solidFill>
              <a:srgbClr val="FDB338"/>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CD40</a:t>
              </a:r>
            </a:p>
          </p:txBody>
        </p:sp>
        <p:sp>
          <p:nvSpPr>
            <p:cNvPr id="465" name="Rectangle 464">
              <a:extLst>
                <a:ext uri="{FF2B5EF4-FFF2-40B4-BE49-F238E27FC236}">
                  <a16:creationId xmlns:a16="http://schemas.microsoft.com/office/drawing/2014/main" id="{6C93A9DF-70EB-7359-7C75-0A58A72BB9DF}"/>
                </a:ext>
              </a:extLst>
            </p:cNvPr>
            <p:cNvSpPr/>
            <p:nvPr/>
          </p:nvSpPr>
          <p:spPr bwMode="auto">
            <a:xfrm>
              <a:off x="3920690" y="5491744"/>
              <a:ext cx="694606" cy="181121"/>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ICOS-L</a:t>
              </a:r>
            </a:p>
          </p:txBody>
        </p:sp>
        <p:grpSp>
          <p:nvGrpSpPr>
            <p:cNvPr id="466" name="Group 465">
              <a:extLst>
                <a:ext uri="{FF2B5EF4-FFF2-40B4-BE49-F238E27FC236}">
                  <a16:creationId xmlns:a16="http://schemas.microsoft.com/office/drawing/2014/main" id="{167424BF-BC06-2905-1547-43EFE6B07DD4}"/>
                </a:ext>
              </a:extLst>
            </p:cNvPr>
            <p:cNvGrpSpPr/>
            <p:nvPr/>
          </p:nvGrpSpPr>
          <p:grpSpPr>
            <a:xfrm>
              <a:off x="2850977" y="5120363"/>
              <a:ext cx="1041515" cy="131145"/>
              <a:chOff x="2850977" y="5120363"/>
              <a:chExt cx="1041515" cy="131145"/>
            </a:xfrm>
          </p:grpSpPr>
          <p:sp>
            <p:nvSpPr>
              <p:cNvPr id="471" name="Freeform 507">
                <a:extLst>
                  <a:ext uri="{FF2B5EF4-FFF2-40B4-BE49-F238E27FC236}">
                    <a16:creationId xmlns:a16="http://schemas.microsoft.com/office/drawing/2014/main" id="{AD1844F6-6930-F022-E327-13C240B8829F}"/>
                  </a:ext>
                </a:extLst>
              </p:cNvPr>
              <p:cNvSpPr/>
              <p:nvPr/>
            </p:nvSpPr>
            <p:spPr bwMode="auto">
              <a:xfrm>
                <a:off x="2927758" y="5150840"/>
                <a:ext cx="964734" cy="100668"/>
              </a:xfrm>
              <a:custGeom>
                <a:avLst/>
                <a:gdLst>
                  <a:gd name="connsiteX0" fmla="*/ 0 w 964734"/>
                  <a:gd name="connsiteY0" fmla="*/ 0 h 100668"/>
                  <a:gd name="connsiteX1" fmla="*/ 415255 w 964734"/>
                  <a:gd name="connsiteY1" fmla="*/ 71307 h 100668"/>
                  <a:gd name="connsiteX2" fmla="*/ 964734 w 964734"/>
                  <a:gd name="connsiteY2" fmla="*/ 100668 h 100668"/>
                </a:gdLst>
                <a:ahLst/>
                <a:cxnLst>
                  <a:cxn ang="0">
                    <a:pos x="connsiteX0" y="connsiteY0"/>
                  </a:cxn>
                  <a:cxn ang="0">
                    <a:pos x="connsiteX1" y="connsiteY1"/>
                  </a:cxn>
                  <a:cxn ang="0">
                    <a:pos x="connsiteX2" y="connsiteY2"/>
                  </a:cxn>
                </a:cxnLst>
                <a:rect l="l" t="t" r="r" b="b"/>
                <a:pathLst>
                  <a:path w="964734" h="100668">
                    <a:moveTo>
                      <a:pt x="0" y="0"/>
                    </a:moveTo>
                    <a:cubicBezTo>
                      <a:pt x="127233" y="27264"/>
                      <a:pt x="254466" y="54529"/>
                      <a:pt x="415255" y="71307"/>
                    </a:cubicBezTo>
                    <a:cubicBezTo>
                      <a:pt x="576044" y="88085"/>
                      <a:pt x="770389" y="94376"/>
                      <a:pt x="964734" y="100668"/>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72" name="Straight Arrow Connector 471">
                <a:extLst>
                  <a:ext uri="{FF2B5EF4-FFF2-40B4-BE49-F238E27FC236}">
                    <a16:creationId xmlns:a16="http://schemas.microsoft.com/office/drawing/2014/main" id="{C93FD9B3-386D-913C-5DFD-D312C4624386}"/>
                  </a:ext>
                </a:extLst>
              </p:cNvPr>
              <p:cNvCxnSpPr>
                <a:cxnSpLocks/>
                <a:stCxn id="471" idx="0"/>
              </p:cNvCxnSpPr>
              <p:nvPr/>
            </p:nvCxnSpPr>
            <p:spPr bwMode="auto">
              <a:xfrm flipH="1" flipV="1">
                <a:off x="2850977" y="5120363"/>
                <a:ext cx="76781" cy="30477"/>
              </a:xfrm>
              <a:prstGeom prst="straightConnector1">
                <a:avLst/>
              </a:prstGeom>
              <a:noFill/>
              <a:ln w="28575" cap="flat" cmpd="sng" algn="ctr">
                <a:solidFill>
                  <a:srgbClr val="000000"/>
                </a:solidFill>
                <a:prstDash val="solid"/>
                <a:round/>
                <a:headEnd type="none" w="med" len="med"/>
                <a:tailEnd type="triangle"/>
              </a:ln>
              <a:effectLst/>
            </p:spPr>
          </p:cxnSp>
        </p:grpSp>
        <p:grpSp>
          <p:nvGrpSpPr>
            <p:cNvPr id="467" name="Group 466">
              <a:extLst>
                <a:ext uri="{FF2B5EF4-FFF2-40B4-BE49-F238E27FC236}">
                  <a16:creationId xmlns:a16="http://schemas.microsoft.com/office/drawing/2014/main" id="{59C4573A-6A7A-39D4-E448-7E3F5239A43C}"/>
                </a:ext>
              </a:extLst>
            </p:cNvPr>
            <p:cNvGrpSpPr/>
            <p:nvPr/>
          </p:nvGrpSpPr>
          <p:grpSpPr>
            <a:xfrm>
              <a:off x="2886997" y="5445342"/>
              <a:ext cx="1034857" cy="124948"/>
              <a:chOff x="2886997" y="5445342"/>
              <a:chExt cx="1034857" cy="124948"/>
            </a:xfrm>
          </p:grpSpPr>
          <p:sp>
            <p:nvSpPr>
              <p:cNvPr id="469" name="Freeform 509">
                <a:extLst>
                  <a:ext uri="{FF2B5EF4-FFF2-40B4-BE49-F238E27FC236}">
                    <a16:creationId xmlns:a16="http://schemas.microsoft.com/office/drawing/2014/main" id="{C1DEFCD5-69DC-1083-AC14-F94A826A7FD6}"/>
                  </a:ext>
                </a:extLst>
              </p:cNvPr>
              <p:cNvSpPr/>
              <p:nvPr/>
            </p:nvSpPr>
            <p:spPr bwMode="auto">
              <a:xfrm>
                <a:off x="2957120" y="5469622"/>
                <a:ext cx="964734" cy="100668"/>
              </a:xfrm>
              <a:custGeom>
                <a:avLst/>
                <a:gdLst>
                  <a:gd name="connsiteX0" fmla="*/ 0 w 964734"/>
                  <a:gd name="connsiteY0" fmla="*/ 0 h 100668"/>
                  <a:gd name="connsiteX1" fmla="*/ 415255 w 964734"/>
                  <a:gd name="connsiteY1" fmla="*/ 71307 h 100668"/>
                  <a:gd name="connsiteX2" fmla="*/ 964734 w 964734"/>
                  <a:gd name="connsiteY2" fmla="*/ 100668 h 100668"/>
                </a:gdLst>
                <a:ahLst/>
                <a:cxnLst>
                  <a:cxn ang="0">
                    <a:pos x="connsiteX0" y="connsiteY0"/>
                  </a:cxn>
                  <a:cxn ang="0">
                    <a:pos x="connsiteX1" y="connsiteY1"/>
                  </a:cxn>
                  <a:cxn ang="0">
                    <a:pos x="connsiteX2" y="connsiteY2"/>
                  </a:cxn>
                </a:cxnLst>
                <a:rect l="l" t="t" r="r" b="b"/>
                <a:pathLst>
                  <a:path w="964734" h="100668">
                    <a:moveTo>
                      <a:pt x="0" y="0"/>
                    </a:moveTo>
                    <a:cubicBezTo>
                      <a:pt x="127233" y="27264"/>
                      <a:pt x="254466" y="54529"/>
                      <a:pt x="415255" y="71307"/>
                    </a:cubicBezTo>
                    <a:cubicBezTo>
                      <a:pt x="576044" y="88085"/>
                      <a:pt x="770389" y="94376"/>
                      <a:pt x="964734" y="100668"/>
                    </a:cubicBez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70" name="Straight Arrow Connector 469">
                <a:extLst>
                  <a:ext uri="{FF2B5EF4-FFF2-40B4-BE49-F238E27FC236}">
                    <a16:creationId xmlns:a16="http://schemas.microsoft.com/office/drawing/2014/main" id="{CBF3ADFD-3236-9FA1-544A-025F67663F27}"/>
                  </a:ext>
                </a:extLst>
              </p:cNvPr>
              <p:cNvCxnSpPr>
                <a:cxnSpLocks/>
                <a:stCxn id="469" idx="0"/>
              </p:cNvCxnSpPr>
              <p:nvPr/>
            </p:nvCxnSpPr>
            <p:spPr bwMode="auto">
              <a:xfrm flipH="1" flipV="1">
                <a:off x="2886997" y="5445342"/>
                <a:ext cx="70123" cy="24280"/>
              </a:xfrm>
              <a:prstGeom prst="straightConnector1">
                <a:avLst/>
              </a:prstGeom>
              <a:noFill/>
              <a:ln w="28575" cap="flat" cmpd="sng" algn="ctr">
                <a:solidFill>
                  <a:srgbClr val="000000"/>
                </a:solidFill>
                <a:prstDash val="solid"/>
                <a:round/>
                <a:headEnd type="none" w="med" len="med"/>
                <a:tailEnd type="triangle"/>
              </a:ln>
              <a:effectLst/>
            </p:spPr>
          </p:cxnSp>
        </p:grpSp>
        <p:sp>
          <p:nvSpPr>
            <p:cNvPr id="468" name="Rectangle 467">
              <a:extLst>
                <a:ext uri="{FF2B5EF4-FFF2-40B4-BE49-F238E27FC236}">
                  <a16:creationId xmlns:a16="http://schemas.microsoft.com/office/drawing/2014/main" id="{141BC415-C6CC-C839-6692-00421018676F}"/>
                </a:ext>
              </a:extLst>
            </p:cNvPr>
            <p:cNvSpPr/>
            <p:nvPr/>
          </p:nvSpPr>
          <p:spPr bwMode="auto">
            <a:xfrm>
              <a:off x="5692804" y="2695099"/>
              <a:ext cx="576917" cy="212786"/>
            </a:xfrm>
            <a:prstGeom prst="rect">
              <a:avLst/>
            </a:prstGeom>
            <a:solidFill>
              <a:srgbClr val="E1471D"/>
            </a:solidFill>
            <a:ln w="0">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DEFA</a:t>
              </a:r>
            </a:p>
          </p:txBody>
        </p:sp>
      </p:grpSp>
      <p:sp>
        <p:nvSpPr>
          <p:cNvPr id="645" name="TextBox 644">
            <a:extLst>
              <a:ext uri="{FF2B5EF4-FFF2-40B4-BE49-F238E27FC236}">
                <a16:creationId xmlns:a16="http://schemas.microsoft.com/office/drawing/2014/main" id="{0493822E-F0D8-837A-BCB7-A8EB00D0BE2D}"/>
              </a:ext>
            </a:extLst>
          </p:cNvPr>
          <p:cNvSpPr txBox="1"/>
          <p:nvPr/>
        </p:nvSpPr>
        <p:spPr bwMode="auto">
          <a:xfrm>
            <a:off x="432550" y="6378316"/>
            <a:ext cx="61007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Adapted from: Magistroni. Kidney Int. 2015;88:974.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86840353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B3393B-FE04-3F04-A82D-8BC401C7AC5E}"/>
              </a:ext>
            </a:extLst>
          </p:cNvPr>
          <p:cNvSpPr>
            <a:spLocks noGrp="1"/>
          </p:cNvSpPr>
          <p:nvPr>
            <p:ph type="title"/>
          </p:nvPr>
        </p:nvSpPr>
        <p:spPr/>
        <p:txBody>
          <a:bodyPr/>
          <a:lstStyle/>
          <a:p>
            <a:r>
              <a:rPr lang="en-US" dirty="0"/>
              <a:t>The Multihit Model </a:t>
            </a:r>
          </a:p>
        </p:txBody>
      </p:sp>
      <p:grpSp>
        <p:nvGrpSpPr>
          <p:cNvPr id="5" name="Group 4">
            <a:extLst>
              <a:ext uri="{FF2B5EF4-FFF2-40B4-BE49-F238E27FC236}">
                <a16:creationId xmlns:a16="http://schemas.microsoft.com/office/drawing/2014/main" id="{C521DACF-47FC-84D6-F4B6-A068810D6392}"/>
              </a:ext>
            </a:extLst>
          </p:cNvPr>
          <p:cNvGrpSpPr/>
          <p:nvPr/>
        </p:nvGrpSpPr>
        <p:grpSpPr>
          <a:xfrm>
            <a:off x="3226740" y="2653798"/>
            <a:ext cx="3638464" cy="2619459"/>
            <a:chOff x="-482700" y="1712994"/>
            <a:chExt cx="3638464" cy="2619459"/>
          </a:xfrm>
        </p:grpSpPr>
        <p:sp>
          <p:nvSpPr>
            <p:cNvPr id="6" name="Freeform: Shape 5">
              <a:extLst>
                <a:ext uri="{FF2B5EF4-FFF2-40B4-BE49-F238E27FC236}">
                  <a16:creationId xmlns:a16="http://schemas.microsoft.com/office/drawing/2014/main" id="{0304C49E-DE2C-B282-4A30-AC8BDD9F7423}"/>
                </a:ext>
              </a:extLst>
            </p:cNvPr>
            <p:cNvSpPr/>
            <p:nvPr/>
          </p:nvSpPr>
          <p:spPr bwMode="auto">
            <a:xfrm>
              <a:off x="-469687" y="2862546"/>
              <a:ext cx="3614463" cy="1469907"/>
            </a:xfrm>
            <a:custGeom>
              <a:avLst/>
              <a:gdLst>
                <a:gd name="connsiteX0" fmla="*/ 273720 w 4130675"/>
                <a:gd name="connsiteY0" fmla="*/ 465144 h 1594330"/>
                <a:gd name="connsiteX1" fmla="*/ 391907 w 4130675"/>
                <a:gd name="connsiteY1" fmla="*/ 477585 h 1594330"/>
                <a:gd name="connsiteX2" fmla="*/ 460332 w 4130675"/>
                <a:gd name="connsiteY2" fmla="*/ 533569 h 1594330"/>
                <a:gd name="connsiteX3" fmla="*/ 503875 w 4130675"/>
                <a:gd name="connsiteY3" fmla="*/ 726401 h 1594330"/>
                <a:gd name="connsiteX4" fmla="*/ 485213 w 4130675"/>
                <a:gd name="connsiteY4" fmla="*/ 1024981 h 1594330"/>
                <a:gd name="connsiteX5" fmla="*/ 522536 w 4130675"/>
                <a:gd name="connsiteY5" fmla="*/ 1311120 h 1594330"/>
                <a:gd name="connsiteX6" fmla="*/ 653164 w 4130675"/>
                <a:gd name="connsiteY6" fmla="*/ 1472850 h 1594330"/>
                <a:gd name="connsiteX7" fmla="*/ 889540 w 4130675"/>
                <a:gd name="connsiteY7" fmla="*/ 1522614 h 1594330"/>
                <a:gd name="connsiteX8" fmla="*/ 1113475 w 4130675"/>
                <a:gd name="connsiteY8" fmla="*/ 1454189 h 1594330"/>
                <a:gd name="connsiteX9" fmla="*/ 1213001 w 4130675"/>
                <a:gd name="connsiteY9" fmla="*/ 1242695 h 1594330"/>
                <a:gd name="connsiteX10" fmla="*/ 1219222 w 4130675"/>
                <a:gd name="connsiteY10" fmla="*/ 1006320 h 1594330"/>
                <a:gd name="connsiteX11" fmla="*/ 1250324 w 4130675"/>
                <a:gd name="connsiteY11" fmla="*/ 788606 h 1594330"/>
                <a:gd name="connsiteX12" fmla="*/ 1412054 w 4130675"/>
                <a:gd name="connsiteY12" fmla="*/ 713961 h 1594330"/>
                <a:gd name="connsiteX13" fmla="*/ 1766617 w 4130675"/>
                <a:gd name="connsiteY13" fmla="*/ 813487 h 1594330"/>
                <a:gd name="connsiteX14" fmla="*/ 2164724 w 4130675"/>
                <a:gd name="connsiteY14" fmla="*/ 807267 h 1594330"/>
                <a:gd name="connsiteX15" fmla="*/ 2363777 w 4130675"/>
                <a:gd name="connsiteY15" fmla="*/ 751283 h 1594330"/>
                <a:gd name="connsiteX16" fmla="*/ 2537948 w 4130675"/>
                <a:gd name="connsiteY16" fmla="*/ 738842 h 1594330"/>
                <a:gd name="connsiteX17" fmla="*/ 2631254 w 4130675"/>
                <a:gd name="connsiteY17" fmla="*/ 863250 h 1594330"/>
                <a:gd name="connsiteX18" fmla="*/ 2637475 w 4130675"/>
                <a:gd name="connsiteY18" fmla="*/ 1124508 h 1594330"/>
                <a:gd name="connsiteX19" fmla="*/ 2687238 w 4130675"/>
                <a:gd name="connsiteY19" fmla="*/ 1348442 h 1594330"/>
                <a:gd name="connsiteX20" fmla="*/ 2880071 w 4130675"/>
                <a:gd name="connsiteY20" fmla="*/ 1516393 h 1594330"/>
                <a:gd name="connsiteX21" fmla="*/ 3159989 w 4130675"/>
                <a:gd name="connsiteY21" fmla="*/ 1510173 h 1594330"/>
                <a:gd name="connsiteX22" fmla="*/ 3309279 w 4130675"/>
                <a:gd name="connsiteY22" fmla="*/ 1292459 h 1594330"/>
                <a:gd name="connsiteX23" fmla="*/ 3321720 w 4130675"/>
                <a:gd name="connsiteY23" fmla="*/ 993879 h 1594330"/>
                <a:gd name="connsiteX24" fmla="*/ 3327940 w 4130675"/>
                <a:gd name="connsiteY24" fmla="*/ 838369 h 1594330"/>
                <a:gd name="connsiteX25" fmla="*/ 3415026 w 4130675"/>
                <a:gd name="connsiteY25" fmla="*/ 745063 h 1594330"/>
                <a:gd name="connsiteX26" fmla="*/ 3551875 w 4130675"/>
                <a:gd name="connsiteY26" fmla="*/ 769944 h 1594330"/>
                <a:gd name="connsiteX27" fmla="*/ 3626520 w 4130675"/>
                <a:gd name="connsiteY27" fmla="*/ 875691 h 1594330"/>
                <a:gd name="connsiteX28" fmla="*/ 3607858 w 4130675"/>
                <a:gd name="connsiteY28" fmla="*/ 1143169 h 1594330"/>
                <a:gd name="connsiteX29" fmla="*/ 3632740 w 4130675"/>
                <a:gd name="connsiteY29" fmla="*/ 1348442 h 1594330"/>
                <a:gd name="connsiteX30" fmla="*/ 3869115 w 4130675"/>
                <a:gd name="connsiteY30" fmla="*/ 1528834 h 1594330"/>
                <a:gd name="connsiteX31" fmla="*/ 3850454 w 4130675"/>
                <a:gd name="connsiteY31" fmla="*/ 147904 h 1594330"/>
                <a:gd name="connsiteX32" fmla="*/ 267499 w 4130675"/>
                <a:gd name="connsiteY32" fmla="*/ 73259 h 1594330"/>
                <a:gd name="connsiteX33" fmla="*/ 273720 w 4130675"/>
                <a:gd name="connsiteY33" fmla="*/ 465144 h 1594330"/>
                <a:gd name="connsiteX0" fmla="*/ 10552 w 3867507"/>
                <a:gd name="connsiteY0" fmla="*/ 454710 h 1583896"/>
                <a:gd name="connsiteX1" fmla="*/ 128739 w 3867507"/>
                <a:gd name="connsiteY1" fmla="*/ 467151 h 1583896"/>
                <a:gd name="connsiteX2" fmla="*/ 197164 w 3867507"/>
                <a:gd name="connsiteY2" fmla="*/ 523135 h 1583896"/>
                <a:gd name="connsiteX3" fmla="*/ 240707 w 3867507"/>
                <a:gd name="connsiteY3" fmla="*/ 715967 h 1583896"/>
                <a:gd name="connsiteX4" fmla="*/ 222045 w 3867507"/>
                <a:gd name="connsiteY4" fmla="*/ 1014547 h 1583896"/>
                <a:gd name="connsiteX5" fmla="*/ 259368 w 3867507"/>
                <a:gd name="connsiteY5" fmla="*/ 1300686 h 1583896"/>
                <a:gd name="connsiteX6" fmla="*/ 389996 w 3867507"/>
                <a:gd name="connsiteY6" fmla="*/ 1462416 h 1583896"/>
                <a:gd name="connsiteX7" fmla="*/ 626372 w 3867507"/>
                <a:gd name="connsiteY7" fmla="*/ 1512180 h 1583896"/>
                <a:gd name="connsiteX8" fmla="*/ 850307 w 3867507"/>
                <a:gd name="connsiteY8" fmla="*/ 1443755 h 1583896"/>
                <a:gd name="connsiteX9" fmla="*/ 949833 w 3867507"/>
                <a:gd name="connsiteY9" fmla="*/ 1232261 h 1583896"/>
                <a:gd name="connsiteX10" fmla="*/ 956054 w 3867507"/>
                <a:gd name="connsiteY10" fmla="*/ 995886 h 1583896"/>
                <a:gd name="connsiteX11" fmla="*/ 987156 w 3867507"/>
                <a:gd name="connsiteY11" fmla="*/ 778172 h 1583896"/>
                <a:gd name="connsiteX12" fmla="*/ 1148886 w 3867507"/>
                <a:gd name="connsiteY12" fmla="*/ 703527 h 1583896"/>
                <a:gd name="connsiteX13" fmla="*/ 1503449 w 3867507"/>
                <a:gd name="connsiteY13" fmla="*/ 803053 h 1583896"/>
                <a:gd name="connsiteX14" fmla="*/ 1901556 w 3867507"/>
                <a:gd name="connsiteY14" fmla="*/ 796833 h 1583896"/>
                <a:gd name="connsiteX15" fmla="*/ 2100609 w 3867507"/>
                <a:gd name="connsiteY15" fmla="*/ 740849 h 1583896"/>
                <a:gd name="connsiteX16" fmla="*/ 2274780 w 3867507"/>
                <a:gd name="connsiteY16" fmla="*/ 728408 h 1583896"/>
                <a:gd name="connsiteX17" fmla="*/ 2368086 w 3867507"/>
                <a:gd name="connsiteY17" fmla="*/ 852816 h 1583896"/>
                <a:gd name="connsiteX18" fmla="*/ 2374307 w 3867507"/>
                <a:gd name="connsiteY18" fmla="*/ 1114074 h 1583896"/>
                <a:gd name="connsiteX19" fmla="*/ 2424070 w 3867507"/>
                <a:gd name="connsiteY19" fmla="*/ 1338008 h 1583896"/>
                <a:gd name="connsiteX20" fmla="*/ 2616903 w 3867507"/>
                <a:gd name="connsiteY20" fmla="*/ 1505959 h 1583896"/>
                <a:gd name="connsiteX21" fmla="*/ 2896821 w 3867507"/>
                <a:gd name="connsiteY21" fmla="*/ 1499739 h 1583896"/>
                <a:gd name="connsiteX22" fmla="*/ 3046111 w 3867507"/>
                <a:gd name="connsiteY22" fmla="*/ 1282025 h 1583896"/>
                <a:gd name="connsiteX23" fmla="*/ 3058552 w 3867507"/>
                <a:gd name="connsiteY23" fmla="*/ 983445 h 1583896"/>
                <a:gd name="connsiteX24" fmla="*/ 3064772 w 3867507"/>
                <a:gd name="connsiteY24" fmla="*/ 827935 h 1583896"/>
                <a:gd name="connsiteX25" fmla="*/ 3151858 w 3867507"/>
                <a:gd name="connsiteY25" fmla="*/ 734629 h 1583896"/>
                <a:gd name="connsiteX26" fmla="*/ 3288707 w 3867507"/>
                <a:gd name="connsiteY26" fmla="*/ 759510 h 1583896"/>
                <a:gd name="connsiteX27" fmla="*/ 3363352 w 3867507"/>
                <a:gd name="connsiteY27" fmla="*/ 865257 h 1583896"/>
                <a:gd name="connsiteX28" fmla="*/ 3344690 w 3867507"/>
                <a:gd name="connsiteY28" fmla="*/ 1132735 h 1583896"/>
                <a:gd name="connsiteX29" fmla="*/ 3369572 w 3867507"/>
                <a:gd name="connsiteY29" fmla="*/ 1338008 h 1583896"/>
                <a:gd name="connsiteX30" fmla="*/ 3605947 w 3867507"/>
                <a:gd name="connsiteY30" fmla="*/ 1518400 h 1583896"/>
                <a:gd name="connsiteX31" fmla="*/ 3587286 w 3867507"/>
                <a:gd name="connsiteY31" fmla="*/ 137470 h 1583896"/>
                <a:gd name="connsiteX32" fmla="*/ 4331 w 3867507"/>
                <a:gd name="connsiteY32" fmla="*/ 62825 h 1583896"/>
                <a:gd name="connsiteX33" fmla="*/ 10552 w 3867507"/>
                <a:gd name="connsiteY33" fmla="*/ 454710 h 1583896"/>
                <a:gd name="connsiteX0" fmla="*/ 10552 w 3622092"/>
                <a:gd name="connsiteY0" fmla="*/ 454710 h 1583896"/>
                <a:gd name="connsiteX1" fmla="*/ 128739 w 3622092"/>
                <a:gd name="connsiteY1" fmla="*/ 467151 h 1583896"/>
                <a:gd name="connsiteX2" fmla="*/ 197164 w 3622092"/>
                <a:gd name="connsiteY2" fmla="*/ 523135 h 1583896"/>
                <a:gd name="connsiteX3" fmla="*/ 240707 w 3622092"/>
                <a:gd name="connsiteY3" fmla="*/ 715967 h 1583896"/>
                <a:gd name="connsiteX4" fmla="*/ 222045 w 3622092"/>
                <a:gd name="connsiteY4" fmla="*/ 1014547 h 1583896"/>
                <a:gd name="connsiteX5" fmla="*/ 259368 w 3622092"/>
                <a:gd name="connsiteY5" fmla="*/ 1300686 h 1583896"/>
                <a:gd name="connsiteX6" fmla="*/ 389996 w 3622092"/>
                <a:gd name="connsiteY6" fmla="*/ 1462416 h 1583896"/>
                <a:gd name="connsiteX7" fmla="*/ 626372 w 3622092"/>
                <a:gd name="connsiteY7" fmla="*/ 1512180 h 1583896"/>
                <a:gd name="connsiteX8" fmla="*/ 850307 w 3622092"/>
                <a:gd name="connsiteY8" fmla="*/ 1443755 h 1583896"/>
                <a:gd name="connsiteX9" fmla="*/ 949833 w 3622092"/>
                <a:gd name="connsiteY9" fmla="*/ 1232261 h 1583896"/>
                <a:gd name="connsiteX10" fmla="*/ 956054 w 3622092"/>
                <a:gd name="connsiteY10" fmla="*/ 995886 h 1583896"/>
                <a:gd name="connsiteX11" fmla="*/ 987156 w 3622092"/>
                <a:gd name="connsiteY11" fmla="*/ 778172 h 1583896"/>
                <a:gd name="connsiteX12" fmla="*/ 1148886 w 3622092"/>
                <a:gd name="connsiteY12" fmla="*/ 703527 h 1583896"/>
                <a:gd name="connsiteX13" fmla="*/ 1503449 w 3622092"/>
                <a:gd name="connsiteY13" fmla="*/ 803053 h 1583896"/>
                <a:gd name="connsiteX14" fmla="*/ 1901556 w 3622092"/>
                <a:gd name="connsiteY14" fmla="*/ 796833 h 1583896"/>
                <a:gd name="connsiteX15" fmla="*/ 2100609 w 3622092"/>
                <a:gd name="connsiteY15" fmla="*/ 740849 h 1583896"/>
                <a:gd name="connsiteX16" fmla="*/ 2274780 w 3622092"/>
                <a:gd name="connsiteY16" fmla="*/ 728408 h 1583896"/>
                <a:gd name="connsiteX17" fmla="*/ 2368086 w 3622092"/>
                <a:gd name="connsiteY17" fmla="*/ 852816 h 1583896"/>
                <a:gd name="connsiteX18" fmla="*/ 2374307 w 3622092"/>
                <a:gd name="connsiteY18" fmla="*/ 1114074 h 1583896"/>
                <a:gd name="connsiteX19" fmla="*/ 2424070 w 3622092"/>
                <a:gd name="connsiteY19" fmla="*/ 1338008 h 1583896"/>
                <a:gd name="connsiteX20" fmla="*/ 2616903 w 3622092"/>
                <a:gd name="connsiteY20" fmla="*/ 1505959 h 1583896"/>
                <a:gd name="connsiteX21" fmla="*/ 2896821 w 3622092"/>
                <a:gd name="connsiteY21" fmla="*/ 1499739 h 1583896"/>
                <a:gd name="connsiteX22" fmla="*/ 3046111 w 3622092"/>
                <a:gd name="connsiteY22" fmla="*/ 1282025 h 1583896"/>
                <a:gd name="connsiteX23" fmla="*/ 3058552 w 3622092"/>
                <a:gd name="connsiteY23" fmla="*/ 983445 h 1583896"/>
                <a:gd name="connsiteX24" fmla="*/ 3064772 w 3622092"/>
                <a:gd name="connsiteY24" fmla="*/ 827935 h 1583896"/>
                <a:gd name="connsiteX25" fmla="*/ 3151858 w 3622092"/>
                <a:gd name="connsiteY25" fmla="*/ 734629 h 1583896"/>
                <a:gd name="connsiteX26" fmla="*/ 3288707 w 3622092"/>
                <a:gd name="connsiteY26" fmla="*/ 759510 h 1583896"/>
                <a:gd name="connsiteX27" fmla="*/ 3363352 w 3622092"/>
                <a:gd name="connsiteY27" fmla="*/ 865257 h 1583896"/>
                <a:gd name="connsiteX28" fmla="*/ 3344690 w 3622092"/>
                <a:gd name="connsiteY28" fmla="*/ 1132735 h 1583896"/>
                <a:gd name="connsiteX29" fmla="*/ 3369572 w 3622092"/>
                <a:gd name="connsiteY29" fmla="*/ 1338008 h 1583896"/>
                <a:gd name="connsiteX30" fmla="*/ 3605947 w 3622092"/>
                <a:gd name="connsiteY30" fmla="*/ 1518400 h 1583896"/>
                <a:gd name="connsiteX31" fmla="*/ 3587286 w 3622092"/>
                <a:gd name="connsiteY31" fmla="*/ 137470 h 1583896"/>
                <a:gd name="connsiteX32" fmla="*/ 4331 w 3622092"/>
                <a:gd name="connsiteY32" fmla="*/ 62825 h 1583896"/>
                <a:gd name="connsiteX33" fmla="*/ 10552 w 3622092"/>
                <a:gd name="connsiteY33" fmla="*/ 454710 h 1583896"/>
                <a:gd name="connsiteX0" fmla="*/ 10552 w 3622092"/>
                <a:gd name="connsiteY0" fmla="*/ 397658 h 1526844"/>
                <a:gd name="connsiteX1" fmla="*/ 128739 w 3622092"/>
                <a:gd name="connsiteY1" fmla="*/ 410099 h 1526844"/>
                <a:gd name="connsiteX2" fmla="*/ 197164 w 3622092"/>
                <a:gd name="connsiteY2" fmla="*/ 466083 h 1526844"/>
                <a:gd name="connsiteX3" fmla="*/ 240707 w 3622092"/>
                <a:gd name="connsiteY3" fmla="*/ 658915 h 1526844"/>
                <a:gd name="connsiteX4" fmla="*/ 222045 w 3622092"/>
                <a:gd name="connsiteY4" fmla="*/ 957495 h 1526844"/>
                <a:gd name="connsiteX5" fmla="*/ 259368 w 3622092"/>
                <a:gd name="connsiteY5" fmla="*/ 1243634 h 1526844"/>
                <a:gd name="connsiteX6" fmla="*/ 389996 w 3622092"/>
                <a:gd name="connsiteY6" fmla="*/ 1405364 h 1526844"/>
                <a:gd name="connsiteX7" fmla="*/ 626372 w 3622092"/>
                <a:gd name="connsiteY7" fmla="*/ 1455128 h 1526844"/>
                <a:gd name="connsiteX8" fmla="*/ 850307 w 3622092"/>
                <a:gd name="connsiteY8" fmla="*/ 1386703 h 1526844"/>
                <a:gd name="connsiteX9" fmla="*/ 949833 w 3622092"/>
                <a:gd name="connsiteY9" fmla="*/ 1175209 h 1526844"/>
                <a:gd name="connsiteX10" fmla="*/ 956054 w 3622092"/>
                <a:gd name="connsiteY10" fmla="*/ 938834 h 1526844"/>
                <a:gd name="connsiteX11" fmla="*/ 987156 w 3622092"/>
                <a:gd name="connsiteY11" fmla="*/ 721120 h 1526844"/>
                <a:gd name="connsiteX12" fmla="*/ 1148886 w 3622092"/>
                <a:gd name="connsiteY12" fmla="*/ 646475 h 1526844"/>
                <a:gd name="connsiteX13" fmla="*/ 1503449 w 3622092"/>
                <a:gd name="connsiteY13" fmla="*/ 746001 h 1526844"/>
                <a:gd name="connsiteX14" fmla="*/ 1901556 w 3622092"/>
                <a:gd name="connsiteY14" fmla="*/ 739781 h 1526844"/>
                <a:gd name="connsiteX15" fmla="*/ 2100609 w 3622092"/>
                <a:gd name="connsiteY15" fmla="*/ 683797 h 1526844"/>
                <a:gd name="connsiteX16" fmla="*/ 2274780 w 3622092"/>
                <a:gd name="connsiteY16" fmla="*/ 671356 h 1526844"/>
                <a:gd name="connsiteX17" fmla="*/ 2368086 w 3622092"/>
                <a:gd name="connsiteY17" fmla="*/ 795764 h 1526844"/>
                <a:gd name="connsiteX18" fmla="*/ 2374307 w 3622092"/>
                <a:gd name="connsiteY18" fmla="*/ 1057022 h 1526844"/>
                <a:gd name="connsiteX19" fmla="*/ 2424070 w 3622092"/>
                <a:gd name="connsiteY19" fmla="*/ 1280956 h 1526844"/>
                <a:gd name="connsiteX20" fmla="*/ 2616903 w 3622092"/>
                <a:gd name="connsiteY20" fmla="*/ 1448907 h 1526844"/>
                <a:gd name="connsiteX21" fmla="*/ 2896821 w 3622092"/>
                <a:gd name="connsiteY21" fmla="*/ 1442687 h 1526844"/>
                <a:gd name="connsiteX22" fmla="*/ 3046111 w 3622092"/>
                <a:gd name="connsiteY22" fmla="*/ 1224973 h 1526844"/>
                <a:gd name="connsiteX23" fmla="*/ 3058552 w 3622092"/>
                <a:gd name="connsiteY23" fmla="*/ 926393 h 1526844"/>
                <a:gd name="connsiteX24" fmla="*/ 3064772 w 3622092"/>
                <a:gd name="connsiteY24" fmla="*/ 770883 h 1526844"/>
                <a:gd name="connsiteX25" fmla="*/ 3151858 w 3622092"/>
                <a:gd name="connsiteY25" fmla="*/ 677577 h 1526844"/>
                <a:gd name="connsiteX26" fmla="*/ 3288707 w 3622092"/>
                <a:gd name="connsiteY26" fmla="*/ 702458 h 1526844"/>
                <a:gd name="connsiteX27" fmla="*/ 3363352 w 3622092"/>
                <a:gd name="connsiteY27" fmla="*/ 808205 h 1526844"/>
                <a:gd name="connsiteX28" fmla="*/ 3344690 w 3622092"/>
                <a:gd name="connsiteY28" fmla="*/ 1075683 h 1526844"/>
                <a:gd name="connsiteX29" fmla="*/ 3369572 w 3622092"/>
                <a:gd name="connsiteY29" fmla="*/ 1280956 h 1526844"/>
                <a:gd name="connsiteX30" fmla="*/ 3605947 w 3622092"/>
                <a:gd name="connsiteY30" fmla="*/ 1461348 h 1526844"/>
                <a:gd name="connsiteX31" fmla="*/ 3587286 w 3622092"/>
                <a:gd name="connsiteY31" fmla="*/ 80418 h 1526844"/>
                <a:gd name="connsiteX32" fmla="*/ 4331 w 3622092"/>
                <a:gd name="connsiteY32" fmla="*/ 5773 h 1526844"/>
                <a:gd name="connsiteX33" fmla="*/ 10552 w 3622092"/>
                <a:gd name="connsiteY33" fmla="*/ 397658 h 1526844"/>
                <a:gd name="connsiteX0" fmla="*/ 10552 w 3605951"/>
                <a:gd name="connsiteY0" fmla="*/ 397658 h 1608887"/>
                <a:gd name="connsiteX1" fmla="*/ 128739 w 3605951"/>
                <a:gd name="connsiteY1" fmla="*/ 410099 h 1608887"/>
                <a:gd name="connsiteX2" fmla="*/ 197164 w 3605951"/>
                <a:gd name="connsiteY2" fmla="*/ 466083 h 1608887"/>
                <a:gd name="connsiteX3" fmla="*/ 240707 w 3605951"/>
                <a:gd name="connsiteY3" fmla="*/ 658915 h 1608887"/>
                <a:gd name="connsiteX4" fmla="*/ 222045 w 3605951"/>
                <a:gd name="connsiteY4" fmla="*/ 957495 h 1608887"/>
                <a:gd name="connsiteX5" fmla="*/ 259368 w 3605951"/>
                <a:gd name="connsiteY5" fmla="*/ 1243634 h 1608887"/>
                <a:gd name="connsiteX6" fmla="*/ 389996 w 3605951"/>
                <a:gd name="connsiteY6" fmla="*/ 1405364 h 1608887"/>
                <a:gd name="connsiteX7" fmla="*/ 626372 w 3605951"/>
                <a:gd name="connsiteY7" fmla="*/ 1455128 h 1608887"/>
                <a:gd name="connsiteX8" fmla="*/ 850307 w 3605951"/>
                <a:gd name="connsiteY8" fmla="*/ 1386703 h 1608887"/>
                <a:gd name="connsiteX9" fmla="*/ 949833 w 3605951"/>
                <a:gd name="connsiteY9" fmla="*/ 1175209 h 1608887"/>
                <a:gd name="connsiteX10" fmla="*/ 956054 w 3605951"/>
                <a:gd name="connsiteY10" fmla="*/ 938834 h 1608887"/>
                <a:gd name="connsiteX11" fmla="*/ 987156 w 3605951"/>
                <a:gd name="connsiteY11" fmla="*/ 721120 h 1608887"/>
                <a:gd name="connsiteX12" fmla="*/ 1148886 w 3605951"/>
                <a:gd name="connsiteY12" fmla="*/ 646475 h 1608887"/>
                <a:gd name="connsiteX13" fmla="*/ 1503449 w 3605951"/>
                <a:gd name="connsiteY13" fmla="*/ 746001 h 1608887"/>
                <a:gd name="connsiteX14" fmla="*/ 1901556 w 3605951"/>
                <a:gd name="connsiteY14" fmla="*/ 739781 h 1608887"/>
                <a:gd name="connsiteX15" fmla="*/ 2100609 w 3605951"/>
                <a:gd name="connsiteY15" fmla="*/ 683797 h 1608887"/>
                <a:gd name="connsiteX16" fmla="*/ 2274780 w 3605951"/>
                <a:gd name="connsiteY16" fmla="*/ 671356 h 1608887"/>
                <a:gd name="connsiteX17" fmla="*/ 2368086 w 3605951"/>
                <a:gd name="connsiteY17" fmla="*/ 795764 h 1608887"/>
                <a:gd name="connsiteX18" fmla="*/ 2374307 w 3605951"/>
                <a:gd name="connsiteY18" fmla="*/ 1057022 h 1608887"/>
                <a:gd name="connsiteX19" fmla="*/ 2424070 w 3605951"/>
                <a:gd name="connsiteY19" fmla="*/ 1280956 h 1608887"/>
                <a:gd name="connsiteX20" fmla="*/ 2616903 w 3605951"/>
                <a:gd name="connsiteY20" fmla="*/ 1448907 h 1608887"/>
                <a:gd name="connsiteX21" fmla="*/ 2896821 w 3605951"/>
                <a:gd name="connsiteY21" fmla="*/ 1442687 h 1608887"/>
                <a:gd name="connsiteX22" fmla="*/ 3046111 w 3605951"/>
                <a:gd name="connsiteY22" fmla="*/ 1224973 h 1608887"/>
                <a:gd name="connsiteX23" fmla="*/ 3058552 w 3605951"/>
                <a:gd name="connsiteY23" fmla="*/ 926393 h 1608887"/>
                <a:gd name="connsiteX24" fmla="*/ 3064772 w 3605951"/>
                <a:gd name="connsiteY24" fmla="*/ 770883 h 1608887"/>
                <a:gd name="connsiteX25" fmla="*/ 3151858 w 3605951"/>
                <a:gd name="connsiteY25" fmla="*/ 677577 h 1608887"/>
                <a:gd name="connsiteX26" fmla="*/ 3288707 w 3605951"/>
                <a:gd name="connsiteY26" fmla="*/ 702458 h 1608887"/>
                <a:gd name="connsiteX27" fmla="*/ 3363352 w 3605951"/>
                <a:gd name="connsiteY27" fmla="*/ 808205 h 1608887"/>
                <a:gd name="connsiteX28" fmla="*/ 3344690 w 3605951"/>
                <a:gd name="connsiteY28" fmla="*/ 1075683 h 1608887"/>
                <a:gd name="connsiteX29" fmla="*/ 3369572 w 3605951"/>
                <a:gd name="connsiteY29" fmla="*/ 1280956 h 1608887"/>
                <a:gd name="connsiteX30" fmla="*/ 3605947 w 3605951"/>
                <a:gd name="connsiteY30" fmla="*/ 1461348 h 1608887"/>
                <a:gd name="connsiteX31" fmla="*/ 3587286 w 3605951"/>
                <a:gd name="connsiteY31" fmla="*/ 80418 h 1608887"/>
                <a:gd name="connsiteX32" fmla="*/ 4331 w 3605951"/>
                <a:gd name="connsiteY32" fmla="*/ 5773 h 1608887"/>
                <a:gd name="connsiteX33" fmla="*/ 10552 w 3605951"/>
                <a:gd name="connsiteY33" fmla="*/ 397658 h 1608887"/>
                <a:gd name="connsiteX0" fmla="*/ 10552 w 3613813"/>
                <a:gd name="connsiteY0" fmla="*/ 397658 h 1469907"/>
                <a:gd name="connsiteX1" fmla="*/ 128739 w 3613813"/>
                <a:gd name="connsiteY1" fmla="*/ 410099 h 1469907"/>
                <a:gd name="connsiteX2" fmla="*/ 197164 w 3613813"/>
                <a:gd name="connsiteY2" fmla="*/ 466083 h 1469907"/>
                <a:gd name="connsiteX3" fmla="*/ 240707 w 3613813"/>
                <a:gd name="connsiteY3" fmla="*/ 658915 h 1469907"/>
                <a:gd name="connsiteX4" fmla="*/ 222045 w 3613813"/>
                <a:gd name="connsiteY4" fmla="*/ 957495 h 1469907"/>
                <a:gd name="connsiteX5" fmla="*/ 259368 w 3613813"/>
                <a:gd name="connsiteY5" fmla="*/ 1243634 h 1469907"/>
                <a:gd name="connsiteX6" fmla="*/ 389996 w 3613813"/>
                <a:gd name="connsiteY6" fmla="*/ 1405364 h 1469907"/>
                <a:gd name="connsiteX7" fmla="*/ 626372 w 3613813"/>
                <a:gd name="connsiteY7" fmla="*/ 1455128 h 1469907"/>
                <a:gd name="connsiteX8" fmla="*/ 850307 w 3613813"/>
                <a:gd name="connsiteY8" fmla="*/ 1386703 h 1469907"/>
                <a:gd name="connsiteX9" fmla="*/ 949833 w 3613813"/>
                <a:gd name="connsiteY9" fmla="*/ 1175209 h 1469907"/>
                <a:gd name="connsiteX10" fmla="*/ 956054 w 3613813"/>
                <a:gd name="connsiteY10" fmla="*/ 938834 h 1469907"/>
                <a:gd name="connsiteX11" fmla="*/ 987156 w 3613813"/>
                <a:gd name="connsiteY11" fmla="*/ 721120 h 1469907"/>
                <a:gd name="connsiteX12" fmla="*/ 1148886 w 3613813"/>
                <a:gd name="connsiteY12" fmla="*/ 646475 h 1469907"/>
                <a:gd name="connsiteX13" fmla="*/ 1503449 w 3613813"/>
                <a:gd name="connsiteY13" fmla="*/ 746001 h 1469907"/>
                <a:gd name="connsiteX14" fmla="*/ 1901556 w 3613813"/>
                <a:gd name="connsiteY14" fmla="*/ 739781 h 1469907"/>
                <a:gd name="connsiteX15" fmla="*/ 2100609 w 3613813"/>
                <a:gd name="connsiteY15" fmla="*/ 683797 h 1469907"/>
                <a:gd name="connsiteX16" fmla="*/ 2274780 w 3613813"/>
                <a:gd name="connsiteY16" fmla="*/ 671356 h 1469907"/>
                <a:gd name="connsiteX17" fmla="*/ 2368086 w 3613813"/>
                <a:gd name="connsiteY17" fmla="*/ 795764 h 1469907"/>
                <a:gd name="connsiteX18" fmla="*/ 2374307 w 3613813"/>
                <a:gd name="connsiteY18" fmla="*/ 1057022 h 1469907"/>
                <a:gd name="connsiteX19" fmla="*/ 2424070 w 3613813"/>
                <a:gd name="connsiteY19" fmla="*/ 1280956 h 1469907"/>
                <a:gd name="connsiteX20" fmla="*/ 2616903 w 3613813"/>
                <a:gd name="connsiteY20" fmla="*/ 1448907 h 1469907"/>
                <a:gd name="connsiteX21" fmla="*/ 2896821 w 3613813"/>
                <a:gd name="connsiteY21" fmla="*/ 1442687 h 1469907"/>
                <a:gd name="connsiteX22" fmla="*/ 3046111 w 3613813"/>
                <a:gd name="connsiteY22" fmla="*/ 1224973 h 1469907"/>
                <a:gd name="connsiteX23" fmla="*/ 3058552 w 3613813"/>
                <a:gd name="connsiteY23" fmla="*/ 926393 h 1469907"/>
                <a:gd name="connsiteX24" fmla="*/ 3064772 w 3613813"/>
                <a:gd name="connsiteY24" fmla="*/ 770883 h 1469907"/>
                <a:gd name="connsiteX25" fmla="*/ 3151858 w 3613813"/>
                <a:gd name="connsiteY25" fmla="*/ 677577 h 1469907"/>
                <a:gd name="connsiteX26" fmla="*/ 3288707 w 3613813"/>
                <a:gd name="connsiteY26" fmla="*/ 702458 h 1469907"/>
                <a:gd name="connsiteX27" fmla="*/ 3363352 w 3613813"/>
                <a:gd name="connsiteY27" fmla="*/ 808205 h 1469907"/>
                <a:gd name="connsiteX28" fmla="*/ 3344690 w 3613813"/>
                <a:gd name="connsiteY28" fmla="*/ 1075683 h 1469907"/>
                <a:gd name="connsiteX29" fmla="*/ 3369572 w 3613813"/>
                <a:gd name="connsiteY29" fmla="*/ 1280956 h 1469907"/>
                <a:gd name="connsiteX30" fmla="*/ 3605947 w 3613813"/>
                <a:gd name="connsiteY30" fmla="*/ 1461348 h 1469907"/>
                <a:gd name="connsiteX31" fmla="*/ 3587286 w 3613813"/>
                <a:gd name="connsiteY31" fmla="*/ 80418 h 1469907"/>
                <a:gd name="connsiteX32" fmla="*/ 4331 w 3613813"/>
                <a:gd name="connsiteY32" fmla="*/ 5773 h 1469907"/>
                <a:gd name="connsiteX33" fmla="*/ 10552 w 3613813"/>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162768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455127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6223 w 3614463"/>
                <a:gd name="connsiteY0" fmla="*/ 397658 h 1469907"/>
                <a:gd name="connsiteX1" fmla="*/ 124410 w 3614463"/>
                <a:gd name="connsiteY1" fmla="*/ 410099 h 1469907"/>
                <a:gd name="connsiteX2" fmla="*/ 192835 w 3614463"/>
                <a:gd name="connsiteY2" fmla="*/ 466083 h 1469907"/>
                <a:gd name="connsiteX3" fmla="*/ 236378 w 3614463"/>
                <a:gd name="connsiteY3" fmla="*/ 658915 h 1469907"/>
                <a:gd name="connsiteX4" fmla="*/ 217716 w 3614463"/>
                <a:gd name="connsiteY4" fmla="*/ 957495 h 1469907"/>
                <a:gd name="connsiteX5" fmla="*/ 255039 w 3614463"/>
                <a:gd name="connsiteY5" fmla="*/ 1243634 h 1469907"/>
                <a:gd name="connsiteX6" fmla="*/ 385667 w 3614463"/>
                <a:gd name="connsiteY6" fmla="*/ 1405364 h 1469907"/>
                <a:gd name="connsiteX7" fmla="*/ 622043 w 3614463"/>
                <a:gd name="connsiteY7" fmla="*/ 1455128 h 1469907"/>
                <a:gd name="connsiteX8" fmla="*/ 845978 w 3614463"/>
                <a:gd name="connsiteY8" fmla="*/ 1386703 h 1469907"/>
                <a:gd name="connsiteX9" fmla="*/ 945504 w 3614463"/>
                <a:gd name="connsiteY9" fmla="*/ 1175209 h 1469907"/>
                <a:gd name="connsiteX10" fmla="*/ 951725 w 3614463"/>
                <a:gd name="connsiteY10" fmla="*/ 938834 h 1469907"/>
                <a:gd name="connsiteX11" fmla="*/ 982827 w 3614463"/>
                <a:gd name="connsiteY11" fmla="*/ 721120 h 1469907"/>
                <a:gd name="connsiteX12" fmla="*/ 1144557 w 3614463"/>
                <a:gd name="connsiteY12" fmla="*/ 646475 h 1469907"/>
                <a:gd name="connsiteX13" fmla="*/ 1499120 w 3614463"/>
                <a:gd name="connsiteY13" fmla="*/ 746001 h 1469907"/>
                <a:gd name="connsiteX14" fmla="*/ 1897227 w 3614463"/>
                <a:gd name="connsiteY14" fmla="*/ 739781 h 1469907"/>
                <a:gd name="connsiteX15" fmla="*/ 2096280 w 3614463"/>
                <a:gd name="connsiteY15" fmla="*/ 683797 h 1469907"/>
                <a:gd name="connsiteX16" fmla="*/ 2270451 w 3614463"/>
                <a:gd name="connsiteY16" fmla="*/ 671356 h 1469907"/>
                <a:gd name="connsiteX17" fmla="*/ 2363757 w 3614463"/>
                <a:gd name="connsiteY17" fmla="*/ 795764 h 1469907"/>
                <a:gd name="connsiteX18" fmla="*/ 2369978 w 3614463"/>
                <a:gd name="connsiteY18" fmla="*/ 1057022 h 1469907"/>
                <a:gd name="connsiteX19" fmla="*/ 2419741 w 3614463"/>
                <a:gd name="connsiteY19" fmla="*/ 1280956 h 1469907"/>
                <a:gd name="connsiteX20" fmla="*/ 2612574 w 3614463"/>
                <a:gd name="connsiteY20" fmla="*/ 1448907 h 1469907"/>
                <a:gd name="connsiteX21" fmla="*/ 2892492 w 3614463"/>
                <a:gd name="connsiteY21" fmla="*/ 1442687 h 1469907"/>
                <a:gd name="connsiteX22" fmla="*/ 3041782 w 3614463"/>
                <a:gd name="connsiteY22" fmla="*/ 1224973 h 1469907"/>
                <a:gd name="connsiteX23" fmla="*/ 3054223 w 3614463"/>
                <a:gd name="connsiteY23" fmla="*/ 926393 h 1469907"/>
                <a:gd name="connsiteX24" fmla="*/ 3060443 w 3614463"/>
                <a:gd name="connsiteY24" fmla="*/ 770883 h 1469907"/>
                <a:gd name="connsiteX25" fmla="*/ 3147529 w 3614463"/>
                <a:gd name="connsiteY25" fmla="*/ 677577 h 1469907"/>
                <a:gd name="connsiteX26" fmla="*/ 3284378 w 3614463"/>
                <a:gd name="connsiteY26" fmla="*/ 702458 h 1469907"/>
                <a:gd name="connsiteX27" fmla="*/ 3359023 w 3614463"/>
                <a:gd name="connsiteY27" fmla="*/ 808205 h 1469907"/>
                <a:gd name="connsiteX28" fmla="*/ 3340361 w 3614463"/>
                <a:gd name="connsiteY28" fmla="*/ 1075683 h 1469907"/>
                <a:gd name="connsiteX29" fmla="*/ 3365243 w 3614463"/>
                <a:gd name="connsiteY29" fmla="*/ 1280956 h 1469907"/>
                <a:gd name="connsiteX30" fmla="*/ 3607839 w 3614463"/>
                <a:gd name="connsiteY30" fmla="*/ 1455127 h 1469907"/>
                <a:gd name="connsiteX31" fmla="*/ 3582957 w 3614463"/>
                <a:gd name="connsiteY31" fmla="*/ 80418 h 1469907"/>
                <a:gd name="connsiteX32" fmla="*/ 2 w 3614463"/>
                <a:gd name="connsiteY32" fmla="*/ 5773 h 1469907"/>
                <a:gd name="connsiteX33" fmla="*/ 6223 w 3614463"/>
                <a:gd name="connsiteY33" fmla="*/ 397658 h 146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4463" h="1469907">
                  <a:moveTo>
                    <a:pt x="6223" y="397658"/>
                  </a:moveTo>
                  <a:cubicBezTo>
                    <a:pt x="8297" y="396621"/>
                    <a:pt x="93308" y="398695"/>
                    <a:pt x="124410" y="410099"/>
                  </a:cubicBezTo>
                  <a:cubicBezTo>
                    <a:pt x="155512" y="421503"/>
                    <a:pt x="174174" y="424614"/>
                    <a:pt x="192835" y="466083"/>
                  </a:cubicBezTo>
                  <a:cubicBezTo>
                    <a:pt x="211496" y="507552"/>
                    <a:pt x="232231" y="577013"/>
                    <a:pt x="236378" y="658915"/>
                  </a:cubicBezTo>
                  <a:cubicBezTo>
                    <a:pt x="240525" y="740817"/>
                    <a:pt x="214606" y="860042"/>
                    <a:pt x="217716" y="957495"/>
                  </a:cubicBezTo>
                  <a:cubicBezTo>
                    <a:pt x="220826" y="1054948"/>
                    <a:pt x="227047" y="1168989"/>
                    <a:pt x="255039" y="1243634"/>
                  </a:cubicBezTo>
                  <a:cubicBezTo>
                    <a:pt x="283031" y="1318279"/>
                    <a:pt x="324500" y="1370115"/>
                    <a:pt x="385667" y="1405364"/>
                  </a:cubicBezTo>
                  <a:cubicBezTo>
                    <a:pt x="446834" y="1440613"/>
                    <a:pt x="545325" y="1458238"/>
                    <a:pt x="622043" y="1455128"/>
                  </a:cubicBezTo>
                  <a:cubicBezTo>
                    <a:pt x="698761" y="1452018"/>
                    <a:pt x="792068" y="1433356"/>
                    <a:pt x="845978" y="1386703"/>
                  </a:cubicBezTo>
                  <a:cubicBezTo>
                    <a:pt x="899888" y="1340050"/>
                    <a:pt x="927880" y="1249854"/>
                    <a:pt x="945504" y="1175209"/>
                  </a:cubicBezTo>
                  <a:cubicBezTo>
                    <a:pt x="963128" y="1100564"/>
                    <a:pt x="945505" y="1014515"/>
                    <a:pt x="951725" y="938834"/>
                  </a:cubicBezTo>
                  <a:cubicBezTo>
                    <a:pt x="957945" y="863153"/>
                    <a:pt x="950688" y="769846"/>
                    <a:pt x="982827" y="721120"/>
                  </a:cubicBezTo>
                  <a:cubicBezTo>
                    <a:pt x="1014966" y="672394"/>
                    <a:pt x="1058508" y="642328"/>
                    <a:pt x="1144557" y="646475"/>
                  </a:cubicBezTo>
                  <a:cubicBezTo>
                    <a:pt x="1230606" y="650622"/>
                    <a:pt x="1373675" y="730450"/>
                    <a:pt x="1499120" y="746001"/>
                  </a:cubicBezTo>
                  <a:cubicBezTo>
                    <a:pt x="1624565" y="761552"/>
                    <a:pt x="1797700" y="750148"/>
                    <a:pt x="1897227" y="739781"/>
                  </a:cubicBezTo>
                  <a:cubicBezTo>
                    <a:pt x="1996754" y="729414"/>
                    <a:pt x="2034076" y="695201"/>
                    <a:pt x="2096280" y="683797"/>
                  </a:cubicBezTo>
                  <a:cubicBezTo>
                    <a:pt x="2158484" y="672393"/>
                    <a:pt x="2225872" y="652695"/>
                    <a:pt x="2270451" y="671356"/>
                  </a:cubicBezTo>
                  <a:cubicBezTo>
                    <a:pt x="2315030" y="690017"/>
                    <a:pt x="2347169" y="731486"/>
                    <a:pt x="2363757" y="795764"/>
                  </a:cubicBezTo>
                  <a:cubicBezTo>
                    <a:pt x="2380345" y="860042"/>
                    <a:pt x="2360647" y="976157"/>
                    <a:pt x="2369978" y="1057022"/>
                  </a:cubicBezTo>
                  <a:cubicBezTo>
                    <a:pt x="2379309" y="1137887"/>
                    <a:pt x="2379308" y="1215642"/>
                    <a:pt x="2419741" y="1280956"/>
                  </a:cubicBezTo>
                  <a:cubicBezTo>
                    <a:pt x="2460174" y="1346270"/>
                    <a:pt x="2533782" y="1421952"/>
                    <a:pt x="2612574" y="1448907"/>
                  </a:cubicBezTo>
                  <a:cubicBezTo>
                    <a:pt x="2691366" y="1475862"/>
                    <a:pt x="2820957" y="1480009"/>
                    <a:pt x="2892492" y="1442687"/>
                  </a:cubicBezTo>
                  <a:cubicBezTo>
                    <a:pt x="2964027" y="1405365"/>
                    <a:pt x="3014827" y="1311022"/>
                    <a:pt x="3041782" y="1224973"/>
                  </a:cubicBezTo>
                  <a:cubicBezTo>
                    <a:pt x="3068737" y="1138924"/>
                    <a:pt x="3051113" y="1002075"/>
                    <a:pt x="3054223" y="926393"/>
                  </a:cubicBezTo>
                  <a:cubicBezTo>
                    <a:pt x="3057333" y="850711"/>
                    <a:pt x="3044892" y="812352"/>
                    <a:pt x="3060443" y="770883"/>
                  </a:cubicBezTo>
                  <a:cubicBezTo>
                    <a:pt x="3075994" y="729414"/>
                    <a:pt x="3110207" y="688981"/>
                    <a:pt x="3147529" y="677577"/>
                  </a:cubicBezTo>
                  <a:cubicBezTo>
                    <a:pt x="3184851" y="666173"/>
                    <a:pt x="3249129" y="680687"/>
                    <a:pt x="3284378" y="702458"/>
                  </a:cubicBezTo>
                  <a:cubicBezTo>
                    <a:pt x="3319627" y="724229"/>
                    <a:pt x="3349693" y="746001"/>
                    <a:pt x="3359023" y="808205"/>
                  </a:cubicBezTo>
                  <a:cubicBezTo>
                    <a:pt x="3368354" y="870409"/>
                    <a:pt x="3339324" y="996891"/>
                    <a:pt x="3340361" y="1075683"/>
                  </a:cubicBezTo>
                  <a:cubicBezTo>
                    <a:pt x="3341398" y="1154475"/>
                    <a:pt x="3320663" y="1217715"/>
                    <a:pt x="3365243" y="1280956"/>
                  </a:cubicBezTo>
                  <a:cubicBezTo>
                    <a:pt x="3409823" y="1344197"/>
                    <a:pt x="3590215" y="1462385"/>
                    <a:pt x="3607839" y="1455127"/>
                  </a:cubicBezTo>
                  <a:cubicBezTo>
                    <a:pt x="3625463" y="1447869"/>
                    <a:pt x="3604728" y="86639"/>
                    <a:pt x="3582957" y="80418"/>
                  </a:cubicBezTo>
                  <a:cubicBezTo>
                    <a:pt x="2982688" y="18214"/>
                    <a:pt x="-2071" y="-13925"/>
                    <a:pt x="2" y="5773"/>
                  </a:cubicBezTo>
                  <a:cubicBezTo>
                    <a:pt x="2075" y="25471"/>
                    <a:pt x="4149" y="398695"/>
                    <a:pt x="6223" y="397658"/>
                  </a:cubicBezTo>
                  <a:close/>
                </a:path>
              </a:pathLst>
            </a:custGeom>
            <a:solidFill>
              <a:srgbClr val="CDCDCF"/>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 name="Freeform: Shape 6">
              <a:extLst>
                <a:ext uri="{FF2B5EF4-FFF2-40B4-BE49-F238E27FC236}">
                  <a16:creationId xmlns:a16="http://schemas.microsoft.com/office/drawing/2014/main" id="{857B16E6-03AD-5F8F-7428-0E9BFCFE0022}"/>
                </a:ext>
              </a:extLst>
            </p:cNvPr>
            <p:cNvSpPr/>
            <p:nvPr/>
          </p:nvSpPr>
          <p:spPr bwMode="auto">
            <a:xfrm>
              <a:off x="-482700" y="1712994"/>
              <a:ext cx="3638464" cy="2604912"/>
            </a:xfrm>
            <a:custGeom>
              <a:avLst/>
              <a:gdLst>
                <a:gd name="connsiteX0" fmla="*/ 3660211 w 3677998"/>
                <a:gd name="connsiteY0" fmla="*/ 2563178 h 2604912"/>
                <a:gd name="connsiteX1" fmla="*/ 3666606 w 3677998"/>
                <a:gd name="connsiteY1" fmla="*/ 2567357 h 2604912"/>
                <a:gd name="connsiteX2" fmla="*/ 3660386 w 3677998"/>
                <a:gd name="connsiteY2" fmla="*/ 2586019 h 2604912"/>
                <a:gd name="connsiteX3" fmla="*/ 39534 w 3677998"/>
                <a:gd name="connsiteY3" fmla="*/ 0 h 2604912"/>
                <a:gd name="connsiteX4" fmla="*/ 3660931 w 3677998"/>
                <a:gd name="connsiteY4" fmla="*/ 0 h 2604912"/>
                <a:gd name="connsiteX5" fmla="*/ 3660931 w 3677998"/>
                <a:gd name="connsiteY5" fmla="*/ 1317677 h 2604912"/>
                <a:gd name="connsiteX6" fmla="*/ 3603633 w 3677998"/>
                <a:gd name="connsiteY6" fmla="*/ 1317677 h 2604912"/>
                <a:gd name="connsiteX7" fmla="*/ 3591743 w 3677998"/>
                <a:gd name="connsiteY7" fmla="*/ 1347774 h 2604912"/>
                <a:gd name="connsiteX8" fmla="*/ 3591961 w 3677998"/>
                <a:gd name="connsiteY8" fmla="*/ 1410361 h 2604912"/>
                <a:gd name="connsiteX9" fmla="*/ 3654165 w 3677998"/>
                <a:gd name="connsiteY9" fmla="*/ 2318541 h 2604912"/>
                <a:gd name="connsiteX10" fmla="*/ 3660143 w 3677998"/>
                <a:gd name="connsiteY10" fmla="*/ 2554286 h 2604912"/>
                <a:gd name="connsiteX11" fmla="*/ 3660211 w 3677998"/>
                <a:gd name="connsiteY11" fmla="*/ 2563178 h 2604912"/>
                <a:gd name="connsiteX12" fmla="*/ 3631957 w 3677998"/>
                <a:gd name="connsiteY12" fmla="*/ 2544711 h 2604912"/>
                <a:gd name="connsiteX13" fmla="*/ 3492435 w 3677998"/>
                <a:gd name="connsiteY13" fmla="*/ 2442949 h 2604912"/>
                <a:gd name="connsiteX14" fmla="*/ 3479994 w 3677998"/>
                <a:gd name="connsiteY14" fmla="*/ 2274998 h 2604912"/>
                <a:gd name="connsiteX15" fmla="*/ 3473774 w 3677998"/>
                <a:gd name="connsiteY15" fmla="*/ 1914214 h 2604912"/>
                <a:gd name="connsiteX16" fmla="*/ 3411570 w 3677998"/>
                <a:gd name="connsiteY16" fmla="*/ 1833349 h 2604912"/>
                <a:gd name="connsiteX17" fmla="*/ 3343145 w 3677998"/>
                <a:gd name="connsiteY17" fmla="*/ 1740043 h 2604912"/>
                <a:gd name="connsiteX18" fmla="*/ 3336925 w 3677998"/>
                <a:gd name="connsiteY18" fmla="*/ 1609414 h 2604912"/>
                <a:gd name="connsiteX19" fmla="*/ 3336925 w 3677998"/>
                <a:gd name="connsiteY19" fmla="*/ 1429023 h 2604912"/>
                <a:gd name="connsiteX20" fmla="*/ 3262280 w 3677998"/>
                <a:gd name="connsiteY20" fmla="*/ 1366819 h 2604912"/>
                <a:gd name="connsiteX21" fmla="*/ 3156533 w 3677998"/>
                <a:gd name="connsiteY21" fmla="*/ 1391700 h 2604912"/>
                <a:gd name="connsiteX22" fmla="*/ 3131651 w 3677998"/>
                <a:gd name="connsiteY22" fmla="*/ 1516108 h 2604912"/>
                <a:gd name="connsiteX23" fmla="*/ 3112990 w 3677998"/>
                <a:gd name="connsiteY23" fmla="*/ 1758704 h 2604912"/>
                <a:gd name="connsiteX24" fmla="*/ 3032125 w 3677998"/>
                <a:gd name="connsiteY24" fmla="*/ 1901774 h 2604912"/>
                <a:gd name="connsiteX25" fmla="*/ 3025904 w 3677998"/>
                <a:gd name="connsiteY25" fmla="*/ 2044843 h 2604912"/>
                <a:gd name="connsiteX26" fmla="*/ 3007243 w 3677998"/>
                <a:gd name="connsiteY26" fmla="*/ 2386965 h 2604912"/>
                <a:gd name="connsiteX27" fmla="*/ 2876614 w 3677998"/>
                <a:gd name="connsiteY27" fmla="*/ 2523814 h 2604912"/>
                <a:gd name="connsiteX28" fmla="*/ 2646459 w 3677998"/>
                <a:gd name="connsiteY28" fmla="*/ 2511374 h 2604912"/>
                <a:gd name="connsiteX29" fmla="*/ 2528272 w 3677998"/>
                <a:gd name="connsiteY29" fmla="*/ 2368304 h 2604912"/>
                <a:gd name="connsiteX30" fmla="*/ 2497170 w 3677998"/>
                <a:gd name="connsiteY30" fmla="*/ 2175472 h 2604912"/>
                <a:gd name="connsiteX31" fmla="*/ 2509610 w 3677998"/>
                <a:gd name="connsiteY31" fmla="*/ 1845790 h 2604912"/>
                <a:gd name="connsiteX32" fmla="*/ 2466067 w 3677998"/>
                <a:gd name="connsiteY32" fmla="*/ 1708941 h 2604912"/>
                <a:gd name="connsiteX33" fmla="*/ 2304337 w 3677998"/>
                <a:gd name="connsiteY33" fmla="*/ 1696500 h 2604912"/>
                <a:gd name="connsiteX34" fmla="*/ 2105284 w 3677998"/>
                <a:gd name="connsiteY34" fmla="*/ 1746263 h 2604912"/>
                <a:gd name="connsiteX35" fmla="*/ 1788043 w 3677998"/>
                <a:gd name="connsiteY35" fmla="*/ 1839570 h 2604912"/>
                <a:gd name="connsiteX36" fmla="*/ 1445921 w 3677998"/>
                <a:gd name="connsiteY36" fmla="*/ 1802247 h 2604912"/>
                <a:gd name="connsiteX37" fmla="*/ 1172223 w 3677998"/>
                <a:gd name="connsiteY37" fmla="*/ 1708941 h 2604912"/>
                <a:gd name="connsiteX38" fmla="*/ 1022933 w 3677998"/>
                <a:gd name="connsiteY38" fmla="*/ 1715161 h 2604912"/>
                <a:gd name="connsiteX39" fmla="*/ 942067 w 3677998"/>
                <a:gd name="connsiteY39" fmla="*/ 1827129 h 2604912"/>
                <a:gd name="connsiteX40" fmla="*/ 942067 w 3677998"/>
                <a:gd name="connsiteY40" fmla="*/ 2138149 h 2604912"/>
                <a:gd name="connsiteX41" fmla="*/ 886084 w 3677998"/>
                <a:gd name="connsiteY41" fmla="*/ 2449170 h 2604912"/>
                <a:gd name="connsiteX42" fmla="*/ 718133 w 3677998"/>
                <a:gd name="connsiteY42" fmla="*/ 2530035 h 2604912"/>
                <a:gd name="connsiteX43" fmla="*/ 463096 w 3677998"/>
                <a:gd name="connsiteY43" fmla="*/ 2492712 h 2604912"/>
                <a:gd name="connsiteX44" fmla="*/ 357349 w 3677998"/>
                <a:gd name="connsiteY44" fmla="*/ 2324761 h 2604912"/>
                <a:gd name="connsiteX45" fmla="*/ 344908 w 3677998"/>
                <a:gd name="connsiteY45" fmla="*/ 1889333 h 2604912"/>
                <a:gd name="connsiteX46" fmla="*/ 320027 w 3677998"/>
                <a:gd name="connsiteY46" fmla="*/ 1615635 h 2604912"/>
                <a:gd name="connsiteX47" fmla="*/ 208059 w 3677998"/>
                <a:gd name="connsiteY47" fmla="*/ 1509888 h 2604912"/>
                <a:gd name="connsiteX48" fmla="*/ 7652 w 3677998"/>
                <a:gd name="connsiteY48" fmla="*/ 1488329 h 2604912"/>
                <a:gd name="connsiteX49" fmla="*/ 43806 w 3677998"/>
                <a:gd name="connsiteY49" fmla="*/ 1467779 h 2604912"/>
                <a:gd name="connsiteX50" fmla="*/ 43806 w 3677998"/>
                <a:gd name="connsiteY50" fmla="*/ 1317677 h 2604912"/>
                <a:gd name="connsiteX51" fmla="*/ 39534 w 3677998"/>
                <a:gd name="connsiteY51" fmla="*/ 1317677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209 w 3638464"/>
                <a:gd name="connsiteY8" fmla="*/ 1347774 h 2604912"/>
                <a:gd name="connsiteX9" fmla="*/ 3552427 w 3638464"/>
                <a:gd name="connsiteY9" fmla="*/ 1410361 h 2604912"/>
                <a:gd name="connsiteX10" fmla="*/ 3614631 w 3638464"/>
                <a:gd name="connsiteY10" fmla="*/ 2318541 h 2604912"/>
                <a:gd name="connsiteX11" fmla="*/ 3620609 w 3638464"/>
                <a:gd name="connsiteY11" fmla="*/ 2554286 h 2604912"/>
                <a:gd name="connsiteX12" fmla="*/ 3620677 w 3638464"/>
                <a:gd name="connsiteY12" fmla="*/ 2563178 h 2604912"/>
                <a:gd name="connsiteX13" fmla="*/ 3592423 w 3638464"/>
                <a:gd name="connsiteY13" fmla="*/ 2544711 h 2604912"/>
                <a:gd name="connsiteX14" fmla="*/ 3452901 w 3638464"/>
                <a:gd name="connsiteY14" fmla="*/ 2442949 h 2604912"/>
                <a:gd name="connsiteX15" fmla="*/ 3440460 w 3638464"/>
                <a:gd name="connsiteY15" fmla="*/ 2274998 h 2604912"/>
                <a:gd name="connsiteX16" fmla="*/ 3434240 w 3638464"/>
                <a:gd name="connsiteY16" fmla="*/ 1914214 h 2604912"/>
                <a:gd name="connsiteX17" fmla="*/ 3372036 w 3638464"/>
                <a:gd name="connsiteY17" fmla="*/ 1833349 h 2604912"/>
                <a:gd name="connsiteX18" fmla="*/ 3303611 w 3638464"/>
                <a:gd name="connsiteY18" fmla="*/ 1740043 h 2604912"/>
                <a:gd name="connsiteX19" fmla="*/ 3297391 w 3638464"/>
                <a:gd name="connsiteY19" fmla="*/ 1609414 h 2604912"/>
                <a:gd name="connsiteX20" fmla="*/ 3297391 w 3638464"/>
                <a:gd name="connsiteY20" fmla="*/ 1429023 h 2604912"/>
                <a:gd name="connsiteX21" fmla="*/ 3222746 w 3638464"/>
                <a:gd name="connsiteY21" fmla="*/ 1366819 h 2604912"/>
                <a:gd name="connsiteX22" fmla="*/ 3116999 w 3638464"/>
                <a:gd name="connsiteY22" fmla="*/ 1391700 h 2604912"/>
                <a:gd name="connsiteX23" fmla="*/ 3092117 w 3638464"/>
                <a:gd name="connsiteY23" fmla="*/ 1516108 h 2604912"/>
                <a:gd name="connsiteX24" fmla="*/ 3073456 w 3638464"/>
                <a:gd name="connsiteY24" fmla="*/ 1758704 h 2604912"/>
                <a:gd name="connsiteX25" fmla="*/ 2992591 w 3638464"/>
                <a:gd name="connsiteY25" fmla="*/ 1901774 h 2604912"/>
                <a:gd name="connsiteX26" fmla="*/ 2986370 w 3638464"/>
                <a:gd name="connsiteY26" fmla="*/ 2044843 h 2604912"/>
                <a:gd name="connsiteX27" fmla="*/ 2967709 w 3638464"/>
                <a:gd name="connsiteY27" fmla="*/ 2386965 h 2604912"/>
                <a:gd name="connsiteX28" fmla="*/ 2837080 w 3638464"/>
                <a:gd name="connsiteY28" fmla="*/ 2523814 h 2604912"/>
                <a:gd name="connsiteX29" fmla="*/ 2606925 w 3638464"/>
                <a:gd name="connsiteY29" fmla="*/ 2511374 h 2604912"/>
                <a:gd name="connsiteX30" fmla="*/ 2488738 w 3638464"/>
                <a:gd name="connsiteY30" fmla="*/ 2368304 h 2604912"/>
                <a:gd name="connsiteX31" fmla="*/ 2457636 w 3638464"/>
                <a:gd name="connsiteY31" fmla="*/ 2175472 h 2604912"/>
                <a:gd name="connsiteX32" fmla="*/ 2470076 w 3638464"/>
                <a:gd name="connsiteY32" fmla="*/ 1845790 h 2604912"/>
                <a:gd name="connsiteX33" fmla="*/ 2426533 w 3638464"/>
                <a:gd name="connsiteY33" fmla="*/ 1708941 h 2604912"/>
                <a:gd name="connsiteX34" fmla="*/ 2264803 w 3638464"/>
                <a:gd name="connsiteY34" fmla="*/ 1696500 h 2604912"/>
                <a:gd name="connsiteX35" fmla="*/ 2065750 w 3638464"/>
                <a:gd name="connsiteY35" fmla="*/ 1746263 h 2604912"/>
                <a:gd name="connsiteX36" fmla="*/ 1748509 w 3638464"/>
                <a:gd name="connsiteY36" fmla="*/ 1839570 h 2604912"/>
                <a:gd name="connsiteX37" fmla="*/ 1406387 w 3638464"/>
                <a:gd name="connsiteY37" fmla="*/ 1802247 h 2604912"/>
                <a:gd name="connsiteX38" fmla="*/ 1132689 w 3638464"/>
                <a:gd name="connsiteY38" fmla="*/ 1708941 h 2604912"/>
                <a:gd name="connsiteX39" fmla="*/ 983399 w 3638464"/>
                <a:gd name="connsiteY39" fmla="*/ 1715161 h 2604912"/>
                <a:gd name="connsiteX40" fmla="*/ 902533 w 3638464"/>
                <a:gd name="connsiteY40" fmla="*/ 1827129 h 2604912"/>
                <a:gd name="connsiteX41" fmla="*/ 902533 w 3638464"/>
                <a:gd name="connsiteY41" fmla="*/ 2138149 h 2604912"/>
                <a:gd name="connsiteX42" fmla="*/ 846550 w 3638464"/>
                <a:gd name="connsiteY42" fmla="*/ 2449170 h 2604912"/>
                <a:gd name="connsiteX43" fmla="*/ 678599 w 3638464"/>
                <a:gd name="connsiteY43" fmla="*/ 2530035 h 2604912"/>
                <a:gd name="connsiteX44" fmla="*/ 423562 w 3638464"/>
                <a:gd name="connsiteY44" fmla="*/ 2492712 h 2604912"/>
                <a:gd name="connsiteX45" fmla="*/ 317815 w 3638464"/>
                <a:gd name="connsiteY45" fmla="*/ 2324761 h 2604912"/>
                <a:gd name="connsiteX46" fmla="*/ 305374 w 3638464"/>
                <a:gd name="connsiteY46" fmla="*/ 1889333 h 2604912"/>
                <a:gd name="connsiteX47" fmla="*/ 280493 w 3638464"/>
                <a:gd name="connsiteY47" fmla="*/ 1615635 h 2604912"/>
                <a:gd name="connsiteX48" fmla="*/ 168525 w 3638464"/>
                <a:gd name="connsiteY48" fmla="*/ 1509888 h 2604912"/>
                <a:gd name="connsiteX49" fmla="*/ 4272 w 3638464"/>
                <a:gd name="connsiteY49" fmla="*/ 1467779 h 2604912"/>
                <a:gd name="connsiteX50" fmla="*/ 4272 w 3638464"/>
                <a:gd name="connsiteY50" fmla="*/ 1317677 h 2604912"/>
                <a:gd name="connsiteX51" fmla="*/ 0 w 3638464"/>
                <a:gd name="connsiteY51" fmla="*/ 1317677 h 2604912"/>
                <a:gd name="connsiteX52" fmla="*/ 0 w 3638464"/>
                <a:gd name="connsiteY52"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427 w 3638464"/>
                <a:gd name="connsiteY8" fmla="*/ 1410361 h 2604912"/>
                <a:gd name="connsiteX9" fmla="*/ 3614631 w 3638464"/>
                <a:gd name="connsiteY9" fmla="*/ 2318541 h 2604912"/>
                <a:gd name="connsiteX10" fmla="*/ 3620609 w 3638464"/>
                <a:gd name="connsiteY10" fmla="*/ 2554286 h 2604912"/>
                <a:gd name="connsiteX11" fmla="*/ 3620677 w 3638464"/>
                <a:gd name="connsiteY11" fmla="*/ 2563178 h 2604912"/>
                <a:gd name="connsiteX12" fmla="*/ 3592423 w 3638464"/>
                <a:gd name="connsiteY12" fmla="*/ 2544711 h 2604912"/>
                <a:gd name="connsiteX13" fmla="*/ 3452901 w 3638464"/>
                <a:gd name="connsiteY13" fmla="*/ 2442949 h 2604912"/>
                <a:gd name="connsiteX14" fmla="*/ 3440460 w 3638464"/>
                <a:gd name="connsiteY14" fmla="*/ 2274998 h 2604912"/>
                <a:gd name="connsiteX15" fmla="*/ 3434240 w 3638464"/>
                <a:gd name="connsiteY15" fmla="*/ 1914214 h 2604912"/>
                <a:gd name="connsiteX16" fmla="*/ 3372036 w 3638464"/>
                <a:gd name="connsiteY16" fmla="*/ 1833349 h 2604912"/>
                <a:gd name="connsiteX17" fmla="*/ 3303611 w 3638464"/>
                <a:gd name="connsiteY17" fmla="*/ 1740043 h 2604912"/>
                <a:gd name="connsiteX18" fmla="*/ 3297391 w 3638464"/>
                <a:gd name="connsiteY18" fmla="*/ 1609414 h 2604912"/>
                <a:gd name="connsiteX19" fmla="*/ 3297391 w 3638464"/>
                <a:gd name="connsiteY19" fmla="*/ 1429023 h 2604912"/>
                <a:gd name="connsiteX20" fmla="*/ 3222746 w 3638464"/>
                <a:gd name="connsiteY20" fmla="*/ 1366819 h 2604912"/>
                <a:gd name="connsiteX21" fmla="*/ 3116999 w 3638464"/>
                <a:gd name="connsiteY21" fmla="*/ 1391700 h 2604912"/>
                <a:gd name="connsiteX22" fmla="*/ 3092117 w 3638464"/>
                <a:gd name="connsiteY22" fmla="*/ 1516108 h 2604912"/>
                <a:gd name="connsiteX23" fmla="*/ 3073456 w 3638464"/>
                <a:gd name="connsiteY23" fmla="*/ 1758704 h 2604912"/>
                <a:gd name="connsiteX24" fmla="*/ 2992591 w 3638464"/>
                <a:gd name="connsiteY24" fmla="*/ 1901774 h 2604912"/>
                <a:gd name="connsiteX25" fmla="*/ 2986370 w 3638464"/>
                <a:gd name="connsiteY25" fmla="*/ 2044843 h 2604912"/>
                <a:gd name="connsiteX26" fmla="*/ 2967709 w 3638464"/>
                <a:gd name="connsiteY26" fmla="*/ 2386965 h 2604912"/>
                <a:gd name="connsiteX27" fmla="*/ 2837080 w 3638464"/>
                <a:gd name="connsiteY27" fmla="*/ 2523814 h 2604912"/>
                <a:gd name="connsiteX28" fmla="*/ 2606925 w 3638464"/>
                <a:gd name="connsiteY28" fmla="*/ 2511374 h 2604912"/>
                <a:gd name="connsiteX29" fmla="*/ 2488738 w 3638464"/>
                <a:gd name="connsiteY29" fmla="*/ 2368304 h 2604912"/>
                <a:gd name="connsiteX30" fmla="*/ 2457636 w 3638464"/>
                <a:gd name="connsiteY30" fmla="*/ 2175472 h 2604912"/>
                <a:gd name="connsiteX31" fmla="*/ 2470076 w 3638464"/>
                <a:gd name="connsiteY31" fmla="*/ 1845790 h 2604912"/>
                <a:gd name="connsiteX32" fmla="*/ 2426533 w 3638464"/>
                <a:gd name="connsiteY32" fmla="*/ 1708941 h 2604912"/>
                <a:gd name="connsiteX33" fmla="*/ 2264803 w 3638464"/>
                <a:gd name="connsiteY33" fmla="*/ 1696500 h 2604912"/>
                <a:gd name="connsiteX34" fmla="*/ 2065750 w 3638464"/>
                <a:gd name="connsiteY34" fmla="*/ 1746263 h 2604912"/>
                <a:gd name="connsiteX35" fmla="*/ 1748509 w 3638464"/>
                <a:gd name="connsiteY35" fmla="*/ 1839570 h 2604912"/>
                <a:gd name="connsiteX36" fmla="*/ 1406387 w 3638464"/>
                <a:gd name="connsiteY36" fmla="*/ 1802247 h 2604912"/>
                <a:gd name="connsiteX37" fmla="*/ 1132689 w 3638464"/>
                <a:gd name="connsiteY37" fmla="*/ 1708941 h 2604912"/>
                <a:gd name="connsiteX38" fmla="*/ 983399 w 3638464"/>
                <a:gd name="connsiteY38" fmla="*/ 1715161 h 2604912"/>
                <a:gd name="connsiteX39" fmla="*/ 902533 w 3638464"/>
                <a:gd name="connsiteY39" fmla="*/ 1827129 h 2604912"/>
                <a:gd name="connsiteX40" fmla="*/ 902533 w 3638464"/>
                <a:gd name="connsiteY40" fmla="*/ 2138149 h 2604912"/>
                <a:gd name="connsiteX41" fmla="*/ 846550 w 3638464"/>
                <a:gd name="connsiteY41" fmla="*/ 2449170 h 2604912"/>
                <a:gd name="connsiteX42" fmla="*/ 678599 w 3638464"/>
                <a:gd name="connsiteY42" fmla="*/ 2530035 h 2604912"/>
                <a:gd name="connsiteX43" fmla="*/ 423562 w 3638464"/>
                <a:gd name="connsiteY43" fmla="*/ 2492712 h 2604912"/>
                <a:gd name="connsiteX44" fmla="*/ 317815 w 3638464"/>
                <a:gd name="connsiteY44" fmla="*/ 2324761 h 2604912"/>
                <a:gd name="connsiteX45" fmla="*/ 305374 w 3638464"/>
                <a:gd name="connsiteY45" fmla="*/ 1889333 h 2604912"/>
                <a:gd name="connsiteX46" fmla="*/ 280493 w 3638464"/>
                <a:gd name="connsiteY46" fmla="*/ 1615635 h 2604912"/>
                <a:gd name="connsiteX47" fmla="*/ 168525 w 3638464"/>
                <a:gd name="connsiteY47" fmla="*/ 1509888 h 2604912"/>
                <a:gd name="connsiteX48" fmla="*/ 4272 w 3638464"/>
                <a:gd name="connsiteY48" fmla="*/ 1467779 h 2604912"/>
                <a:gd name="connsiteX49" fmla="*/ 4272 w 3638464"/>
                <a:gd name="connsiteY49" fmla="*/ 1317677 h 2604912"/>
                <a:gd name="connsiteX50" fmla="*/ 0 w 3638464"/>
                <a:gd name="connsiteY50" fmla="*/ 1317677 h 2604912"/>
                <a:gd name="connsiteX51" fmla="*/ 0 w 3638464"/>
                <a:gd name="connsiteY51"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52427 w 3638464"/>
                <a:gd name="connsiteY7" fmla="*/ 1410361 h 2604912"/>
                <a:gd name="connsiteX8" fmla="*/ 3614631 w 3638464"/>
                <a:gd name="connsiteY8" fmla="*/ 2318541 h 2604912"/>
                <a:gd name="connsiteX9" fmla="*/ 3620609 w 3638464"/>
                <a:gd name="connsiteY9" fmla="*/ 2554286 h 2604912"/>
                <a:gd name="connsiteX10" fmla="*/ 3620677 w 3638464"/>
                <a:gd name="connsiteY10" fmla="*/ 2563178 h 2604912"/>
                <a:gd name="connsiteX11" fmla="*/ 3592423 w 3638464"/>
                <a:gd name="connsiteY11" fmla="*/ 2544711 h 2604912"/>
                <a:gd name="connsiteX12" fmla="*/ 3452901 w 3638464"/>
                <a:gd name="connsiteY12" fmla="*/ 2442949 h 2604912"/>
                <a:gd name="connsiteX13" fmla="*/ 3440460 w 3638464"/>
                <a:gd name="connsiteY13" fmla="*/ 2274998 h 2604912"/>
                <a:gd name="connsiteX14" fmla="*/ 3434240 w 3638464"/>
                <a:gd name="connsiteY14" fmla="*/ 1914214 h 2604912"/>
                <a:gd name="connsiteX15" fmla="*/ 3372036 w 3638464"/>
                <a:gd name="connsiteY15" fmla="*/ 1833349 h 2604912"/>
                <a:gd name="connsiteX16" fmla="*/ 3303611 w 3638464"/>
                <a:gd name="connsiteY16" fmla="*/ 1740043 h 2604912"/>
                <a:gd name="connsiteX17" fmla="*/ 3297391 w 3638464"/>
                <a:gd name="connsiteY17" fmla="*/ 1609414 h 2604912"/>
                <a:gd name="connsiteX18" fmla="*/ 3297391 w 3638464"/>
                <a:gd name="connsiteY18" fmla="*/ 1429023 h 2604912"/>
                <a:gd name="connsiteX19" fmla="*/ 3222746 w 3638464"/>
                <a:gd name="connsiteY19" fmla="*/ 1366819 h 2604912"/>
                <a:gd name="connsiteX20" fmla="*/ 3116999 w 3638464"/>
                <a:gd name="connsiteY20" fmla="*/ 1391700 h 2604912"/>
                <a:gd name="connsiteX21" fmla="*/ 3092117 w 3638464"/>
                <a:gd name="connsiteY21" fmla="*/ 1516108 h 2604912"/>
                <a:gd name="connsiteX22" fmla="*/ 3073456 w 3638464"/>
                <a:gd name="connsiteY22" fmla="*/ 1758704 h 2604912"/>
                <a:gd name="connsiteX23" fmla="*/ 2992591 w 3638464"/>
                <a:gd name="connsiteY23" fmla="*/ 1901774 h 2604912"/>
                <a:gd name="connsiteX24" fmla="*/ 2986370 w 3638464"/>
                <a:gd name="connsiteY24" fmla="*/ 2044843 h 2604912"/>
                <a:gd name="connsiteX25" fmla="*/ 2967709 w 3638464"/>
                <a:gd name="connsiteY25" fmla="*/ 2386965 h 2604912"/>
                <a:gd name="connsiteX26" fmla="*/ 2837080 w 3638464"/>
                <a:gd name="connsiteY26" fmla="*/ 2523814 h 2604912"/>
                <a:gd name="connsiteX27" fmla="*/ 2606925 w 3638464"/>
                <a:gd name="connsiteY27" fmla="*/ 2511374 h 2604912"/>
                <a:gd name="connsiteX28" fmla="*/ 2488738 w 3638464"/>
                <a:gd name="connsiteY28" fmla="*/ 2368304 h 2604912"/>
                <a:gd name="connsiteX29" fmla="*/ 2457636 w 3638464"/>
                <a:gd name="connsiteY29" fmla="*/ 2175472 h 2604912"/>
                <a:gd name="connsiteX30" fmla="*/ 2470076 w 3638464"/>
                <a:gd name="connsiteY30" fmla="*/ 1845790 h 2604912"/>
                <a:gd name="connsiteX31" fmla="*/ 2426533 w 3638464"/>
                <a:gd name="connsiteY31" fmla="*/ 1708941 h 2604912"/>
                <a:gd name="connsiteX32" fmla="*/ 2264803 w 3638464"/>
                <a:gd name="connsiteY32" fmla="*/ 1696500 h 2604912"/>
                <a:gd name="connsiteX33" fmla="*/ 2065750 w 3638464"/>
                <a:gd name="connsiteY33" fmla="*/ 1746263 h 2604912"/>
                <a:gd name="connsiteX34" fmla="*/ 1748509 w 3638464"/>
                <a:gd name="connsiteY34" fmla="*/ 1839570 h 2604912"/>
                <a:gd name="connsiteX35" fmla="*/ 1406387 w 3638464"/>
                <a:gd name="connsiteY35" fmla="*/ 1802247 h 2604912"/>
                <a:gd name="connsiteX36" fmla="*/ 1132689 w 3638464"/>
                <a:gd name="connsiteY36" fmla="*/ 1708941 h 2604912"/>
                <a:gd name="connsiteX37" fmla="*/ 983399 w 3638464"/>
                <a:gd name="connsiteY37" fmla="*/ 1715161 h 2604912"/>
                <a:gd name="connsiteX38" fmla="*/ 902533 w 3638464"/>
                <a:gd name="connsiteY38" fmla="*/ 1827129 h 2604912"/>
                <a:gd name="connsiteX39" fmla="*/ 902533 w 3638464"/>
                <a:gd name="connsiteY39" fmla="*/ 2138149 h 2604912"/>
                <a:gd name="connsiteX40" fmla="*/ 846550 w 3638464"/>
                <a:gd name="connsiteY40" fmla="*/ 2449170 h 2604912"/>
                <a:gd name="connsiteX41" fmla="*/ 678599 w 3638464"/>
                <a:gd name="connsiteY41" fmla="*/ 2530035 h 2604912"/>
                <a:gd name="connsiteX42" fmla="*/ 423562 w 3638464"/>
                <a:gd name="connsiteY42" fmla="*/ 2492712 h 2604912"/>
                <a:gd name="connsiteX43" fmla="*/ 317815 w 3638464"/>
                <a:gd name="connsiteY43" fmla="*/ 2324761 h 2604912"/>
                <a:gd name="connsiteX44" fmla="*/ 305374 w 3638464"/>
                <a:gd name="connsiteY44" fmla="*/ 1889333 h 2604912"/>
                <a:gd name="connsiteX45" fmla="*/ 280493 w 3638464"/>
                <a:gd name="connsiteY45" fmla="*/ 1615635 h 2604912"/>
                <a:gd name="connsiteX46" fmla="*/ 168525 w 3638464"/>
                <a:gd name="connsiteY46" fmla="*/ 1509888 h 2604912"/>
                <a:gd name="connsiteX47" fmla="*/ 4272 w 3638464"/>
                <a:gd name="connsiteY47" fmla="*/ 1467779 h 2604912"/>
                <a:gd name="connsiteX48" fmla="*/ 4272 w 3638464"/>
                <a:gd name="connsiteY48" fmla="*/ 1317677 h 2604912"/>
                <a:gd name="connsiteX49" fmla="*/ 0 w 3638464"/>
                <a:gd name="connsiteY49" fmla="*/ 1317677 h 2604912"/>
                <a:gd name="connsiteX50" fmla="*/ 0 w 3638464"/>
                <a:gd name="connsiteY50"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14631 w 3638464"/>
                <a:gd name="connsiteY7" fmla="*/ 2318541 h 2604912"/>
                <a:gd name="connsiteX8" fmla="*/ 3620609 w 3638464"/>
                <a:gd name="connsiteY8" fmla="*/ 2554286 h 2604912"/>
                <a:gd name="connsiteX9" fmla="*/ 3620677 w 3638464"/>
                <a:gd name="connsiteY9" fmla="*/ 2563178 h 2604912"/>
                <a:gd name="connsiteX10" fmla="*/ 3592423 w 3638464"/>
                <a:gd name="connsiteY10" fmla="*/ 2544711 h 2604912"/>
                <a:gd name="connsiteX11" fmla="*/ 3452901 w 3638464"/>
                <a:gd name="connsiteY11" fmla="*/ 2442949 h 2604912"/>
                <a:gd name="connsiteX12" fmla="*/ 3440460 w 3638464"/>
                <a:gd name="connsiteY12" fmla="*/ 2274998 h 2604912"/>
                <a:gd name="connsiteX13" fmla="*/ 3434240 w 3638464"/>
                <a:gd name="connsiteY13" fmla="*/ 1914214 h 2604912"/>
                <a:gd name="connsiteX14" fmla="*/ 3372036 w 3638464"/>
                <a:gd name="connsiteY14" fmla="*/ 1833349 h 2604912"/>
                <a:gd name="connsiteX15" fmla="*/ 3303611 w 3638464"/>
                <a:gd name="connsiteY15" fmla="*/ 1740043 h 2604912"/>
                <a:gd name="connsiteX16" fmla="*/ 3297391 w 3638464"/>
                <a:gd name="connsiteY16" fmla="*/ 1609414 h 2604912"/>
                <a:gd name="connsiteX17" fmla="*/ 3297391 w 3638464"/>
                <a:gd name="connsiteY17" fmla="*/ 1429023 h 2604912"/>
                <a:gd name="connsiteX18" fmla="*/ 3222746 w 3638464"/>
                <a:gd name="connsiteY18" fmla="*/ 1366819 h 2604912"/>
                <a:gd name="connsiteX19" fmla="*/ 3116999 w 3638464"/>
                <a:gd name="connsiteY19" fmla="*/ 1391700 h 2604912"/>
                <a:gd name="connsiteX20" fmla="*/ 3092117 w 3638464"/>
                <a:gd name="connsiteY20" fmla="*/ 1516108 h 2604912"/>
                <a:gd name="connsiteX21" fmla="*/ 3073456 w 3638464"/>
                <a:gd name="connsiteY21" fmla="*/ 1758704 h 2604912"/>
                <a:gd name="connsiteX22" fmla="*/ 2992591 w 3638464"/>
                <a:gd name="connsiteY22" fmla="*/ 1901774 h 2604912"/>
                <a:gd name="connsiteX23" fmla="*/ 2986370 w 3638464"/>
                <a:gd name="connsiteY23" fmla="*/ 2044843 h 2604912"/>
                <a:gd name="connsiteX24" fmla="*/ 2967709 w 3638464"/>
                <a:gd name="connsiteY24" fmla="*/ 2386965 h 2604912"/>
                <a:gd name="connsiteX25" fmla="*/ 2837080 w 3638464"/>
                <a:gd name="connsiteY25" fmla="*/ 2523814 h 2604912"/>
                <a:gd name="connsiteX26" fmla="*/ 2606925 w 3638464"/>
                <a:gd name="connsiteY26" fmla="*/ 2511374 h 2604912"/>
                <a:gd name="connsiteX27" fmla="*/ 2488738 w 3638464"/>
                <a:gd name="connsiteY27" fmla="*/ 2368304 h 2604912"/>
                <a:gd name="connsiteX28" fmla="*/ 2457636 w 3638464"/>
                <a:gd name="connsiteY28" fmla="*/ 2175472 h 2604912"/>
                <a:gd name="connsiteX29" fmla="*/ 2470076 w 3638464"/>
                <a:gd name="connsiteY29" fmla="*/ 1845790 h 2604912"/>
                <a:gd name="connsiteX30" fmla="*/ 2426533 w 3638464"/>
                <a:gd name="connsiteY30" fmla="*/ 1708941 h 2604912"/>
                <a:gd name="connsiteX31" fmla="*/ 2264803 w 3638464"/>
                <a:gd name="connsiteY31" fmla="*/ 1696500 h 2604912"/>
                <a:gd name="connsiteX32" fmla="*/ 2065750 w 3638464"/>
                <a:gd name="connsiteY32" fmla="*/ 1746263 h 2604912"/>
                <a:gd name="connsiteX33" fmla="*/ 1748509 w 3638464"/>
                <a:gd name="connsiteY33" fmla="*/ 1839570 h 2604912"/>
                <a:gd name="connsiteX34" fmla="*/ 1406387 w 3638464"/>
                <a:gd name="connsiteY34" fmla="*/ 1802247 h 2604912"/>
                <a:gd name="connsiteX35" fmla="*/ 1132689 w 3638464"/>
                <a:gd name="connsiteY35" fmla="*/ 1708941 h 2604912"/>
                <a:gd name="connsiteX36" fmla="*/ 983399 w 3638464"/>
                <a:gd name="connsiteY36" fmla="*/ 1715161 h 2604912"/>
                <a:gd name="connsiteX37" fmla="*/ 902533 w 3638464"/>
                <a:gd name="connsiteY37" fmla="*/ 1827129 h 2604912"/>
                <a:gd name="connsiteX38" fmla="*/ 902533 w 3638464"/>
                <a:gd name="connsiteY38" fmla="*/ 2138149 h 2604912"/>
                <a:gd name="connsiteX39" fmla="*/ 846550 w 3638464"/>
                <a:gd name="connsiteY39" fmla="*/ 2449170 h 2604912"/>
                <a:gd name="connsiteX40" fmla="*/ 678599 w 3638464"/>
                <a:gd name="connsiteY40" fmla="*/ 2530035 h 2604912"/>
                <a:gd name="connsiteX41" fmla="*/ 423562 w 3638464"/>
                <a:gd name="connsiteY41" fmla="*/ 2492712 h 2604912"/>
                <a:gd name="connsiteX42" fmla="*/ 317815 w 3638464"/>
                <a:gd name="connsiteY42" fmla="*/ 2324761 h 2604912"/>
                <a:gd name="connsiteX43" fmla="*/ 305374 w 3638464"/>
                <a:gd name="connsiteY43" fmla="*/ 1889333 h 2604912"/>
                <a:gd name="connsiteX44" fmla="*/ 280493 w 3638464"/>
                <a:gd name="connsiteY44" fmla="*/ 1615635 h 2604912"/>
                <a:gd name="connsiteX45" fmla="*/ 168525 w 3638464"/>
                <a:gd name="connsiteY45" fmla="*/ 1509888 h 2604912"/>
                <a:gd name="connsiteX46" fmla="*/ 4272 w 3638464"/>
                <a:gd name="connsiteY46" fmla="*/ 1467779 h 2604912"/>
                <a:gd name="connsiteX47" fmla="*/ 4272 w 3638464"/>
                <a:gd name="connsiteY47" fmla="*/ 1317677 h 2604912"/>
                <a:gd name="connsiteX48" fmla="*/ 0 w 3638464"/>
                <a:gd name="connsiteY48" fmla="*/ 1317677 h 2604912"/>
                <a:gd name="connsiteX49" fmla="*/ 0 w 3638464"/>
                <a:gd name="connsiteY49"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297391 w 3638464"/>
                <a:gd name="connsiteY15" fmla="*/ 1609414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59121 w 3638464"/>
                <a:gd name="connsiteY11" fmla="*/ 2267533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38464" h="2604912">
                  <a:moveTo>
                    <a:pt x="3620677" y="2563178"/>
                  </a:moveTo>
                  <a:lnTo>
                    <a:pt x="3627072" y="2567357"/>
                  </a:lnTo>
                  <a:cubicBezTo>
                    <a:pt x="3655064" y="2591202"/>
                    <a:pt x="3622925" y="2627488"/>
                    <a:pt x="3620852" y="2586019"/>
                  </a:cubicBezTo>
                  <a:cubicBezTo>
                    <a:pt x="3620794" y="2578405"/>
                    <a:pt x="3620735" y="2570792"/>
                    <a:pt x="3620677" y="2563178"/>
                  </a:cubicBezTo>
                  <a:close/>
                  <a:moveTo>
                    <a:pt x="0" y="0"/>
                  </a:moveTo>
                  <a:lnTo>
                    <a:pt x="3621397" y="0"/>
                  </a:lnTo>
                  <a:lnTo>
                    <a:pt x="3621397" y="1317677"/>
                  </a:lnTo>
                  <a:cubicBezTo>
                    <a:pt x="3621266" y="1743391"/>
                    <a:pt x="3620729" y="2346703"/>
                    <a:pt x="3620609" y="2554286"/>
                  </a:cubicBezTo>
                  <a:cubicBezTo>
                    <a:pt x="3620632" y="2557250"/>
                    <a:pt x="3620654" y="2560214"/>
                    <a:pt x="3620677" y="2563178"/>
                  </a:cubicBezTo>
                  <a:lnTo>
                    <a:pt x="3592423" y="2544711"/>
                  </a:lnTo>
                  <a:cubicBezTo>
                    <a:pt x="3546790" y="2517789"/>
                    <a:pt x="3531102" y="2448091"/>
                    <a:pt x="3508885" y="2401895"/>
                  </a:cubicBezTo>
                  <a:cubicBezTo>
                    <a:pt x="3486668" y="2355699"/>
                    <a:pt x="3471562" y="2348813"/>
                    <a:pt x="3459121" y="2267533"/>
                  </a:cubicBezTo>
                  <a:cubicBezTo>
                    <a:pt x="3446680" y="2186253"/>
                    <a:pt x="3439423" y="1989688"/>
                    <a:pt x="3434240" y="1914214"/>
                  </a:cubicBezTo>
                  <a:cubicBezTo>
                    <a:pt x="3429057" y="1838740"/>
                    <a:pt x="3434862" y="1846826"/>
                    <a:pt x="3428020" y="1814687"/>
                  </a:cubicBezTo>
                  <a:cubicBezTo>
                    <a:pt x="3421178" y="1782548"/>
                    <a:pt x="3405626" y="1758082"/>
                    <a:pt x="3393185" y="1721382"/>
                  </a:cubicBezTo>
                  <a:cubicBezTo>
                    <a:pt x="3380744" y="1684682"/>
                    <a:pt x="3369341" y="1643211"/>
                    <a:pt x="3353375" y="1594485"/>
                  </a:cubicBezTo>
                  <a:cubicBezTo>
                    <a:pt x="3337409" y="1545759"/>
                    <a:pt x="3319163" y="1466967"/>
                    <a:pt x="3297391" y="1429023"/>
                  </a:cubicBezTo>
                  <a:cubicBezTo>
                    <a:pt x="3275620" y="1391079"/>
                    <a:pt x="3252811" y="1373039"/>
                    <a:pt x="3222746" y="1366819"/>
                  </a:cubicBezTo>
                  <a:cubicBezTo>
                    <a:pt x="3192681" y="1360599"/>
                    <a:pt x="3138770" y="1366819"/>
                    <a:pt x="3116999" y="1391700"/>
                  </a:cubicBezTo>
                  <a:cubicBezTo>
                    <a:pt x="3095228" y="1416581"/>
                    <a:pt x="3099374" y="1454941"/>
                    <a:pt x="3092117" y="1516108"/>
                  </a:cubicBezTo>
                  <a:cubicBezTo>
                    <a:pt x="3084860" y="1577275"/>
                    <a:pt x="3090044" y="1694426"/>
                    <a:pt x="3073456" y="1758704"/>
                  </a:cubicBezTo>
                  <a:cubicBezTo>
                    <a:pt x="3056868" y="1822982"/>
                    <a:pt x="3007105" y="1854084"/>
                    <a:pt x="2992591" y="1901774"/>
                  </a:cubicBezTo>
                  <a:cubicBezTo>
                    <a:pt x="2978077" y="1949464"/>
                    <a:pt x="2990517" y="1963978"/>
                    <a:pt x="2986370" y="2044843"/>
                  </a:cubicBezTo>
                  <a:cubicBezTo>
                    <a:pt x="2982223" y="2125708"/>
                    <a:pt x="2992591" y="2307137"/>
                    <a:pt x="2967709" y="2386965"/>
                  </a:cubicBezTo>
                  <a:cubicBezTo>
                    <a:pt x="2942827" y="2466794"/>
                    <a:pt x="2897211" y="2503079"/>
                    <a:pt x="2837080" y="2523814"/>
                  </a:cubicBezTo>
                  <a:cubicBezTo>
                    <a:pt x="2776949" y="2544549"/>
                    <a:pt x="2664982" y="2537292"/>
                    <a:pt x="2606925" y="2511374"/>
                  </a:cubicBezTo>
                  <a:cubicBezTo>
                    <a:pt x="2548868" y="2485456"/>
                    <a:pt x="2513619" y="2424288"/>
                    <a:pt x="2488738" y="2368304"/>
                  </a:cubicBezTo>
                  <a:cubicBezTo>
                    <a:pt x="2463857" y="2312320"/>
                    <a:pt x="2460746" y="2262558"/>
                    <a:pt x="2457636" y="2175472"/>
                  </a:cubicBezTo>
                  <a:cubicBezTo>
                    <a:pt x="2454526" y="2088386"/>
                    <a:pt x="2475260" y="1923545"/>
                    <a:pt x="2470076" y="1845790"/>
                  </a:cubicBezTo>
                  <a:cubicBezTo>
                    <a:pt x="2464892" y="1768035"/>
                    <a:pt x="2460745" y="1733823"/>
                    <a:pt x="2426533" y="1708941"/>
                  </a:cubicBezTo>
                  <a:cubicBezTo>
                    <a:pt x="2392321" y="1684059"/>
                    <a:pt x="2324934" y="1690280"/>
                    <a:pt x="2264803" y="1696500"/>
                  </a:cubicBezTo>
                  <a:cubicBezTo>
                    <a:pt x="2204673" y="1702720"/>
                    <a:pt x="2151799" y="1722418"/>
                    <a:pt x="2065750" y="1746263"/>
                  </a:cubicBezTo>
                  <a:cubicBezTo>
                    <a:pt x="1979701" y="1770108"/>
                    <a:pt x="1858403" y="1830239"/>
                    <a:pt x="1748509" y="1839570"/>
                  </a:cubicBezTo>
                  <a:cubicBezTo>
                    <a:pt x="1638615" y="1848901"/>
                    <a:pt x="1509024" y="1824019"/>
                    <a:pt x="1406387" y="1802247"/>
                  </a:cubicBezTo>
                  <a:cubicBezTo>
                    <a:pt x="1303750" y="1780475"/>
                    <a:pt x="1203187" y="1723455"/>
                    <a:pt x="1132689" y="1708941"/>
                  </a:cubicBezTo>
                  <a:cubicBezTo>
                    <a:pt x="1062191" y="1694427"/>
                    <a:pt x="1021758" y="1695463"/>
                    <a:pt x="983399" y="1715161"/>
                  </a:cubicBezTo>
                  <a:cubicBezTo>
                    <a:pt x="945040" y="1734859"/>
                    <a:pt x="916011" y="1756631"/>
                    <a:pt x="902533" y="1827129"/>
                  </a:cubicBezTo>
                  <a:cubicBezTo>
                    <a:pt x="889055" y="1897627"/>
                    <a:pt x="911863" y="2034476"/>
                    <a:pt x="902533" y="2138149"/>
                  </a:cubicBezTo>
                  <a:cubicBezTo>
                    <a:pt x="893203" y="2241822"/>
                    <a:pt x="883872" y="2383856"/>
                    <a:pt x="846550" y="2449170"/>
                  </a:cubicBezTo>
                  <a:cubicBezTo>
                    <a:pt x="809228" y="2514484"/>
                    <a:pt x="749097" y="2522778"/>
                    <a:pt x="678599" y="2530035"/>
                  </a:cubicBezTo>
                  <a:cubicBezTo>
                    <a:pt x="608101" y="2537292"/>
                    <a:pt x="483693" y="2526924"/>
                    <a:pt x="423562" y="2492712"/>
                  </a:cubicBezTo>
                  <a:cubicBezTo>
                    <a:pt x="363431" y="2458500"/>
                    <a:pt x="337513" y="2425324"/>
                    <a:pt x="317815" y="2324761"/>
                  </a:cubicBezTo>
                  <a:cubicBezTo>
                    <a:pt x="298117" y="2224198"/>
                    <a:pt x="311594" y="2007521"/>
                    <a:pt x="305374" y="1889333"/>
                  </a:cubicBezTo>
                  <a:cubicBezTo>
                    <a:pt x="299154" y="1771145"/>
                    <a:pt x="303301" y="1678876"/>
                    <a:pt x="280493" y="1615635"/>
                  </a:cubicBezTo>
                  <a:cubicBezTo>
                    <a:pt x="257685" y="1552394"/>
                    <a:pt x="214562" y="1534531"/>
                    <a:pt x="168525" y="1509888"/>
                  </a:cubicBezTo>
                  <a:cubicBezTo>
                    <a:pt x="122488" y="1485245"/>
                    <a:pt x="31648" y="1499814"/>
                    <a:pt x="4272" y="1467779"/>
                  </a:cubicBezTo>
                  <a:lnTo>
                    <a:pt x="4272" y="1317677"/>
                  </a:lnTo>
                  <a:lnTo>
                    <a:pt x="0" y="1317677"/>
                  </a:lnTo>
                  <a:lnTo>
                    <a:pt x="0" y="0"/>
                  </a:lnTo>
                  <a:close/>
                </a:path>
              </a:pathLst>
            </a:custGeom>
            <a:solidFill>
              <a:srgbClr val="FDB338">
                <a:lumMod val="20000"/>
                <a:lumOff val="80000"/>
              </a:srgbClr>
            </a:solidFill>
            <a:ln w="0">
              <a:no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8" name="Freeform: Shape 7">
            <a:extLst>
              <a:ext uri="{FF2B5EF4-FFF2-40B4-BE49-F238E27FC236}">
                <a16:creationId xmlns:a16="http://schemas.microsoft.com/office/drawing/2014/main" id="{4CF5AC54-FAB2-A91D-884D-F59E27143816}"/>
              </a:ext>
            </a:extLst>
          </p:cNvPr>
          <p:cNvSpPr/>
          <p:nvPr/>
        </p:nvSpPr>
        <p:spPr bwMode="auto">
          <a:xfrm>
            <a:off x="4390374" y="4302691"/>
            <a:ext cx="1021076" cy="134334"/>
          </a:xfrm>
          <a:custGeom>
            <a:avLst/>
            <a:gdLst>
              <a:gd name="connsiteX0" fmla="*/ 0 w 1058449"/>
              <a:gd name="connsiteY0" fmla="*/ 50104 h 150407"/>
              <a:gd name="connsiteX1" fmla="*/ 250520 w 1058449"/>
              <a:gd name="connsiteY1" fmla="*/ 106472 h 150407"/>
              <a:gd name="connsiteX2" fmla="*/ 444674 w 1058449"/>
              <a:gd name="connsiteY2" fmla="*/ 144050 h 150407"/>
              <a:gd name="connsiteX3" fmla="*/ 657616 w 1058449"/>
              <a:gd name="connsiteY3" fmla="*/ 144050 h 150407"/>
              <a:gd name="connsiteX4" fmla="*/ 851770 w 1058449"/>
              <a:gd name="connsiteY4" fmla="*/ 81420 h 150407"/>
              <a:gd name="connsiteX5" fmla="*/ 1058449 w 1058449"/>
              <a:gd name="connsiteY5" fmla="*/ 0 h 150407"/>
              <a:gd name="connsiteX0" fmla="*/ 0 w 1058449"/>
              <a:gd name="connsiteY0" fmla="*/ 50104 h 148928"/>
              <a:gd name="connsiteX1" fmla="*/ 250520 w 1058449"/>
              <a:gd name="connsiteY1" fmla="*/ 106472 h 148928"/>
              <a:gd name="connsiteX2" fmla="*/ 444674 w 1058449"/>
              <a:gd name="connsiteY2" fmla="*/ 144050 h 148928"/>
              <a:gd name="connsiteX3" fmla="*/ 657616 w 1058449"/>
              <a:gd name="connsiteY3" fmla="*/ 144050 h 148928"/>
              <a:gd name="connsiteX4" fmla="*/ 864998 w 1058449"/>
              <a:gd name="connsiteY4" fmla="*/ 103605 h 148928"/>
              <a:gd name="connsiteX5" fmla="*/ 1058449 w 1058449"/>
              <a:gd name="connsiteY5" fmla="*/ 0 h 148928"/>
              <a:gd name="connsiteX0" fmla="*/ 0 w 1078291"/>
              <a:gd name="connsiteY0" fmla="*/ 16827 h 115651"/>
              <a:gd name="connsiteX1" fmla="*/ 250520 w 1078291"/>
              <a:gd name="connsiteY1" fmla="*/ 73195 h 115651"/>
              <a:gd name="connsiteX2" fmla="*/ 444674 w 1078291"/>
              <a:gd name="connsiteY2" fmla="*/ 110773 h 115651"/>
              <a:gd name="connsiteX3" fmla="*/ 657616 w 1078291"/>
              <a:gd name="connsiteY3" fmla="*/ 110773 h 115651"/>
              <a:gd name="connsiteX4" fmla="*/ 864998 w 1078291"/>
              <a:gd name="connsiteY4" fmla="*/ 70328 h 115651"/>
              <a:gd name="connsiteX5" fmla="*/ 1078291 w 1078291"/>
              <a:gd name="connsiteY5" fmla="*/ 0 h 115651"/>
              <a:gd name="connsiteX0" fmla="*/ 0 w 1078291"/>
              <a:gd name="connsiteY0" fmla="*/ 16827 h 119368"/>
              <a:gd name="connsiteX1" fmla="*/ 250520 w 1078291"/>
              <a:gd name="connsiteY1" fmla="*/ 73195 h 119368"/>
              <a:gd name="connsiteX2" fmla="*/ 444674 w 1078291"/>
              <a:gd name="connsiteY2" fmla="*/ 116319 h 119368"/>
              <a:gd name="connsiteX3" fmla="*/ 657616 w 1078291"/>
              <a:gd name="connsiteY3" fmla="*/ 110773 h 119368"/>
              <a:gd name="connsiteX4" fmla="*/ 864998 w 1078291"/>
              <a:gd name="connsiteY4" fmla="*/ 70328 h 119368"/>
              <a:gd name="connsiteX5" fmla="*/ 1078291 w 1078291"/>
              <a:gd name="connsiteY5" fmla="*/ 0 h 11936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291" h="118958">
                <a:moveTo>
                  <a:pt x="0" y="16827"/>
                </a:moveTo>
                <a:lnTo>
                  <a:pt x="217450" y="78741"/>
                </a:lnTo>
                <a:cubicBezTo>
                  <a:pt x="291562" y="94399"/>
                  <a:pt x="371313" y="110980"/>
                  <a:pt x="444674" y="116319"/>
                </a:cubicBezTo>
                <a:cubicBezTo>
                  <a:pt x="518035" y="121658"/>
                  <a:pt x="587562" y="118438"/>
                  <a:pt x="657616" y="110773"/>
                </a:cubicBezTo>
                <a:cubicBezTo>
                  <a:pt x="727670" y="103108"/>
                  <a:pt x="798193" y="94336"/>
                  <a:pt x="864998" y="70328"/>
                </a:cubicBezTo>
                <a:cubicBezTo>
                  <a:pt x="931804" y="46320"/>
                  <a:pt x="1008354" y="28706"/>
                  <a:pt x="1078291" y="0"/>
                </a:cubicBezTo>
              </a:path>
            </a:pathLst>
          </a:custGeom>
          <a:noFill/>
          <a:ln w="38100">
            <a:solidFill>
              <a:srgbClr val="FDB338">
                <a:lumMod val="75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9" name="Group 8">
            <a:extLst>
              <a:ext uri="{FF2B5EF4-FFF2-40B4-BE49-F238E27FC236}">
                <a16:creationId xmlns:a16="http://schemas.microsoft.com/office/drawing/2014/main" id="{627062C3-CFBD-158C-82FE-FF93F556E448}"/>
              </a:ext>
            </a:extLst>
          </p:cNvPr>
          <p:cNvGrpSpPr/>
          <p:nvPr/>
        </p:nvGrpSpPr>
        <p:grpSpPr>
          <a:xfrm rot="1356696">
            <a:off x="6265742" y="1368226"/>
            <a:ext cx="545533" cy="955533"/>
            <a:chOff x="7935747" y="-1324365"/>
            <a:chExt cx="545533" cy="955533"/>
          </a:xfrm>
        </p:grpSpPr>
        <p:sp>
          <p:nvSpPr>
            <p:cNvPr id="10" name="Freeform 5">
              <a:extLst>
                <a:ext uri="{FF2B5EF4-FFF2-40B4-BE49-F238E27FC236}">
                  <a16:creationId xmlns:a16="http://schemas.microsoft.com/office/drawing/2014/main" id="{4B466DFD-827B-BC01-C17F-C0B95E3718EE}"/>
                </a:ext>
              </a:extLst>
            </p:cNvPr>
            <p:cNvSpPr>
              <a:spLocks/>
            </p:cNvSpPr>
            <p:nvPr/>
          </p:nvSpPr>
          <p:spPr bwMode="auto">
            <a:xfrm rot="21108956">
              <a:off x="8158002" y="-942069"/>
              <a:ext cx="233950" cy="568123"/>
            </a:xfrm>
            <a:custGeom>
              <a:avLst/>
              <a:gdLst>
                <a:gd name="T0" fmla="*/ 2147483646 w 368"/>
                <a:gd name="T1" fmla="*/ 2147483646 h 684"/>
                <a:gd name="T2" fmla="*/ 0 w 368"/>
                <a:gd name="T3" fmla="*/ 2147483646 h 684"/>
                <a:gd name="T4" fmla="*/ 2147483646 w 368"/>
                <a:gd name="T5" fmla="*/ 2147483646 h 684"/>
                <a:gd name="T6" fmla="*/ 2147483646 w 368"/>
                <a:gd name="T7" fmla="*/ 0 h 684"/>
                <a:gd name="T8" fmla="*/ 2147483646 w 368"/>
                <a:gd name="T9" fmla="*/ 2147483646 h 684"/>
                <a:gd name="T10" fmla="*/ 2147483646 w 368"/>
                <a:gd name="T11" fmla="*/ 2147483646 h 684"/>
                <a:gd name="T12" fmla="*/ 2147483646 w 368"/>
                <a:gd name="T13" fmla="*/ 2147483646 h 684"/>
                <a:gd name="T14" fmla="*/ 0 60000 65536"/>
                <a:gd name="T15" fmla="*/ 0 60000 65536"/>
                <a:gd name="T16" fmla="*/ 0 60000 65536"/>
                <a:gd name="T17" fmla="*/ 0 60000 65536"/>
                <a:gd name="T18" fmla="*/ 0 60000 65536"/>
                <a:gd name="T19" fmla="*/ 0 60000 65536"/>
                <a:gd name="T20" fmla="*/ 0 60000 65536"/>
                <a:gd name="T21" fmla="*/ 0 w 368"/>
                <a:gd name="T22" fmla="*/ 0 h 684"/>
                <a:gd name="T23" fmla="*/ 368 w 368"/>
                <a:gd name="T24" fmla="*/ 684 h 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8" h="684">
                  <a:moveTo>
                    <a:pt x="160" y="678"/>
                  </a:moveTo>
                  <a:lnTo>
                    <a:pt x="0" y="60"/>
                  </a:lnTo>
                  <a:lnTo>
                    <a:pt x="38" y="8"/>
                  </a:lnTo>
                  <a:lnTo>
                    <a:pt x="124" y="0"/>
                  </a:lnTo>
                  <a:lnTo>
                    <a:pt x="196" y="32"/>
                  </a:lnTo>
                  <a:lnTo>
                    <a:pt x="368" y="684"/>
                  </a:lnTo>
                  <a:lnTo>
                    <a:pt x="160" y="678"/>
                  </a:lnTo>
                  <a:close/>
                </a:path>
              </a:pathLst>
            </a:custGeom>
            <a:solidFill>
              <a:srgbClr val="C00000"/>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 name="Freeform 6">
              <a:extLst>
                <a:ext uri="{FF2B5EF4-FFF2-40B4-BE49-F238E27FC236}">
                  <a16:creationId xmlns:a16="http://schemas.microsoft.com/office/drawing/2014/main" id="{B2CE07A7-9432-4CBA-CA3D-898744135F0B}"/>
                </a:ext>
              </a:extLst>
            </p:cNvPr>
            <p:cNvSpPr>
              <a:spLocks/>
            </p:cNvSpPr>
            <p:nvPr/>
          </p:nvSpPr>
          <p:spPr bwMode="auto">
            <a:xfrm rot="21108956">
              <a:off x="8131801" y="-964453"/>
              <a:ext cx="251260" cy="571549"/>
            </a:xfrm>
            <a:custGeom>
              <a:avLst/>
              <a:gdLst>
                <a:gd name="T0" fmla="*/ 2147483646 w 394"/>
                <a:gd name="T1" fmla="*/ 2147483646 h 688"/>
                <a:gd name="T2" fmla="*/ 2147483646 w 394"/>
                <a:gd name="T3" fmla="*/ 2147483646 h 688"/>
                <a:gd name="T4" fmla="*/ 2147483646 w 394"/>
                <a:gd name="T5" fmla="*/ 2147483646 h 688"/>
                <a:gd name="T6" fmla="*/ 2147483646 w 394"/>
                <a:gd name="T7" fmla="*/ 2147483646 h 688"/>
                <a:gd name="T8" fmla="*/ 2147483646 w 394"/>
                <a:gd name="T9" fmla="*/ 2147483646 h 688"/>
                <a:gd name="T10" fmla="*/ 2147483646 w 394"/>
                <a:gd name="T11" fmla="*/ 2147483646 h 688"/>
                <a:gd name="T12" fmla="*/ 2147483646 w 394"/>
                <a:gd name="T13" fmla="*/ 2147483646 h 688"/>
                <a:gd name="T14" fmla="*/ 2147483646 w 394"/>
                <a:gd name="T15" fmla="*/ 2147483646 h 688"/>
                <a:gd name="T16" fmla="*/ 2147483646 w 394"/>
                <a:gd name="T17" fmla="*/ 2147483646 h 688"/>
                <a:gd name="T18" fmla="*/ 2147483646 w 394"/>
                <a:gd name="T19" fmla="*/ 2147483646 h 688"/>
                <a:gd name="T20" fmla="*/ 2147483646 w 394"/>
                <a:gd name="T21" fmla="*/ 2147483646 h 688"/>
                <a:gd name="T22" fmla="*/ 2147483646 w 394"/>
                <a:gd name="T23" fmla="*/ 2147483646 h 688"/>
                <a:gd name="T24" fmla="*/ 2147483646 w 394"/>
                <a:gd name="T25" fmla="*/ 2147483646 h 688"/>
                <a:gd name="T26" fmla="*/ 2147483646 w 394"/>
                <a:gd name="T27" fmla="*/ 2147483646 h 688"/>
                <a:gd name="T28" fmla="*/ 2147483646 w 394"/>
                <a:gd name="T29" fmla="*/ 0 h 688"/>
                <a:gd name="T30" fmla="*/ 2147483646 w 394"/>
                <a:gd name="T31" fmla="*/ 2147483646 h 688"/>
                <a:gd name="T32" fmla="*/ 0 w 394"/>
                <a:gd name="T33" fmla="*/ 2147483646 h 688"/>
                <a:gd name="T34" fmla="*/ 2147483646 w 394"/>
                <a:gd name="T35" fmla="*/ 2147483646 h 688"/>
                <a:gd name="T36" fmla="*/ 2147483646 w 394"/>
                <a:gd name="T37" fmla="*/ 2147483646 h 688"/>
                <a:gd name="T38" fmla="*/ 2147483646 w 394"/>
                <a:gd name="T39" fmla="*/ 2147483646 h 6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4"/>
                <a:gd name="T61" fmla="*/ 0 h 688"/>
                <a:gd name="T62" fmla="*/ 394 w 394"/>
                <a:gd name="T63" fmla="*/ 688 h 6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4" h="688">
                  <a:moveTo>
                    <a:pt x="118" y="332"/>
                  </a:moveTo>
                  <a:lnTo>
                    <a:pt x="78" y="146"/>
                  </a:lnTo>
                  <a:lnTo>
                    <a:pt x="70" y="90"/>
                  </a:lnTo>
                  <a:lnTo>
                    <a:pt x="86" y="64"/>
                  </a:lnTo>
                  <a:cubicBezTo>
                    <a:pt x="96" y="57"/>
                    <a:pt x="113" y="48"/>
                    <a:pt x="130" y="48"/>
                  </a:cubicBezTo>
                  <a:cubicBezTo>
                    <a:pt x="147" y="48"/>
                    <a:pt x="173" y="54"/>
                    <a:pt x="188" y="62"/>
                  </a:cubicBezTo>
                  <a:cubicBezTo>
                    <a:pt x="203" y="70"/>
                    <a:pt x="211" y="76"/>
                    <a:pt x="220" y="98"/>
                  </a:cubicBezTo>
                  <a:cubicBezTo>
                    <a:pt x="229" y="120"/>
                    <a:pt x="229" y="152"/>
                    <a:pt x="242" y="196"/>
                  </a:cubicBezTo>
                  <a:cubicBezTo>
                    <a:pt x="255" y="240"/>
                    <a:pt x="271" y="283"/>
                    <a:pt x="296" y="364"/>
                  </a:cubicBezTo>
                  <a:lnTo>
                    <a:pt x="394" y="680"/>
                  </a:lnTo>
                  <a:lnTo>
                    <a:pt x="286" y="206"/>
                  </a:lnTo>
                  <a:lnTo>
                    <a:pt x="260" y="60"/>
                  </a:lnTo>
                  <a:lnTo>
                    <a:pt x="246" y="38"/>
                  </a:lnTo>
                  <a:lnTo>
                    <a:pt x="194" y="8"/>
                  </a:lnTo>
                  <a:lnTo>
                    <a:pt x="130" y="0"/>
                  </a:lnTo>
                  <a:lnTo>
                    <a:pt x="52" y="18"/>
                  </a:lnTo>
                  <a:lnTo>
                    <a:pt x="0" y="74"/>
                  </a:lnTo>
                  <a:lnTo>
                    <a:pt x="8" y="144"/>
                  </a:lnTo>
                  <a:lnTo>
                    <a:pt x="194" y="688"/>
                  </a:lnTo>
                  <a:lnTo>
                    <a:pt x="118" y="332"/>
                  </a:lnTo>
                  <a:close/>
                </a:path>
              </a:pathLst>
            </a:custGeom>
            <a:solidFill>
              <a:srgbClr val="FFCCCC"/>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 name="Freeform 7">
              <a:extLst>
                <a:ext uri="{FF2B5EF4-FFF2-40B4-BE49-F238E27FC236}">
                  <a16:creationId xmlns:a16="http://schemas.microsoft.com/office/drawing/2014/main" id="{DD5EFE77-405D-EF53-6C75-9736D355CAAD}"/>
                </a:ext>
              </a:extLst>
            </p:cNvPr>
            <p:cNvSpPr>
              <a:spLocks/>
            </p:cNvSpPr>
            <p:nvPr/>
          </p:nvSpPr>
          <p:spPr bwMode="auto">
            <a:xfrm rot="21108956">
              <a:off x="7935747" y="-1324365"/>
              <a:ext cx="545533" cy="437914"/>
            </a:xfrm>
            <a:custGeom>
              <a:avLst/>
              <a:gdLst>
                <a:gd name="T0" fmla="*/ 2147483646 w 858"/>
                <a:gd name="T1" fmla="*/ 2147483646 h 528"/>
                <a:gd name="T2" fmla="*/ 2147483646 w 858"/>
                <a:gd name="T3" fmla="*/ 2147483646 h 528"/>
                <a:gd name="T4" fmla="*/ 2147483646 w 858"/>
                <a:gd name="T5" fmla="*/ 2147483646 h 528"/>
                <a:gd name="T6" fmla="*/ 2147483646 w 858"/>
                <a:gd name="T7" fmla="*/ 2147483646 h 528"/>
                <a:gd name="T8" fmla="*/ 2147483646 w 858"/>
                <a:gd name="T9" fmla="*/ 2147483646 h 528"/>
                <a:gd name="T10" fmla="*/ 2147483646 w 858"/>
                <a:gd name="T11" fmla="*/ 2147483646 h 528"/>
                <a:gd name="T12" fmla="*/ 2147483646 w 858"/>
                <a:gd name="T13" fmla="*/ 2147483646 h 528"/>
                <a:gd name="T14" fmla="*/ 2147483646 w 858"/>
                <a:gd name="T15" fmla="*/ 2147483646 h 528"/>
                <a:gd name="T16" fmla="*/ 2147483646 w 858"/>
                <a:gd name="T17" fmla="*/ 2147483646 h 528"/>
                <a:gd name="T18" fmla="*/ 2147483646 w 858"/>
                <a:gd name="T19" fmla="*/ 2147483646 h 528"/>
                <a:gd name="T20" fmla="*/ 2147483646 w 858"/>
                <a:gd name="T21" fmla="*/ 2147483646 h 528"/>
                <a:gd name="T22" fmla="*/ 2147483646 w 858"/>
                <a:gd name="T23" fmla="*/ 2147483646 h 528"/>
                <a:gd name="T24" fmla="*/ 2147483646 w 858"/>
                <a:gd name="T25" fmla="*/ 2147483646 h 528"/>
                <a:gd name="T26" fmla="*/ 2147483646 w 858"/>
                <a:gd name="T27" fmla="*/ 2147483646 h 528"/>
                <a:gd name="T28" fmla="*/ 2147483646 w 858"/>
                <a:gd name="T29" fmla="*/ 2147483646 h 528"/>
                <a:gd name="T30" fmla="*/ 2147483646 w 858"/>
                <a:gd name="T31" fmla="*/ 2147483646 h 528"/>
                <a:gd name="T32" fmla="*/ 2147483646 w 858"/>
                <a:gd name="T33" fmla="*/ 2147483646 h 528"/>
                <a:gd name="T34" fmla="*/ 2147483646 w 858"/>
                <a:gd name="T35" fmla="*/ 2147483646 h 528"/>
                <a:gd name="T36" fmla="*/ 2147483646 w 858"/>
                <a:gd name="T37" fmla="*/ 2147483646 h 528"/>
                <a:gd name="T38" fmla="*/ 2147483646 w 858"/>
                <a:gd name="T39" fmla="*/ 2147483646 h 528"/>
                <a:gd name="T40" fmla="*/ 2147483646 w 858"/>
                <a:gd name="T41" fmla="*/ 2147483646 h 528"/>
                <a:gd name="T42" fmla="*/ 2147483646 w 858"/>
                <a:gd name="T43" fmla="*/ 2 h 528"/>
                <a:gd name="T44" fmla="*/ 2147483646 w 858"/>
                <a:gd name="T45" fmla="*/ 2147483646 h 528"/>
                <a:gd name="T46" fmla="*/ 2147483646 w 858"/>
                <a:gd name="T47" fmla="*/ 2147483646 h 528"/>
                <a:gd name="T48" fmla="*/ 2147483646 w 858"/>
                <a:gd name="T49" fmla="*/ 2147483646 h 528"/>
                <a:gd name="T50" fmla="*/ 2147483646 w 858"/>
                <a:gd name="T51" fmla="*/ 2147483646 h 528"/>
                <a:gd name="T52" fmla="*/ 2147483646 w 858"/>
                <a:gd name="T53" fmla="*/ 2147483646 h 528"/>
                <a:gd name="T54" fmla="*/ 2147483646 w 858"/>
                <a:gd name="T55" fmla="*/ 2147483646 h 528"/>
                <a:gd name="T56" fmla="*/ 2147483646 w 858"/>
                <a:gd name="T57" fmla="*/ 2147483646 h 528"/>
                <a:gd name="T58" fmla="*/ 2147483646 w 858"/>
                <a:gd name="T59" fmla="*/ 2147483646 h 528"/>
                <a:gd name="T60" fmla="*/ 2147483646 w 858"/>
                <a:gd name="T61" fmla="*/ 2147483646 h 528"/>
                <a:gd name="T62" fmla="*/ 2147483646 w 858"/>
                <a:gd name="T63" fmla="*/ 2147483646 h 528"/>
                <a:gd name="T64" fmla="*/ 2147483646 w 858"/>
                <a:gd name="T65" fmla="*/ 2147483646 h 528"/>
                <a:gd name="T66" fmla="*/ 2147483646 w 858"/>
                <a:gd name="T67" fmla="*/ 2147483646 h 528"/>
                <a:gd name="T68" fmla="*/ 2147483646 w 858"/>
                <a:gd name="T69" fmla="*/ 2147483646 h 528"/>
                <a:gd name="T70" fmla="*/ 2147483646 w 858"/>
                <a:gd name="T71" fmla="*/ 2147483646 h 528"/>
                <a:gd name="T72" fmla="*/ 2147483646 w 858"/>
                <a:gd name="T73" fmla="*/ 2147483646 h 528"/>
                <a:gd name="T74" fmla="*/ 2147483646 w 858"/>
                <a:gd name="T75" fmla="*/ 2147483646 h 528"/>
                <a:gd name="T76" fmla="*/ 2147483646 w 858"/>
                <a:gd name="T77" fmla="*/ 2147483646 h 528"/>
                <a:gd name="T78" fmla="*/ 2147483646 w 858"/>
                <a:gd name="T79" fmla="*/ 2147483646 h 528"/>
                <a:gd name="T80" fmla="*/ 2147483646 w 858"/>
                <a:gd name="T81" fmla="*/ 2147483646 h 528"/>
                <a:gd name="T82" fmla="*/ 2147483646 w 858"/>
                <a:gd name="T83" fmla="*/ 2147483646 h 5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58"/>
                <a:gd name="T127" fmla="*/ 0 h 528"/>
                <a:gd name="T128" fmla="*/ 858 w 858"/>
                <a:gd name="T129" fmla="*/ 528 h 5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58" h="528">
                  <a:moveTo>
                    <a:pt x="215" y="486"/>
                  </a:moveTo>
                  <a:cubicBezTo>
                    <a:pt x="227" y="471"/>
                    <a:pt x="240" y="456"/>
                    <a:pt x="259" y="446"/>
                  </a:cubicBezTo>
                  <a:cubicBezTo>
                    <a:pt x="278" y="436"/>
                    <a:pt x="304" y="430"/>
                    <a:pt x="329" y="428"/>
                  </a:cubicBezTo>
                  <a:cubicBezTo>
                    <a:pt x="354" y="426"/>
                    <a:pt x="386" y="430"/>
                    <a:pt x="407" y="434"/>
                  </a:cubicBezTo>
                  <a:cubicBezTo>
                    <a:pt x="428" y="438"/>
                    <a:pt x="440" y="447"/>
                    <a:pt x="453" y="454"/>
                  </a:cubicBezTo>
                  <a:cubicBezTo>
                    <a:pt x="466" y="461"/>
                    <a:pt x="477" y="471"/>
                    <a:pt x="485" y="476"/>
                  </a:cubicBezTo>
                  <a:lnTo>
                    <a:pt x="501" y="482"/>
                  </a:lnTo>
                  <a:lnTo>
                    <a:pt x="509" y="438"/>
                  </a:lnTo>
                  <a:cubicBezTo>
                    <a:pt x="512" y="425"/>
                    <a:pt x="513" y="418"/>
                    <a:pt x="517" y="404"/>
                  </a:cubicBezTo>
                  <a:cubicBezTo>
                    <a:pt x="521" y="390"/>
                    <a:pt x="525" y="370"/>
                    <a:pt x="531" y="354"/>
                  </a:cubicBezTo>
                  <a:cubicBezTo>
                    <a:pt x="537" y="338"/>
                    <a:pt x="538" y="322"/>
                    <a:pt x="551" y="306"/>
                  </a:cubicBezTo>
                  <a:cubicBezTo>
                    <a:pt x="564" y="290"/>
                    <a:pt x="588" y="273"/>
                    <a:pt x="607" y="260"/>
                  </a:cubicBezTo>
                  <a:cubicBezTo>
                    <a:pt x="626" y="247"/>
                    <a:pt x="647" y="235"/>
                    <a:pt x="665" y="230"/>
                  </a:cubicBezTo>
                  <a:cubicBezTo>
                    <a:pt x="683" y="225"/>
                    <a:pt x="698" y="228"/>
                    <a:pt x="715" y="228"/>
                  </a:cubicBezTo>
                  <a:cubicBezTo>
                    <a:pt x="732" y="228"/>
                    <a:pt x="751" y="231"/>
                    <a:pt x="767" y="228"/>
                  </a:cubicBezTo>
                  <a:cubicBezTo>
                    <a:pt x="783" y="225"/>
                    <a:pt x="795" y="219"/>
                    <a:pt x="809" y="208"/>
                  </a:cubicBezTo>
                  <a:cubicBezTo>
                    <a:pt x="823" y="197"/>
                    <a:pt x="844" y="179"/>
                    <a:pt x="851" y="162"/>
                  </a:cubicBezTo>
                  <a:cubicBezTo>
                    <a:pt x="858" y="145"/>
                    <a:pt x="858" y="118"/>
                    <a:pt x="851" y="104"/>
                  </a:cubicBezTo>
                  <a:cubicBezTo>
                    <a:pt x="844" y="90"/>
                    <a:pt x="826" y="88"/>
                    <a:pt x="811" y="76"/>
                  </a:cubicBezTo>
                  <a:cubicBezTo>
                    <a:pt x="796" y="64"/>
                    <a:pt x="776" y="43"/>
                    <a:pt x="759" y="32"/>
                  </a:cubicBezTo>
                  <a:cubicBezTo>
                    <a:pt x="742" y="21"/>
                    <a:pt x="733" y="13"/>
                    <a:pt x="709" y="8"/>
                  </a:cubicBezTo>
                  <a:cubicBezTo>
                    <a:pt x="685" y="3"/>
                    <a:pt x="647" y="0"/>
                    <a:pt x="613" y="2"/>
                  </a:cubicBezTo>
                  <a:cubicBezTo>
                    <a:pt x="579" y="4"/>
                    <a:pt x="536" y="11"/>
                    <a:pt x="507" y="20"/>
                  </a:cubicBezTo>
                  <a:cubicBezTo>
                    <a:pt x="478" y="29"/>
                    <a:pt x="455" y="43"/>
                    <a:pt x="441" y="54"/>
                  </a:cubicBezTo>
                  <a:cubicBezTo>
                    <a:pt x="427" y="65"/>
                    <a:pt x="424" y="72"/>
                    <a:pt x="421" y="84"/>
                  </a:cubicBezTo>
                  <a:cubicBezTo>
                    <a:pt x="418" y="96"/>
                    <a:pt x="429" y="114"/>
                    <a:pt x="421" y="124"/>
                  </a:cubicBezTo>
                  <a:cubicBezTo>
                    <a:pt x="413" y="134"/>
                    <a:pt x="397" y="139"/>
                    <a:pt x="373" y="144"/>
                  </a:cubicBezTo>
                  <a:cubicBezTo>
                    <a:pt x="349" y="149"/>
                    <a:pt x="298" y="155"/>
                    <a:pt x="275" y="154"/>
                  </a:cubicBezTo>
                  <a:cubicBezTo>
                    <a:pt x="252" y="153"/>
                    <a:pt x="238" y="142"/>
                    <a:pt x="233" y="136"/>
                  </a:cubicBezTo>
                  <a:cubicBezTo>
                    <a:pt x="228" y="130"/>
                    <a:pt x="245" y="121"/>
                    <a:pt x="243" y="116"/>
                  </a:cubicBezTo>
                  <a:cubicBezTo>
                    <a:pt x="241" y="111"/>
                    <a:pt x="234" y="104"/>
                    <a:pt x="219" y="102"/>
                  </a:cubicBezTo>
                  <a:cubicBezTo>
                    <a:pt x="204" y="100"/>
                    <a:pt x="172" y="103"/>
                    <a:pt x="151" y="106"/>
                  </a:cubicBezTo>
                  <a:cubicBezTo>
                    <a:pt x="130" y="109"/>
                    <a:pt x="109" y="107"/>
                    <a:pt x="91" y="118"/>
                  </a:cubicBezTo>
                  <a:cubicBezTo>
                    <a:pt x="73" y="129"/>
                    <a:pt x="56" y="151"/>
                    <a:pt x="43" y="170"/>
                  </a:cubicBezTo>
                  <a:cubicBezTo>
                    <a:pt x="30" y="189"/>
                    <a:pt x="19" y="209"/>
                    <a:pt x="13" y="230"/>
                  </a:cubicBezTo>
                  <a:cubicBezTo>
                    <a:pt x="7" y="251"/>
                    <a:pt x="0" y="281"/>
                    <a:pt x="7" y="298"/>
                  </a:cubicBezTo>
                  <a:cubicBezTo>
                    <a:pt x="14" y="315"/>
                    <a:pt x="33" y="315"/>
                    <a:pt x="53" y="330"/>
                  </a:cubicBezTo>
                  <a:cubicBezTo>
                    <a:pt x="73" y="345"/>
                    <a:pt x="109" y="368"/>
                    <a:pt x="127" y="386"/>
                  </a:cubicBezTo>
                  <a:cubicBezTo>
                    <a:pt x="145" y="404"/>
                    <a:pt x="152" y="423"/>
                    <a:pt x="161" y="440"/>
                  </a:cubicBezTo>
                  <a:cubicBezTo>
                    <a:pt x="170" y="457"/>
                    <a:pt x="175" y="475"/>
                    <a:pt x="179" y="490"/>
                  </a:cubicBezTo>
                  <a:cubicBezTo>
                    <a:pt x="183" y="505"/>
                    <a:pt x="180" y="528"/>
                    <a:pt x="185" y="528"/>
                  </a:cubicBezTo>
                  <a:lnTo>
                    <a:pt x="215" y="486"/>
                  </a:lnTo>
                  <a:close/>
                </a:path>
              </a:pathLst>
            </a:custGeom>
            <a:solidFill>
              <a:srgbClr val="D3C59D"/>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 name="Freeform 9">
              <a:extLst>
                <a:ext uri="{FF2B5EF4-FFF2-40B4-BE49-F238E27FC236}">
                  <a16:creationId xmlns:a16="http://schemas.microsoft.com/office/drawing/2014/main" id="{AEC377F9-E6C4-FCE1-3390-A942853175FC}"/>
                </a:ext>
              </a:extLst>
            </p:cNvPr>
            <p:cNvSpPr>
              <a:spLocks/>
            </p:cNvSpPr>
            <p:nvPr/>
          </p:nvSpPr>
          <p:spPr bwMode="auto">
            <a:xfrm rot="21108956">
              <a:off x="8116051" y="-974647"/>
              <a:ext cx="292175" cy="605815"/>
            </a:xfrm>
            <a:custGeom>
              <a:avLst/>
              <a:gdLst>
                <a:gd name="T0" fmla="*/ 2147483646 w 460"/>
                <a:gd name="T1" fmla="*/ 2147483646 h 729"/>
                <a:gd name="T2" fmla="*/ 2147483646 w 460"/>
                <a:gd name="T3" fmla="*/ 2147483646 h 729"/>
                <a:gd name="T4" fmla="*/ 2147483646 w 460"/>
                <a:gd name="T5" fmla="*/ 2147483646 h 729"/>
                <a:gd name="T6" fmla="*/ 2147483646 w 460"/>
                <a:gd name="T7" fmla="*/ 2147483646 h 729"/>
                <a:gd name="T8" fmla="*/ 2147483646 w 460"/>
                <a:gd name="T9" fmla="*/ 2147483646 h 729"/>
                <a:gd name="T10" fmla="*/ 2147483646 w 460"/>
                <a:gd name="T11" fmla="*/ 2147483646 h 729"/>
                <a:gd name="T12" fmla="*/ 2147483646 w 460"/>
                <a:gd name="T13" fmla="*/ 2147483646 h 729"/>
                <a:gd name="T14" fmla="*/ 2147483646 w 460"/>
                <a:gd name="T15" fmla="*/ 2147483646 h 729"/>
                <a:gd name="T16" fmla="*/ 2147483646 w 460"/>
                <a:gd name="T17" fmla="*/ 2147483646 h 729"/>
                <a:gd name="T18" fmla="*/ 2147483646 w 460"/>
                <a:gd name="T19" fmla="*/ 2147483646 h 729"/>
                <a:gd name="T20" fmla="*/ 2147483646 w 460"/>
                <a:gd name="T21" fmla="*/ 2147483646 h 729"/>
                <a:gd name="T22" fmla="*/ 2147483646 w 460"/>
                <a:gd name="T23" fmla="*/ 2147483646 h 729"/>
                <a:gd name="T24" fmla="*/ 2147483646 w 460"/>
                <a:gd name="T25" fmla="*/ 2147483646 h 729"/>
                <a:gd name="T26" fmla="*/ 2147483646 w 460"/>
                <a:gd name="T27" fmla="*/ 2147483646 h 729"/>
                <a:gd name="T28" fmla="*/ 2147483646 w 460"/>
                <a:gd name="T29" fmla="*/ 2147483646 h 729"/>
                <a:gd name="T30" fmla="*/ 2147483646 w 460"/>
                <a:gd name="T31" fmla="*/ 2147483646 h 729"/>
                <a:gd name="T32" fmla="*/ 2147483646 w 460"/>
                <a:gd name="T33" fmla="*/ 2147483646 h 729"/>
                <a:gd name="T34" fmla="*/ 2147483646 w 460"/>
                <a:gd name="T35" fmla="*/ 2147483646 h 729"/>
                <a:gd name="T36" fmla="*/ 2147483646 w 460"/>
                <a:gd name="T37" fmla="*/ 2147483646 h 729"/>
                <a:gd name="T38" fmla="*/ 2147483646 w 460"/>
                <a:gd name="T39" fmla="*/ 2147483646 h 729"/>
                <a:gd name="T40" fmla="*/ 2147483646 w 460"/>
                <a:gd name="T41" fmla="*/ 2147483646 h 729"/>
                <a:gd name="T42" fmla="*/ 2147483646 w 460"/>
                <a:gd name="T43" fmla="*/ 2147483646 h 729"/>
                <a:gd name="T44" fmla="*/ 2147483646 w 460"/>
                <a:gd name="T45" fmla="*/ 2147483646 h 729"/>
                <a:gd name="T46" fmla="*/ 0 w 460"/>
                <a:gd name="T47" fmla="*/ 2147483646 h 729"/>
                <a:gd name="T48" fmla="*/ 2147483646 w 460"/>
                <a:gd name="T49" fmla="*/ 2147483646 h 7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
                <a:gd name="T76" fmla="*/ 0 h 729"/>
                <a:gd name="T77" fmla="*/ 460 w 460"/>
                <a:gd name="T78" fmla="*/ 729 h 7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 h="729">
                  <a:moveTo>
                    <a:pt x="26" y="193"/>
                  </a:moveTo>
                  <a:lnTo>
                    <a:pt x="120" y="527"/>
                  </a:lnTo>
                  <a:lnTo>
                    <a:pt x="184" y="729"/>
                  </a:lnTo>
                  <a:lnTo>
                    <a:pt x="220" y="709"/>
                  </a:lnTo>
                  <a:lnTo>
                    <a:pt x="40" y="121"/>
                  </a:lnTo>
                  <a:lnTo>
                    <a:pt x="46" y="85"/>
                  </a:lnTo>
                  <a:cubicBezTo>
                    <a:pt x="53" y="73"/>
                    <a:pt x="68" y="58"/>
                    <a:pt x="80" y="49"/>
                  </a:cubicBezTo>
                  <a:cubicBezTo>
                    <a:pt x="92" y="40"/>
                    <a:pt x="101" y="35"/>
                    <a:pt x="116" y="31"/>
                  </a:cubicBezTo>
                  <a:cubicBezTo>
                    <a:pt x="131" y="27"/>
                    <a:pt x="150" y="23"/>
                    <a:pt x="168" y="23"/>
                  </a:cubicBezTo>
                  <a:cubicBezTo>
                    <a:pt x="186" y="23"/>
                    <a:pt x="208" y="24"/>
                    <a:pt x="226" y="31"/>
                  </a:cubicBezTo>
                  <a:cubicBezTo>
                    <a:pt x="244" y="38"/>
                    <a:pt x="267" y="58"/>
                    <a:pt x="276" y="65"/>
                  </a:cubicBezTo>
                  <a:lnTo>
                    <a:pt x="282" y="75"/>
                  </a:lnTo>
                  <a:lnTo>
                    <a:pt x="426" y="699"/>
                  </a:lnTo>
                  <a:lnTo>
                    <a:pt x="460" y="709"/>
                  </a:lnTo>
                  <a:lnTo>
                    <a:pt x="338" y="221"/>
                  </a:lnTo>
                  <a:lnTo>
                    <a:pt x="322" y="95"/>
                  </a:lnTo>
                  <a:lnTo>
                    <a:pt x="316" y="55"/>
                  </a:lnTo>
                  <a:lnTo>
                    <a:pt x="292" y="41"/>
                  </a:lnTo>
                  <a:cubicBezTo>
                    <a:pt x="283" y="36"/>
                    <a:pt x="277" y="29"/>
                    <a:pt x="260" y="23"/>
                  </a:cubicBezTo>
                  <a:cubicBezTo>
                    <a:pt x="243" y="17"/>
                    <a:pt x="215" y="6"/>
                    <a:pt x="190" y="3"/>
                  </a:cubicBezTo>
                  <a:cubicBezTo>
                    <a:pt x="165" y="0"/>
                    <a:pt x="132" y="3"/>
                    <a:pt x="110" y="7"/>
                  </a:cubicBezTo>
                  <a:cubicBezTo>
                    <a:pt x="88" y="11"/>
                    <a:pt x="74" y="20"/>
                    <a:pt x="60" y="29"/>
                  </a:cubicBezTo>
                  <a:cubicBezTo>
                    <a:pt x="46" y="38"/>
                    <a:pt x="38" y="51"/>
                    <a:pt x="28" y="63"/>
                  </a:cubicBezTo>
                  <a:lnTo>
                    <a:pt x="0" y="101"/>
                  </a:lnTo>
                  <a:lnTo>
                    <a:pt x="26" y="193"/>
                  </a:lnTo>
                  <a:close/>
                </a:path>
              </a:pathLst>
            </a:custGeom>
            <a:solidFill>
              <a:srgbClr val="E3D6C7"/>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 name="Group 13">
            <a:extLst>
              <a:ext uri="{FF2B5EF4-FFF2-40B4-BE49-F238E27FC236}">
                <a16:creationId xmlns:a16="http://schemas.microsoft.com/office/drawing/2014/main" id="{7C0325B7-42AD-73ED-DA7E-28EF558B0D3A}"/>
              </a:ext>
            </a:extLst>
          </p:cNvPr>
          <p:cNvGrpSpPr/>
          <p:nvPr/>
        </p:nvGrpSpPr>
        <p:grpSpPr>
          <a:xfrm>
            <a:off x="3165227" y="3678476"/>
            <a:ext cx="3761255" cy="96113"/>
            <a:chOff x="1391841" y="5298185"/>
            <a:chExt cx="5668226" cy="221404"/>
          </a:xfrm>
        </p:grpSpPr>
        <p:grpSp>
          <p:nvGrpSpPr>
            <p:cNvPr id="15" name="Group 14">
              <a:extLst>
                <a:ext uri="{FF2B5EF4-FFF2-40B4-BE49-F238E27FC236}">
                  <a16:creationId xmlns:a16="http://schemas.microsoft.com/office/drawing/2014/main" id="{80EF76A5-CECC-6DF2-AE30-4ACBAE0A4C41}"/>
                </a:ext>
              </a:extLst>
            </p:cNvPr>
            <p:cNvGrpSpPr/>
            <p:nvPr/>
          </p:nvGrpSpPr>
          <p:grpSpPr>
            <a:xfrm>
              <a:off x="1391841" y="5298185"/>
              <a:ext cx="5587917" cy="109440"/>
              <a:chOff x="2931832" y="5211062"/>
              <a:chExt cx="5673374" cy="118110"/>
            </a:xfrm>
          </p:grpSpPr>
          <p:grpSp>
            <p:nvGrpSpPr>
              <p:cNvPr id="74" name="Group 73">
                <a:extLst>
                  <a:ext uri="{FF2B5EF4-FFF2-40B4-BE49-F238E27FC236}">
                    <a16:creationId xmlns:a16="http://schemas.microsoft.com/office/drawing/2014/main" id="{C4DC81FA-B0CA-27B9-325E-937B2C83347F}"/>
                  </a:ext>
                </a:extLst>
              </p:cNvPr>
              <p:cNvGrpSpPr/>
              <p:nvPr/>
            </p:nvGrpSpPr>
            <p:grpSpPr>
              <a:xfrm>
                <a:off x="8305822" y="5211062"/>
                <a:ext cx="299384" cy="118110"/>
                <a:chOff x="6814859" y="5437702"/>
                <a:chExt cx="299384" cy="118110"/>
              </a:xfrm>
            </p:grpSpPr>
            <p:sp>
              <p:nvSpPr>
                <p:cNvPr id="129" name="Rectangle: Rounded Corners 128">
                  <a:extLst>
                    <a:ext uri="{FF2B5EF4-FFF2-40B4-BE49-F238E27FC236}">
                      <a16:creationId xmlns:a16="http://schemas.microsoft.com/office/drawing/2014/main" id="{F29807E6-68EC-9268-7F51-6AFC70F8041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Oval 129">
                  <a:extLst>
                    <a:ext uri="{FF2B5EF4-FFF2-40B4-BE49-F238E27FC236}">
                      <a16:creationId xmlns:a16="http://schemas.microsoft.com/office/drawing/2014/main" id="{72ED556E-6107-565C-7EE3-39ED504F3C3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5" name="Group 74">
                <a:extLst>
                  <a:ext uri="{FF2B5EF4-FFF2-40B4-BE49-F238E27FC236}">
                    <a16:creationId xmlns:a16="http://schemas.microsoft.com/office/drawing/2014/main" id="{87648F4F-0593-1A5A-2CAF-69B7E7ACEB34}"/>
                  </a:ext>
                </a:extLst>
              </p:cNvPr>
              <p:cNvGrpSpPr/>
              <p:nvPr/>
            </p:nvGrpSpPr>
            <p:grpSpPr>
              <a:xfrm>
                <a:off x="8007262" y="5211062"/>
                <a:ext cx="299384" cy="118110"/>
                <a:chOff x="6814859" y="5437702"/>
                <a:chExt cx="299384" cy="118110"/>
              </a:xfrm>
            </p:grpSpPr>
            <p:sp>
              <p:nvSpPr>
                <p:cNvPr id="127" name="Rectangle: Rounded Corners 126">
                  <a:extLst>
                    <a:ext uri="{FF2B5EF4-FFF2-40B4-BE49-F238E27FC236}">
                      <a16:creationId xmlns:a16="http://schemas.microsoft.com/office/drawing/2014/main" id="{B041F95E-D5A7-1173-6CC6-FA52CF40D23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Oval 127">
                  <a:extLst>
                    <a:ext uri="{FF2B5EF4-FFF2-40B4-BE49-F238E27FC236}">
                      <a16:creationId xmlns:a16="http://schemas.microsoft.com/office/drawing/2014/main" id="{AC98F31D-4874-3DE9-2399-1B117B37FA9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 name="Group 75">
                <a:extLst>
                  <a:ext uri="{FF2B5EF4-FFF2-40B4-BE49-F238E27FC236}">
                    <a16:creationId xmlns:a16="http://schemas.microsoft.com/office/drawing/2014/main" id="{285F114E-822D-1926-6454-B3C5F4F5C71F}"/>
                  </a:ext>
                </a:extLst>
              </p:cNvPr>
              <p:cNvGrpSpPr/>
              <p:nvPr/>
            </p:nvGrpSpPr>
            <p:grpSpPr>
              <a:xfrm>
                <a:off x="7708708" y="5211062"/>
                <a:ext cx="299384" cy="118110"/>
                <a:chOff x="6814859" y="5437702"/>
                <a:chExt cx="299384" cy="118110"/>
              </a:xfrm>
            </p:grpSpPr>
            <p:sp>
              <p:nvSpPr>
                <p:cNvPr id="125" name="Rectangle: Rounded Corners 124">
                  <a:extLst>
                    <a:ext uri="{FF2B5EF4-FFF2-40B4-BE49-F238E27FC236}">
                      <a16:creationId xmlns:a16="http://schemas.microsoft.com/office/drawing/2014/main" id="{DB4F112F-C14A-A0B6-6B6C-39A0DB01C9D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Oval 125">
                  <a:extLst>
                    <a:ext uri="{FF2B5EF4-FFF2-40B4-BE49-F238E27FC236}">
                      <a16:creationId xmlns:a16="http://schemas.microsoft.com/office/drawing/2014/main" id="{32092C40-0C28-1015-ACCD-DAF104C896FD}"/>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 name="Group 76">
                <a:extLst>
                  <a:ext uri="{FF2B5EF4-FFF2-40B4-BE49-F238E27FC236}">
                    <a16:creationId xmlns:a16="http://schemas.microsoft.com/office/drawing/2014/main" id="{8978901B-2B9C-B6D2-D485-939969F342B6}"/>
                  </a:ext>
                </a:extLst>
              </p:cNvPr>
              <p:cNvGrpSpPr/>
              <p:nvPr/>
            </p:nvGrpSpPr>
            <p:grpSpPr>
              <a:xfrm>
                <a:off x="7410153" y="5211062"/>
                <a:ext cx="299384" cy="118110"/>
                <a:chOff x="6814859" y="5437702"/>
                <a:chExt cx="299384" cy="118110"/>
              </a:xfrm>
            </p:grpSpPr>
            <p:sp>
              <p:nvSpPr>
                <p:cNvPr id="123" name="Rectangle: Rounded Corners 122">
                  <a:extLst>
                    <a:ext uri="{FF2B5EF4-FFF2-40B4-BE49-F238E27FC236}">
                      <a16:creationId xmlns:a16="http://schemas.microsoft.com/office/drawing/2014/main" id="{406B9E80-A767-4825-EDAA-8BADCFBD935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 name="Oval 123">
                  <a:extLst>
                    <a:ext uri="{FF2B5EF4-FFF2-40B4-BE49-F238E27FC236}">
                      <a16:creationId xmlns:a16="http://schemas.microsoft.com/office/drawing/2014/main" id="{237CA03B-9F3D-E136-F56E-10CD1A00CCD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8" name="Group 77">
                <a:extLst>
                  <a:ext uri="{FF2B5EF4-FFF2-40B4-BE49-F238E27FC236}">
                    <a16:creationId xmlns:a16="http://schemas.microsoft.com/office/drawing/2014/main" id="{25D1648E-5C98-2BDC-B997-905080C41F5E}"/>
                  </a:ext>
                </a:extLst>
              </p:cNvPr>
              <p:cNvGrpSpPr/>
              <p:nvPr/>
            </p:nvGrpSpPr>
            <p:grpSpPr>
              <a:xfrm>
                <a:off x="7111598" y="5211062"/>
                <a:ext cx="299384" cy="118110"/>
                <a:chOff x="6814859" y="5437702"/>
                <a:chExt cx="299384" cy="118110"/>
              </a:xfrm>
            </p:grpSpPr>
            <p:sp>
              <p:nvSpPr>
                <p:cNvPr id="121" name="Rectangle: Rounded Corners 120">
                  <a:extLst>
                    <a:ext uri="{FF2B5EF4-FFF2-40B4-BE49-F238E27FC236}">
                      <a16:creationId xmlns:a16="http://schemas.microsoft.com/office/drawing/2014/main" id="{FF378B3C-6C83-5791-0B48-7EECD508D56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 name="Oval 121">
                  <a:extLst>
                    <a:ext uri="{FF2B5EF4-FFF2-40B4-BE49-F238E27FC236}">
                      <a16:creationId xmlns:a16="http://schemas.microsoft.com/office/drawing/2014/main" id="{132D951B-B0E1-1AE8-730E-0AB8B05C1807}"/>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 name="Group 78">
                <a:extLst>
                  <a:ext uri="{FF2B5EF4-FFF2-40B4-BE49-F238E27FC236}">
                    <a16:creationId xmlns:a16="http://schemas.microsoft.com/office/drawing/2014/main" id="{22E21A9C-37F1-1E93-BC53-5A94836E52CC}"/>
                  </a:ext>
                </a:extLst>
              </p:cNvPr>
              <p:cNvGrpSpPr/>
              <p:nvPr/>
            </p:nvGrpSpPr>
            <p:grpSpPr>
              <a:xfrm>
                <a:off x="6813043" y="5211062"/>
                <a:ext cx="299384" cy="118110"/>
                <a:chOff x="6814859" y="5437702"/>
                <a:chExt cx="299384" cy="118110"/>
              </a:xfrm>
            </p:grpSpPr>
            <p:sp>
              <p:nvSpPr>
                <p:cNvPr id="119" name="Rectangle: Rounded Corners 118">
                  <a:extLst>
                    <a:ext uri="{FF2B5EF4-FFF2-40B4-BE49-F238E27FC236}">
                      <a16:creationId xmlns:a16="http://schemas.microsoft.com/office/drawing/2014/main" id="{37EEAF96-7D0D-CBDF-D9A9-02030574C6B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 name="Oval 119">
                  <a:extLst>
                    <a:ext uri="{FF2B5EF4-FFF2-40B4-BE49-F238E27FC236}">
                      <a16:creationId xmlns:a16="http://schemas.microsoft.com/office/drawing/2014/main" id="{E961AAD3-9EEA-845C-B816-28A78A0F2C2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 name="Group 79">
                <a:extLst>
                  <a:ext uri="{FF2B5EF4-FFF2-40B4-BE49-F238E27FC236}">
                    <a16:creationId xmlns:a16="http://schemas.microsoft.com/office/drawing/2014/main" id="{1164F511-5687-F989-E0E4-E73D432D5E3A}"/>
                  </a:ext>
                </a:extLst>
              </p:cNvPr>
              <p:cNvGrpSpPr/>
              <p:nvPr/>
            </p:nvGrpSpPr>
            <p:grpSpPr>
              <a:xfrm>
                <a:off x="6514489" y="5211062"/>
                <a:ext cx="299384" cy="118110"/>
                <a:chOff x="6814859" y="5437702"/>
                <a:chExt cx="299384" cy="118110"/>
              </a:xfrm>
            </p:grpSpPr>
            <p:sp>
              <p:nvSpPr>
                <p:cNvPr id="117" name="Rectangle: Rounded Corners 116">
                  <a:extLst>
                    <a:ext uri="{FF2B5EF4-FFF2-40B4-BE49-F238E27FC236}">
                      <a16:creationId xmlns:a16="http://schemas.microsoft.com/office/drawing/2014/main" id="{D3E64D2E-B3FD-57C7-2BEB-5D30182C6B4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 name="Oval 117">
                  <a:extLst>
                    <a:ext uri="{FF2B5EF4-FFF2-40B4-BE49-F238E27FC236}">
                      <a16:creationId xmlns:a16="http://schemas.microsoft.com/office/drawing/2014/main" id="{24B87133-52FC-9272-324A-477ACE27D9D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1" name="Group 80">
                <a:extLst>
                  <a:ext uri="{FF2B5EF4-FFF2-40B4-BE49-F238E27FC236}">
                    <a16:creationId xmlns:a16="http://schemas.microsoft.com/office/drawing/2014/main" id="{5C511D5F-E35B-7606-0C2B-32EB307D8853}"/>
                  </a:ext>
                </a:extLst>
              </p:cNvPr>
              <p:cNvGrpSpPr/>
              <p:nvPr/>
            </p:nvGrpSpPr>
            <p:grpSpPr>
              <a:xfrm>
                <a:off x="6215934" y="5211062"/>
                <a:ext cx="299384" cy="118110"/>
                <a:chOff x="6814859" y="5437702"/>
                <a:chExt cx="299384" cy="118110"/>
              </a:xfrm>
            </p:grpSpPr>
            <p:sp>
              <p:nvSpPr>
                <p:cNvPr id="115" name="Rectangle: Rounded Corners 114">
                  <a:extLst>
                    <a:ext uri="{FF2B5EF4-FFF2-40B4-BE49-F238E27FC236}">
                      <a16:creationId xmlns:a16="http://schemas.microsoft.com/office/drawing/2014/main" id="{AAAF3D58-B452-7E07-AC47-21BEF12DE78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 name="Oval 115">
                  <a:extLst>
                    <a:ext uri="{FF2B5EF4-FFF2-40B4-BE49-F238E27FC236}">
                      <a16:creationId xmlns:a16="http://schemas.microsoft.com/office/drawing/2014/main" id="{D032888B-D06F-9752-36BC-5FA59A1C870D}"/>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 name="Group 81">
                <a:extLst>
                  <a:ext uri="{FF2B5EF4-FFF2-40B4-BE49-F238E27FC236}">
                    <a16:creationId xmlns:a16="http://schemas.microsoft.com/office/drawing/2014/main" id="{9E105767-2672-3D5C-483C-9CA315763153}"/>
                  </a:ext>
                </a:extLst>
              </p:cNvPr>
              <p:cNvGrpSpPr/>
              <p:nvPr/>
            </p:nvGrpSpPr>
            <p:grpSpPr>
              <a:xfrm>
                <a:off x="5917379" y="5211062"/>
                <a:ext cx="299384" cy="118110"/>
                <a:chOff x="6814859" y="5437702"/>
                <a:chExt cx="299384" cy="118110"/>
              </a:xfrm>
            </p:grpSpPr>
            <p:sp>
              <p:nvSpPr>
                <p:cNvPr id="113" name="Rectangle: Rounded Corners 112">
                  <a:extLst>
                    <a:ext uri="{FF2B5EF4-FFF2-40B4-BE49-F238E27FC236}">
                      <a16:creationId xmlns:a16="http://schemas.microsoft.com/office/drawing/2014/main" id="{BC745992-B7F6-2ED7-A462-D74B4A08907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 name="Oval 113">
                  <a:extLst>
                    <a:ext uri="{FF2B5EF4-FFF2-40B4-BE49-F238E27FC236}">
                      <a16:creationId xmlns:a16="http://schemas.microsoft.com/office/drawing/2014/main" id="{2122513F-53AF-D6CC-535C-B3889120C91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 name="Group 82">
                <a:extLst>
                  <a:ext uri="{FF2B5EF4-FFF2-40B4-BE49-F238E27FC236}">
                    <a16:creationId xmlns:a16="http://schemas.microsoft.com/office/drawing/2014/main" id="{C0F12E79-F625-1EB7-1B51-67A987F2FC2E}"/>
                  </a:ext>
                </a:extLst>
              </p:cNvPr>
              <p:cNvGrpSpPr/>
              <p:nvPr/>
            </p:nvGrpSpPr>
            <p:grpSpPr>
              <a:xfrm>
                <a:off x="5618824" y="5211062"/>
                <a:ext cx="299384" cy="118110"/>
                <a:chOff x="6814859" y="5437702"/>
                <a:chExt cx="299384" cy="118110"/>
              </a:xfrm>
            </p:grpSpPr>
            <p:sp>
              <p:nvSpPr>
                <p:cNvPr id="111" name="Rectangle: Rounded Corners 110">
                  <a:extLst>
                    <a:ext uri="{FF2B5EF4-FFF2-40B4-BE49-F238E27FC236}">
                      <a16:creationId xmlns:a16="http://schemas.microsoft.com/office/drawing/2014/main" id="{D814B63A-FA06-C87D-0FB6-D44295F2FB6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 name="Oval 111">
                  <a:extLst>
                    <a:ext uri="{FF2B5EF4-FFF2-40B4-BE49-F238E27FC236}">
                      <a16:creationId xmlns:a16="http://schemas.microsoft.com/office/drawing/2014/main" id="{F68D7DC7-C343-16FD-EAEB-22BEA78029E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4" name="Group 83">
                <a:extLst>
                  <a:ext uri="{FF2B5EF4-FFF2-40B4-BE49-F238E27FC236}">
                    <a16:creationId xmlns:a16="http://schemas.microsoft.com/office/drawing/2014/main" id="{7FEF5167-6E33-16BB-6DB4-D422101A2CC8}"/>
                  </a:ext>
                </a:extLst>
              </p:cNvPr>
              <p:cNvGrpSpPr/>
              <p:nvPr/>
            </p:nvGrpSpPr>
            <p:grpSpPr>
              <a:xfrm>
                <a:off x="5320270" y="5211062"/>
                <a:ext cx="299384" cy="118110"/>
                <a:chOff x="6814859" y="5437702"/>
                <a:chExt cx="299384" cy="118110"/>
              </a:xfrm>
            </p:grpSpPr>
            <p:sp>
              <p:nvSpPr>
                <p:cNvPr id="109" name="Rectangle: Rounded Corners 108">
                  <a:extLst>
                    <a:ext uri="{FF2B5EF4-FFF2-40B4-BE49-F238E27FC236}">
                      <a16:creationId xmlns:a16="http://schemas.microsoft.com/office/drawing/2014/main" id="{0A43688B-E8AF-72D2-DB37-547DE522B57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 name="Oval 109">
                  <a:extLst>
                    <a:ext uri="{FF2B5EF4-FFF2-40B4-BE49-F238E27FC236}">
                      <a16:creationId xmlns:a16="http://schemas.microsoft.com/office/drawing/2014/main" id="{E62B6D00-5487-D177-7E9D-DF17D40C5B87}"/>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5" name="Group 84">
                <a:extLst>
                  <a:ext uri="{FF2B5EF4-FFF2-40B4-BE49-F238E27FC236}">
                    <a16:creationId xmlns:a16="http://schemas.microsoft.com/office/drawing/2014/main" id="{7FC2A265-BEA1-A387-FDF0-E30CDA90C374}"/>
                  </a:ext>
                </a:extLst>
              </p:cNvPr>
              <p:cNvGrpSpPr/>
              <p:nvPr/>
            </p:nvGrpSpPr>
            <p:grpSpPr>
              <a:xfrm>
                <a:off x="5021715" y="5211062"/>
                <a:ext cx="299384" cy="118110"/>
                <a:chOff x="6814859" y="5437702"/>
                <a:chExt cx="299384" cy="118110"/>
              </a:xfrm>
            </p:grpSpPr>
            <p:sp>
              <p:nvSpPr>
                <p:cNvPr id="107" name="Rectangle: Rounded Corners 106">
                  <a:extLst>
                    <a:ext uri="{FF2B5EF4-FFF2-40B4-BE49-F238E27FC236}">
                      <a16:creationId xmlns:a16="http://schemas.microsoft.com/office/drawing/2014/main" id="{E5F98385-D7F9-955F-9B02-10A7A1EC65A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 name="Oval 107">
                  <a:extLst>
                    <a:ext uri="{FF2B5EF4-FFF2-40B4-BE49-F238E27FC236}">
                      <a16:creationId xmlns:a16="http://schemas.microsoft.com/office/drawing/2014/main" id="{44D9260F-08B5-578A-6509-1F9D384DB48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 name="Group 85">
                <a:extLst>
                  <a:ext uri="{FF2B5EF4-FFF2-40B4-BE49-F238E27FC236}">
                    <a16:creationId xmlns:a16="http://schemas.microsoft.com/office/drawing/2014/main" id="{499809C4-8B15-9C93-4737-94BEC96BDE10}"/>
                  </a:ext>
                </a:extLst>
              </p:cNvPr>
              <p:cNvGrpSpPr/>
              <p:nvPr/>
            </p:nvGrpSpPr>
            <p:grpSpPr>
              <a:xfrm>
                <a:off x="4723160" y="5211062"/>
                <a:ext cx="299384" cy="118110"/>
                <a:chOff x="6814859" y="5437702"/>
                <a:chExt cx="299384" cy="118110"/>
              </a:xfrm>
            </p:grpSpPr>
            <p:sp>
              <p:nvSpPr>
                <p:cNvPr id="105" name="Rectangle: Rounded Corners 104">
                  <a:extLst>
                    <a:ext uri="{FF2B5EF4-FFF2-40B4-BE49-F238E27FC236}">
                      <a16:creationId xmlns:a16="http://schemas.microsoft.com/office/drawing/2014/main" id="{77A6B78B-8B8C-1AA6-5D90-0A03E434CCE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 name="Oval 105">
                  <a:extLst>
                    <a:ext uri="{FF2B5EF4-FFF2-40B4-BE49-F238E27FC236}">
                      <a16:creationId xmlns:a16="http://schemas.microsoft.com/office/drawing/2014/main" id="{179FB300-6A13-77A0-DA99-D19981AFCD8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 name="Group 86">
                <a:extLst>
                  <a:ext uri="{FF2B5EF4-FFF2-40B4-BE49-F238E27FC236}">
                    <a16:creationId xmlns:a16="http://schemas.microsoft.com/office/drawing/2014/main" id="{B6EDA4F0-0508-567D-7553-E7B2D6E1404A}"/>
                  </a:ext>
                </a:extLst>
              </p:cNvPr>
              <p:cNvGrpSpPr/>
              <p:nvPr/>
            </p:nvGrpSpPr>
            <p:grpSpPr>
              <a:xfrm>
                <a:off x="4424605" y="5211062"/>
                <a:ext cx="299384" cy="118110"/>
                <a:chOff x="6814859" y="5437702"/>
                <a:chExt cx="299384" cy="118110"/>
              </a:xfrm>
            </p:grpSpPr>
            <p:sp>
              <p:nvSpPr>
                <p:cNvPr id="103" name="Rectangle: Rounded Corners 102">
                  <a:extLst>
                    <a:ext uri="{FF2B5EF4-FFF2-40B4-BE49-F238E27FC236}">
                      <a16:creationId xmlns:a16="http://schemas.microsoft.com/office/drawing/2014/main" id="{7C74DCBA-A2B5-A9A5-BAD5-DAC3DB52F1A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Oval 103">
                  <a:extLst>
                    <a:ext uri="{FF2B5EF4-FFF2-40B4-BE49-F238E27FC236}">
                      <a16:creationId xmlns:a16="http://schemas.microsoft.com/office/drawing/2014/main" id="{35D4CC91-9ADE-6E31-3CA8-63C1BF5ACA5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 name="Group 87">
                <a:extLst>
                  <a:ext uri="{FF2B5EF4-FFF2-40B4-BE49-F238E27FC236}">
                    <a16:creationId xmlns:a16="http://schemas.microsoft.com/office/drawing/2014/main" id="{CC728A1F-8D8A-5B8C-9086-F5553D45A8B4}"/>
                  </a:ext>
                </a:extLst>
              </p:cNvPr>
              <p:cNvGrpSpPr/>
              <p:nvPr/>
            </p:nvGrpSpPr>
            <p:grpSpPr>
              <a:xfrm>
                <a:off x="4126051" y="5211062"/>
                <a:ext cx="299384" cy="118110"/>
                <a:chOff x="6814859" y="5437702"/>
                <a:chExt cx="299384" cy="118110"/>
              </a:xfrm>
            </p:grpSpPr>
            <p:sp>
              <p:nvSpPr>
                <p:cNvPr id="101" name="Rectangle: Rounded Corners 100">
                  <a:extLst>
                    <a:ext uri="{FF2B5EF4-FFF2-40B4-BE49-F238E27FC236}">
                      <a16:creationId xmlns:a16="http://schemas.microsoft.com/office/drawing/2014/main" id="{E5B8C130-E872-0B0C-1659-8C98B45F854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Oval 101">
                  <a:extLst>
                    <a:ext uri="{FF2B5EF4-FFF2-40B4-BE49-F238E27FC236}">
                      <a16:creationId xmlns:a16="http://schemas.microsoft.com/office/drawing/2014/main" id="{243809A7-80A9-AE68-63F5-A312A4479CC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 name="Group 88">
                <a:extLst>
                  <a:ext uri="{FF2B5EF4-FFF2-40B4-BE49-F238E27FC236}">
                    <a16:creationId xmlns:a16="http://schemas.microsoft.com/office/drawing/2014/main" id="{BD4E0525-5DEE-8606-0967-F0263621CC01}"/>
                  </a:ext>
                </a:extLst>
              </p:cNvPr>
              <p:cNvGrpSpPr/>
              <p:nvPr/>
            </p:nvGrpSpPr>
            <p:grpSpPr>
              <a:xfrm>
                <a:off x="3827496" y="5211062"/>
                <a:ext cx="299384" cy="118110"/>
                <a:chOff x="6814859" y="5437702"/>
                <a:chExt cx="299384" cy="118110"/>
              </a:xfrm>
            </p:grpSpPr>
            <p:sp>
              <p:nvSpPr>
                <p:cNvPr id="99" name="Rectangle: Rounded Corners 98">
                  <a:extLst>
                    <a:ext uri="{FF2B5EF4-FFF2-40B4-BE49-F238E27FC236}">
                      <a16:creationId xmlns:a16="http://schemas.microsoft.com/office/drawing/2014/main" id="{1E9BFF6F-CD73-DB50-DEE6-C592F5DC7F1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Oval 99">
                  <a:extLst>
                    <a:ext uri="{FF2B5EF4-FFF2-40B4-BE49-F238E27FC236}">
                      <a16:creationId xmlns:a16="http://schemas.microsoft.com/office/drawing/2014/main" id="{3FFC52F0-94EC-4E24-CB7D-906E01D48D9D}"/>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0" name="Group 89">
                <a:extLst>
                  <a:ext uri="{FF2B5EF4-FFF2-40B4-BE49-F238E27FC236}">
                    <a16:creationId xmlns:a16="http://schemas.microsoft.com/office/drawing/2014/main" id="{B4032F83-DBAC-4675-B183-CE002FE88C63}"/>
                  </a:ext>
                </a:extLst>
              </p:cNvPr>
              <p:cNvGrpSpPr/>
              <p:nvPr/>
            </p:nvGrpSpPr>
            <p:grpSpPr>
              <a:xfrm>
                <a:off x="3528942" y="5211062"/>
                <a:ext cx="299384" cy="118110"/>
                <a:chOff x="6814859" y="5437702"/>
                <a:chExt cx="299384" cy="118110"/>
              </a:xfrm>
            </p:grpSpPr>
            <p:sp>
              <p:nvSpPr>
                <p:cNvPr id="97" name="Rectangle: Rounded Corners 96">
                  <a:extLst>
                    <a:ext uri="{FF2B5EF4-FFF2-40B4-BE49-F238E27FC236}">
                      <a16:creationId xmlns:a16="http://schemas.microsoft.com/office/drawing/2014/main" id="{15EDB3AD-8B13-EE77-B23E-70E89773EC4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 name="Oval 97">
                  <a:extLst>
                    <a:ext uri="{FF2B5EF4-FFF2-40B4-BE49-F238E27FC236}">
                      <a16:creationId xmlns:a16="http://schemas.microsoft.com/office/drawing/2014/main" id="{529DB5AA-0879-43D2-160A-0A4746AA704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1" name="Group 90">
                <a:extLst>
                  <a:ext uri="{FF2B5EF4-FFF2-40B4-BE49-F238E27FC236}">
                    <a16:creationId xmlns:a16="http://schemas.microsoft.com/office/drawing/2014/main" id="{4C579090-5BEB-EAE7-37E8-7AB1FBEAC951}"/>
                  </a:ext>
                </a:extLst>
              </p:cNvPr>
              <p:cNvGrpSpPr/>
              <p:nvPr/>
            </p:nvGrpSpPr>
            <p:grpSpPr>
              <a:xfrm>
                <a:off x="3230385" y="5211062"/>
                <a:ext cx="299384" cy="118110"/>
                <a:chOff x="6814859" y="5437702"/>
                <a:chExt cx="299384" cy="118110"/>
              </a:xfrm>
            </p:grpSpPr>
            <p:sp>
              <p:nvSpPr>
                <p:cNvPr id="95" name="Rectangle: Rounded Corners 94">
                  <a:extLst>
                    <a:ext uri="{FF2B5EF4-FFF2-40B4-BE49-F238E27FC236}">
                      <a16:creationId xmlns:a16="http://schemas.microsoft.com/office/drawing/2014/main" id="{61A2FAAA-6A83-5347-C325-00DDDB24228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Oval 95">
                  <a:extLst>
                    <a:ext uri="{FF2B5EF4-FFF2-40B4-BE49-F238E27FC236}">
                      <a16:creationId xmlns:a16="http://schemas.microsoft.com/office/drawing/2014/main" id="{F16665CB-A48A-8175-7CB8-F58899DB7ECD}"/>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 name="Group 91">
                <a:extLst>
                  <a:ext uri="{FF2B5EF4-FFF2-40B4-BE49-F238E27FC236}">
                    <a16:creationId xmlns:a16="http://schemas.microsoft.com/office/drawing/2014/main" id="{A71BBE8C-FB2D-B6FE-AEE7-73F4882DC175}"/>
                  </a:ext>
                </a:extLst>
              </p:cNvPr>
              <p:cNvGrpSpPr/>
              <p:nvPr/>
            </p:nvGrpSpPr>
            <p:grpSpPr>
              <a:xfrm>
                <a:off x="2931832" y="5211062"/>
                <a:ext cx="299384" cy="118110"/>
                <a:chOff x="6814859" y="5437702"/>
                <a:chExt cx="299384" cy="118110"/>
              </a:xfrm>
            </p:grpSpPr>
            <p:sp>
              <p:nvSpPr>
                <p:cNvPr id="93" name="Rectangle: Rounded Corners 92">
                  <a:extLst>
                    <a:ext uri="{FF2B5EF4-FFF2-40B4-BE49-F238E27FC236}">
                      <a16:creationId xmlns:a16="http://schemas.microsoft.com/office/drawing/2014/main" id="{2FD7C1FC-4558-F472-DE0D-6C1EFE279D8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Oval 93">
                  <a:extLst>
                    <a:ext uri="{FF2B5EF4-FFF2-40B4-BE49-F238E27FC236}">
                      <a16:creationId xmlns:a16="http://schemas.microsoft.com/office/drawing/2014/main" id="{0E5F1ED6-F048-FE94-81B5-FE9A7C69FF3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 name="Group 15">
              <a:extLst>
                <a:ext uri="{FF2B5EF4-FFF2-40B4-BE49-F238E27FC236}">
                  <a16:creationId xmlns:a16="http://schemas.microsoft.com/office/drawing/2014/main" id="{ADD855A1-C479-FF43-210B-8C544BEDB06F}"/>
                </a:ext>
              </a:extLst>
            </p:cNvPr>
            <p:cNvGrpSpPr/>
            <p:nvPr/>
          </p:nvGrpSpPr>
          <p:grpSpPr>
            <a:xfrm>
              <a:off x="1472149" y="5410149"/>
              <a:ext cx="5587918" cy="109440"/>
              <a:chOff x="2931832" y="5211062"/>
              <a:chExt cx="5673379" cy="118110"/>
            </a:xfrm>
          </p:grpSpPr>
          <p:grpSp>
            <p:nvGrpSpPr>
              <p:cNvPr id="17" name="Group 16">
                <a:extLst>
                  <a:ext uri="{FF2B5EF4-FFF2-40B4-BE49-F238E27FC236}">
                    <a16:creationId xmlns:a16="http://schemas.microsoft.com/office/drawing/2014/main" id="{E59B3DCC-97F3-6F42-D5BF-951A04AC25A2}"/>
                  </a:ext>
                </a:extLst>
              </p:cNvPr>
              <p:cNvGrpSpPr/>
              <p:nvPr/>
            </p:nvGrpSpPr>
            <p:grpSpPr>
              <a:xfrm>
                <a:off x="8305827" y="5211062"/>
                <a:ext cx="299384" cy="118110"/>
                <a:chOff x="6814859" y="5437702"/>
                <a:chExt cx="299384" cy="118110"/>
              </a:xfrm>
            </p:grpSpPr>
            <p:sp>
              <p:nvSpPr>
                <p:cNvPr id="72" name="Rectangle: Rounded Corners 71">
                  <a:extLst>
                    <a:ext uri="{FF2B5EF4-FFF2-40B4-BE49-F238E27FC236}">
                      <a16:creationId xmlns:a16="http://schemas.microsoft.com/office/drawing/2014/main" id="{B1DB20FF-03A7-0763-0AB5-D4C275D49990}"/>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Oval 72">
                  <a:extLst>
                    <a:ext uri="{FF2B5EF4-FFF2-40B4-BE49-F238E27FC236}">
                      <a16:creationId xmlns:a16="http://schemas.microsoft.com/office/drawing/2014/main" id="{EE4AECEE-36FB-4AEF-4170-5E023E49FF9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 name="Group 17">
                <a:extLst>
                  <a:ext uri="{FF2B5EF4-FFF2-40B4-BE49-F238E27FC236}">
                    <a16:creationId xmlns:a16="http://schemas.microsoft.com/office/drawing/2014/main" id="{DEC0F363-9B6E-4075-1E77-05462FC6BBEA}"/>
                  </a:ext>
                </a:extLst>
              </p:cNvPr>
              <p:cNvGrpSpPr/>
              <p:nvPr/>
            </p:nvGrpSpPr>
            <p:grpSpPr>
              <a:xfrm>
                <a:off x="8007267" y="5211062"/>
                <a:ext cx="299384" cy="118110"/>
                <a:chOff x="6814859" y="5437702"/>
                <a:chExt cx="299384" cy="118110"/>
              </a:xfrm>
            </p:grpSpPr>
            <p:sp>
              <p:nvSpPr>
                <p:cNvPr id="70" name="Rectangle: Rounded Corners 69">
                  <a:extLst>
                    <a:ext uri="{FF2B5EF4-FFF2-40B4-BE49-F238E27FC236}">
                      <a16:creationId xmlns:a16="http://schemas.microsoft.com/office/drawing/2014/main" id="{8B508400-B85C-CECB-4196-3EDCB6C625C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Oval 70">
                  <a:extLst>
                    <a:ext uri="{FF2B5EF4-FFF2-40B4-BE49-F238E27FC236}">
                      <a16:creationId xmlns:a16="http://schemas.microsoft.com/office/drawing/2014/main" id="{BA303DC4-D83C-C20F-C50A-A177A09459CD}"/>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 name="Group 18">
                <a:extLst>
                  <a:ext uri="{FF2B5EF4-FFF2-40B4-BE49-F238E27FC236}">
                    <a16:creationId xmlns:a16="http://schemas.microsoft.com/office/drawing/2014/main" id="{22CE4F64-4F54-5FD1-88A3-D7A2AC066695}"/>
                  </a:ext>
                </a:extLst>
              </p:cNvPr>
              <p:cNvGrpSpPr/>
              <p:nvPr/>
            </p:nvGrpSpPr>
            <p:grpSpPr>
              <a:xfrm>
                <a:off x="7708712" y="5211062"/>
                <a:ext cx="299384" cy="118110"/>
                <a:chOff x="6814859" y="5437702"/>
                <a:chExt cx="299384" cy="118110"/>
              </a:xfrm>
            </p:grpSpPr>
            <p:sp>
              <p:nvSpPr>
                <p:cNvPr id="68" name="Rectangle: Rounded Corners 67">
                  <a:extLst>
                    <a:ext uri="{FF2B5EF4-FFF2-40B4-BE49-F238E27FC236}">
                      <a16:creationId xmlns:a16="http://schemas.microsoft.com/office/drawing/2014/main" id="{3FC6925C-9814-8A6D-60E0-E1168575763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Oval 68">
                  <a:extLst>
                    <a:ext uri="{FF2B5EF4-FFF2-40B4-BE49-F238E27FC236}">
                      <a16:creationId xmlns:a16="http://schemas.microsoft.com/office/drawing/2014/main" id="{CB32AFFC-F45B-9B66-CF09-E6D99F5B2F57}"/>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 name="Group 19">
                <a:extLst>
                  <a:ext uri="{FF2B5EF4-FFF2-40B4-BE49-F238E27FC236}">
                    <a16:creationId xmlns:a16="http://schemas.microsoft.com/office/drawing/2014/main" id="{6260A6DF-5B75-2A05-EF07-7B511BBD09EE}"/>
                  </a:ext>
                </a:extLst>
              </p:cNvPr>
              <p:cNvGrpSpPr/>
              <p:nvPr/>
            </p:nvGrpSpPr>
            <p:grpSpPr>
              <a:xfrm>
                <a:off x="7410157" y="5211062"/>
                <a:ext cx="299384" cy="118110"/>
                <a:chOff x="6814859" y="5437702"/>
                <a:chExt cx="299384" cy="118110"/>
              </a:xfrm>
            </p:grpSpPr>
            <p:sp>
              <p:nvSpPr>
                <p:cNvPr id="66" name="Rectangle: Rounded Corners 65">
                  <a:extLst>
                    <a:ext uri="{FF2B5EF4-FFF2-40B4-BE49-F238E27FC236}">
                      <a16:creationId xmlns:a16="http://schemas.microsoft.com/office/drawing/2014/main" id="{ACCF415A-B9EB-57A7-798D-4DAFA01972A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Oval 66">
                  <a:extLst>
                    <a:ext uri="{FF2B5EF4-FFF2-40B4-BE49-F238E27FC236}">
                      <a16:creationId xmlns:a16="http://schemas.microsoft.com/office/drawing/2014/main" id="{9E2A774E-2F19-9CD2-4EE0-09AA2198B11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 name="Group 20">
                <a:extLst>
                  <a:ext uri="{FF2B5EF4-FFF2-40B4-BE49-F238E27FC236}">
                    <a16:creationId xmlns:a16="http://schemas.microsoft.com/office/drawing/2014/main" id="{7189AEE6-22EC-09FA-9B75-8AA8B1A01F36}"/>
                  </a:ext>
                </a:extLst>
              </p:cNvPr>
              <p:cNvGrpSpPr/>
              <p:nvPr/>
            </p:nvGrpSpPr>
            <p:grpSpPr>
              <a:xfrm>
                <a:off x="7111602" y="5211062"/>
                <a:ext cx="299384" cy="118110"/>
                <a:chOff x="6814859" y="5437702"/>
                <a:chExt cx="299384" cy="118110"/>
              </a:xfrm>
            </p:grpSpPr>
            <p:sp>
              <p:nvSpPr>
                <p:cNvPr id="64" name="Rectangle: Rounded Corners 63">
                  <a:extLst>
                    <a:ext uri="{FF2B5EF4-FFF2-40B4-BE49-F238E27FC236}">
                      <a16:creationId xmlns:a16="http://schemas.microsoft.com/office/drawing/2014/main" id="{D051A5D2-2486-5A42-53DF-D27FEAADAA4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 name="Oval 64">
                  <a:extLst>
                    <a:ext uri="{FF2B5EF4-FFF2-40B4-BE49-F238E27FC236}">
                      <a16:creationId xmlns:a16="http://schemas.microsoft.com/office/drawing/2014/main" id="{14A58B84-A037-84F6-994E-D3F129B87C3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2" name="Group 21">
                <a:extLst>
                  <a:ext uri="{FF2B5EF4-FFF2-40B4-BE49-F238E27FC236}">
                    <a16:creationId xmlns:a16="http://schemas.microsoft.com/office/drawing/2014/main" id="{03988FB4-2E06-F16D-583B-1C4E6715F8A6}"/>
                  </a:ext>
                </a:extLst>
              </p:cNvPr>
              <p:cNvGrpSpPr/>
              <p:nvPr/>
            </p:nvGrpSpPr>
            <p:grpSpPr>
              <a:xfrm>
                <a:off x="6813047" y="5211062"/>
                <a:ext cx="299384" cy="118110"/>
                <a:chOff x="6814859" y="5437702"/>
                <a:chExt cx="299384" cy="118110"/>
              </a:xfrm>
            </p:grpSpPr>
            <p:sp>
              <p:nvSpPr>
                <p:cNvPr id="62" name="Rectangle: Rounded Corners 61">
                  <a:extLst>
                    <a:ext uri="{FF2B5EF4-FFF2-40B4-BE49-F238E27FC236}">
                      <a16:creationId xmlns:a16="http://schemas.microsoft.com/office/drawing/2014/main" id="{93CDB56F-D991-97F8-9F43-EE486CC85D0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Oval 62">
                  <a:extLst>
                    <a:ext uri="{FF2B5EF4-FFF2-40B4-BE49-F238E27FC236}">
                      <a16:creationId xmlns:a16="http://schemas.microsoft.com/office/drawing/2014/main" id="{B08D9262-E452-8C28-02A5-381AC97AC60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3" name="Group 22">
                <a:extLst>
                  <a:ext uri="{FF2B5EF4-FFF2-40B4-BE49-F238E27FC236}">
                    <a16:creationId xmlns:a16="http://schemas.microsoft.com/office/drawing/2014/main" id="{39D5A59B-A2FD-C363-C3DD-2C17423295EB}"/>
                  </a:ext>
                </a:extLst>
              </p:cNvPr>
              <p:cNvGrpSpPr/>
              <p:nvPr/>
            </p:nvGrpSpPr>
            <p:grpSpPr>
              <a:xfrm>
                <a:off x="6514492" y="5211062"/>
                <a:ext cx="299384" cy="118110"/>
                <a:chOff x="6814859" y="5437702"/>
                <a:chExt cx="299384" cy="118110"/>
              </a:xfrm>
            </p:grpSpPr>
            <p:sp>
              <p:nvSpPr>
                <p:cNvPr id="60" name="Rectangle: Rounded Corners 59">
                  <a:extLst>
                    <a:ext uri="{FF2B5EF4-FFF2-40B4-BE49-F238E27FC236}">
                      <a16:creationId xmlns:a16="http://schemas.microsoft.com/office/drawing/2014/main" id="{219025D6-CDA7-B606-C081-C03159D35E7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Oval 60">
                  <a:extLst>
                    <a:ext uri="{FF2B5EF4-FFF2-40B4-BE49-F238E27FC236}">
                      <a16:creationId xmlns:a16="http://schemas.microsoft.com/office/drawing/2014/main" id="{0B52CE10-8FF5-1CA1-E9F3-FDC875C441B4}"/>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4" name="Group 23">
                <a:extLst>
                  <a:ext uri="{FF2B5EF4-FFF2-40B4-BE49-F238E27FC236}">
                    <a16:creationId xmlns:a16="http://schemas.microsoft.com/office/drawing/2014/main" id="{45E2A510-850C-6205-E4A2-06412BFA4ABD}"/>
                  </a:ext>
                </a:extLst>
              </p:cNvPr>
              <p:cNvGrpSpPr/>
              <p:nvPr/>
            </p:nvGrpSpPr>
            <p:grpSpPr>
              <a:xfrm>
                <a:off x="6215937" y="5211062"/>
                <a:ext cx="299384" cy="118110"/>
                <a:chOff x="6814859" y="5437702"/>
                <a:chExt cx="299384" cy="118110"/>
              </a:xfrm>
            </p:grpSpPr>
            <p:sp>
              <p:nvSpPr>
                <p:cNvPr id="58" name="Rectangle: Rounded Corners 57">
                  <a:extLst>
                    <a:ext uri="{FF2B5EF4-FFF2-40B4-BE49-F238E27FC236}">
                      <a16:creationId xmlns:a16="http://schemas.microsoft.com/office/drawing/2014/main" id="{72C520B9-5BBC-05A1-5941-3552DC736E0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Oval 58">
                  <a:extLst>
                    <a:ext uri="{FF2B5EF4-FFF2-40B4-BE49-F238E27FC236}">
                      <a16:creationId xmlns:a16="http://schemas.microsoft.com/office/drawing/2014/main" id="{421E6FD1-9AF8-B2D6-4F4F-EDD47CE6469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5" name="Group 24">
                <a:extLst>
                  <a:ext uri="{FF2B5EF4-FFF2-40B4-BE49-F238E27FC236}">
                    <a16:creationId xmlns:a16="http://schemas.microsoft.com/office/drawing/2014/main" id="{D87C346D-8B8B-CA2A-3B1E-7BFCE1E714FF}"/>
                  </a:ext>
                </a:extLst>
              </p:cNvPr>
              <p:cNvGrpSpPr/>
              <p:nvPr/>
            </p:nvGrpSpPr>
            <p:grpSpPr>
              <a:xfrm>
                <a:off x="5917382" y="5211062"/>
                <a:ext cx="299384" cy="118110"/>
                <a:chOff x="6814859" y="5437702"/>
                <a:chExt cx="299384" cy="118110"/>
              </a:xfrm>
            </p:grpSpPr>
            <p:sp>
              <p:nvSpPr>
                <p:cNvPr id="56" name="Rectangle: Rounded Corners 55">
                  <a:extLst>
                    <a:ext uri="{FF2B5EF4-FFF2-40B4-BE49-F238E27FC236}">
                      <a16:creationId xmlns:a16="http://schemas.microsoft.com/office/drawing/2014/main" id="{B54ED317-1B5C-CCF9-C3E4-22C00FA3E51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Oval 56">
                  <a:extLst>
                    <a:ext uri="{FF2B5EF4-FFF2-40B4-BE49-F238E27FC236}">
                      <a16:creationId xmlns:a16="http://schemas.microsoft.com/office/drawing/2014/main" id="{BAE85F74-D888-F73D-D9B0-F846106DA17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 name="Group 25">
                <a:extLst>
                  <a:ext uri="{FF2B5EF4-FFF2-40B4-BE49-F238E27FC236}">
                    <a16:creationId xmlns:a16="http://schemas.microsoft.com/office/drawing/2014/main" id="{B20A3F7D-6061-0B55-206B-C2A2337EDFD5}"/>
                  </a:ext>
                </a:extLst>
              </p:cNvPr>
              <p:cNvGrpSpPr/>
              <p:nvPr/>
            </p:nvGrpSpPr>
            <p:grpSpPr>
              <a:xfrm>
                <a:off x="5618827" y="5211062"/>
                <a:ext cx="299384" cy="118110"/>
                <a:chOff x="6814859" y="5437702"/>
                <a:chExt cx="299384" cy="118110"/>
              </a:xfrm>
            </p:grpSpPr>
            <p:sp>
              <p:nvSpPr>
                <p:cNvPr id="54" name="Rectangle: Rounded Corners 53">
                  <a:extLst>
                    <a:ext uri="{FF2B5EF4-FFF2-40B4-BE49-F238E27FC236}">
                      <a16:creationId xmlns:a16="http://schemas.microsoft.com/office/drawing/2014/main" id="{FBE47151-AE13-25BA-2270-150F0D27E81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Oval 54">
                  <a:extLst>
                    <a:ext uri="{FF2B5EF4-FFF2-40B4-BE49-F238E27FC236}">
                      <a16:creationId xmlns:a16="http://schemas.microsoft.com/office/drawing/2014/main" id="{C761605A-3BD1-6103-3D9D-E2D0F2DAA7D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 name="Group 26">
                <a:extLst>
                  <a:ext uri="{FF2B5EF4-FFF2-40B4-BE49-F238E27FC236}">
                    <a16:creationId xmlns:a16="http://schemas.microsoft.com/office/drawing/2014/main" id="{D6A46896-5E98-2A30-8A39-EB5F4752FB26}"/>
                  </a:ext>
                </a:extLst>
              </p:cNvPr>
              <p:cNvGrpSpPr/>
              <p:nvPr/>
            </p:nvGrpSpPr>
            <p:grpSpPr>
              <a:xfrm>
                <a:off x="5320272" y="5211062"/>
                <a:ext cx="299384" cy="118110"/>
                <a:chOff x="6814859" y="5437702"/>
                <a:chExt cx="299384" cy="118110"/>
              </a:xfrm>
            </p:grpSpPr>
            <p:sp>
              <p:nvSpPr>
                <p:cNvPr id="52" name="Rectangle: Rounded Corners 51">
                  <a:extLst>
                    <a:ext uri="{FF2B5EF4-FFF2-40B4-BE49-F238E27FC236}">
                      <a16:creationId xmlns:a16="http://schemas.microsoft.com/office/drawing/2014/main" id="{B3FA22C6-D5C0-B114-86BD-4DFFBF1003A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Oval 52">
                  <a:extLst>
                    <a:ext uri="{FF2B5EF4-FFF2-40B4-BE49-F238E27FC236}">
                      <a16:creationId xmlns:a16="http://schemas.microsoft.com/office/drawing/2014/main" id="{11F5401D-01DA-4038-DF92-FC91AE086F67}"/>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8" name="Group 27">
                <a:extLst>
                  <a:ext uri="{FF2B5EF4-FFF2-40B4-BE49-F238E27FC236}">
                    <a16:creationId xmlns:a16="http://schemas.microsoft.com/office/drawing/2014/main" id="{F7C4CAC8-2EC5-426A-4371-5ECA027E025F}"/>
                  </a:ext>
                </a:extLst>
              </p:cNvPr>
              <p:cNvGrpSpPr/>
              <p:nvPr/>
            </p:nvGrpSpPr>
            <p:grpSpPr>
              <a:xfrm>
                <a:off x="5021717" y="5211062"/>
                <a:ext cx="299384" cy="118110"/>
                <a:chOff x="6814859" y="5437702"/>
                <a:chExt cx="299384" cy="118110"/>
              </a:xfrm>
            </p:grpSpPr>
            <p:sp>
              <p:nvSpPr>
                <p:cNvPr id="50" name="Rectangle: Rounded Corners 49">
                  <a:extLst>
                    <a:ext uri="{FF2B5EF4-FFF2-40B4-BE49-F238E27FC236}">
                      <a16:creationId xmlns:a16="http://schemas.microsoft.com/office/drawing/2014/main" id="{0F6F8EB1-F2C4-D7F8-84DB-24B08EDE7CB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Oval 50">
                  <a:extLst>
                    <a:ext uri="{FF2B5EF4-FFF2-40B4-BE49-F238E27FC236}">
                      <a16:creationId xmlns:a16="http://schemas.microsoft.com/office/drawing/2014/main" id="{76F517EF-9FDB-F9B3-6C28-BB88FBBE24D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9" name="Group 28">
                <a:extLst>
                  <a:ext uri="{FF2B5EF4-FFF2-40B4-BE49-F238E27FC236}">
                    <a16:creationId xmlns:a16="http://schemas.microsoft.com/office/drawing/2014/main" id="{2284C117-5531-EC3A-2CF2-9304DBD033C6}"/>
                  </a:ext>
                </a:extLst>
              </p:cNvPr>
              <p:cNvGrpSpPr/>
              <p:nvPr/>
            </p:nvGrpSpPr>
            <p:grpSpPr>
              <a:xfrm>
                <a:off x="4723162" y="5211062"/>
                <a:ext cx="299384" cy="118110"/>
                <a:chOff x="6814859" y="5437702"/>
                <a:chExt cx="299384" cy="118110"/>
              </a:xfrm>
            </p:grpSpPr>
            <p:sp>
              <p:nvSpPr>
                <p:cNvPr id="48" name="Rectangle: Rounded Corners 47">
                  <a:extLst>
                    <a:ext uri="{FF2B5EF4-FFF2-40B4-BE49-F238E27FC236}">
                      <a16:creationId xmlns:a16="http://schemas.microsoft.com/office/drawing/2014/main" id="{BBC67295-171E-2E44-63A9-5B55150066D0}"/>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Oval 48">
                  <a:extLst>
                    <a:ext uri="{FF2B5EF4-FFF2-40B4-BE49-F238E27FC236}">
                      <a16:creationId xmlns:a16="http://schemas.microsoft.com/office/drawing/2014/main" id="{20C552DE-CBCE-F83A-ABC0-394471E72C4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0" name="Group 29">
                <a:extLst>
                  <a:ext uri="{FF2B5EF4-FFF2-40B4-BE49-F238E27FC236}">
                    <a16:creationId xmlns:a16="http://schemas.microsoft.com/office/drawing/2014/main" id="{C5EF5CC9-3A68-E4FA-E453-1E6ED999A020}"/>
                  </a:ext>
                </a:extLst>
              </p:cNvPr>
              <p:cNvGrpSpPr/>
              <p:nvPr/>
            </p:nvGrpSpPr>
            <p:grpSpPr>
              <a:xfrm>
                <a:off x="4424607" y="5211062"/>
                <a:ext cx="299384" cy="118110"/>
                <a:chOff x="6814859" y="5437702"/>
                <a:chExt cx="299384" cy="118110"/>
              </a:xfrm>
            </p:grpSpPr>
            <p:sp>
              <p:nvSpPr>
                <p:cNvPr id="46" name="Rectangle: Rounded Corners 45">
                  <a:extLst>
                    <a:ext uri="{FF2B5EF4-FFF2-40B4-BE49-F238E27FC236}">
                      <a16:creationId xmlns:a16="http://schemas.microsoft.com/office/drawing/2014/main" id="{BACDA409-5C01-2AE9-FEC5-571391C93A6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Oval 46">
                  <a:extLst>
                    <a:ext uri="{FF2B5EF4-FFF2-40B4-BE49-F238E27FC236}">
                      <a16:creationId xmlns:a16="http://schemas.microsoft.com/office/drawing/2014/main" id="{4B5E5F1E-D38F-0915-AD58-219A16E0602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 name="Group 30">
                <a:extLst>
                  <a:ext uri="{FF2B5EF4-FFF2-40B4-BE49-F238E27FC236}">
                    <a16:creationId xmlns:a16="http://schemas.microsoft.com/office/drawing/2014/main" id="{DB244013-4462-0304-54EE-DE54E6D1C6D2}"/>
                  </a:ext>
                </a:extLst>
              </p:cNvPr>
              <p:cNvGrpSpPr/>
              <p:nvPr/>
            </p:nvGrpSpPr>
            <p:grpSpPr>
              <a:xfrm>
                <a:off x="4126052" y="5211062"/>
                <a:ext cx="299384" cy="118110"/>
                <a:chOff x="6814859" y="5437702"/>
                <a:chExt cx="299384" cy="118110"/>
              </a:xfrm>
            </p:grpSpPr>
            <p:sp>
              <p:nvSpPr>
                <p:cNvPr id="44" name="Rectangle: Rounded Corners 43">
                  <a:extLst>
                    <a:ext uri="{FF2B5EF4-FFF2-40B4-BE49-F238E27FC236}">
                      <a16:creationId xmlns:a16="http://schemas.microsoft.com/office/drawing/2014/main" id="{70433937-16B3-BFDE-2753-B6B91B9040B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Oval 44">
                  <a:extLst>
                    <a:ext uri="{FF2B5EF4-FFF2-40B4-BE49-F238E27FC236}">
                      <a16:creationId xmlns:a16="http://schemas.microsoft.com/office/drawing/2014/main" id="{DFF522A4-23A6-CAE6-3590-5121D187553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2" name="Group 31">
                <a:extLst>
                  <a:ext uri="{FF2B5EF4-FFF2-40B4-BE49-F238E27FC236}">
                    <a16:creationId xmlns:a16="http://schemas.microsoft.com/office/drawing/2014/main" id="{A6828230-E547-46C3-0C98-69FA6A9D02E1}"/>
                  </a:ext>
                </a:extLst>
              </p:cNvPr>
              <p:cNvGrpSpPr/>
              <p:nvPr/>
            </p:nvGrpSpPr>
            <p:grpSpPr>
              <a:xfrm>
                <a:off x="3827497" y="5211062"/>
                <a:ext cx="299384" cy="118110"/>
                <a:chOff x="6814859" y="5437702"/>
                <a:chExt cx="299384" cy="118110"/>
              </a:xfrm>
            </p:grpSpPr>
            <p:sp>
              <p:nvSpPr>
                <p:cNvPr id="42" name="Rectangle: Rounded Corners 41">
                  <a:extLst>
                    <a:ext uri="{FF2B5EF4-FFF2-40B4-BE49-F238E27FC236}">
                      <a16:creationId xmlns:a16="http://schemas.microsoft.com/office/drawing/2014/main" id="{BADAE106-9B71-5A2B-947E-ECD25A818A2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 name="Oval 42">
                  <a:extLst>
                    <a:ext uri="{FF2B5EF4-FFF2-40B4-BE49-F238E27FC236}">
                      <a16:creationId xmlns:a16="http://schemas.microsoft.com/office/drawing/2014/main" id="{BEAB172C-78D6-B75B-046A-95DF3946D2F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 name="Group 32">
                <a:extLst>
                  <a:ext uri="{FF2B5EF4-FFF2-40B4-BE49-F238E27FC236}">
                    <a16:creationId xmlns:a16="http://schemas.microsoft.com/office/drawing/2014/main" id="{B6BACA5A-E0BD-A0BB-9302-0FC1EC87E65E}"/>
                  </a:ext>
                </a:extLst>
              </p:cNvPr>
              <p:cNvGrpSpPr/>
              <p:nvPr/>
            </p:nvGrpSpPr>
            <p:grpSpPr>
              <a:xfrm>
                <a:off x="3528942" y="5211062"/>
                <a:ext cx="299384" cy="118110"/>
                <a:chOff x="6814859" y="5437702"/>
                <a:chExt cx="299384" cy="118110"/>
              </a:xfrm>
            </p:grpSpPr>
            <p:sp>
              <p:nvSpPr>
                <p:cNvPr id="40" name="Rectangle: Rounded Corners 39">
                  <a:extLst>
                    <a:ext uri="{FF2B5EF4-FFF2-40B4-BE49-F238E27FC236}">
                      <a16:creationId xmlns:a16="http://schemas.microsoft.com/office/drawing/2014/main" id="{CF7D0EAF-E3FD-24DB-A5A7-8E52BCE501F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Oval 40">
                  <a:extLst>
                    <a:ext uri="{FF2B5EF4-FFF2-40B4-BE49-F238E27FC236}">
                      <a16:creationId xmlns:a16="http://schemas.microsoft.com/office/drawing/2014/main" id="{0E0995A0-0A2D-0159-1A77-F596945808C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 name="Group 33">
                <a:extLst>
                  <a:ext uri="{FF2B5EF4-FFF2-40B4-BE49-F238E27FC236}">
                    <a16:creationId xmlns:a16="http://schemas.microsoft.com/office/drawing/2014/main" id="{11F15FFD-6442-B983-5752-50AC989AC378}"/>
                  </a:ext>
                </a:extLst>
              </p:cNvPr>
              <p:cNvGrpSpPr/>
              <p:nvPr/>
            </p:nvGrpSpPr>
            <p:grpSpPr>
              <a:xfrm>
                <a:off x="3230387" y="5211062"/>
                <a:ext cx="299384" cy="118110"/>
                <a:chOff x="6814859" y="5437702"/>
                <a:chExt cx="299384" cy="118110"/>
              </a:xfrm>
            </p:grpSpPr>
            <p:sp>
              <p:nvSpPr>
                <p:cNvPr id="38" name="Rectangle: Rounded Corners 37">
                  <a:extLst>
                    <a:ext uri="{FF2B5EF4-FFF2-40B4-BE49-F238E27FC236}">
                      <a16:creationId xmlns:a16="http://schemas.microsoft.com/office/drawing/2014/main" id="{5728B2CD-ACF9-CF43-94F1-FC418E5FFE66}"/>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Oval 38">
                  <a:extLst>
                    <a:ext uri="{FF2B5EF4-FFF2-40B4-BE49-F238E27FC236}">
                      <a16:creationId xmlns:a16="http://schemas.microsoft.com/office/drawing/2014/main" id="{35AA26E6-77FB-D405-9DDC-76CD702CC3F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 name="Group 34">
                <a:extLst>
                  <a:ext uri="{FF2B5EF4-FFF2-40B4-BE49-F238E27FC236}">
                    <a16:creationId xmlns:a16="http://schemas.microsoft.com/office/drawing/2014/main" id="{06ACA98F-8A60-7A22-1F24-DBA0F5AA69CE}"/>
                  </a:ext>
                </a:extLst>
              </p:cNvPr>
              <p:cNvGrpSpPr/>
              <p:nvPr/>
            </p:nvGrpSpPr>
            <p:grpSpPr>
              <a:xfrm>
                <a:off x="2931832" y="5211062"/>
                <a:ext cx="299384" cy="118110"/>
                <a:chOff x="6814859" y="5437702"/>
                <a:chExt cx="299384" cy="118110"/>
              </a:xfrm>
            </p:grpSpPr>
            <p:sp>
              <p:nvSpPr>
                <p:cNvPr id="36" name="Rectangle: Rounded Corners 35">
                  <a:extLst>
                    <a:ext uri="{FF2B5EF4-FFF2-40B4-BE49-F238E27FC236}">
                      <a16:creationId xmlns:a16="http://schemas.microsoft.com/office/drawing/2014/main" id="{D12A03B2-9BD6-559A-F7B6-0E6681156000}"/>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 name="Oval 36">
                  <a:extLst>
                    <a:ext uri="{FF2B5EF4-FFF2-40B4-BE49-F238E27FC236}">
                      <a16:creationId xmlns:a16="http://schemas.microsoft.com/office/drawing/2014/main" id="{131E68F5-A5F7-C4E6-03B6-271EBA80FF8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31" name="Group 130">
            <a:extLst>
              <a:ext uri="{FF2B5EF4-FFF2-40B4-BE49-F238E27FC236}">
                <a16:creationId xmlns:a16="http://schemas.microsoft.com/office/drawing/2014/main" id="{6A2863A3-CA03-5133-5CC7-3ADE6B7D462E}"/>
              </a:ext>
            </a:extLst>
          </p:cNvPr>
          <p:cNvGrpSpPr/>
          <p:nvPr/>
        </p:nvGrpSpPr>
        <p:grpSpPr>
          <a:xfrm>
            <a:off x="3217075" y="3882992"/>
            <a:ext cx="3637035" cy="1313413"/>
            <a:chOff x="2804951" y="3481340"/>
            <a:chExt cx="3637035" cy="1313413"/>
          </a:xfrm>
        </p:grpSpPr>
        <p:grpSp>
          <p:nvGrpSpPr>
            <p:cNvPr id="132" name="Group 131">
              <a:extLst>
                <a:ext uri="{FF2B5EF4-FFF2-40B4-BE49-F238E27FC236}">
                  <a16:creationId xmlns:a16="http://schemas.microsoft.com/office/drawing/2014/main" id="{FE6A9CB4-0EA0-59B1-2DD9-185507AAB10B}"/>
                </a:ext>
              </a:extLst>
            </p:cNvPr>
            <p:cNvGrpSpPr/>
            <p:nvPr/>
          </p:nvGrpSpPr>
          <p:grpSpPr>
            <a:xfrm rot="6286196">
              <a:off x="3645317" y="3979213"/>
              <a:ext cx="100230" cy="145706"/>
              <a:chOff x="4322440" y="2394671"/>
              <a:chExt cx="311463" cy="375520"/>
            </a:xfrm>
          </p:grpSpPr>
          <p:sp>
            <p:nvSpPr>
              <p:cNvPr id="399" name="Freeform: Shape 398">
                <a:extLst>
                  <a:ext uri="{FF2B5EF4-FFF2-40B4-BE49-F238E27FC236}">
                    <a16:creationId xmlns:a16="http://schemas.microsoft.com/office/drawing/2014/main" id="{9087A026-4D7F-00C9-BDFA-D0BB75F7AE3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0" name="Oval 399">
                <a:extLst>
                  <a:ext uri="{FF2B5EF4-FFF2-40B4-BE49-F238E27FC236}">
                    <a16:creationId xmlns:a16="http://schemas.microsoft.com/office/drawing/2014/main" id="{1D9AB1A6-14BB-F4D7-E9AA-9B6801325DF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 name="Group 132">
              <a:extLst>
                <a:ext uri="{FF2B5EF4-FFF2-40B4-BE49-F238E27FC236}">
                  <a16:creationId xmlns:a16="http://schemas.microsoft.com/office/drawing/2014/main" id="{00ABF26A-2D41-29C7-D560-E7AD442D9C6E}"/>
                </a:ext>
              </a:extLst>
            </p:cNvPr>
            <p:cNvGrpSpPr/>
            <p:nvPr/>
          </p:nvGrpSpPr>
          <p:grpSpPr>
            <a:xfrm rot="5559084">
              <a:off x="3640875" y="4147770"/>
              <a:ext cx="100230" cy="145706"/>
              <a:chOff x="1486286" y="2038943"/>
              <a:chExt cx="392799" cy="616034"/>
            </a:xfrm>
          </p:grpSpPr>
          <p:sp>
            <p:nvSpPr>
              <p:cNvPr id="397" name="Freeform: Shape 396">
                <a:extLst>
                  <a:ext uri="{FF2B5EF4-FFF2-40B4-BE49-F238E27FC236}">
                    <a16:creationId xmlns:a16="http://schemas.microsoft.com/office/drawing/2014/main" id="{F07827C5-5CC0-0965-E9FD-AEC9CDA11F9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8" name="Oval 397">
                <a:extLst>
                  <a:ext uri="{FF2B5EF4-FFF2-40B4-BE49-F238E27FC236}">
                    <a16:creationId xmlns:a16="http://schemas.microsoft.com/office/drawing/2014/main" id="{1755AA31-B285-1D90-AF1F-E53C2D9DC10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4" name="Group 133">
              <a:extLst>
                <a:ext uri="{FF2B5EF4-FFF2-40B4-BE49-F238E27FC236}">
                  <a16:creationId xmlns:a16="http://schemas.microsoft.com/office/drawing/2014/main" id="{DAF3D4AA-2F03-67C6-8BFA-6B06C71A7DF1}"/>
                </a:ext>
              </a:extLst>
            </p:cNvPr>
            <p:cNvGrpSpPr/>
            <p:nvPr/>
          </p:nvGrpSpPr>
          <p:grpSpPr>
            <a:xfrm rot="9088489">
              <a:off x="3592817" y="4582972"/>
              <a:ext cx="100230" cy="145706"/>
              <a:chOff x="4322440" y="2394671"/>
              <a:chExt cx="311463" cy="375520"/>
            </a:xfrm>
          </p:grpSpPr>
          <p:sp>
            <p:nvSpPr>
              <p:cNvPr id="395" name="Freeform: Shape 394">
                <a:extLst>
                  <a:ext uri="{FF2B5EF4-FFF2-40B4-BE49-F238E27FC236}">
                    <a16:creationId xmlns:a16="http://schemas.microsoft.com/office/drawing/2014/main" id="{2B9E0FCA-6AD1-0D07-8F00-4469295627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6" name="Oval 395">
                <a:extLst>
                  <a:ext uri="{FF2B5EF4-FFF2-40B4-BE49-F238E27FC236}">
                    <a16:creationId xmlns:a16="http://schemas.microsoft.com/office/drawing/2014/main" id="{2A0D3D14-5C07-AF7F-546B-8CA3F2A996E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 name="Group 134">
              <a:extLst>
                <a:ext uri="{FF2B5EF4-FFF2-40B4-BE49-F238E27FC236}">
                  <a16:creationId xmlns:a16="http://schemas.microsoft.com/office/drawing/2014/main" id="{8586B18C-2D94-B986-B0A1-639823C7BA18}"/>
                </a:ext>
              </a:extLst>
            </p:cNvPr>
            <p:cNvGrpSpPr/>
            <p:nvPr/>
          </p:nvGrpSpPr>
          <p:grpSpPr>
            <a:xfrm rot="7551409">
              <a:off x="3635751" y="4499681"/>
              <a:ext cx="100230" cy="145706"/>
              <a:chOff x="4322440" y="2394671"/>
              <a:chExt cx="311463" cy="375520"/>
            </a:xfrm>
          </p:grpSpPr>
          <p:sp>
            <p:nvSpPr>
              <p:cNvPr id="393" name="Freeform: Shape 392">
                <a:extLst>
                  <a:ext uri="{FF2B5EF4-FFF2-40B4-BE49-F238E27FC236}">
                    <a16:creationId xmlns:a16="http://schemas.microsoft.com/office/drawing/2014/main" id="{5C77A57D-0EAD-5FFF-75D2-C8DAAA88FD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4" name="Oval 393">
                <a:extLst>
                  <a:ext uri="{FF2B5EF4-FFF2-40B4-BE49-F238E27FC236}">
                    <a16:creationId xmlns:a16="http://schemas.microsoft.com/office/drawing/2014/main" id="{2DA5A7AB-DBE1-8B32-07CB-A3AB5592040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 name="Group 135">
              <a:extLst>
                <a:ext uri="{FF2B5EF4-FFF2-40B4-BE49-F238E27FC236}">
                  <a16:creationId xmlns:a16="http://schemas.microsoft.com/office/drawing/2014/main" id="{01B6D348-360E-C55C-C2A2-2A2664D7DFB6}"/>
                </a:ext>
              </a:extLst>
            </p:cNvPr>
            <p:cNvGrpSpPr/>
            <p:nvPr/>
          </p:nvGrpSpPr>
          <p:grpSpPr>
            <a:xfrm rot="9722429">
              <a:off x="3513461" y="4632251"/>
              <a:ext cx="100230" cy="145706"/>
              <a:chOff x="1486286" y="2038943"/>
              <a:chExt cx="392799" cy="616034"/>
            </a:xfrm>
          </p:grpSpPr>
          <p:sp>
            <p:nvSpPr>
              <p:cNvPr id="391" name="Freeform: Shape 390">
                <a:extLst>
                  <a:ext uri="{FF2B5EF4-FFF2-40B4-BE49-F238E27FC236}">
                    <a16:creationId xmlns:a16="http://schemas.microsoft.com/office/drawing/2014/main" id="{2ABE0A3A-4B05-7A8A-CFF9-49EF3F7D337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2" name="Oval 391">
                <a:extLst>
                  <a:ext uri="{FF2B5EF4-FFF2-40B4-BE49-F238E27FC236}">
                    <a16:creationId xmlns:a16="http://schemas.microsoft.com/office/drawing/2014/main" id="{B3C0E938-A40E-9FEE-8145-1B4C6B62640B}"/>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7" name="Group 136">
              <a:extLst>
                <a:ext uri="{FF2B5EF4-FFF2-40B4-BE49-F238E27FC236}">
                  <a16:creationId xmlns:a16="http://schemas.microsoft.com/office/drawing/2014/main" id="{C80F02C8-235F-D171-CED0-61EAA5EB8BCD}"/>
                </a:ext>
              </a:extLst>
            </p:cNvPr>
            <p:cNvGrpSpPr/>
            <p:nvPr/>
          </p:nvGrpSpPr>
          <p:grpSpPr>
            <a:xfrm rot="11535031">
              <a:off x="3344104" y="4641757"/>
              <a:ext cx="100230" cy="145706"/>
              <a:chOff x="4322440" y="2394671"/>
              <a:chExt cx="311463" cy="375520"/>
            </a:xfrm>
          </p:grpSpPr>
          <p:sp>
            <p:nvSpPr>
              <p:cNvPr id="389" name="Freeform: Shape 388">
                <a:extLst>
                  <a:ext uri="{FF2B5EF4-FFF2-40B4-BE49-F238E27FC236}">
                    <a16:creationId xmlns:a16="http://schemas.microsoft.com/office/drawing/2014/main" id="{D5002098-7F1C-E9F9-721E-AED1A51D426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0" name="Oval 389">
                <a:extLst>
                  <a:ext uri="{FF2B5EF4-FFF2-40B4-BE49-F238E27FC236}">
                    <a16:creationId xmlns:a16="http://schemas.microsoft.com/office/drawing/2014/main" id="{EBFD4173-771A-58D8-63C7-00C1FDD9E5B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8" name="Group 137">
              <a:extLst>
                <a:ext uri="{FF2B5EF4-FFF2-40B4-BE49-F238E27FC236}">
                  <a16:creationId xmlns:a16="http://schemas.microsoft.com/office/drawing/2014/main" id="{5F44ED56-3D2A-8BED-E5DB-65802D29D50D}"/>
                </a:ext>
              </a:extLst>
            </p:cNvPr>
            <p:cNvGrpSpPr/>
            <p:nvPr/>
          </p:nvGrpSpPr>
          <p:grpSpPr>
            <a:xfrm rot="11230522">
              <a:off x="3428709" y="4638597"/>
              <a:ext cx="100230" cy="145706"/>
              <a:chOff x="4322440" y="2394671"/>
              <a:chExt cx="311463" cy="375520"/>
            </a:xfrm>
          </p:grpSpPr>
          <p:sp>
            <p:nvSpPr>
              <p:cNvPr id="387" name="Freeform: Shape 386">
                <a:extLst>
                  <a:ext uri="{FF2B5EF4-FFF2-40B4-BE49-F238E27FC236}">
                    <a16:creationId xmlns:a16="http://schemas.microsoft.com/office/drawing/2014/main" id="{F3D27DE0-5117-6428-14CD-2B426093C15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8" name="Oval 387">
                <a:extLst>
                  <a:ext uri="{FF2B5EF4-FFF2-40B4-BE49-F238E27FC236}">
                    <a16:creationId xmlns:a16="http://schemas.microsoft.com/office/drawing/2014/main" id="{7421E00E-5DFE-0647-8498-FF7EAD01487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 name="Group 138">
              <a:extLst>
                <a:ext uri="{FF2B5EF4-FFF2-40B4-BE49-F238E27FC236}">
                  <a16:creationId xmlns:a16="http://schemas.microsoft.com/office/drawing/2014/main" id="{05E9F42B-4113-9A70-3839-F50A99829683}"/>
                </a:ext>
              </a:extLst>
            </p:cNvPr>
            <p:cNvGrpSpPr/>
            <p:nvPr/>
          </p:nvGrpSpPr>
          <p:grpSpPr>
            <a:xfrm rot="12042380">
              <a:off x="3256707" y="4619098"/>
              <a:ext cx="100230" cy="145706"/>
              <a:chOff x="1486286" y="2038943"/>
              <a:chExt cx="392799" cy="616034"/>
            </a:xfrm>
          </p:grpSpPr>
          <p:sp>
            <p:nvSpPr>
              <p:cNvPr id="385" name="Freeform: Shape 384">
                <a:extLst>
                  <a:ext uri="{FF2B5EF4-FFF2-40B4-BE49-F238E27FC236}">
                    <a16:creationId xmlns:a16="http://schemas.microsoft.com/office/drawing/2014/main" id="{DDEC5024-7C36-C5EE-2A5E-BD8A99E20740}"/>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6" name="Oval 385">
                <a:extLst>
                  <a:ext uri="{FF2B5EF4-FFF2-40B4-BE49-F238E27FC236}">
                    <a16:creationId xmlns:a16="http://schemas.microsoft.com/office/drawing/2014/main" id="{2A2C47D4-BFDF-0A7F-95AB-FFFBAB84884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 name="Group 139">
              <a:extLst>
                <a:ext uri="{FF2B5EF4-FFF2-40B4-BE49-F238E27FC236}">
                  <a16:creationId xmlns:a16="http://schemas.microsoft.com/office/drawing/2014/main" id="{A64FF691-626C-D02C-1C6D-16EF600BE9B3}"/>
                </a:ext>
              </a:extLst>
            </p:cNvPr>
            <p:cNvGrpSpPr/>
            <p:nvPr/>
          </p:nvGrpSpPr>
          <p:grpSpPr>
            <a:xfrm rot="16200000">
              <a:off x="3146010" y="4488696"/>
              <a:ext cx="100230" cy="145706"/>
              <a:chOff x="4322440" y="2394671"/>
              <a:chExt cx="311463" cy="375520"/>
            </a:xfrm>
          </p:grpSpPr>
          <p:sp>
            <p:nvSpPr>
              <p:cNvPr id="383" name="Freeform: Shape 382">
                <a:extLst>
                  <a:ext uri="{FF2B5EF4-FFF2-40B4-BE49-F238E27FC236}">
                    <a16:creationId xmlns:a16="http://schemas.microsoft.com/office/drawing/2014/main" id="{638DAB52-4277-6A18-EA31-54C0C1B574A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4" name="Oval 383">
                <a:extLst>
                  <a:ext uri="{FF2B5EF4-FFF2-40B4-BE49-F238E27FC236}">
                    <a16:creationId xmlns:a16="http://schemas.microsoft.com/office/drawing/2014/main" id="{E06DAB20-D8CD-C0DD-805E-CDD8193EF37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 name="Group 140">
              <a:extLst>
                <a:ext uri="{FF2B5EF4-FFF2-40B4-BE49-F238E27FC236}">
                  <a16:creationId xmlns:a16="http://schemas.microsoft.com/office/drawing/2014/main" id="{2CEE2295-E7E7-575A-506F-28A261BA6023}"/>
                </a:ext>
              </a:extLst>
            </p:cNvPr>
            <p:cNvGrpSpPr/>
            <p:nvPr/>
          </p:nvGrpSpPr>
          <p:grpSpPr>
            <a:xfrm rot="15015672">
              <a:off x="3178824" y="4575097"/>
              <a:ext cx="100230" cy="145706"/>
              <a:chOff x="4322440" y="2394671"/>
              <a:chExt cx="311463" cy="375520"/>
            </a:xfrm>
          </p:grpSpPr>
          <p:sp>
            <p:nvSpPr>
              <p:cNvPr id="381" name="Freeform: Shape 380">
                <a:extLst>
                  <a:ext uri="{FF2B5EF4-FFF2-40B4-BE49-F238E27FC236}">
                    <a16:creationId xmlns:a16="http://schemas.microsoft.com/office/drawing/2014/main" id="{903EC343-3DB8-F24C-CC3B-24CA133909C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2" name="Oval 381">
                <a:extLst>
                  <a:ext uri="{FF2B5EF4-FFF2-40B4-BE49-F238E27FC236}">
                    <a16:creationId xmlns:a16="http://schemas.microsoft.com/office/drawing/2014/main" id="{2F964BC1-EB76-B32A-7DA4-ABE0B0905AF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 name="Group 141">
              <a:extLst>
                <a:ext uri="{FF2B5EF4-FFF2-40B4-BE49-F238E27FC236}">
                  <a16:creationId xmlns:a16="http://schemas.microsoft.com/office/drawing/2014/main" id="{72500637-3D99-5759-52E9-24AA84395031}"/>
                </a:ext>
              </a:extLst>
            </p:cNvPr>
            <p:cNvGrpSpPr/>
            <p:nvPr/>
          </p:nvGrpSpPr>
          <p:grpSpPr>
            <a:xfrm rot="15935316">
              <a:off x="3139750" y="4405712"/>
              <a:ext cx="100230" cy="145706"/>
              <a:chOff x="1486286" y="2038943"/>
              <a:chExt cx="392799" cy="616034"/>
            </a:xfrm>
          </p:grpSpPr>
          <p:sp>
            <p:nvSpPr>
              <p:cNvPr id="379" name="Freeform: Shape 378">
                <a:extLst>
                  <a:ext uri="{FF2B5EF4-FFF2-40B4-BE49-F238E27FC236}">
                    <a16:creationId xmlns:a16="http://schemas.microsoft.com/office/drawing/2014/main" id="{62CFE3C5-6F56-7132-2969-ADC055C20FD8}"/>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0" name="Oval 379">
                <a:extLst>
                  <a:ext uri="{FF2B5EF4-FFF2-40B4-BE49-F238E27FC236}">
                    <a16:creationId xmlns:a16="http://schemas.microsoft.com/office/drawing/2014/main" id="{219477CF-E2F7-9D01-BE17-6F914F3E92D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3" name="Group 142">
              <a:extLst>
                <a:ext uri="{FF2B5EF4-FFF2-40B4-BE49-F238E27FC236}">
                  <a16:creationId xmlns:a16="http://schemas.microsoft.com/office/drawing/2014/main" id="{18223DDA-46BB-831A-435F-4D8CB0A58C28}"/>
                </a:ext>
              </a:extLst>
            </p:cNvPr>
            <p:cNvGrpSpPr/>
            <p:nvPr/>
          </p:nvGrpSpPr>
          <p:grpSpPr>
            <a:xfrm rot="16200000">
              <a:off x="3049947" y="4234481"/>
              <a:ext cx="268812" cy="149207"/>
              <a:chOff x="1333886" y="1871739"/>
              <a:chExt cx="1053464" cy="630838"/>
            </a:xfrm>
          </p:grpSpPr>
          <p:grpSp>
            <p:nvGrpSpPr>
              <p:cNvPr id="370" name="Group 369">
                <a:extLst>
                  <a:ext uri="{FF2B5EF4-FFF2-40B4-BE49-F238E27FC236}">
                    <a16:creationId xmlns:a16="http://schemas.microsoft.com/office/drawing/2014/main" id="{8F80B7D5-F819-B76F-2410-2700CE792272}"/>
                  </a:ext>
                </a:extLst>
              </p:cNvPr>
              <p:cNvGrpSpPr/>
              <p:nvPr/>
            </p:nvGrpSpPr>
            <p:grpSpPr>
              <a:xfrm rot="735031">
                <a:off x="1668418" y="1871739"/>
                <a:ext cx="392799" cy="616034"/>
                <a:chOff x="4322440" y="2394671"/>
                <a:chExt cx="311463" cy="375520"/>
              </a:xfrm>
            </p:grpSpPr>
            <p:sp>
              <p:nvSpPr>
                <p:cNvPr id="377" name="Freeform: Shape 376">
                  <a:extLst>
                    <a:ext uri="{FF2B5EF4-FFF2-40B4-BE49-F238E27FC236}">
                      <a16:creationId xmlns:a16="http://schemas.microsoft.com/office/drawing/2014/main" id="{510645EB-DDAB-F28E-4C38-A9D11D0AACB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8" name="Oval 377">
                  <a:extLst>
                    <a:ext uri="{FF2B5EF4-FFF2-40B4-BE49-F238E27FC236}">
                      <a16:creationId xmlns:a16="http://schemas.microsoft.com/office/drawing/2014/main" id="{D30F77EF-7536-043F-89C8-5A4E6827300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1" name="Group 370">
                <a:extLst>
                  <a:ext uri="{FF2B5EF4-FFF2-40B4-BE49-F238E27FC236}">
                    <a16:creationId xmlns:a16="http://schemas.microsoft.com/office/drawing/2014/main" id="{20627CE7-1358-5D66-D352-C3A9434B4C98}"/>
                  </a:ext>
                </a:extLst>
              </p:cNvPr>
              <p:cNvGrpSpPr/>
              <p:nvPr/>
            </p:nvGrpSpPr>
            <p:grpSpPr>
              <a:xfrm rot="727112">
                <a:off x="1333886" y="1886543"/>
                <a:ext cx="392799" cy="616034"/>
                <a:chOff x="4322440" y="2394671"/>
                <a:chExt cx="311463" cy="375520"/>
              </a:xfrm>
            </p:grpSpPr>
            <p:sp>
              <p:nvSpPr>
                <p:cNvPr id="375" name="Freeform: Shape 374">
                  <a:extLst>
                    <a:ext uri="{FF2B5EF4-FFF2-40B4-BE49-F238E27FC236}">
                      <a16:creationId xmlns:a16="http://schemas.microsoft.com/office/drawing/2014/main" id="{B6BBD9D9-AFB6-262A-A23D-C8D422DF25B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6" name="Oval 375">
                  <a:extLst>
                    <a:ext uri="{FF2B5EF4-FFF2-40B4-BE49-F238E27FC236}">
                      <a16:creationId xmlns:a16="http://schemas.microsoft.com/office/drawing/2014/main" id="{873489A5-0558-0B0E-75D6-007B9AB28B4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2" name="Group 371">
                <a:extLst>
                  <a:ext uri="{FF2B5EF4-FFF2-40B4-BE49-F238E27FC236}">
                    <a16:creationId xmlns:a16="http://schemas.microsoft.com/office/drawing/2014/main" id="{425DB343-48FF-121C-4020-433BA2F69C99}"/>
                  </a:ext>
                </a:extLst>
              </p:cNvPr>
              <p:cNvGrpSpPr/>
              <p:nvPr/>
            </p:nvGrpSpPr>
            <p:grpSpPr>
              <a:xfrm>
                <a:off x="1994551" y="1872337"/>
                <a:ext cx="392799" cy="616034"/>
                <a:chOff x="1486286" y="2038943"/>
                <a:chExt cx="392799" cy="616034"/>
              </a:xfrm>
            </p:grpSpPr>
            <p:sp>
              <p:nvSpPr>
                <p:cNvPr id="373" name="Freeform: Shape 372">
                  <a:extLst>
                    <a:ext uri="{FF2B5EF4-FFF2-40B4-BE49-F238E27FC236}">
                      <a16:creationId xmlns:a16="http://schemas.microsoft.com/office/drawing/2014/main" id="{12E9FF53-8FA2-DDDA-A0C4-82811EEB8080}"/>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4" name="Oval 373">
                  <a:extLst>
                    <a:ext uri="{FF2B5EF4-FFF2-40B4-BE49-F238E27FC236}">
                      <a16:creationId xmlns:a16="http://schemas.microsoft.com/office/drawing/2014/main" id="{60DF5392-4068-955D-D6D3-0E2AF6CD628A}"/>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44" name="Group 143">
              <a:extLst>
                <a:ext uri="{FF2B5EF4-FFF2-40B4-BE49-F238E27FC236}">
                  <a16:creationId xmlns:a16="http://schemas.microsoft.com/office/drawing/2014/main" id="{50170DC6-B6A8-B85F-3690-9914E78FAF45}"/>
                </a:ext>
              </a:extLst>
            </p:cNvPr>
            <p:cNvGrpSpPr/>
            <p:nvPr/>
          </p:nvGrpSpPr>
          <p:grpSpPr>
            <a:xfrm rot="16371528">
              <a:off x="3052401" y="3979942"/>
              <a:ext cx="268812" cy="149207"/>
              <a:chOff x="1333886" y="1871739"/>
              <a:chExt cx="1053464" cy="630838"/>
            </a:xfrm>
          </p:grpSpPr>
          <p:grpSp>
            <p:nvGrpSpPr>
              <p:cNvPr id="361" name="Group 360">
                <a:extLst>
                  <a:ext uri="{FF2B5EF4-FFF2-40B4-BE49-F238E27FC236}">
                    <a16:creationId xmlns:a16="http://schemas.microsoft.com/office/drawing/2014/main" id="{5C546D41-B732-D6A7-AB33-92C39EC849C2}"/>
                  </a:ext>
                </a:extLst>
              </p:cNvPr>
              <p:cNvGrpSpPr/>
              <p:nvPr/>
            </p:nvGrpSpPr>
            <p:grpSpPr>
              <a:xfrm rot="735031">
                <a:off x="1668418" y="1871739"/>
                <a:ext cx="392799" cy="616034"/>
                <a:chOff x="4322440" y="2394671"/>
                <a:chExt cx="311463" cy="375520"/>
              </a:xfrm>
            </p:grpSpPr>
            <p:sp>
              <p:nvSpPr>
                <p:cNvPr id="368" name="Freeform: Shape 367">
                  <a:extLst>
                    <a:ext uri="{FF2B5EF4-FFF2-40B4-BE49-F238E27FC236}">
                      <a16:creationId xmlns:a16="http://schemas.microsoft.com/office/drawing/2014/main" id="{60916705-E360-FCEF-C79D-E40616DC625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9" name="Oval 368">
                  <a:extLst>
                    <a:ext uri="{FF2B5EF4-FFF2-40B4-BE49-F238E27FC236}">
                      <a16:creationId xmlns:a16="http://schemas.microsoft.com/office/drawing/2014/main" id="{524D7637-E739-F56C-2A05-EF3D04DFD51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62" name="Group 361">
                <a:extLst>
                  <a:ext uri="{FF2B5EF4-FFF2-40B4-BE49-F238E27FC236}">
                    <a16:creationId xmlns:a16="http://schemas.microsoft.com/office/drawing/2014/main" id="{25A66C2F-95CF-85BC-0017-2349C88531D3}"/>
                  </a:ext>
                </a:extLst>
              </p:cNvPr>
              <p:cNvGrpSpPr/>
              <p:nvPr/>
            </p:nvGrpSpPr>
            <p:grpSpPr>
              <a:xfrm rot="727112">
                <a:off x="1333886" y="1886543"/>
                <a:ext cx="392799" cy="616034"/>
                <a:chOff x="4322440" y="2394671"/>
                <a:chExt cx="311463" cy="375520"/>
              </a:xfrm>
            </p:grpSpPr>
            <p:sp>
              <p:nvSpPr>
                <p:cNvPr id="366" name="Freeform: Shape 365">
                  <a:extLst>
                    <a:ext uri="{FF2B5EF4-FFF2-40B4-BE49-F238E27FC236}">
                      <a16:creationId xmlns:a16="http://schemas.microsoft.com/office/drawing/2014/main" id="{CDA25194-4CF1-6E3B-BA07-B807390E97E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7" name="Oval 366">
                  <a:extLst>
                    <a:ext uri="{FF2B5EF4-FFF2-40B4-BE49-F238E27FC236}">
                      <a16:creationId xmlns:a16="http://schemas.microsoft.com/office/drawing/2014/main" id="{63EFEE39-F2E9-0828-88EC-B4F8BDF81D7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63" name="Group 362">
                <a:extLst>
                  <a:ext uri="{FF2B5EF4-FFF2-40B4-BE49-F238E27FC236}">
                    <a16:creationId xmlns:a16="http://schemas.microsoft.com/office/drawing/2014/main" id="{8CBD3481-408E-A3CC-4FB6-4D2711A744F0}"/>
                  </a:ext>
                </a:extLst>
              </p:cNvPr>
              <p:cNvGrpSpPr/>
              <p:nvPr/>
            </p:nvGrpSpPr>
            <p:grpSpPr>
              <a:xfrm>
                <a:off x="1994551" y="1872337"/>
                <a:ext cx="392799" cy="616034"/>
                <a:chOff x="1486286" y="2038943"/>
                <a:chExt cx="392799" cy="616034"/>
              </a:xfrm>
            </p:grpSpPr>
            <p:sp>
              <p:nvSpPr>
                <p:cNvPr id="364" name="Freeform: Shape 363">
                  <a:extLst>
                    <a:ext uri="{FF2B5EF4-FFF2-40B4-BE49-F238E27FC236}">
                      <a16:creationId xmlns:a16="http://schemas.microsoft.com/office/drawing/2014/main" id="{230E3FBF-07A9-F44B-90D2-12DCE724C1F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5" name="Oval 364">
                  <a:extLst>
                    <a:ext uri="{FF2B5EF4-FFF2-40B4-BE49-F238E27FC236}">
                      <a16:creationId xmlns:a16="http://schemas.microsoft.com/office/drawing/2014/main" id="{1F802341-B0C0-57A1-4C29-AF2301BCEE44}"/>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45" name="Group 144">
              <a:extLst>
                <a:ext uri="{FF2B5EF4-FFF2-40B4-BE49-F238E27FC236}">
                  <a16:creationId xmlns:a16="http://schemas.microsoft.com/office/drawing/2014/main" id="{EF40BF47-2B1B-B8E5-53DD-DFCC95CA0ED8}"/>
                </a:ext>
              </a:extLst>
            </p:cNvPr>
            <p:cNvGrpSpPr/>
            <p:nvPr/>
          </p:nvGrpSpPr>
          <p:grpSpPr>
            <a:xfrm rot="14631707">
              <a:off x="3100478" y="3717549"/>
              <a:ext cx="100230" cy="145706"/>
              <a:chOff x="4322440" y="2394671"/>
              <a:chExt cx="311463" cy="375520"/>
            </a:xfrm>
          </p:grpSpPr>
          <p:sp>
            <p:nvSpPr>
              <p:cNvPr id="359" name="Freeform: Shape 358">
                <a:extLst>
                  <a:ext uri="{FF2B5EF4-FFF2-40B4-BE49-F238E27FC236}">
                    <a16:creationId xmlns:a16="http://schemas.microsoft.com/office/drawing/2014/main" id="{3B6AB315-3995-705B-4DA0-BC31A8E0E9D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0" name="Oval 359">
                <a:extLst>
                  <a:ext uri="{FF2B5EF4-FFF2-40B4-BE49-F238E27FC236}">
                    <a16:creationId xmlns:a16="http://schemas.microsoft.com/office/drawing/2014/main" id="{BBF8470C-AEB7-5E09-BCFC-BA2D467D1EB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 name="Group 145">
              <a:extLst>
                <a:ext uri="{FF2B5EF4-FFF2-40B4-BE49-F238E27FC236}">
                  <a16:creationId xmlns:a16="http://schemas.microsoft.com/office/drawing/2014/main" id="{C550BE0E-BB96-FF10-15BF-C0E117137D91}"/>
                </a:ext>
              </a:extLst>
            </p:cNvPr>
            <p:cNvGrpSpPr/>
            <p:nvPr/>
          </p:nvGrpSpPr>
          <p:grpSpPr>
            <a:xfrm rot="16200000">
              <a:off x="3130428" y="3806717"/>
              <a:ext cx="100230" cy="145706"/>
              <a:chOff x="4322440" y="2394671"/>
              <a:chExt cx="311463" cy="375520"/>
            </a:xfrm>
          </p:grpSpPr>
          <p:sp>
            <p:nvSpPr>
              <p:cNvPr id="357" name="Freeform: Shape 356">
                <a:extLst>
                  <a:ext uri="{FF2B5EF4-FFF2-40B4-BE49-F238E27FC236}">
                    <a16:creationId xmlns:a16="http://schemas.microsoft.com/office/drawing/2014/main" id="{B63B23CC-6D71-D0F9-BE06-533E1B4E55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8" name="Oval 357">
                <a:extLst>
                  <a:ext uri="{FF2B5EF4-FFF2-40B4-BE49-F238E27FC236}">
                    <a16:creationId xmlns:a16="http://schemas.microsoft.com/office/drawing/2014/main" id="{ECA60C15-6F05-C2AB-8957-CD5E6164EAC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7" name="Group 146">
              <a:extLst>
                <a:ext uri="{FF2B5EF4-FFF2-40B4-BE49-F238E27FC236}">
                  <a16:creationId xmlns:a16="http://schemas.microsoft.com/office/drawing/2014/main" id="{4C2715A0-F3C3-962E-DC63-5367444375A3}"/>
                </a:ext>
              </a:extLst>
            </p:cNvPr>
            <p:cNvGrpSpPr/>
            <p:nvPr/>
          </p:nvGrpSpPr>
          <p:grpSpPr>
            <a:xfrm rot="13045256">
              <a:off x="3039550" y="3652270"/>
              <a:ext cx="100230" cy="145706"/>
              <a:chOff x="1486286" y="2038943"/>
              <a:chExt cx="392799" cy="616034"/>
            </a:xfrm>
          </p:grpSpPr>
          <p:sp>
            <p:nvSpPr>
              <p:cNvPr id="355" name="Freeform: Shape 354">
                <a:extLst>
                  <a:ext uri="{FF2B5EF4-FFF2-40B4-BE49-F238E27FC236}">
                    <a16:creationId xmlns:a16="http://schemas.microsoft.com/office/drawing/2014/main" id="{7B0CC5F5-1A18-0DCB-00F1-188E6B3DCD9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6" name="Oval 355">
                <a:extLst>
                  <a:ext uri="{FF2B5EF4-FFF2-40B4-BE49-F238E27FC236}">
                    <a16:creationId xmlns:a16="http://schemas.microsoft.com/office/drawing/2014/main" id="{7578C4E2-1ECE-6935-DB55-BBA10B06CED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8" name="Group 147">
              <a:extLst>
                <a:ext uri="{FF2B5EF4-FFF2-40B4-BE49-F238E27FC236}">
                  <a16:creationId xmlns:a16="http://schemas.microsoft.com/office/drawing/2014/main" id="{F4C382C5-3244-7744-348A-D86F86D9C5E9}"/>
                </a:ext>
              </a:extLst>
            </p:cNvPr>
            <p:cNvGrpSpPr/>
            <p:nvPr/>
          </p:nvGrpSpPr>
          <p:grpSpPr>
            <a:xfrm rot="11732804">
              <a:off x="2804951" y="3582764"/>
              <a:ext cx="268812" cy="149207"/>
              <a:chOff x="1333886" y="1871739"/>
              <a:chExt cx="1053464" cy="630838"/>
            </a:xfrm>
          </p:grpSpPr>
          <p:grpSp>
            <p:nvGrpSpPr>
              <p:cNvPr id="346" name="Group 345">
                <a:extLst>
                  <a:ext uri="{FF2B5EF4-FFF2-40B4-BE49-F238E27FC236}">
                    <a16:creationId xmlns:a16="http://schemas.microsoft.com/office/drawing/2014/main" id="{341050E0-8276-1CF4-2D62-91712C35A65F}"/>
                  </a:ext>
                </a:extLst>
              </p:cNvPr>
              <p:cNvGrpSpPr/>
              <p:nvPr/>
            </p:nvGrpSpPr>
            <p:grpSpPr>
              <a:xfrm rot="735031">
                <a:off x="1668418" y="1871739"/>
                <a:ext cx="392799" cy="616034"/>
                <a:chOff x="4322440" y="2394671"/>
                <a:chExt cx="311463" cy="375520"/>
              </a:xfrm>
            </p:grpSpPr>
            <p:sp>
              <p:nvSpPr>
                <p:cNvPr id="353" name="Freeform: Shape 352">
                  <a:extLst>
                    <a:ext uri="{FF2B5EF4-FFF2-40B4-BE49-F238E27FC236}">
                      <a16:creationId xmlns:a16="http://schemas.microsoft.com/office/drawing/2014/main" id="{CD229D49-3A08-01F7-DDE1-F5BA519B400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4" name="Oval 353">
                  <a:extLst>
                    <a:ext uri="{FF2B5EF4-FFF2-40B4-BE49-F238E27FC236}">
                      <a16:creationId xmlns:a16="http://schemas.microsoft.com/office/drawing/2014/main" id="{70F0146D-99C0-A308-72A3-1C582E5F9DE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7" name="Group 346">
                <a:extLst>
                  <a:ext uri="{FF2B5EF4-FFF2-40B4-BE49-F238E27FC236}">
                    <a16:creationId xmlns:a16="http://schemas.microsoft.com/office/drawing/2014/main" id="{0328373F-EF76-0B10-3EA4-F4D2D3E91AC2}"/>
                  </a:ext>
                </a:extLst>
              </p:cNvPr>
              <p:cNvGrpSpPr/>
              <p:nvPr/>
            </p:nvGrpSpPr>
            <p:grpSpPr>
              <a:xfrm rot="727112">
                <a:off x="1333886" y="1886543"/>
                <a:ext cx="392799" cy="616034"/>
                <a:chOff x="4322440" y="2394671"/>
                <a:chExt cx="311463" cy="375520"/>
              </a:xfrm>
            </p:grpSpPr>
            <p:sp>
              <p:nvSpPr>
                <p:cNvPr id="351" name="Freeform: Shape 350">
                  <a:extLst>
                    <a:ext uri="{FF2B5EF4-FFF2-40B4-BE49-F238E27FC236}">
                      <a16:creationId xmlns:a16="http://schemas.microsoft.com/office/drawing/2014/main" id="{AE75E1FE-D783-1B86-0230-B720583BCF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2" name="Oval 351">
                  <a:extLst>
                    <a:ext uri="{FF2B5EF4-FFF2-40B4-BE49-F238E27FC236}">
                      <a16:creationId xmlns:a16="http://schemas.microsoft.com/office/drawing/2014/main" id="{BD36C148-77EF-4E92-0033-E035535F1A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8" name="Group 347">
                <a:extLst>
                  <a:ext uri="{FF2B5EF4-FFF2-40B4-BE49-F238E27FC236}">
                    <a16:creationId xmlns:a16="http://schemas.microsoft.com/office/drawing/2014/main" id="{3AC6096D-7A7C-9754-2B40-17D6EE329967}"/>
                  </a:ext>
                </a:extLst>
              </p:cNvPr>
              <p:cNvGrpSpPr/>
              <p:nvPr/>
            </p:nvGrpSpPr>
            <p:grpSpPr>
              <a:xfrm>
                <a:off x="1994551" y="1872337"/>
                <a:ext cx="392799" cy="616034"/>
                <a:chOff x="1486286" y="2038943"/>
                <a:chExt cx="392799" cy="616034"/>
              </a:xfrm>
            </p:grpSpPr>
            <p:sp>
              <p:nvSpPr>
                <p:cNvPr id="349" name="Freeform: Shape 348">
                  <a:extLst>
                    <a:ext uri="{FF2B5EF4-FFF2-40B4-BE49-F238E27FC236}">
                      <a16:creationId xmlns:a16="http://schemas.microsoft.com/office/drawing/2014/main" id="{8D501E6F-7429-7F17-C24D-026666E51D48}"/>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0" name="Oval 349">
                  <a:extLst>
                    <a:ext uri="{FF2B5EF4-FFF2-40B4-BE49-F238E27FC236}">
                      <a16:creationId xmlns:a16="http://schemas.microsoft.com/office/drawing/2014/main" id="{25062C40-F0DD-1A89-2FE0-D888D26FF7A1}"/>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49" name="Group 148">
              <a:extLst>
                <a:ext uri="{FF2B5EF4-FFF2-40B4-BE49-F238E27FC236}">
                  <a16:creationId xmlns:a16="http://schemas.microsoft.com/office/drawing/2014/main" id="{08F731B2-8408-7FE6-749E-92B2621C5087}"/>
                </a:ext>
              </a:extLst>
            </p:cNvPr>
            <p:cNvGrpSpPr/>
            <p:nvPr/>
          </p:nvGrpSpPr>
          <p:grpSpPr>
            <a:xfrm rot="5400000">
              <a:off x="3560703" y="4314416"/>
              <a:ext cx="268812" cy="149207"/>
              <a:chOff x="1333886" y="1871739"/>
              <a:chExt cx="1053464" cy="630838"/>
            </a:xfrm>
          </p:grpSpPr>
          <p:grpSp>
            <p:nvGrpSpPr>
              <p:cNvPr id="337" name="Group 336">
                <a:extLst>
                  <a:ext uri="{FF2B5EF4-FFF2-40B4-BE49-F238E27FC236}">
                    <a16:creationId xmlns:a16="http://schemas.microsoft.com/office/drawing/2014/main" id="{30457931-D52D-7F69-DF9A-9373837FFA0A}"/>
                  </a:ext>
                </a:extLst>
              </p:cNvPr>
              <p:cNvGrpSpPr/>
              <p:nvPr/>
            </p:nvGrpSpPr>
            <p:grpSpPr>
              <a:xfrm rot="735031">
                <a:off x="1668418" y="1871739"/>
                <a:ext cx="392799" cy="616034"/>
                <a:chOff x="4322440" y="2394671"/>
                <a:chExt cx="311463" cy="375520"/>
              </a:xfrm>
            </p:grpSpPr>
            <p:sp>
              <p:nvSpPr>
                <p:cNvPr id="344" name="Freeform: Shape 343">
                  <a:extLst>
                    <a:ext uri="{FF2B5EF4-FFF2-40B4-BE49-F238E27FC236}">
                      <a16:creationId xmlns:a16="http://schemas.microsoft.com/office/drawing/2014/main" id="{9E1541DD-3C72-B8D7-3902-66990A4A226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5" name="Oval 344">
                  <a:extLst>
                    <a:ext uri="{FF2B5EF4-FFF2-40B4-BE49-F238E27FC236}">
                      <a16:creationId xmlns:a16="http://schemas.microsoft.com/office/drawing/2014/main" id="{BF332402-0089-D078-511E-904B78C295C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8" name="Group 337">
                <a:extLst>
                  <a:ext uri="{FF2B5EF4-FFF2-40B4-BE49-F238E27FC236}">
                    <a16:creationId xmlns:a16="http://schemas.microsoft.com/office/drawing/2014/main" id="{6E89B74D-3A28-CA9B-FF0A-278B5D52D8E9}"/>
                  </a:ext>
                </a:extLst>
              </p:cNvPr>
              <p:cNvGrpSpPr/>
              <p:nvPr/>
            </p:nvGrpSpPr>
            <p:grpSpPr>
              <a:xfrm rot="727112">
                <a:off x="1333886" y="1886543"/>
                <a:ext cx="392799" cy="616034"/>
                <a:chOff x="4322440" y="2394671"/>
                <a:chExt cx="311463" cy="375520"/>
              </a:xfrm>
            </p:grpSpPr>
            <p:sp>
              <p:nvSpPr>
                <p:cNvPr id="342" name="Freeform: Shape 341">
                  <a:extLst>
                    <a:ext uri="{FF2B5EF4-FFF2-40B4-BE49-F238E27FC236}">
                      <a16:creationId xmlns:a16="http://schemas.microsoft.com/office/drawing/2014/main" id="{29022BE8-FF61-9638-C169-FD4F4543E74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3" name="Oval 342">
                  <a:extLst>
                    <a:ext uri="{FF2B5EF4-FFF2-40B4-BE49-F238E27FC236}">
                      <a16:creationId xmlns:a16="http://schemas.microsoft.com/office/drawing/2014/main" id="{C21067E9-7B76-E2F2-DD6A-0DA672D71F2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9" name="Group 338">
                <a:extLst>
                  <a:ext uri="{FF2B5EF4-FFF2-40B4-BE49-F238E27FC236}">
                    <a16:creationId xmlns:a16="http://schemas.microsoft.com/office/drawing/2014/main" id="{D371758B-2583-38F4-7E26-9D5840D66702}"/>
                  </a:ext>
                </a:extLst>
              </p:cNvPr>
              <p:cNvGrpSpPr/>
              <p:nvPr/>
            </p:nvGrpSpPr>
            <p:grpSpPr>
              <a:xfrm>
                <a:off x="1994551" y="1872337"/>
                <a:ext cx="392799" cy="616034"/>
                <a:chOff x="1486286" y="2038943"/>
                <a:chExt cx="392799" cy="616034"/>
              </a:xfrm>
            </p:grpSpPr>
            <p:sp>
              <p:nvSpPr>
                <p:cNvPr id="340" name="Freeform: Shape 339">
                  <a:extLst>
                    <a:ext uri="{FF2B5EF4-FFF2-40B4-BE49-F238E27FC236}">
                      <a16:creationId xmlns:a16="http://schemas.microsoft.com/office/drawing/2014/main" id="{E1A7C88C-97A8-ADE7-982B-7FEA07359466}"/>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1" name="Oval 340">
                  <a:extLst>
                    <a:ext uri="{FF2B5EF4-FFF2-40B4-BE49-F238E27FC236}">
                      <a16:creationId xmlns:a16="http://schemas.microsoft.com/office/drawing/2014/main" id="{39FBD541-790D-BA36-8ED6-A3B965786C1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0" name="Group 149">
              <a:extLst>
                <a:ext uri="{FF2B5EF4-FFF2-40B4-BE49-F238E27FC236}">
                  <a16:creationId xmlns:a16="http://schemas.microsoft.com/office/drawing/2014/main" id="{58C8508A-6842-B73E-863E-04D6035C6987}"/>
                </a:ext>
              </a:extLst>
            </p:cNvPr>
            <p:cNvGrpSpPr/>
            <p:nvPr/>
          </p:nvGrpSpPr>
          <p:grpSpPr>
            <a:xfrm>
              <a:off x="3622128" y="4087384"/>
              <a:ext cx="145706" cy="100230"/>
              <a:chOff x="3622128" y="4087384"/>
              <a:chExt cx="145706" cy="100230"/>
            </a:xfrm>
          </p:grpSpPr>
          <p:grpSp>
            <p:nvGrpSpPr>
              <p:cNvPr id="333" name="Group 332">
                <a:extLst>
                  <a:ext uri="{FF2B5EF4-FFF2-40B4-BE49-F238E27FC236}">
                    <a16:creationId xmlns:a16="http://schemas.microsoft.com/office/drawing/2014/main" id="{353DA8D3-35F3-ADFC-E8C9-8165C275B23C}"/>
                  </a:ext>
                </a:extLst>
              </p:cNvPr>
              <p:cNvGrpSpPr/>
              <p:nvPr/>
            </p:nvGrpSpPr>
            <p:grpSpPr>
              <a:xfrm rot="6294115">
                <a:off x="3644866" y="4064646"/>
                <a:ext cx="100230" cy="145706"/>
                <a:chOff x="4322440" y="2394671"/>
                <a:chExt cx="311463" cy="375520"/>
              </a:xfrm>
            </p:grpSpPr>
            <p:sp>
              <p:nvSpPr>
                <p:cNvPr id="335" name="Freeform: Shape 334">
                  <a:extLst>
                    <a:ext uri="{FF2B5EF4-FFF2-40B4-BE49-F238E27FC236}">
                      <a16:creationId xmlns:a16="http://schemas.microsoft.com/office/drawing/2014/main" id="{B3E21368-3241-B59A-1999-EA627904965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6" name="Oval 335">
                  <a:extLst>
                    <a:ext uri="{FF2B5EF4-FFF2-40B4-BE49-F238E27FC236}">
                      <a16:creationId xmlns:a16="http://schemas.microsoft.com/office/drawing/2014/main" id="{3AF92587-DCFE-7E7C-F406-0C86B35F889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34" name="Oval 333">
                <a:extLst>
                  <a:ext uri="{FF2B5EF4-FFF2-40B4-BE49-F238E27FC236}">
                    <a16:creationId xmlns:a16="http://schemas.microsoft.com/office/drawing/2014/main" id="{0D2124C8-A251-70BB-7C97-BFBCB20F805B}"/>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1" name="Group 150">
              <a:extLst>
                <a:ext uri="{FF2B5EF4-FFF2-40B4-BE49-F238E27FC236}">
                  <a16:creationId xmlns:a16="http://schemas.microsoft.com/office/drawing/2014/main" id="{79FD3D12-40AB-5018-2AE4-AD233E3B81B2}"/>
                </a:ext>
              </a:extLst>
            </p:cNvPr>
            <p:cNvGrpSpPr/>
            <p:nvPr/>
          </p:nvGrpSpPr>
          <p:grpSpPr>
            <a:xfrm rot="6829628">
              <a:off x="3651867" y="3906302"/>
              <a:ext cx="100230" cy="145706"/>
              <a:chOff x="4322440" y="2394671"/>
              <a:chExt cx="311463" cy="375520"/>
            </a:xfrm>
          </p:grpSpPr>
          <p:sp>
            <p:nvSpPr>
              <p:cNvPr id="331" name="Freeform: Shape 330">
                <a:extLst>
                  <a:ext uri="{FF2B5EF4-FFF2-40B4-BE49-F238E27FC236}">
                    <a16:creationId xmlns:a16="http://schemas.microsoft.com/office/drawing/2014/main" id="{07DD3435-AD63-8D43-6E7C-908AAB4D982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2" name="Oval 331">
                <a:extLst>
                  <a:ext uri="{FF2B5EF4-FFF2-40B4-BE49-F238E27FC236}">
                    <a16:creationId xmlns:a16="http://schemas.microsoft.com/office/drawing/2014/main" id="{3CF08F7F-ACE6-D4BE-212C-0D0501388BBB}"/>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2" name="Group 151">
              <a:extLst>
                <a:ext uri="{FF2B5EF4-FFF2-40B4-BE49-F238E27FC236}">
                  <a16:creationId xmlns:a16="http://schemas.microsoft.com/office/drawing/2014/main" id="{CD759A3A-F658-D131-965B-2CD3FFB6AF8C}"/>
                </a:ext>
              </a:extLst>
            </p:cNvPr>
            <p:cNvGrpSpPr/>
            <p:nvPr/>
          </p:nvGrpSpPr>
          <p:grpSpPr>
            <a:xfrm rot="8465579">
              <a:off x="3688508" y="3839682"/>
              <a:ext cx="100230" cy="145706"/>
              <a:chOff x="4322440" y="2394671"/>
              <a:chExt cx="311463" cy="375520"/>
            </a:xfrm>
          </p:grpSpPr>
          <p:sp>
            <p:nvSpPr>
              <p:cNvPr id="329" name="Freeform: Shape 328">
                <a:extLst>
                  <a:ext uri="{FF2B5EF4-FFF2-40B4-BE49-F238E27FC236}">
                    <a16:creationId xmlns:a16="http://schemas.microsoft.com/office/drawing/2014/main" id="{D003E22D-39FD-4246-3654-A04E86435A3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0" name="Oval 329">
                <a:extLst>
                  <a:ext uri="{FF2B5EF4-FFF2-40B4-BE49-F238E27FC236}">
                    <a16:creationId xmlns:a16="http://schemas.microsoft.com/office/drawing/2014/main" id="{FB4F5CF6-D8D5-B6FA-680E-6D5E6C9F41A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3" name="Group 152">
              <a:extLst>
                <a:ext uri="{FF2B5EF4-FFF2-40B4-BE49-F238E27FC236}">
                  <a16:creationId xmlns:a16="http://schemas.microsoft.com/office/drawing/2014/main" id="{D159A6E4-228D-98B4-2D87-987ECE6A99A4}"/>
                </a:ext>
              </a:extLst>
            </p:cNvPr>
            <p:cNvGrpSpPr/>
            <p:nvPr/>
          </p:nvGrpSpPr>
          <p:grpSpPr>
            <a:xfrm rot="10191451">
              <a:off x="3767460" y="3806361"/>
              <a:ext cx="100230" cy="145706"/>
              <a:chOff x="4322440" y="2394671"/>
              <a:chExt cx="311463" cy="375520"/>
            </a:xfrm>
          </p:grpSpPr>
          <p:sp>
            <p:nvSpPr>
              <p:cNvPr id="327" name="Freeform: Shape 326">
                <a:extLst>
                  <a:ext uri="{FF2B5EF4-FFF2-40B4-BE49-F238E27FC236}">
                    <a16:creationId xmlns:a16="http://schemas.microsoft.com/office/drawing/2014/main" id="{C4DA967E-118C-2F6F-1DDF-2B25F8F6F28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8" name="Oval 327">
                <a:extLst>
                  <a:ext uri="{FF2B5EF4-FFF2-40B4-BE49-F238E27FC236}">
                    <a16:creationId xmlns:a16="http://schemas.microsoft.com/office/drawing/2014/main" id="{414C1597-C2F7-CBC0-96F8-CD2A14E54A87}"/>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4" name="Group 153">
              <a:extLst>
                <a:ext uri="{FF2B5EF4-FFF2-40B4-BE49-F238E27FC236}">
                  <a16:creationId xmlns:a16="http://schemas.microsoft.com/office/drawing/2014/main" id="{19ACD35D-21D0-EB7B-49AC-19F82460E7C0}"/>
                </a:ext>
              </a:extLst>
            </p:cNvPr>
            <p:cNvGrpSpPr/>
            <p:nvPr/>
          </p:nvGrpSpPr>
          <p:grpSpPr>
            <a:xfrm rot="11736780">
              <a:off x="3842769" y="3822060"/>
              <a:ext cx="268812" cy="149207"/>
              <a:chOff x="1333886" y="1871739"/>
              <a:chExt cx="1053464" cy="630838"/>
            </a:xfrm>
          </p:grpSpPr>
          <p:grpSp>
            <p:nvGrpSpPr>
              <p:cNvPr id="318" name="Group 317">
                <a:extLst>
                  <a:ext uri="{FF2B5EF4-FFF2-40B4-BE49-F238E27FC236}">
                    <a16:creationId xmlns:a16="http://schemas.microsoft.com/office/drawing/2014/main" id="{A1EC2772-B6A9-3793-70D9-7EDE7BF3F067}"/>
                  </a:ext>
                </a:extLst>
              </p:cNvPr>
              <p:cNvGrpSpPr/>
              <p:nvPr/>
            </p:nvGrpSpPr>
            <p:grpSpPr>
              <a:xfrm rot="735031">
                <a:off x="1668418" y="1871739"/>
                <a:ext cx="392799" cy="616034"/>
                <a:chOff x="4322440" y="2394671"/>
                <a:chExt cx="311463" cy="375520"/>
              </a:xfrm>
            </p:grpSpPr>
            <p:sp>
              <p:nvSpPr>
                <p:cNvPr id="325" name="Freeform: Shape 324">
                  <a:extLst>
                    <a:ext uri="{FF2B5EF4-FFF2-40B4-BE49-F238E27FC236}">
                      <a16:creationId xmlns:a16="http://schemas.microsoft.com/office/drawing/2014/main" id="{B1A8C5CB-0247-9BC2-C174-AAC8D034CC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Oval 325">
                  <a:extLst>
                    <a:ext uri="{FF2B5EF4-FFF2-40B4-BE49-F238E27FC236}">
                      <a16:creationId xmlns:a16="http://schemas.microsoft.com/office/drawing/2014/main" id="{2F062B95-DB9B-0874-E304-CB4F9813956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9" name="Group 318">
                <a:extLst>
                  <a:ext uri="{FF2B5EF4-FFF2-40B4-BE49-F238E27FC236}">
                    <a16:creationId xmlns:a16="http://schemas.microsoft.com/office/drawing/2014/main" id="{619A757F-DADB-1080-2CEF-BFDB2C6C143A}"/>
                  </a:ext>
                </a:extLst>
              </p:cNvPr>
              <p:cNvGrpSpPr/>
              <p:nvPr/>
            </p:nvGrpSpPr>
            <p:grpSpPr>
              <a:xfrm rot="727112">
                <a:off x="1333886" y="1886543"/>
                <a:ext cx="392799" cy="616034"/>
                <a:chOff x="4322440" y="2394671"/>
                <a:chExt cx="311463" cy="375520"/>
              </a:xfrm>
            </p:grpSpPr>
            <p:sp>
              <p:nvSpPr>
                <p:cNvPr id="323" name="Freeform: Shape 322">
                  <a:extLst>
                    <a:ext uri="{FF2B5EF4-FFF2-40B4-BE49-F238E27FC236}">
                      <a16:creationId xmlns:a16="http://schemas.microsoft.com/office/drawing/2014/main" id="{117339F0-D5C5-00A0-CE23-A10A1A5B270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4" name="Oval 323">
                  <a:extLst>
                    <a:ext uri="{FF2B5EF4-FFF2-40B4-BE49-F238E27FC236}">
                      <a16:creationId xmlns:a16="http://schemas.microsoft.com/office/drawing/2014/main" id="{C2D7ACAE-A1A4-B25B-FA31-A2E5499D2BB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20" name="Group 319">
                <a:extLst>
                  <a:ext uri="{FF2B5EF4-FFF2-40B4-BE49-F238E27FC236}">
                    <a16:creationId xmlns:a16="http://schemas.microsoft.com/office/drawing/2014/main" id="{F5AC8064-FAC9-7F96-20EF-0FC674F94BBA}"/>
                  </a:ext>
                </a:extLst>
              </p:cNvPr>
              <p:cNvGrpSpPr/>
              <p:nvPr/>
            </p:nvGrpSpPr>
            <p:grpSpPr>
              <a:xfrm>
                <a:off x="1994551" y="1872337"/>
                <a:ext cx="392799" cy="616034"/>
                <a:chOff x="1486286" y="2038943"/>
                <a:chExt cx="392799" cy="616034"/>
              </a:xfrm>
            </p:grpSpPr>
            <p:sp>
              <p:nvSpPr>
                <p:cNvPr id="321" name="Freeform: Shape 320">
                  <a:extLst>
                    <a:ext uri="{FF2B5EF4-FFF2-40B4-BE49-F238E27FC236}">
                      <a16:creationId xmlns:a16="http://schemas.microsoft.com/office/drawing/2014/main" id="{3C021683-F9DC-1D83-565F-B7297D486EA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 name="Oval 321">
                  <a:extLst>
                    <a:ext uri="{FF2B5EF4-FFF2-40B4-BE49-F238E27FC236}">
                      <a16:creationId xmlns:a16="http://schemas.microsoft.com/office/drawing/2014/main" id="{9DBD8915-C3CA-1E18-EFA2-B840496F49A6}"/>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5" name="Group 154">
              <a:extLst>
                <a:ext uri="{FF2B5EF4-FFF2-40B4-BE49-F238E27FC236}">
                  <a16:creationId xmlns:a16="http://schemas.microsoft.com/office/drawing/2014/main" id="{C1C91B31-5E63-3FA7-B089-7CF1C0BA4A07}"/>
                </a:ext>
              </a:extLst>
            </p:cNvPr>
            <p:cNvGrpSpPr/>
            <p:nvPr/>
          </p:nvGrpSpPr>
          <p:grpSpPr>
            <a:xfrm rot="12629711">
              <a:off x="4193273" y="3901479"/>
              <a:ext cx="100230" cy="145706"/>
              <a:chOff x="4322440" y="2394671"/>
              <a:chExt cx="311463" cy="375520"/>
            </a:xfrm>
          </p:grpSpPr>
          <p:sp>
            <p:nvSpPr>
              <p:cNvPr id="316" name="Freeform: Shape 315">
                <a:extLst>
                  <a:ext uri="{FF2B5EF4-FFF2-40B4-BE49-F238E27FC236}">
                    <a16:creationId xmlns:a16="http://schemas.microsoft.com/office/drawing/2014/main" id="{D2289184-CEEA-A201-2B64-F5E62E81D7A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 name="Oval 316">
                <a:extLst>
                  <a:ext uri="{FF2B5EF4-FFF2-40B4-BE49-F238E27FC236}">
                    <a16:creationId xmlns:a16="http://schemas.microsoft.com/office/drawing/2014/main" id="{C80924A9-52F9-6148-C28A-E677341BAF7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6" name="Group 155">
              <a:extLst>
                <a:ext uri="{FF2B5EF4-FFF2-40B4-BE49-F238E27FC236}">
                  <a16:creationId xmlns:a16="http://schemas.microsoft.com/office/drawing/2014/main" id="{7EF9140A-60D0-BF62-CECD-DA1289FBD4A1}"/>
                </a:ext>
              </a:extLst>
            </p:cNvPr>
            <p:cNvGrpSpPr/>
            <p:nvPr/>
          </p:nvGrpSpPr>
          <p:grpSpPr>
            <a:xfrm rot="11810017">
              <a:off x="4373779" y="3935510"/>
              <a:ext cx="100230" cy="145706"/>
              <a:chOff x="4322440" y="2394671"/>
              <a:chExt cx="311463" cy="375520"/>
            </a:xfrm>
          </p:grpSpPr>
          <p:sp>
            <p:nvSpPr>
              <p:cNvPr id="314" name="Freeform: Shape 313">
                <a:extLst>
                  <a:ext uri="{FF2B5EF4-FFF2-40B4-BE49-F238E27FC236}">
                    <a16:creationId xmlns:a16="http://schemas.microsoft.com/office/drawing/2014/main" id="{CA5DCF2A-0E65-D768-160B-5CD50073EE2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5" name="Oval 314">
                <a:extLst>
                  <a:ext uri="{FF2B5EF4-FFF2-40B4-BE49-F238E27FC236}">
                    <a16:creationId xmlns:a16="http://schemas.microsoft.com/office/drawing/2014/main" id="{0E8A2150-2942-42A8-1BD0-06BA80A0267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7" name="Group 156">
              <a:extLst>
                <a:ext uri="{FF2B5EF4-FFF2-40B4-BE49-F238E27FC236}">
                  <a16:creationId xmlns:a16="http://schemas.microsoft.com/office/drawing/2014/main" id="{09236C4F-52DB-8A32-68F8-E5C5E6858143}"/>
                </a:ext>
              </a:extLst>
            </p:cNvPr>
            <p:cNvGrpSpPr/>
            <p:nvPr/>
          </p:nvGrpSpPr>
          <p:grpSpPr>
            <a:xfrm rot="11582222">
              <a:off x="4551384" y="3937417"/>
              <a:ext cx="100230" cy="145706"/>
              <a:chOff x="4322440" y="2394671"/>
              <a:chExt cx="311463" cy="375520"/>
            </a:xfrm>
          </p:grpSpPr>
          <p:sp>
            <p:nvSpPr>
              <p:cNvPr id="312" name="Freeform: Shape 311">
                <a:extLst>
                  <a:ext uri="{FF2B5EF4-FFF2-40B4-BE49-F238E27FC236}">
                    <a16:creationId xmlns:a16="http://schemas.microsoft.com/office/drawing/2014/main" id="{AAA31B59-AAD1-AF29-11E9-2C687500615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3" name="Oval 312">
                <a:extLst>
                  <a:ext uri="{FF2B5EF4-FFF2-40B4-BE49-F238E27FC236}">
                    <a16:creationId xmlns:a16="http://schemas.microsoft.com/office/drawing/2014/main" id="{C0190283-FF59-9B04-09B8-CECF9982BAA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8" name="Group 157">
              <a:extLst>
                <a:ext uri="{FF2B5EF4-FFF2-40B4-BE49-F238E27FC236}">
                  <a16:creationId xmlns:a16="http://schemas.microsoft.com/office/drawing/2014/main" id="{2E18AD26-E0B8-56F5-2719-533CE36B6731}"/>
                </a:ext>
              </a:extLst>
            </p:cNvPr>
            <p:cNvGrpSpPr/>
            <p:nvPr/>
          </p:nvGrpSpPr>
          <p:grpSpPr>
            <a:xfrm rot="11260970">
              <a:off x="4641030" y="3930782"/>
              <a:ext cx="100230" cy="145706"/>
              <a:chOff x="4322440" y="2394671"/>
              <a:chExt cx="311463" cy="375520"/>
            </a:xfrm>
          </p:grpSpPr>
          <p:sp>
            <p:nvSpPr>
              <p:cNvPr id="310" name="Freeform: Shape 309">
                <a:extLst>
                  <a:ext uri="{FF2B5EF4-FFF2-40B4-BE49-F238E27FC236}">
                    <a16:creationId xmlns:a16="http://schemas.microsoft.com/office/drawing/2014/main" id="{11C6E305-8F84-C761-49BD-D9441887A5E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1" name="Oval 310">
                <a:extLst>
                  <a:ext uri="{FF2B5EF4-FFF2-40B4-BE49-F238E27FC236}">
                    <a16:creationId xmlns:a16="http://schemas.microsoft.com/office/drawing/2014/main" id="{8E2C7A13-481A-663B-6C26-5277C08A4EA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9" name="Group 158">
              <a:extLst>
                <a:ext uri="{FF2B5EF4-FFF2-40B4-BE49-F238E27FC236}">
                  <a16:creationId xmlns:a16="http://schemas.microsoft.com/office/drawing/2014/main" id="{131C3914-B2A7-BFF7-480C-41594F87157C}"/>
                </a:ext>
              </a:extLst>
            </p:cNvPr>
            <p:cNvGrpSpPr/>
            <p:nvPr/>
          </p:nvGrpSpPr>
          <p:grpSpPr>
            <a:xfrm rot="9885633">
              <a:off x="4806454" y="3895538"/>
              <a:ext cx="100230" cy="145706"/>
              <a:chOff x="4322440" y="2394671"/>
              <a:chExt cx="311463" cy="375520"/>
            </a:xfrm>
          </p:grpSpPr>
          <p:sp>
            <p:nvSpPr>
              <p:cNvPr id="308" name="Freeform: Shape 307">
                <a:extLst>
                  <a:ext uri="{FF2B5EF4-FFF2-40B4-BE49-F238E27FC236}">
                    <a16:creationId xmlns:a16="http://schemas.microsoft.com/office/drawing/2014/main" id="{8D553852-C314-94BD-619D-446F063D15C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9" name="Oval 308">
                <a:extLst>
                  <a:ext uri="{FF2B5EF4-FFF2-40B4-BE49-F238E27FC236}">
                    <a16:creationId xmlns:a16="http://schemas.microsoft.com/office/drawing/2014/main" id="{9F7CA0DA-0B76-45A5-9F5A-E543911E9B6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0" name="Group 159">
              <a:extLst>
                <a:ext uri="{FF2B5EF4-FFF2-40B4-BE49-F238E27FC236}">
                  <a16:creationId xmlns:a16="http://schemas.microsoft.com/office/drawing/2014/main" id="{C366C301-D98E-A3D3-BD5D-1D46DCCF4FBC}"/>
                </a:ext>
              </a:extLst>
            </p:cNvPr>
            <p:cNvGrpSpPr/>
            <p:nvPr/>
          </p:nvGrpSpPr>
          <p:grpSpPr>
            <a:xfrm rot="10953137">
              <a:off x="5072329" y="3805660"/>
              <a:ext cx="100230" cy="145706"/>
              <a:chOff x="4322440" y="2394671"/>
              <a:chExt cx="311463" cy="375520"/>
            </a:xfrm>
          </p:grpSpPr>
          <p:sp>
            <p:nvSpPr>
              <p:cNvPr id="306" name="Freeform: Shape 305">
                <a:extLst>
                  <a:ext uri="{FF2B5EF4-FFF2-40B4-BE49-F238E27FC236}">
                    <a16:creationId xmlns:a16="http://schemas.microsoft.com/office/drawing/2014/main" id="{E5B01F72-E55C-3CB4-6BEA-A8C6FBC64BD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7" name="Oval 306">
                <a:extLst>
                  <a:ext uri="{FF2B5EF4-FFF2-40B4-BE49-F238E27FC236}">
                    <a16:creationId xmlns:a16="http://schemas.microsoft.com/office/drawing/2014/main" id="{55CD404C-288C-4597-8720-C5D4E2CE8BA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1" name="Group 160">
              <a:extLst>
                <a:ext uri="{FF2B5EF4-FFF2-40B4-BE49-F238E27FC236}">
                  <a16:creationId xmlns:a16="http://schemas.microsoft.com/office/drawing/2014/main" id="{61FDF03F-6EF8-7739-510B-690F0B3D1096}"/>
                </a:ext>
              </a:extLst>
            </p:cNvPr>
            <p:cNvGrpSpPr/>
            <p:nvPr/>
          </p:nvGrpSpPr>
          <p:grpSpPr>
            <a:xfrm rot="11846554">
              <a:off x="5155845" y="3808961"/>
              <a:ext cx="100230" cy="145706"/>
              <a:chOff x="4322440" y="2394671"/>
              <a:chExt cx="311463" cy="375520"/>
            </a:xfrm>
          </p:grpSpPr>
          <p:sp>
            <p:nvSpPr>
              <p:cNvPr id="304" name="Freeform: Shape 303">
                <a:extLst>
                  <a:ext uri="{FF2B5EF4-FFF2-40B4-BE49-F238E27FC236}">
                    <a16:creationId xmlns:a16="http://schemas.microsoft.com/office/drawing/2014/main" id="{32C74A83-A99B-5EBB-256F-AA146F468A4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5" name="Oval 304">
                <a:extLst>
                  <a:ext uri="{FF2B5EF4-FFF2-40B4-BE49-F238E27FC236}">
                    <a16:creationId xmlns:a16="http://schemas.microsoft.com/office/drawing/2014/main" id="{23060294-BA34-DBA9-05DD-55029347636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2" name="Group 161">
              <a:extLst>
                <a:ext uri="{FF2B5EF4-FFF2-40B4-BE49-F238E27FC236}">
                  <a16:creationId xmlns:a16="http://schemas.microsoft.com/office/drawing/2014/main" id="{D5718B60-9785-AA10-D116-593F94E5032B}"/>
                </a:ext>
              </a:extLst>
            </p:cNvPr>
            <p:cNvGrpSpPr/>
            <p:nvPr/>
          </p:nvGrpSpPr>
          <p:grpSpPr>
            <a:xfrm rot="9803660">
              <a:off x="4984048" y="3830186"/>
              <a:ext cx="100230" cy="145706"/>
              <a:chOff x="1486286" y="2038943"/>
              <a:chExt cx="392799" cy="616034"/>
            </a:xfrm>
          </p:grpSpPr>
          <p:sp>
            <p:nvSpPr>
              <p:cNvPr id="302" name="Freeform: Shape 301">
                <a:extLst>
                  <a:ext uri="{FF2B5EF4-FFF2-40B4-BE49-F238E27FC236}">
                    <a16:creationId xmlns:a16="http://schemas.microsoft.com/office/drawing/2014/main" id="{4E0B1424-52F8-2872-3AA8-7530B518191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3" name="Oval 302">
                <a:extLst>
                  <a:ext uri="{FF2B5EF4-FFF2-40B4-BE49-F238E27FC236}">
                    <a16:creationId xmlns:a16="http://schemas.microsoft.com/office/drawing/2014/main" id="{46299A6E-3B2B-BE9E-4D81-F267CE6C7126}"/>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3" name="Group 162">
              <a:extLst>
                <a:ext uri="{FF2B5EF4-FFF2-40B4-BE49-F238E27FC236}">
                  <a16:creationId xmlns:a16="http://schemas.microsoft.com/office/drawing/2014/main" id="{324B2F6F-4047-A5D5-D890-9822019173C2}"/>
                </a:ext>
              </a:extLst>
            </p:cNvPr>
            <p:cNvGrpSpPr/>
            <p:nvPr/>
          </p:nvGrpSpPr>
          <p:grpSpPr>
            <a:xfrm rot="14254977">
              <a:off x="5225123" y="3840473"/>
              <a:ext cx="100230" cy="145706"/>
              <a:chOff x="4322440" y="2394671"/>
              <a:chExt cx="311463" cy="375520"/>
            </a:xfrm>
          </p:grpSpPr>
          <p:sp>
            <p:nvSpPr>
              <p:cNvPr id="300" name="Freeform: Shape 299">
                <a:extLst>
                  <a:ext uri="{FF2B5EF4-FFF2-40B4-BE49-F238E27FC236}">
                    <a16:creationId xmlns:a16="http://schemas.microsoft.com/office/drawing/2014/main" id="{59FAEB27-2901-EC54-2018-3B9D315523D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1" name="Oval 300">
                <a:extLst>
                  <a:ext uri="{FF2B5EF4-FFF2-40B4-BE49-F238E27FC236}">
                    <a16:creationId xmlns:a16="http://schemas.microsoft.com/office/drawing/2014/main" id="{BBE49A49-38E2-2932-FF80-FA3DAB5B710B}"/>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4" name="Group 163">
              <a:extLst>
                <a:ext uri="{FF2B5EF4-FFF2-40B4-BE49-F238E27FC236}">
                  <a16:creationId xmlns:a16="http://schemas.microsoft.com/office/drawing/2014/main" id="{69F96FF6-65A3-3A84-98BA-E18A6849F18C}"/>
                </a:ext>
              </a:extLst>
            </p:cNvPr>
            <p:cNvGrpSpPr/>
            <p:nvPr/>
          </p:nvGrpSpPr>
          <p:grpSpPr>
            <a:xfrm rot="15551842">
              <a:off x="5271877" y="3916034"/>
              <a:ext cx="100230" cy="145706"/>
              <a:chOff x="4322440" y="2394671"/>
              <a:chExt cx="311463" cy="375520"/>
            </a:xfrm>
          </p:grpSpPr>
          <p:sp>
            <p:nvSpPr>
              <p:cNvPr id="298" name="Freeform: Shape 297">
                <a:extLst>
                  <a:ext uri="{FF2B5EF4-FFF2-40B4-BE49-F238E27FC236}">
                    <a16:creationId xmlns:a16="http://schemas.microsoft.com/office/drawing/2014/main" id="{DAED2CCE-3D88-77D8-0092-2D6F97064AF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9" name="Oval 298">
                <a:extLst>
                  <a:ext uri="{FF2B5EF4-FFF2-40B4-BE49-F238E27FC236}">
                    <a16:creationId xmlns:a16="http://schemas.microsoft.com/office/drawing/2014/main" id="{AD12808A-F30B-2A19-48B8-6C4E95213D4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5" name="Group 164">
              <a:extLst>
                <a:ext uri="{FF2B5EF4-FFF2-40B4-BE49-F238E27FC236}">
                  <a16:creationId xmlns:a16="http://schemas.microsoft.com/office/drawing/2014/main" id="{18BCE502-51D4-E637-5BE9-EC7C73440AFB}"/>
                </a:ext>
              </a:extLst>
            </p:cNvPr>
            <p:cNvGrpSpPr/>
            <p:nvPr/>
          </p:nvGrpSpPr>
          <p:grpSpPr>
            <a:xfrm rot="16460520">
              <a:off x="5293118" y="4003694"/>
              <a:ext cx="100230" cy="145706"/>
              <a:chOff x="4322440" y="2394671"/>
              <a:chExt cx="311463" cy="375520"/>
            </a:xfrm>
          </p:grpSpPr>
          <p:sp>
            <p:nvSpPr>
              <p:cNvPr id="296" name="Freeform: Shape 295">
                <a:extLst>
                  <a:ext uri="{FF2B5EF4-FFF2-40B4-BE49-F238E27FC236}">
                    <a16:creationId xmlns:a16="http://schemas.microsoft.com/office/drawing/2014/main" id="{798CF508-C679-2775-0067-2CEFBF5343A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7" name="Oval 296">
                <a:extLst>
                  <a:ext uri="{FF2B5EF4-FFF2-40B4-BE49-F238E27FC236}">
                    <a16:creationId xmlns:a16="http://schemas.microsoft.com/office/drawing/2014/main" id="{B339B4A2-0306-FA31-C687-045040B1B7E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6" name="Group 165">
              <a:extLst>
                <a:ext uri="{FF2B5EF4-FFF2-40B4-BE49-F238E27FC236}">
                  <a16:creationId xmlns:a16="http://schemas.microsoft.com/office/drawing/2014/main" id="{32DF1892-0060-DDDD-C5EA-722E491A1F13}"/>
                </a:ext>
              </a:extLst>
            </p:cNvPr>
            <p:cNvGrpSpPr/>
            <p:nvPr/>
          </p:nvGrpSpPr>
          <p:grpSpPr>
            <a:xfrm rot="10599042">
              <a:off x="5264347" y="4118622"/>
              <a:ext cx="145706" cy="100230"/>
              <a:chOff x="3622128" y="4087384"/>
              <a:chExt cx="145706" cy="100230"/>
            </a:xfrm>
          </p:grpSpPr>
          <p:grpSp>
            <p:nvGrpSpPr>
              <p:cNvPr id="292" name="Group 291">
                <a:extLst>
                  <a:ext uri="{FF2B5EF4-FFF2-40B4-BE49-F238E27FC236}">
                    <a16:creationId xmlns:a16="http://schemas.microsoft.com/office/drawing/2014/main" id="{8FF49D21-E22A-3E30-D827-F7F673EBB35F}"/>
                  </a:ext>
                </a:extLst>
              </p:cNvPr>
              <p:cNvGrpSpPr/>
              <p:nvPr/>
            </p:nvGrpSpPr>
            <p:grpSpPr>
              <a:xfrm rot="6294115">
                <a:off x="3644866" y="4064646"/>
                <a:ext cx="100230" cy="145706"/>
                <a:chOff x="4322440" y="2394671"/>
                <a:chExt cx="311463" cy="375520"/>
              </a:xfrm>
            </p:grpSpPr>
            <p:sp>
              <p:nvSpPr>
                <p:cNvPr id="294" name="Freeform: Shape 293">
                  <a:extLst>
                    <a:ext uri="{FF2B5EF4-FFF2-40B4-BE49-F238E27FC236}">
                      <a16:creationId xmlns:a16="http://schemas.microsoft.com/office/drawing/2014/main" id="{E4B809EC-66EC-945A-EF59-D15C7FBC419C}"/>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5" name="Oval 294">
                  <a:extLst>
                    <a:ext uri="{FF2B5EF4-FFF2-40B4-BE49-F238E27FC236}">
                      <a16:creationId xmlns:a16="http://schemas.microsoft.com/office/drawing/2014/main" id="{0D680750-0046-6F92-9960-5A62EC556C9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93" name="Oval 292">
                <a:extLst>
                  <a:ext uri="{FF2B5EF4-FFF2-40B4-BE49-F238E27FC236}">
                    <a16:creationId xmlns:a16="http://schemas.microsoft.com/office/drawing/2014/main" id="{1AED1761-9E24-7DA5-F89E-B8D80660F16E}"/>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7" name="Group 166">
              <a:extLst>
                <a:ext uri="{FF2B5EF4-FFF2-40B4-BE49-F238E27FC236}">
                  <a16:creationId xmlns:a16="http://schemas.microsoft.com/office/drawing/2014/main" id="{2A47F5A3-7AE1-8153-68E8-CD784ABC53BB}"/>
                </a:ext>
              </a:extLst>
            </p:cNvPr>
            <p:cNvGrpSpPr/>
            <p:nvPr/>
          </p:nvGrpSpPr>
          <p:grpSpPr>
            <a:xfrm rot="17125013">
              <a:off x="5290154" y="4276902"/>
              <a:ext cx="100230" cy="145706"/>
              <a:chOff x="4322440" y="2394671"/>
              <a:chExt cx="311463" cy="375520"/>
            </a:xfrm>
          </p:grpSpPr>
          <p:sp>
            <p:nvSpPr>
              <p:cNvPr id="290" name="Freeform: Shape 289">
                <a:extLst>
                  <a:ext uri="{FF2B5EF4-FFF2-40B4-BE49-F238E27FC236}">
                    <a16:creationId xmlns:a16="http://schemas.microsoft.com/office/drawing/2014/main" id="{5D0F1060-5CFB-EC48-2D6F-9138066A9AF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1" name="Oval 290">
                <a:extLst>
                  <a:ext uri="{FF2B5EF4-FFF2-40B4-BE49-F238E27FC236}">
                    <a16:creationId xmlns:a16="http://schemas.microsoft.com/office/drawing/2014/main" id="{1AE50C09-E482-779E-A065-AC05E072DA0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8" name="Group 167">
              <a:extLst>
                <a:ext uri="{FF2B5EF4-FFF2-40B4-BE49-F238E27FC236}">
                  <a16:creationId xmlns:a16="http://schemas.microsoft.com/office/drawing/2014/main" id="{5A78153F-F248-FAD3-B049-8F39D643DC2F}"/>
                </a:ext>
              </a:extLst>
            </p:cNvPr>
            <p:cNvGrpSpPr/>
            <p:nvPr/>
          </p:nvGrpSpPr>
          <p:grpSpPr>
            <a:xfrm rot="16373105">
              <a:off x="5285428" y="4452622"/>
              <a:ext cx="100230" cy="145706"/>
              <a:chOff x="4322440" y="2394671"/>
              <a:chExt cx="311463" cy="375520"/>
            </a:xfrm>
          </p:grpSpPr>
          <p:sp>
            <p:nvSpPr>
              <p:cNvPr id="288" name="Freeform: Shape 287">
                <a:extLst>
                  <a:ext uri="{FF2B5EF4-FFF2-40B4-BE49-F238E27FC236}">
                    <a16:creationId xmlns:a16="http://schemas.microsoft.com/office/drawing/2014/main" id="{F19BCD8F-E023-E5B2-0C02-50324444F93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9" name="Oval 288">
                <a:extLst>
                  <a:ext uri="{FF2B5EF4-FFF2-40B4-BE49-F238E27FC236}">
                    <a16:creationId xmlns:a16="http://schemas.microsoft.com/office/drawing/2014/main" id="{5D4CCE26-268A-5FEE-98D1-EB9E6A81473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9" name="Group 168">
              <a:extLst>
                <a:ext uri="{FF2B5EF4-FFF2-40B4-BE49-F238E27FC236}">
                  <a16:creationId xmlns:a16="http://schemas.microsoft.com/office/drawing/2014/main" id="{B201D35A-6560-02F6-4B8E-ACEF97C68A63}"/>
                </a:ext>
              </a:extLst>
            </p:cNvPr>
            <p:cNvGrpSpPr/>
            <p:nvPr/>
          </p:nvGrpSpPr>
          <p:grpSpPr>
            <a:xfrm rot="16389982">
              <a:off x="5294892" y="4193818"/>
              <a:ext cx="100230" cy="145706"/>
              <a:chOff x="1486286" y="2038943"/>
              <a:chExt cx="392799" cy="616034"/>
            </a:xfrm>
          </p:grpSpPr>
          <p:sp>
            <p:nvSpPr>
              <p:cNvPr id="286" name="Freeform: Shape 285">
                <a:extLst>
                  <a:ext uri="{FF2B5EF4-FFF2-40B4-BE49-F238E27FC236}">
                    <a16:creationId xmlns:a16="http://schemas.microsoft.com/office/drawing/2014/main" id="{558D4A98-6BBF-C82E-4858-255979A19926}"/>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Oval 286">
                <a:extLst>
                  <a:ext uri="{FF2B5EF4-FFF2-40B4-BE49-F238E27FC236}">
                    <a16:creationId xmlns:a16="http://schemas.microsoft.com/office/drawing/2014/main" id="{63377D3A-E6CE-E70A-497C-D09FE4185BF0}"/>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0" name="Group 169">
              <a:extLst>
                <a:ext uri="{FF2B5EF4-FFF2-40B4-BE49-F238E27FC236}">
                  <a16:creationId xmlns:a16="http://schemas.microsoft.com/office/drawing/2014/main" id="{5510E238-8837-D26C-E358-B0E5567FF3AF}"/>
                </a:ext>
              </a:extLst>
            </p:cNvPr>
            <p:cNvGrpSpPr/>
            <p:nvPr/>
          </p:nvGrpSpPr>
          <p:grpSpPr>
            <a:xfrm rot="10599042">
              <a:off x="5254846" y="4384841"/>
              <a:ext cx="145706" cy="100230"/>
              <a:chOff x="3622128" y="4087384"/>
              <a:chExt cx="145706" cy="100230"/>
            </a:xfrm>
          </p:grpSpPr>
          <p:grpSp>
            <p:nvGrpSpPr>
              <p:cNvPr id="282" name="Group 281">
                <a:extLst>
                  <a:ext uri="{FF2B5EF4-FFF2-40B4-BE49-F238E27FC236}">
                    <a16:creationId xmlns:a16="http://schemas.microsoft.com/office/drawing/2014/main" id="{B62D540A-EA4B-7080-A821-B7AE9865B88E}"/>
                  </a:ext>
                </a:extLst>
              </p:cNvPr>
              <p:cNvGrpSpPr/>
              <p:nvPr/>
            </p:nvGrpSpPr>
            <p:grpSpPr>
              <a:xfrm rot="6294115">
                <a:off x="3644866" y="4064646"/>
                <a:ext cx="100230" cy="145706"/>
                <a:chOff x="4322440" y="2394671"/>
                <a:chExt cx="311463" cy="375520"/>
              </a:xfrm>
            </p:grpSpPr>
            <p:sp>
              <p:nvSpPr>
                <p:cNvPr id="284" name="Freeform: Shape 283">
                  <a:extLst>
                    <a:ext uri="{FF2B5EF4-FFF2-40B4-BE49-F238E27FC236}">
                      <a16:creationId xmlns:a16="http://schemas.microsoft.com/office/drawing/2014/main" id="{16534BE7-604E-91ED-B33D-EAE7978919D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Oval 284">
                  <a:extLst>
                    <a:ext uri="{FF2B5EF4-FFF2-40B4-BE49-F238E27FC236}">
                      <a16:creationId xmlns:a16="http://schemas.microsoft.com/office/drawing/2014/main" id="{7830AD29-2E6F-C107-3E6B-A54CC82FA25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83" name="Oval 282">
                <a:extLst>
                  <a:ext uri="{FF2B5EF4-FFF2-40B4-BE49-F238E27FC236}">
                    <a16:creationId xmlns:a16="http://schemas.microsoft.com/office/drawing/2014/main" id="{9CF4F733-FE63-F11C-93BB-57399C590579}"/>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1" name="Group 170">
              <a:extLst>
                <a:ext uri="{FF2B5EF4-FFF2-40B4-BE49-F238E27FC236}">
                  <a16:creationId xmlns:a16="http://schemas.microsoft.com/office/drawing/2014/main" id="{E9198F1D-7910-69FB-1504-DD8D23B997F2}"/>
                </a:ext>
              </a:extLst>
            </p:cNvPr>
            <p:cNvGrpSpPr/>
            <p:nvPr/>
          </p:nvGrpSpPr>
          <p:grpSpPr>
            <a:xfrm rot="15919224">
              <a:off x="5308420" y="4539631"/>
              <a:ext cx="100230" cy="145706"/>
              <a:chOff x="4322440" y="2394671"/>
              <a:chExt cx="311463" cy="375520"/>
            </a:xfrm>
          </p:grpSpPr>
          <p:sp>
            <p:nvSpPr>
              <p:cNvPr id="280" name="Freeform: Shape 279">
                <a:extLst>
                  <a:ext uri="{FF2B5EF4-FFF2-40B4-BE49-F238E27FC236}">
                    <a16:creationId xmlns:a16="http://schemas.microsoft.com/office/drawing/2014/main" id="{352EA93D-29A9-7BB4-3A56-C2FA8B6E0B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Oval 280">
                <a:extLst>
                  <a:ext uri="{FF2B5EF4-FFF2-40B4-BE49-F238E27FC236}">
                    <a16:creationId xmlns:a16="http://schemas.microsoft.com/office/drawing/2014/main" id="{2E8A4215-2317-B526-8296-8D1F3569BC0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2" name="Group 171">
              <a:extLst>
                <a:ext uri="{FF2B5EF4-FFF2-40B4-BE49-F238E27FC236}">
                  <a16:creationId xmlns:a16="http://schemas.microsoft.com/office/drawing/2014/main" id="{95EBF1A7-3C04-25D3-B4BA-15713C848C86}"/>
                </a:ext>
              </a:extLst>
            </p:cNvPr>
            <p:cNvGrpSpPr/>
            <p:nvPr/>
          </p:nvGrpSpPr>
          <p:grpSpPr>
            <a:xfrm rot="13255921">
              <a:off x="5367090" y="4597897"/>
              <a:ext cx="100230" cy="145706"/>
              <a:chOff x="1486286" y="2038943"/>
              <a:chExt cx="392799" cy="616034"/>
            </a:xfrm>
          </p:grpSpPr>
          <p:sp>
            <p:nvSpPr>
              <p:cNvPr id="278" name="Freeform: Shape 277">
                <a:extLst>
                  <a:ext uri="{FF2B5EF4-FFF2-40B4-BE49-F238E27FC236}">
                    <a16:creationId xmlns:a16="http://schemas.microsoft.com/office/drawing/2014/main" id="{43317856-DA3F-EA6F-5639-3D79596EDFAC}"/>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9" name="Oval 278">
                <a:extLst>
                  <a:ext uri="{FF2B5EF4-FFF2-40B4-BE49-F238E27FC236}">
                    <a16:creationId xmlns:a16="http://schemas.microsoft.com/office/drawing/2014/main" id="{24D556FD-C242-899F-B032-E1F96F038131}"/>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3" name="Group 172">
              <a:extLst>
                <a:ext uri="{FF2B5EF4-FFF2-40B4-BE49-F238E27FC236}">
                  <a16:creationId xmlns:a16="http://schemas.microsoft.com/office/drawing/2014/main" id="{925DC987-48B5-331D-BD2E-F7990CAE2ED7}"/>
                </a:ext>
              </a:extLst>
            </p:cNvPr>
            <p:cNvGrpSpPr/>
            <p:nvPr/>
          </p:nvGrpSpPr>
          <p:grpSpPr>
            <a:xfrm rot="12546225">
              <a:off x="5445997" y="4636787"/>
              <a:ext cx="100230" cy="145706"/>
              <a:chOff x="4322440" y="2394671"/>
              <a:chExt cx="311463" cy="375520"/>
            </a:xfrm>
          </p:grpSpPr>
          <p:sp>
            <p:nvSpPr>
              <p:cNvPr id="276" name="Freeform: Shape 275">
                <a:extLst>
                  <a:ext uri="{FF2B5EF4-FFF2-40B4-BE49-F238E27FC236}">
                    <a16:creationId xmlns:a16="http://schemas.microsoft.com/office/drawing/2014/main" id="{4F43B85A-CE7B-111A-0926-F5FC1D02E4F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7" name="Oval 276">
                <a:extLst>
                  <a:ext uri="{FF2B5EF4-FFF2-40B4-BE49-F238E27FC236}">
                    <a16:creationId xmlns:a16="http://schemas.microsoft.com/office/drawing/2014/main" id="{EE488DCB-D9EB-4FA3-EE15-58F966EC398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4" name="Group 173">
              <a:extLst>
                <a:ext uri="{FF2B5EF4-FFF2-40B4-BE49-F238E27FC236}">
                  <a16:creationId xmlns:a16="http://schemas.microsoft.com/office/drawing/2014/main" id="{B8E16A2D-A914-578E-F457-84C29202B68B}"/>
                </a:ext>
              </a:extLst>
            </p:cNvPr>
            <p:cNvGrpSpPr/>
            <p:nvPr/>
          </p:nvGrpSpPr>
          <p:grpSpPr>
            <a:xfrm rot="438184" flipH="1">
              <a:off x="5555239" y="4487620"/>
              <a:ext cx="283537" cy="307133"/>
              <a:chOff x="5415090" y="4627760"/>
              <a:chExt cx="283537" cy="307133"/>
            </a:xfrm>
          </p:grpSpPr>
          <p:grpSp>
            <p:nvGrpSpPr>
              <p:cNvPr id="264" name="Group 263">
                <a:extLst>
                  <a:ext uri="{FF2B5EF4-FFF2-40B4-BE49-F238E27FC236}">
                    <a16:creationId xmlns:a16="http://schemas.microsoft.com/office/drawing/2014/main" id="{B0BED18B-DAF4-2CCD-909D-3C41C61468D7}"/>
                  </a:ext>
                </a:extLst>
              </p:cNvPr>
              <p:cNvGrpSpPr/>
              <p:nvPr/>
            </p:nvGrpSpPr>
            <p:grpSpPr>
              <a:xfrm rot="16373105">
                <a:off x="5437828" y="4605022"/>
                <a:ext cx="100230" cy="145706"/>
                <a:chOff x="4322440" y="2394671"/>
                <a:chExt cx="311463" cy="375520"/>
              </a:xfrm>
            </p:grpSpPr>
            <p:sp>
              <p:nvSpPr>
                <p:cNvPr id="274" name="Freeform: Shape 273">
                  <a:extLst>
                    <a:ext uri="{FF2B5EF4-FFF2-40B4-BE49-F238E27FC236}">
                      <a16:creationId xmlns:a16="http://schemas.microsoft.com/office/drawing/2014/main" id="{C50AA4AD-1FAD-356E-1C58-239832112EA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5" name="Oval 274">
                  <a:extLst>
                    <a:ext uri="{FF2B5EF4-FFF2-40B4-BE49-F238E27FC236}">
                      <a16:creationId xmlns:a16="http://schemas.microsoft.com/office/drawing/2014/main" id="{CC1648BA-254F-1991-FF3C-0CC841B5DCD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5" name="Group 264">
                <a:extLst>
                  <a:ext uri="{FF2B5EF4-FFF2-40B4-BE49-F238E27FC236}">
                    <a16:creationId xmlns:a16="http://schemas.microsoft.com/office/drawing/2014/main" id="{493BC7F7-BBCE-504F-A346-076FC6003F2E}"/>
                  </a:ext>
                </a:extLst>
              </p:cNvPr>
              <p:cNvGrpSpPr/>
              <p:nvPr/>
            </p:nvGrpSpPr>
            <p:grpSpPr>
              <a:xfrm rot="15919224">
                <a:off x="5460820" y="4692031"/>
                <a:ext cx="100230" cy="145706"/>
                <a:chOff x="4322440" y="2394671"/>
                <a:chExt cx="311463" cy="375520"/>
              </a:xfrm>
            </p:grpSpPr>
            <p:sp>
              <p:nvSpPr>
                <p:cNvPr id="272" name="Freeform: Shape 271">
                  <a:extLst>
                    <a:ext uri="{FF2B5EF4-FFF2-40B4-BE49-F238E27FC236}">
                      <a16:creationId xmlns:a16="http://schemas.microsoft.com/office/drawing/2014/main" id="{E4351E6C-EE0F-C4FE-6EFD-1160D1336E5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3" name="Oval 272">
                  <a:extLst>
                    <a:ext uri="{FF2B5EF4-FFF2-40B4-BE49-F238E27FC236}">
                      <a16:creationId xmlns:a16="http://schemas.microsoft.com/office/drawing/2014/main" id="{08A1D11F-2B31-2E59-4D40-0854A471F96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6" name="Group 265">
                <a:extLst>
                  <a:ext uri="{FF2B5EF4-FFF2-40B4-BE49-F238E27FC236}">
                    <a16:creationId xmlns:a16="http://schemas.microsoft.com/office/drawing/2014/main" id="{97F18F4D-A415-5CDE-BA62-5CF2ADAA5073}"/>
                  </a:ext>
                </a:extLst>
              </p:cNvPr>
              <p:cNvGrpSpPr/>
              <p:nvPr/>
            </p:nvGrpSpPr>
            <p:grpSpPr>
              <a:xfrm rot="13255921">
                <a:off x="5519490" y="4750297"/>
                <a:ext cx="100230" cy="145706"/>
                <a:chOff x="1486286" y="2038943"/>
                <a:chExt cx="392799" cy="616034"/>
              </a:xfrm>
            </p:grpSpPr>
            <p:sp>
              <p:nvSpPr>
                <p:cNvPr id="270" name="Freeform: Shape 269">
                  <a:extLst>
                    <a:ext uri="{FF2B5EF4-FFF2-40B4-BE49-F238E27FC236}">
                      <a16:creationId xmlns:a16="http://schemas.microsoft.com/office/drawing/2014/main" id="{8711CB25-E666-60AD-F331-31AE7FCF2E1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1" name="Oval 270">
                  <a:extLst>
                    <a:ext uri="{FF2B5EF4-FFF2-40B4-BE49-F238E27FC236}">
                      <a16:creationId xmlns:a16="http://schemas.microsoft.com/office/drawing/2014/main" id="{C1DB9AC4-91E0-C636-6056-3DD127D3E09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7" name="Group 266">
                <a:extLst>
                  <a:ext uri="{FF2B5EF4-FFF2-40B4-BE49-F238E27FC236}">
                    <a16:creationId xmlns:a16="http://schemas.microsoft.com/office/drawing/2014/main" id="{CB7469D4-94B6-C805-52AD-0E74A6E0E742}"/>
                  </a:ext>
                </a:extLst>
              </p:cNvPr>
              <p:cNvGrpSpPr/>
              <p:nvPr/>
            </p:nvGrpSpPr>
            <p:grpSpPr>
              <a:xfrm rot="12546225">
                <a:off x="5598397" y="4789187"/>
                <a:ext cx="100230" cy="145706"/>
                <a:chOff x="4322440" y="2394671"/>
                <a:chExt cx="311463" cy="375520"/>
              </a:xfrm>
            </p:grpSpPr>
            <p:sp>
              <p:nvSpPr>
                <p:cNvPr id="268" name="Freeform: Shape 267">
                  <a:extLst>
                    <a:ext uri="{FF2B5EF4-FFF2-40B4-BE49-F238E27FC236}">
                      <a16:creationId xmlns:a16="http://schemas.microsoft.com/office/drawing/2014/main" id="{F638FA44-AD91-829C-8055-519B1B31053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9" name="Oval 268">
                  <a:extLst>
                    <a:ext uri="{FF2B5EF4-FFF2-40B4-BE49-F238E27FC236}">
                      <a16:creationId xmlns:a16="http://schemas.microsoft.com/office/drawing/2014/main" id="{63AEEDF5-1B94-0601-640F-11C87D15FEF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75" name="Group 174">
              <a:extLst>
                <a:ext uri="{FF2B5EF4-FFF2-40B4-BE49-F238E27FC236}">
                  <a16:creationId xmlns:a16="http://schemas.microsoft.com/office/drawing/2014/main" id="{9DDF642A-F9BC-4B23-A3A3-C9FB19188EA0}"/>
                </a:ext>
              </a:extLst>
            </p:cNvPr>
            <p:cNvGrpSpPr/>
            <p:nvPr/>
          </p:nvGrpSpPr>
          <p:grpSpPr>
            <a:xfrm rot="5147076" flipH="1">
              <a:off x="5729648" y="4388342"/>
              <a:ext cx="100230" cy="145706"/>
              <a:chOff x="4322440" y="2394671"/>
              <a:chExt cx="311463" cy="375520"/>
            </a:xfrm>
          </p:grpSpPr>
          <p:sp>
            <p:nvSpPr>
              <p:cNvPr id="262" name="Freeform: Shape 261">
                <a:extLst>
                  <a:ext uri="{FF2B5EF4-FFF2-40B4-BE49-F238E27FC236}">
                    <a16:creationId xmlns:a16="http://schemas.microsoft.com/office/drawing/2014/main" id="{01EEE1A6-A112-2A46-F489-A834073BC8E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3" name="Oval 262">
                <a:extLst>
                  <a:ext uri="{FF2B5EF4-FFF2-40B4-BE49-F238E27FC236}">
                    <a16:creationId xmlns:a16="http://schemas.microsoft.com/office/drawing/2014/main" id="{25C72BBC-6078-4453-1CE8-4CA2CA4C19B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6" name="Group 175">
              <a:extLst>
                <a:ext uri="{FF2B5EF4-FFF2-40B4-BE49-F238E27FC236}">
                  <a16:creationId xmlns:a16="http://schemas.microsoft.com/office/drawing/2014/main" id="{E09409B5-491D-9510-BCFD-314D39F16970}"/>
                </a:ext>
              </a:extLst>
            </p:cNvPr>
            <p:cNvGrpSpPr/>
            <p:nvPr/>
          </p:nvGrpSpPr>
          <p:grpSpPr>
            <a:xfrm rot="5633991" flipH="1">
              <a:off x="5741668" y="4037889"/>
              <a:ext cx="100230" cy="145706"/>
              <a:chOff x="4322440" y="2394671"/>
              <a:chExt cx="311463" cy="375520"/>
            </a:xfrm>
          </p:grpSpPr>
          <p:sp>
            <p:nvSpPr>
              <p:cNvPr id="260" name="Freeform: Shape 259">
                <a:extLst>
                  <a:ext uri="{FF2B5EF4-FFF2-40B4-BE49-F238E27FC236}">
                    <a16:creationId xmlns:a16="http://schemas.microsoft.com/office/drawing/2014/main" id="{EDE358C4-09C7-0168-0606-D63F4D5220F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1" name="Oval 260">
                <a:extLst>
                  <a:ext uri="{FF2B5EF4-FFF2-40B4-BE49-F238E27FC236}">
                    <a16:creationId xmlns:a16="http://schemas.microsoft.com/office/drawing/2014/main" id="{21443D85-2FB8-C2C6-6840-E82DB601208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7" name="Group 176">
              <a:extLst>
                <a:ext uri="{FF2B5EF4-FFF2-40B4-BE49-F238E27FC236}">
                  <a16:creationId xmlns:a16="http://schemas.microsoft.com/office/drawing/2014/main" id="{B34F3A87-31F8-EB20-A937-EC070F9570DB}"/>
                </a:ext>
              </a:extLst>
            </p:cNvPr>
            <p:cNvGrpSpPr/>
            <p:nvPr/>
          </p:nvGrpSpPr>
          <p:grpSpPr>
            <a:xfrm rot="5687475" flipH="1">
              <a:off x="5728112" y="4126271"/>
              <a:ext cx="100230" cy="145706"/>
              <a:chOff x="1486286" y="2038943"/>
              <a:chExt cx="392799" cy="616034"/>
            </a:xfrm>
          </p:grpSpPr>
          <p:sp>
            <p:nvSpPr>
              <p:cNvPr id="258" name="Freeform: Shape 257">
                <a:extLst>
                  <a:ext uri="{FF2B5EF4-FFF2-40B4-BE49-F238E27FC236}">
                    <a16:creationId xmlns:a16="http://schemas.microsoft.com/office/drawing/2014/main" id="{D33C6ED7-8DB9-9C8D-9AAA-49EC9A12560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9" name="Oval 258">
                <a:extLst>
                  <a:ext uri="{FF2B5EF4-FFF2-40B4-BE49-F238E27FC236}">
                    <a16:creationId xmlns:a16="http://schemas.microsoft.com/office/drawing/2014/main" id="{69124D73-27FF-F221-61A9-AE39A8D4C54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8" name="Group 177">
              <a:extLst>
                <a:ext uri="{FF2B5EF4-FFF2-40B4-BE49-F238E27FC236}">
                  <a16:creationId xmlns:a16="http://schemas.microsoft.com/office/drawing/2014/main" id="{BB7A41EF-7797-811B-CF8C-186BADE31324}"/>
                </a:ext>
              </a:extLst>
            </p:cNvPr>
            <p:cNvGrpSpPr/>
            <p:nvPr/>
          </p:nvGrpSpPr>
          <p:grpSpPr>
            <a:xfrm rot="4814219" flipH="1">
              <a:off x="5730780" y="4216151"/>
              <a:ext cx="100230" cy="145706"/>
              <a:chOff x="4322440" y="2394671"/>
              <a:chExt cx="311463" cy="375520"/>
            </a:xfrm>
          </p:grpSpPr>
          <p:sp>
            <p:nvSpPr>
              <p:cNvPr id="256" name="Freeform: Shape 255">
                <a:extLst>
                  <a:ext uri="{FF2B5EF4-FFF2-40B4-BE49-F238E27FC236}">
                    <a16:creationId xmlns:a16="http://schemas.microsoft.com/office/drawing/2014/main" id="{F8C7825D-A042-3D2F-F19E-047C6C11CBB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7" name="Oval 256">
                <a:extLst>
                  <a:ext uri="{FF2B5EF4-FFF2-40B4-BE49-F238E27FC236}">
                    <a16:creationId xmlns:a16="http://schemas.microsoft.com/office/drawing/2014/main" id="{52A802A8-073E-5FB4-345B-F7B8B295644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9" name="Group 178">
              <a:extLst>
                <a:ext uri="{FF2B5EF4-FFF2-40B4-BE49-F238E27FC236}">
                  <a16:creationId xmlns:a16="http://schemas.microsoft.com/office/drawing/2014/main" id="{751CB6DD-15FB-C52D-EA70-2D449A53E500}"/>
                </a:ext>
              </a:extLst>
            </p:cNvPr>
            <p:cNvGrpSpPr/>
            <p:nvPr/>
          </p:nvGrpSpPr>
          <p:grpSpPr>
            <a:xfrm rot="21354026">
              <a:off x="5719170" y="4325200"/>
              <a:ext cx="145706" cy="100230"/>
              <a:chOff x="3622128" y="4087384"/>
              <a:chExt cx="145706" cy="100230"/>
            </a:xfrm>
          </p:grpSpPr>
          <p:grpSp>
            <p:nvGrpSpPr>
              <p:cNvPr id="252" name="Group 251">
                <a:extLst>
                  <a:ext uri="{FF2B5EF4-FFF2-40B4-BE49-F238E27FC236}">
                    <a16:creationId xmlns:a16="http://schemas.microsoft.com/office/drawing/2014/main" id="{E702F9C5-E23E-958B-C2D6-B7D02C7C2EAC}"/>
                  </a:ext>
                </a:extLst>
              </p:cNvPr>
              <p:cNvGrpSpPr/>
              <p:nvPr/>
            </p:nvGrpSpPr>
            <p:grpSpPr>
              <a:xfrm rot="6294115">
                <a:off x="3644866" y="4064646"/>
                <a:ext cx="100230" cy="145706"/>
                <a:chOff x="4322440" y="2394671"/>
                <a:chExt cx="311463" cy="375520"/>
              </a:xfrm>
            </p:grpSpPr>
            <p:sp>
              <p:nvSpPr>
                <p:cNvPr id="254" name="Freeform: Shape 253">
                  <a:extLst>
                    <a:ext uri="{FF2B5EF4-FFF2-40B4-BE49-F238E27FC236}">
                      <a16:creationId xmlns:a16="http://schemas.microsoft.com/office/drawing/2014/main" id="{D9631EE8-E059-5084-9CBB-F4334845703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5" name="Oval 254">
                  <a:extLst>
                    <a:ext uri="{FF2B5EF4-FFF2-40B4-BE49-F238E27FC236}">
                      <a16:creationId xmlns:a16="http://schemas.microsoft.com/office/drawing/2014/main" id="{49D06112-A714-DBF5-9BE1-7D5A7F80A49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53" name="Oval 252">
                <a:extLst>
                  <a:ext uri="{FF2B5EF4-FFF2-40B4-BE49-F238E27FC236}">
                    <a16:creationId xmlns:a16="http://schemas.microsoft.com/office/drawing/2014/main" id="{970208F7-E3E9-8C63-52FE-256E05B846AB}"/>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0" name="Group 179">
              <a:extLst>
                <a:ext uri="{FF2B5EF4-FFF2-40B4-BE49-F238E27FC236}">
                  <a16:creationId xmlns:a16="http://schemas.microsoft.com/office/drawing/2014/main" id="{9E86BEF2-AF1D-D183-DA08-0449090E518C}"/>
                </a:ext>
              </a:extLst>
            </p:cNvPr>
            <p:cNvGrpSpPr/>
            <p:nvPr/>
          </p:nvGrpSpPr>
          <p:grpSpPr>
            <a:xfrm rot="5633991" flipH="1">
              <a:off x="5764775" y="3950763"/>
              <a:ext cx="100230" cy="145706"/>
              <a:chOff x="4322440" y="2394671"/>
              <a:chExt cx="311463" cy="375520"/>
            </a:xfrm>
          </p:grpSpPr>
          <p:sp>
            <p:nvSpPr>
              <p:cNvPr id="250" name="Freeform: Shape 249">
                <a:extLst>
                  <a:ext uri="{FF2B5EF4-FFF2-40B4-BE49-F238E27FC236}">
                    <a16:creationId xmlns:a16="http://schemas.microsoft.com/office/drawing/2014/main" id="{D58A7D1A-EE77-7500-13E0-3E589D4EB8EC}"/>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1" name="Oval 250">
                <a:extLst>
                  <a:ext uri="{FF2B5EF4-FFF2-40B4-BE49-F238E27FC236}">
                    <a16:creationId xmlns:a16="http://schemas.microsoft.com/office/drawing/2014/main" id="{FDF6374A-64A8-B655-23A3-4F9CEE865C9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1" name="Group 180">
              <a:extLst>
                <a:ext uri="{FF2B5EF4-FFF2-40B4-BE49-F238E27FC236}">
                  <a16:creationId xmlns:a16="http://schemas.microsoft.com/office/drawing/2014/main" id="{A036CD48-15B0-7939-3260-F2D5946131F8}"/>
                </a:ext>
              </a:extLst>
            </p:cNvPr>
            <p:cNvGrpSpPr/>
            <p:nvPr/>
          </p:nvGrpSpPr>
          <p:grpSpPr>
            <a:xfrm rot="505056">
              <a:off x="5772038" y="3892343"/>
              <a:ext cx="145706" cy="100230"/>
              <a:chOff x="3622128" y="4087384"/>
              <a:chExt cx="145706" cy="100230"/>
            </a:xfrm>
          </p:grpSpPr>
          <p:grpSp>
            <p:nvGrpSpPr>
              <p:cNvPr id="246" name="Group 245">
                <a:extLst>
                  <a:ext uri="{FF2B5EF4-FFF2-40B4-BE49-F238E27FC236}">
                    <a16:creationId xmlns:a16="http://schemas.microsoft.com/office/drawing/2014/main" id="{3F26675E-A7FA-9BFE-8CF8-5FCD805E07AA}"/>
                  </a:ext>
                </a:extLst>
              </p:cNvPr>
              <p:cNvGrpSpPr/>
              <p:nvPr/>
            </p:nvGrpSpPr>
            <p:grpSpPr>
              <a:xfrm rot="6294115">
                <a:off x="3644866" y="4064646"/>
                <a:ext cx="100230" cy="145706"/>
                <a:chOff x="4322440" y="2394671"/>
                <a:chExt cx="311463" cy="375520"/>
              </a:xfrm>
            </p:grpSpPr>
            <p:sp>
              <p:nvSpPr>
                <p:cNvPr id="248" name="Freeform: Shape 247">
                  <a:extLst>
                    <a:ext uri="{FF2B5EF4-FFF2-40B4-BE49-F238E27FC236}">
                      <a16:creationId xmlns:a16="http://schemas.microsoft.com/office/drawing/2014/main" id="{279C2771-1260-08CB-45E3-9404070F6AFC}"/>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 name="Oval 248">
                  <a:extLst>
                    <a:ext uri="{FF2B5EF4-FFF2-40B4-BE49-F238E27FC236}">
                      <a16:creationId xmlns:a16="http://schemas.microsoft.com/office/drawing/2014/main" id="{BEDFB80E-681A-52BE-C275-F1F7551FF87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47" name="Oval 246">
                <a:extLst>
                  <a:ext uri="{FF2B5EF4-FFF2-40B4-BE49-F238E27FC236}">
                    <a16:creationId xmlns:a16="http://schemas.microsoft.com/office/drawing/2014/main" id="{315F358F-D692-FEE4-3808-CF41BDE03977}"/>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2" name="Group 181">
              <a:extLst>
                <a:ext uri="{FF2B5EF4-FFF2-40B4-BE49-F238E27FC236}">
                  <a16:creationId xmlns:a16="http://schemas.microsoft.com/office/drawing/2014/main" id="{5DC3EF83-2923-BCC0-B04F-1EA3F6614FDC}"/>
                </a:ext>
              </a:extLst>
            </p:cNvPr>
            <p:cNvGrpSpPr/>
            <p:nvPr/>
          </p:nvGrpSpPr>
          <p:grpSpPr>
            <a:xfrm rot="5633991" flipH="1">
              <a:off x="5817648" y="3599886"/>
              <a:ext cx="100230" cy="145706"/>
              <a:chOff x="4322440" y="2394671"/>
              <a:chExt cx="311463" cy="375520"/>
            </a:xfrm>
          </p:grpSpPr>
          <p:sp>
            <p:nvSpPr>
              <p:cNvPr id="244" name="Freeform: Shape 243">
                <a:extLst>
                  <a:ext uri="{FF2B5EF4-FFF2-40B4-BE49-F238E27FC236}">
                    <a16:creationId xmlns:a16="http://schemas.microsoft.com/office/drawing/2014/main" id="{249B0DE0-9E12-4342-E563-055F00789C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5" name="Oval 244">
                <a:extLst>
                  <a:ext uri="{FF2B5EF4-FFF2-40B4-BE49-F238E27FC236}">
                    <a16:creationId xmlns:a16="http://schemas.microsoft.com/office/drawing/2014/main" id="{262371D5-8A42-6F85-7C30-3D7DFB2E223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3" name="Group 182">
              <a:extLst>
                <a:ext uri="{FF2B5EF4-FFF2-40B4-BE49-F238E27FC236}">
                  <a16:creationId xmlns:a16="http://schemas.microsoft.com/office/drawing/2014/main" id="{82515AB0-0A45-7255-BFC4-EBA36A2B948D}"/>
                </a:ext>
              </a:extLst>
            </p:cNvPr>
            <p:cNvGrpSpPr/>
            <p:nvPr/>
          </p:nvGrpSpPr>
          <p:grpSpPr>
            <a:xfrm rot="5687475" flipH="1">
              <a:off x="5804092" y="3688268"/>
              <a:ext cx="100230" cy="145706"/>
              <a:chOff x="1486286" y="2038943"/>
              <a:chExt cx="392799" cy="616034"/>
            </a:xfrm>
          </p:grpSpPr>
          <p:sp>
            <p:nvSpPr>
              <p:cNvPr id="242" name="Freeform: Shape 241">
                <a:extLst>
                  <a:ext uri="{FF2B5EF4-FFF2-40B4-BE49-F238E27FC236}">
                    <a16:creationId xmlns:a16="http://schemas.microsoft.com/office/drawing/2014/main" id="{F3D6F1E1-DB1E-E1FF-41EF-D5C21337AACC}"/>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3" name="Oval 242">
                <a:extLst>
                  <a:ext uri="{FF2B5EF4-FFF2-40B4-BE49-F238E27FC236}">
                    <a16:creationId xmlns:a16="http://schemas.microsoft.com/office/drawing/2014/main" id="{136E500F-CAA1-E926-74C9-775DA30F8008}"/>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4" name="Group 183">
              <a:extLst>
                <a:ext uri="{FF2B5EF4-FFF2-40B4-BE49-F238E27FC236}">
                  <a16:creationId xmlns:a16="http://schemas.microsoft.com/office/drawing/2014/main" id="{9F8BFAA9-1700-B9DA-2071-2CAD2FDF676A}"/>
                </a:ext>
              </a:extLst>
            </p:cNvPr>
            <p:cNvGrpSpPr/>
            <p:nvPr/>
          </p:nvGrpSpPr>
          <p:grpSpPr>
            <a:xfrm rot="4814219" flipH="1">
              <a:off x="5806760" y="3778148"/>
              <a:ext cx="100230" cy="145706"/>
              <a:chOff x="4322440" y="2394671"/>
              <a:chExt cx="311463" cy="375520"/>
            </a:xfrm>
          </p:grpSpPr>
          <p:sp>
            <p:nvSpPr>
              <p:cNvPr id="240" name="Freeform: Shape 239">
                <a:extLst>
                  <a:ext uri="{FF2B5EF4-FFF2-40B4-BE49-F238E27FC236}">
                    <a16:creationId xmlns:a16="http://schemas.microsoft.com/office/drawing/2014/main" id="{2005CAB3-A557-18D5-9A9C-920B978AE0B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1" name="Oval 240">
                <a:extLst>
                  <a:ext uri="{FF2B5EF4-FFF2-40B4-BE49-F238E27FC236}">
                    <a16:creationId xmlns:a16="http://schemas.microsoft.com/office/drawing/2014/main" id="{A53C7734-1BCE-E7F5-FB43-821B5D86202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5" name="Group 184">
              <a:extLst>
                <a:ext uri="{FF2B5EF4-FFF2-40B4-BE49-F238E27FC236}">
                  <a16:creationId xmlns:a16="http://schemas.microsoft.com/office/drawing/2014/main" id="{9382ED60-D7B8-880B-8086-57D29A60F17B}"/>
                </a:ext>
              </a:extLst>
            </p:cNvPr>
            <p:cNvGrpSpPr/>
            <p:nvPr/>
          </p:nvGrpSpPr>
          <p:grpSpPr>
            <a:xfrm rot="8437083">
              <a:off x="5859149" y="3525048"/>
              <a:ext cx="100230" cy="145706"/>
              <a:chOff x="4322440" y="2394671"/>
              <a:chExt cx="311463" cy="375520"/>
            </a:xfrm>
          </p:grpSpPr>
          <p:sp>
            <p:nvSpPr>
              <p:cNvPr id="238" name="Freeform: Shape 237">
                <a:extLst>
                  <a:ext uri="{FF2B5EF4-FFF2-40B4-BE49-F238E27FC236}">
                    <a16:creationId xmlns:a16="http://schemas.microsoft.com/office/drawing/2014/main" id="{7706C887-F69A-0DE0-4C45-05A60712BC4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9" name="Oval 238">
                <a:extLst>
                  <a:ext uri="{FF2B5EF4-FFF2-40B4-BE49-F238E27FC236}">
                    <a16:creationId xmlns:a16="http://schemas.microsoft.com/office/drawing/2014/main" id="{1C97A743-CA86-1AD8-D14F-8F092104B4AB}"/>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6" name="Group 185">
              <a:extLst>
                <a:ext uri="{FF2B5EF4-FFF2-40B4-BE49-F238E27FC236}">
                  <a16:creationId xmlns:a16="http://schemas.microsoft.com/office/drawing/2014/main" id="{ECF5B13F-59E0-9498-98D8-EBBA511D4850}"/>
                </a:ext>
              </a:extLst>
            </p:cNvPr>
            <p:cNvGrpSpPr/>
            <p:nvPr/>
          </p:nvGrpSpPr>
          <p:grpSpPr>
            <a:xfrm rot="10953137">
              <a:off x="5943366" y="3481340"/>
              <a:ext cx="100230" cy="145706"/>
              <a:chOff x="4322440" y="2394671"/>
              <a:chExt cx="311463" cy="375520"/>
            </a:xfrm>
          </p:grpSpPr>
          <p:sp>
            <p:nvSpPr>
              <p:cNvPr id="236" name="Freeform: Shape 235">
                <a:extLst>
                  <a:ext uri="{FF2B5EF4-FFF2-40B4-BE49-F238E27FC236}">
                    <a16:creationId xmlns:a16="http://schemas.microsoft.com/office/drawing/2014/main" id="{73E8F1C2-8927-5CBF-C65C-F5D03559594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7" name="Oval 236">
                <a:extLst>
                  <a:ext uri="{FF2B5EF4-FFF2-40B4-BE49-F238E27FC236}">
                    <a16:creationId xmlns:a16="http://schemas.microsoft.com/office/drawing/2014/main" id="{9B55501E-3DFB-EFDA-C7AB-AE0BCEABF4B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7" name="Group 186">
              <a:extLst>
                <a:ext uri="{FF2B5EF4-FFF2-40B4-BE49-F238E27FC236}">
                  <a16:creationId xmlns:a16="http://schemas.microsoft.com/office/drawing/2014/main" id="{C3564578-0E79-4CD7-22FB-0FFB70757686}"/>
                </a:ext>
              </a:extLst>
            </p:cNvPr>
            <p:cNvGrpSpPr/>
            <p:nvPr/>
          </p:nvGrpSpPr>
          <p:grpSpPr>
            <a:xfrm rot="12708332">
              <a:off x="6038590" y="3487154"/>
              <a:ext cx="100230" cy="145706"/>
              <a:chOff x="4322440" y="2394671"/>
              <a:chExt cx="311463" cy="375520"/>
            </a:xfrm>
          </p:grpSpPr>
          <p:sp>
            <p:nvSpPr>
              <p:cNvPr id="234" name="Freeform: Shape 233">
                <a:extLst>
                  <a:ext uri="{FF2B5EF4-FFF2-40B4-BE49-F238E27FC236}">
                    <a16:creationId xmlns:a16="http://schemas.microsoft.com/office/drawing/2014/main" id="{B58C2B19-F269-2D6A-91DD-3A127CCF54D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5" name="Oval 234">
                <a:extLst>
                  <a:ext uri="{FF2B5EF4-FFF2-40B4-BE49-F238E27FC236}">
                    <a16:creationId xmlns:a16="http://schemas.microsoft.com/office/drawing/2014/main" id="{90D11B52-98E0-8560-F185-835F82385BBD}"/>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8" name="Group 187">
              <a:extLst>
                <a:ext uri="{FF2B5EF4-FFF2-40B4-BE49-F238E27FC236}">
                  <a16:creationId xmlns:a16="http://schemas.microsoft.com/office/drawing/2014/main" id="{FE9BBCA9-6150-6C05-AC7F-DF27511BD90E}"/>
                </a:ext>
              </a:extLst>
            </p:cNvPr>
            <p:cNvGrpSpPr/>
            <p:nvPr/>
          </p:nvGrpSpPr>
          <p:grpSpPr>
            <a:xfrm rot="15303449">
              <a:off x="6098944" y="3539562"/>
              <a:ext cx="100230" cy="145706"/>
              <a:chOff x="4322440" y="2394671"/>
              <a:chExt cx="311463" cy="375520"/>
            </a:xfrm>
          </p:grpSpPr>
          <p:sp>
            <p:nvSpPr>
              <p:cNvPr id="232" name="Freeform: Shape 231">
                <a:extLst>
                  <a:ext uri="{FF2B5EF4-FFF2-40B4-BE49-F238E27FC236}">
                    <a16:creationId xmlns:a16="http://schemas.microsoft.com/office/drawing/2014/main" id="{2BDC519A-D43B-F2F6-FEDF-86BA3D1E6AC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3" name="Oval 232">
                <a:extLst>
                  <a:ext uri="{FF2B5EF4-FFF2-40B4-BE49-F238E27FC236}">
                    <a16:creationId xmlns:a16="http://schemas.microsoft.com/office/drawing/2014/main" id="{358D9A99-6DF4-9679-D890-ABEEE0355097}"/>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9" name="Group 188">
              <a:extLst>
                <a:ext uri="{FF2B5EF4-FFF2-40B4-BE49-F238E27FC236}">
                  <a16:creationId xmlns:a16="http://schemas.microsoft.com/office/drawing/2014/main" id="{6B0C1149-C0AC-DB5C-FA5A-C9AF0F41CB9B}"/>
                </a:ext>
              </a:extLst>
            </p:cNvPr>
            <p:cNvGrpSpPr/>
            <p:nvPr/>
          </p:nvGrpSpPr>
          <p:grpSpPr>
            <a:xfrm rot="16200000">
              <a:off x="6118738" y="3619691"/>
              <a:ext cx="100230" cy="145706"/>
              <a:chOff x="4322440" y="2394671"/>
              <a:chExt cx="311463" cy="375520"/>
            </a:xfrm>
          </p:grpSpPr>
          <p:sp>
            <p:nvSpPr>
              <p:cNvPr id="230" name="Freeform: Shape 229">
                <a:extLst>
                  <a:ext uri="{FF2B5EF4-FFF2-40B4-BE49-F238E27FC236}">
                    <a16:creationId xmlns:a16="http://schemas.microsoft.com/office/drawing/2014/main" id="{14E80784-3E97-18F6-A396-7B83F2A9838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1" name="Oval 230">
                <a:extLst>
                  <a:ext uri="{FF2B5EF4-FFF2-40B4-BE49-F238E27FC236}">
                    <a16:creationId xmlns:a16="http://schemas.microsoft.com/office/drawing/2014/main" id="{DDF8AED1-46A6-F2B0-84CB-3EA896E0E72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0" name="Group 189">
              <a:extLst>
                <a:ext uri="{FF2B5EF4-FFF2-40B4-BE49-F238E27FC236}">
                  <a16:creationId xmlns:a16="http://schemas.microsoft.com/office/drawing/2014/main" id="{302D7B4E-3291-F119-ADA1-7C1A72147407}"/>
                </a:ext>
              </a:extLst>
            </p:cNvPr>
            <p:cNvGrpSpPr/>
            <p:nvPr/>
          </p:nvGrpSpPr>
          <p:grpSpPr>
            <a:xfrm rot="15935316">
              <a:off x="6263743" y="4105342"/>
              <a:ext cx="100230" cy="145706"/>
              <a:chOff x="1486286" y="2038943"/>
              <a:chExt cx="392799" cy="616034"/>
            </a:xfrm>
          </p:grpSpPr>
          <p:sp>
            <p:nvSpPr>
              <p:cNvPr id="228" name="Freeform: Shape 227">
                <a:extLst>
                  <a:ext uri="{FF2B5EF4-FFF2-40B4-BE49-F238E27FC236}">
                    <a16:creationId xmlns:a16="http://schemas.microsoft.com/office/drawing/2014/main" id="{41754F63-C309-0D3C-2EC9-E2520764CD0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9" name="Oval 228">
                <a:extLst>
                  <a:ext uri="{FF2B5EF4-FFF2-40B4-BE49-F238E27FC236}">
                    <a16:creationId xmlns:a16="http://schemas.microsoft.com/office/drawing/2014/main" id="{E56F235E-BD74-CB07-A7DF-C5F95D95F1A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1" name="Group 190">
              <a:extLst>
                <a:ext uri="{FF2B5EF4-FFF2-40B4-BE49-F238E27FC236}">
                  <a16:creationId xmlns:a16="http://schemas.microsoft.com/office/drawing/2014/main" id="{4BF9B2F2-1892-8EAA-D46D-72126E9981D5}"/>
                </a:ext>
              </a:extLst>
            </p:cNvPr>
            <p:cNvGrpSpPr/>
            <p:nvPr/>
          </p:nvGrpSpPr>
          <p:grpSpPr>
            <a:xfrm rot="16935031">
              <a:off x="6258062" y="4279191"/>
              <a:ext cx="100230" cy="145706"/>
              <a:chOff x="4322440" y="2394671"/>
              <a:chExt cx="311463" cy="375520"/>
            </a:xfrm>
          </p:grpSpPr>
          <p:sp>
            <p:nvSpPr>
              <p:cNvPr id="226" name="Freeform: Shape 225">
                <a:extLst>
                  <a:ext uri="{FF2B5EF4-FFF2-40B4-BE49-F238E27FC236}">
                    <a16:creationId xmlns:a16="http://schemas.microsoft.com/office/drawing/2014/main" id="{08DE6266-DBF4-DB24-8FFB-A1CCD417414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7" name="Oval 226">
                <a:extLst>
                  <a:ext uri="{FF2B5EF4-FFF2-40B4-BE49-F238E27FC236}">
                    <a16:creationId xmlns:a16="http://schemas.microsoft.com/office/drawing/2014/main" id="{47063BA8-C7D6-C598-ED53-6FC4B1C6FA6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2" name="Group 191">
              <a:extLst>
                <a:ext uri="{FF2B5EF4-FFF2-40B4-BE49-F238E27FC236}">
                  <a16:creationId xmlns:a16="http://schemas.microsoft.com/office/drawing/2014/main" id="{FAB59CDC-7759-241B-732F-18D8EEB329BC}"/>
                </a:ext>
              </a:extLst>
            </p:cNvPr>
            <p:cNvGrpSpPr/>
            <p:nvPr/>
          </p:nvGrpSpPr>
          <p:grpSpPr>
            <a:xfrm rot="16927112">
              <a:off x="6257473" y="4367953"/>
              <a:ext cx="100230" cy="145706"/>
              <a:chOff x="4322440" y="2394671"/>
              <a:chExt cx="311463" cy="375520"/>
            </a:xfrm>
          </p:grpSpPr>
          <p:sp>
            <p:nvSpPr>
              <p:cNvPr id="224" name="Freeform: Shape 223">
                <a:extLst>
                  <a:ext uri="{FF2B5EF4-FFF2-40B4-BE49-F238E27FC236}">
                    <a16:creationId xmlns:a16="http://schemas.microsoft.com/office/drawing/2014/main" id="{67B97104-E082-9D09-B753-649C1EABFAC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5" name="Oval 224">
                <a:extLst>
                  <a:ext uri="{FF2B5EF4-FFF2-40B4-BE49-F238E27FC236}">
                    <a16:creationId xmlns:a16="http://schemas.microsoft.com/office/drawing/2014/main" id="{C31A97A5-6989-014A-A220-7EC1A137997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3" name="Group 192">
              <a:extLst>
                <a:ext uri="{FF2B5EF4-FFF2-40B4-BE49-F238E27FC236}">
                  <a16:creationId xmlns:a16="http://schemas.microsoft.com/office/drawing/2014/main" id="{2F84B7E4-548F-F0D0-0288-CCE1D4D5842F}"/>
                </a:ext>
              </a:extLst>
            </p:cNvPr>
            <p:cNvGrpSpPr/>
            <p:nvPr/>
          </p:nvGrpSpPr>
          <p:grpSpPr>
            <a:xfrm rot="14821905">
              <a:off x="6246518" y="4018271"/>
              <a:ext cx="100230" cy="145706"/>
              <a:chOff x="1486286" y="2038943"/>
              <a:chExt cx="392799" cy="616034"/>
            </a:xfrm>
          </p:grpSpPr>
          <p:sp>
            <p:nvSpPr>
              <p:cNvPr id="222" name="Freeform: Shape 221">
                <a:extLst>
                  <a:ext uri="{FF2B5EF4-FFF2-40B4-BE49-F238E27FC236}">
                    <a16:creationId xmlns:a16="http://schemas.microsoft.com/office/drawing/2014/main" id="{D0C3CB6A-2B39-B728-BC17-8EDAC1D252A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3" name="Oval 222">
                <a:extLst>
                  <a:ext uri="{FF2B5EF4-FFF2-40B4-BE49-F238E27FC236}">
                    <a16:creationId xmlns:a16="http://schemas.microsoft.com/office/drawing/2014/main" id="{CFA3B3A2-E18A-C542-3C7C-7721CB03EEC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4" name="Group 193">
              <a:extLst>
                <a:ext uri="{FF2B5EF4-FFF2-40B4-BE49-F238E27FC236}">
                  <a16:creationId xmlns:a16="http://schemas.microsoft.com/office/drawing/2014/main" id="{1094A9AD-C2F9-C7D3-4638-A8BBC8019E06}"/>
                </a:ext>
              </a:extLst>
            </p:cNvPr>
            <p:cNvGrpSpPr/>
            <p:nvPr/>
          </p:nvGrpSpPr>
          <p:grpSpPr>
            <a:xfrm rot="15448970">
              <a:off x="6161148" y="3873356"/>
              <a:ext cx="100230" cy="145706"/>
              <a:chOff x="4322440" y="2394671"/>
              <a:chExt cx="311463" cy="375520"/>
            </a:xfrm>
          </p:grpSpPr>
          <p:sp>
            <p:nvSpPr>
              <p:cNvPr id="220" name="Freeform: Shape 219">
                <a:extLst>
                  <a:ext uri="{FF2B5EF4-FFF2-40B4-BE49-F238E27FC236}">
                    <a16:creationId xmlns:a16="http://schemas.microsoft.com/office/drawing/2014/main" id="{880724DC-F14A-0AA3-2DB4-7A00A285C8C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1" name="Oval 220">
                <a:extLst>
                  <a:ext uri="{FF2B5EF4-FFF2-40B4-BE49-F238E27FC236}">
                    <a16:creationId xmlns:a16="http://schemas.microsoft.com/office/drawing/2014/main" id="{AA9D9002-8CFB-8077-90C7-F8020F5F9C2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5" name="Group 194">
              <a:extLst>
                <a:ext uri="{FF2B5EF4-FFF2-40B4-BE49-F238E27FC236}">
                  <a16:creationId xmlns:a16="http://schemas.microsoft.com/office/drawing/2014/main" id="{6908E6EF-DB3A-3C67-F2E2-C8AC7D5687C9}"/>
                </a:ext>
              </a:extLst>
            </p:cNvPr>
            <p:cNvGrpSpPr/>
            <p:nvPr/>
          </p:nvGrpSpPr>
          <p:grpSpPr>
            <a:xfrm rot="14919539">
              <a:off x="6199643" y="3946935"/>
              <a:ext cx="100230" cy="145706"/>
              <a:chOff x="4322440" y="2394671"/>
              <a:chExt cx="311463" cy="375520"/>
            </a:xfrm>
          </p:grpSpPr>
          <p:sp>
            <p:nvSpPr>
              <p:cNvPr id="218" name="Freeform: Shape 217">
                <a:extLst>
                  <a:ext uri="{FF2B5EF4-FFF2-40B4-BE49-F238E27FC236}">
                    <a16:creationId xmlns:a16="http://schemas.microsoft.com/office/drawing/2014/main" id="{EB205674-0BBB-F09F-0F0B-7DA8E2A48C6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9" name="Oval 218">
                <a:extLst>
                  <a:ext uri="{FF2B5EF4-FFF2-40B4-BE49-F238E27FC236}">
                    <a16:creationId xmlns:a16="http://schemas.microsoft.com/office/drawing/2014/main" id="{673623EB-7792-24BE-B2B7-0E52CBFCA40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6" name="Group 195">
              <a:extLst>
                <a:ext uri="{FF2B5EF4-FFF2-40B4-BE49-F238E27FC236}">
                  <a16:creationId xmlns:a16="http://schemas.microsoft.com/office/drawing/2014/main" id="{5A9D2900-8D40-2BCE-40EB-967DD8B699D6}"/>
                </a:ext>
              </a:extLst>
            </p:cNvPr>
            <p:cNvGrpSpPr/>
            <p:nvPr/>
          </p:nvGrpSpPr>
          <p:grpSpPr>
            <a:xfrm rot="15652908">
              <a:off x="6148100" y="3791166"/>
              <a:ext cx="100230" cy="145706"/>
              <a:chOff x="1486286" y="2038943"/>
              <a:chExt cx="392799" cy="616034"/>
            </a:xfrm>
          </p:grpSpPr>
          <p:sp>
            <p:nvSpPr>
              <p:cNvPr id="216" name="Freeform: Shape 215">
                <a:extLst>
                  <a:ext uri="{FF2B5EF4-FFF2-40B4-BE49-F238E27FC236}">
                    <a16:creationId xmlns:a16="http://schemas.microsoft.com/office/drawing/2014/main" id="{51F5C90E-9E91-5181-B79A-6DCB83558DAA}"/>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7" name="Oval 216">
                <a:extLst>
                  <a:ext uri="{FF2B5EF4-FFF2-40B4-BE49-F238E27FC236}">
                    <a16:creationId xmlns:a16="http://schemas.microsoft.com/office/drawing/2014/main" id="{86851C67-FE0A-CCAC-F70D-7B9EEB7626C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7" name="Group 196">
              <a:extLst>
                <a:ext uri="{FF2B5EF4-FFF2-40B4-BE49-F238E27FC236}">
                  <a16:creationId xmlns:a16="http://schemas.microsoft.com/office/drawing/2014/main" id="{41C0F120-6BD7-AB72-142D-47F117056592}"/>
                </a:ext>
              </a:extLst>
            </p:cNvPr>
            <p:cNvGrpSpPr/>
            <p:nvPr/>
          </p:nvGrpSpPr>
          <p:grpSpPr>
            <a:xfrm rot="10599042">
              <a:off x="6114381" y="3731102"/>
              <a:ext cx="145706" cy="100230"/>
              <a:chOff x="3622128" y="4087384"/>
              <a:chExt cx="145706" cy="100230"/>
            </a:xfrm>
          </p:grpSpPr>
          <p:grpSp>
            <p:nvGrpSpPr>
              <p:cNvPr id="212" name="Group 211">
                <a:extLst>
                  <a:ext uri="{FF2B5EF4-FFF2-40B4-BE49-F238E27FC236}">
                    <a16:creationId xmlns:a16="http://schemas.microsoft.com/office/drawing/2014/main" id="{FE1E42F0-5179-26E1-072F-E2624816D20B}"/>
                  </a:ext>
                </a:extLst>
              </p:cNvPr>
              <p:cNvGrpSpPr/>
              <p:nvPr/>
            </p:nvGrpSpPr>
            <p:grpSpPr>
              <a:xfrm rot="6294115">
                <a:off x="3644866" y="4064646"/>
                <a:ext cx="100230" cy="145706"/>
                <a:chOff x="4322440" y="2394671"/>
                <a:chExt cx="311463" cy="375520"/>
              </a:xfrm>
            </p:grpSpPr>
            <p:sp>
              <p:nvSpPr>
                <p:cNvPr id="214" name="Freeform: Shape 213">
                  <a:extLst>
                    <a:ext uri="{FF2B5EF4-FFF2-40B4-BE49-F238E27FC236}">
                      <a16:creationId xmlns:a16="http://schemas.microsoft.com/office/drawing/2014/main" id="{4E1E473F-3CE2-B5F3-DCF8-1C49ADAB978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5" name="Oval 214">
                  <a:extLst>
                    <a:ext uri="{FF2B5EF4-FFF2-40B4-BE49-F238E27FC236}">
                      <a16:creationId xmlns:a16="http://schemas.microsoft.com/office/drawing/2014/main" id="{F3C5EE05-48BA-CB7E-E3CA-07B03CB4D94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13" name="Oval 212">
                <a:extLst>
                  <a:ext uri="{FF2B5EF4-FFF2-40B4-BE49-F238E27FC236}">
                    <a16:creationId xmlns:a16="http://schemas.microsoft.com/office/drawing/2014/main" id="{340D5D5D-D00B-F87E-8F70-CE2A888D011A}"/>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8" name="Group 197">
              <a:extLst>
                <a:ext uri="{FF2B5EF4-FFF2-40B4-BE49-F238E27FC236}">
                  <a16:creationId xmlns:a16="http://schemas.microsoft.com/office/drawing/2014/main" id="{A6E4AC9D-75A2-3452-84A0-72E80364F632}"/>
                </a:ext>
              </a:extLst>
            </p:cNvPr>
            <p:cNvGrpSpPr/>
            <p:nvPr/>
          </p:nvGrpSpPr>
          <p:grpSpPr>
            <a:xfrm rot="10599042">
              <a:off x="6235251" y="4214126"/>
              <a:ext cx="145706" cy="100230"/>
              <a:chOff x="3622128" y="4087384"/>
              <a:chExt cx="145706" cy="100230"/>
            </a:xfrm>
          </p:grpSpPr>
          <p:grpSp>
            <p:nvGrpSpPr>
              <p:cNvPr id="208" name="Group 207">
                <a:extLst>
                  <a:ext uri="{FF2B5EF4-FFF2-40B4-BE49-F238E27FC236}">
                    <a16:creationId xmlns:a16="http://schemas.microsoft.com/office/drawing/2014/main" id="{CC2A79A8-C7BF-3FFD-5067-6B25F0825C05}"/>
                  </a:ext>
                </a:extLst>
              </p:cNvPr>
              <p:cNvGrpSpPr/>
              <p:nvPr/>
            </p:nvGrpSpPr>
            <p:grpSpPr>
              <a:xfrm rot="6294115">
                <a:off x="3644866" y="4064646"/>
                <a:ext cx="100230" cy="145706"/>
                <a:chOff x="4322440" y="2394671"/>
                <a:chExt cx="311463" cy="375520"/>
              </a:xfrm>
            </p:grpSpPr>
            <p:sp>
              <p:nvSpPr>
                <p:cNvPr id="210" name="Freeform: Shape 209">
                  <a:extLst>
                    <a:ext uri="{FF2B5EF4-FFF2-40B4-BE49-F238E27FC236}">
                      <a16:creationId xmlns:a16="http://schemas.microsoft.com/office/drawing/2014/main" id="{63C2AA33-B944-1D8B-5528-A1A7D969CA0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1" name="Oval 210">
                  <a:extLst>
                    <a:ext uri="{FF2B5EF4-FFF2-40B4-BE49-F238E27FC236}">
                      <a16:creationId xmlns:a16="http://schemas.microsoft.com/office/drawing/2014/main" id="{5B371715-0574-DC74-A9E4-C69A85879D1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09" name="Oval 208">
                <a:extLst>
                  <a:ext uri="{FF2B5EF4-FFF2-40B4-BE49-F238E27FC236}">
                    <a16:creationId xmlns:a16="http://schemas.microsoft.com/office/drawing/2014/main" id="{A856FDAC-0005-8F80-8135-1D941E757397}"/>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9" name="Group 198">
              <a:extLst>
                <a:ext uri="{FF2B5EF4-FFF2-40B4-BE49-F238E27FC236}">
                  <a16:creationId xmlns:a16="http://schemas.microsoft.com/office/drawing/2014/main" id="{5559E133-E468-3FA5-1D11-29F35589AF3A}"/>
                </a:ext>
              </a:extLst>
            </p:cNvPr>
            <p:cNvGrpSpPr/>
            <p:nvPr/>
          </p:nvGrpSpPr>
          <p:grpSpPr>
            <a:xfrm rot="16623255">
              <a:off x="6260581" y="4457100"/>
              <a:ext cx="100230" cy="145706"/>
              <a:chOff x="4322440" y="2394671"/>
              <a:chExt cx="311463" cy="375520"/>
            </a:xfrm>
          </p:grpSpPr>
          <p:sp>
            <p:nvSpPr>
              <p:cNvPr id="206" name="Freeform: Shape 205">
                <a:extLst>
                  <a:ext uri="{FF2B5EF4-FFF2-40B4-BE49-F238E27FC236}">
                    <a16:creationId xmlns:a16="http://schemas.microsoft.com/office/drawing/2014/main" id="{48629E8A-60E7-AB7B-5A02-59636DF0251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7" name="Oval 206">
                <a:extLst>
                  <a:ext uri="{FF2B5EF4-FFF2-40B4-BE49-F238E27FC236}">
                    <a16:creationId xmlns:a16="http://schemas.microsoft.com/office/drawing/2014/main" id="{4271E854-F1D2-A188-2D75-09011939EFB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0" name="Group 199">
              <a:extLst>
                <a:ext uri="{FF2B5EF4-FFF2-40B4-BE49-F238E27FC236}">
                  <a16:creationId xmlns:a16="http://schemas.microsoft.com/office/drawing/2014/main" id="{7A3D7F3C-71DF-3A39-4074-7DC4B704DB80}"/>
                </a:ext>
              </a:extLst>
            </p:cNvPr>
            <p:cNvGrpSpPr/>
            <p:nvPr/>
          </p:nvGrpSpPr>
          <p:grpSpPr>
            <a:xfrm rot="15777878">
              <a:off x="6279911" y="4541160"/>
              <a:ext cx="100230" cy="145706"/>
              <a:chOff x="4322440" y="2394671"/>
              <a:chExt cx="311463" cy="375520"/>
            </a:xfrm>
          </p:grpSpPr>
          <p:sp>
            <p:nvSpPr>
              <p:cNvPr id="204" name="Freeform: Shape 203">
                <a:extLst>
                  <a:ext uri="{FF2B5EF4-FFF2-40B4-BE49-F238E27FC236}">
                    <a16:creationId xmlns:a16="http://schemas.microsoft.com/office/drawing/2014/main" id="{A3F7AFF4-E888-5CB3-99EF-452E422BAC3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5" name="Oval 204">
                <a:extLst>
                  <a:ext uri="{FF2B5EF4-FFF2-40B4-BE49-F238E27FC236}">
                    <a16:creationId xmlns:a16="http://schemas.microsoft.com/office/drawing/2014/main" id="{FB02250F-6613-3C18-4E50-178DE43F20D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1" name="Group 200">
              <a:extLst>
                <a:ext uri="{FF2B5EF4-FFF2-40B4-BE49-F238E27FC236}">
                  <a16:creationId xmlns:a16="http://schemas.microsoft.com/office/drawing/2014/main" id="{565CE759-8A2B-E73E-0461-761FA8326629}"/>
                </a:ext>
              </a:extLst>
            </p:cNvPr>
            <p:cNvGrpSpPr/>
            <p:nvPr/>
          </p:nvGrpSpPr>
          <p:grpSpPr>
            <a:xfrm rot="14476891">
              <a:off x="6319018" y="4621348"/>
              <a:ext cx="100230" cy="145706"/>
              <a:chOff x="4322440" y="2394671"/>
              <a:chExt cx="311463" cy="375520"/>
            </a:xfrm>
          </p:grpSpPr>
          <p:sp>
            <p:nvSpPr>
              <p:cNvPr id="202" name="Freeform: Shape 201">
                <a:extLst>
                  <a:ext uri="{FF2B5EF4-FFF2-40B4-BE49-F238E27FC236}">
                    <a16:creationId xmlns:a16="http://schemas.microsoft.com/office/drawing/2014/main" id="{79370A21-E947-DD7A-EDC1-51A4088FC14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3" name="Oval 202">
                <a:extLst>
                  <a:ext uri="{FF2B5EF4-FFF2-40B4-BE49-F238E27FC236}">
                    <a16:creationId xmlns:a16="http://schemas.microsoft.com/office/drawing/2014/main" id="{8B57907A-C87E-2861-0D48-E3EAB3F672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01" name="Group 400">
            <a:extLst>
              <a:ext uri="{FF2B5EF4-FFF2-40B4-BE49-F238E27FC236}">
                <a16:creationId xmlns:a16="http://schemas.microsoft.com/office/drawing/2014/main" id="{1E60CB73-14F6-F265-ABFA-A85EFCD949EB}"/>
              </a:ext>
            </a:extLst>
          </p:cNvPr>
          <p:cNvGrpSpPr/>
          <p:nvPr/>
        </p:nvGrpSpPr>
        <p:grpSpPr>
          <a:xfrm>
            <a:off x="4933310" y="3357270"/>
            <a:ext cx="672801" cy="323141"/>
            <a:chOff x="1254773" y="3043082"/>
            <a:chExt cx="802062" cy="385224"/>
          </a:xfrm>
        </p:grpSpPr>
        <p:grpSp>
          <p:nvGrpSpPr>
            <p:cNvPr id="402" name="Group 401">
              <a:extLst>
                <a:ext uri="{FF2B5EF4-FFF2-40B4-BE49-F238E27FC236}">
                  <a16:creationId xmlns:a16="http://schemas.microsoft.com/office/drawing/2014/main" id="{1A90E9BC-01E2-7DA6-E515-4BD18F1A447C}"/>
                </a:ext>
              </a:extLst>
            </p:cNvPr>
            <p:cNvGrpSpPr/>
            <p:nvPr/>
          </p:nvGrpSpPr>
          <p:grpSpPr>
            <a:xfrm rot="5400000">
              <a:off x="1698807" y="3005237"/>
              <a:ext cx="320183" cy="395873"/>
              <a:chOff x="2654197" y="3567210"/>
              <a:chExt cx="1227628" cy="1517833"/>
            </a:xfrm>
          </p:grpSpPr>
          <p:sp>
            <p:nvSpPr>
              <p:cNvPr id="425" name="Rectangle 424">
                <a:extLst>
                  <a:ext uri="{FF2B5EF4-FFF2-40B4-BE49-F238E27FC236}">
                    <a16:creationId xmlns:a16="http://schemas.microsoft.com/office/drawing/2014/main" id="{5FB6EDEE-8EBC-6E96-A006-F7EB3241BF7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6" name="Rectangle 425">
                <a:extLst>
                  <a:ext uri="{FF2B5EF4-FFF2-40B4-BE49-F238E27FC236}">
                    <a16:creationId xmlns:a16="http://schemas.microsoft.com/office/drawing/2014/main" id="{8AC70717-475B-E8C6-4528-243CAABEECC6}"/>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27" name="Group 426">
                <a:extLst>
                  <a:ext uri="{FF2B5EF4-FFF2-40B4-BE49-F238E27FC236}">
                    <a16:creationId xmlns:a16="http://schemas.microsoft.com/office/drawing/2014/main" id="{9650CB68-CE1F-DCE7-2821-5CB8AB1AE782}"/>
                  </a:ext>
                </a:extLst>
              </p:cNvPr>
              <p:cNvGrpSpPr/>
              <p:nvPr/>
            </p:nvGrpSpPr>
            <p:grpSpPr>
              <a:xfrm rot="2587634">
                <a:off x="3637585" y="3567210"/>
                <a:ext cx="118872" cy="722667"/>
                <a:chOff x="757634" y="4319798"/>
                <a:chExt cx="118872" cy="722667"/>
              </a:xfrm>
              <a:solidFill>
                <a:srgbClr val="E1471D"/>
              </a:solidFill>
            </p:grpSpPr>
            <p:sp>
              <p:nvSpPr>
                <p:cNvPr id="437" name="Rectangle 436">
                  <a:extLst>
                    <a:ext uri="{FF2B5EF4-FFF2-40B4-BE49-F238E27FC236}">
                      <a16:creationId xmlns:a16="http://schemas.microsoft.com/office/drawing/2014/main" id="{03F86CB9-072B-C31A-B9EC-56F48CECC6F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8" name="Rectangle 437">
                  <a:extLst>
                    <a:ext uri="{FF2B5EF4-FFF2-40B4-BE49-F238E27FC236}">
                      <a16:creationId xmlns:a16="http://schemas.microsoft.com/office/drawing/2014/main" id="{34FD0763-B94E-3538-5867-0E895851BD1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8" name="Group 427">
                <a:extLst>
                  <a:ext uri="{FF2B5EF4-FFF2-40B4-BE49-F238E27FC236}">
                    <a16:creationId xmlns:a16="http://schemas.microsoft.com/office/drawing/2014/main" id="{F28BA6F1-2A79-FAEC-1473-C2C24B18C31B}"/>
                  </a:ext>
                </a:extLst>
              </p:cNvPr>
              <p:cNvGrpSpPr/>
              <p:nvPr/>
            </p:nvGrpSpPr>
            <p:grpSpPr>
              <a:xfrm rot="18760257">
                <a:off x="3030630" y="3599348"/>
                <a:ext cx="118872" cy="722667"/>
                <a:chOff x="757634" y="4319798"/>
                <a:chExt cx="118872" cy="722667"/>
              </a:xfrm>
              <a:solidFill>
                <a:srgbClr val="E1471D"/>
              </a:solidFill>
            </p:grpSpPr>
            <p:sp>
              <p:nvSpPr>
                <p:cNvPr id="435" name="Rectangle 434">
                  <a:extLst>
                    <a:ext uri="{FF2B5EF4-FFF2-40B4-BE49-F238E27FC236}">
                      <a16:creationId xmlns:a16="http://schemas.microsoft.com/office/drawing/2014/main" id="{88B61064-E281-BCA5-17F2-601EB0D134B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6" name="Rectangle 435">
                  <a:extLst>
                    <a:ext uri="{FF2B5EF4-FFF2-40B4-BE49-F238E27FC236}">
                      <a16:creationId xmlns:a16="http://schemas.microsoft.com/office/drawing/2014/main" id="{3EFBCB1C-C5F3-A59B-D8D5-40B64A8EB03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9" name="Group 428">
                <a:extLst>
                  <a:ext uri="{FF2B5EF4-FFF2-40B4-BE49-F238E27FC236}">
                    <a16:creationId xmlns:a16="http://schemas.microsoft.com/office/drawing/2014/main" id="{A3F0F22B-9FED-EBFD-9936-DECED47B5EDD}"/>
                  </a:ext>
                </a:extLst>
              </p:cNvPr>
              <p:cNvGrpSpPr/>
              <p:nvPr/>
            </p:nvGrpSpPr>
            <p:grpSpPr>
              <a:xfrm rot="18760257">
                <a:off x="2910374" y="3708747"/>
                <a:ext cx="118873" cy="631227"/>
                <a:chOff x="757633" y="4319798"/>
                <a:chExt cx="118873" cy="631227"/>
              </a:xfrm>
              <a:solidFill>
                <a:srgbClr val="E1471D"/>
              </a:solidFill>
            </p:grpSpPr>
            <p:sp>
              <p:nvSpPr>
                <p:cNvPr id="433" name="Rectangle 432">
                  <a:extLst>
                    <a:ext uri="{FF2B5EF4-FFF2-40B4-BE49-F238E27FC236}">
                      <a16:creationId xmlns:a16="http://schemas.microsoft.com/office/drawing/2014/main" id="{9F1BD1ED-5008-8AFD-BDCE-948AB8194B2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4" name="Rectangle 433">
                  <a:extLst>
                    <a:ext uri="{FF2B5EF4-FFF2-40B4-BE49-F238E27FC236}">
                      <a16:creationId xmlns:a16="http://schemas.microsoft.com/office/drawing/2014/main" id="{6AC2EB9A-DC50-00C0-FCCD-B6A2EAE2DF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30" name="Group 429">
                <a:extLst>
                  <a:ext uri="{FF2B5EF4-FFF2-40B4-BE49-F238E27FC236}">
                    <a16:creationId xmlns:a16="http://schemas.microsoft.com/office/drawing/2014/main" id="{A48955FB-C552-E3A4-F637-A5A03915D188}"/>
                  </a:ext>
                </a:extLst>
              </p:cNvPr>
              <p:cNvGrpSpPr/>
              <p:nvPr/>
            </p:nvGrpSpPr>
            <p:grpSpPr>
              <a:xfrm rot="2587634">
                <a:off x="3762953" y="3668035"/>
                <a:ext cx="118872" cy="631228"/>
                <a:chOff x="757634" y="4319798"/>
                <a:chExt cx="118872" cy="631228"/>
              </a:xfrm>
              <a:solidFill>
                <a:srgbClr val="E1471D"/>
              </a:solidFill>
            </p:grpSpPr>
            <p:sp>
              <p:nvSpPr>
                <p:cNvPr id="431" name="Rectangle 430">
                  <a:extLst>
                    <a:ext uri="{FF2B5EF4-FFF2-40B4-BE49-F238E27FC236}">
                      <a16:creationId xmlns:a16="http://schemas.microsoft.com/office/drawing/2014/main" id="{16647E84-34F6-C03C-E835-6920D267E10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2" name="Rectangle 431">
                  <a:extLst>
                    <a:ext uri="{FF2B5EF4-FFF2-40B4-BE49-F238E27FC236}">
                      <a16:creationId xmlns:a16="http://schemas.microsoft.com/office/drawing/2014/main" id="{70AB8F40-F6A8-3A63-7155-761247451CB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03" name="Group 402">
              <a:extLst>
                <a:ext uri="{FF2B5EF4-FFF2-40B4-BE49-F238E27FC236}">
                  <a16:creationId xmlns:a16="http://schemas.microsoft.com/office/drawing/2014/main" id="{D5D7FD3F-36DA-F8F1-0472-E9D02532117C}"/>
                </a:ext>
              </a:extLst>
            </p:cNvPr>
            <p:cNvGrpSpPr/>
            <p:nvPr/>
          </p:nvGrpSpPr>
          <p:grpSpPr>
            <a:xfrm rot="16200000">
              <a:off x="1292617" y="3070279"/>
              <a:ext cx="320183" cy="395872"/>
              <a:chOff x="2654197" y="3567210"/>
              <a:chExt cx="1227628" cy="1517831"/>
            </a:xfrm>
          </p:grpSpPr>
          <p:sp>
            <p:nvSpPr>
              <p:cNvPr id="411" name="Rectangle 410">
                <a:extLst>
                  <a:ext uri="{FF2B5EF4-FFF2-40B4-BE49-F238E27FC236}">
                    <a16:creationId xmlns:a16="http://schemas.microsoft.com/office/drawing/2014/main" id="{502C6E67-1A51-DA3B-86E4-4ADB66136B16}"/>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2" name="Rectangle 411">
                <a:extLst>
                  <a:ext uri="{FF2B5EF4-FFF2-40B4-BE49-F238E27FC236}">
                    <a16:creationId xmlns:a16="http://schemas.microsoft.com/office/drawing/2014/main" id="{21575382-EA3B-F6DE-E629-4D7A6E65F5F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13" name="Group 412">
                <a:extLst>
                  <a:ext uri="{FF2B5EF4-FFF2-40B4-BE49-F238E27FC236}">
                    <a16:creationId xmlns:a16="http://schemas.microsoft.com/office/drawing/2014/main" id="{E244C6A3-C55C-E160-8A3D-5F1532683304}"/>
                  </a:ext>
                </a:extLst>
              </p:cNvPr>
              <p:cNvGrpSpPr/>
              <p:nvPr/>
            </p:nvGrpSpPr>
            <p:grpSpPr>
              <a:xfrm rot="2587634">
                <a:off x="3637585" y="3567210"/>
                <a:ext cx="118872" cy="722667"/>
                <a:chOff x="757634" y="4319798"/>
                <a:chExt cx="118872" cy="722667"/>
              </a:xfrm>
              <a:solidFill>
                <a:srgbClr val="E1471D"/>
              </a:solidFill>
            </p:grpSpPr>
            <p:sp>
              <p:nvSpPr>
                <p:cNvPr id="423" name="Rectangle 422">
                  <a:extLst>
                    <a:ext uri="{FF2B5EF4-FFF2-40B4-BE49-F238E27FC236}">
                      <a16:creationId xmlns:a16="http://schemas.microsoft.com/office/drawing/2014/main" id="{C91B286F-2A67-77DD-4399-A9A5A0B8D52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4" name="Rectangle 423">
                  <a:extLst>
                    <a:ext uri="{FF2B5EF4-FFF2-40B4-BE49-F238E27FC236}">
                      <a16:creationId xmlns:a16="http://schemas.microsoft.com/office/drawing/2014/main" id="{89BC85D3-E18C-1435-ADE2-146CFE4EFF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4" name="Group 413">
                <a:extLst>
                  <a:ext uri="{FF2B5EF4-FFF2-40B4-BE49-F238E27FC236}">
                    <a16:creationId xmlns:a16="http://schemas.microsoft.com/office/drawing/2014/main" id="{130B0948-32AB-C5FE-CD07-1F0857E468FC}"/>
                  </a:ext>
                </a:extLst>
              </p:cNvPr>
              <p:cNvGrpSpPr/>
              <p:nvPr/>
            </p:nvGrpSpPr>
            <p:grpSpPr>
              <a:xfrm rot="18760257">
                <a:off x="3030630" y="3599348"/>
                <a:ext cx="118872" cy="722667"/>
                <a:chOff x="757634" y="4319798"/>
                <a:chExt cx="118872" cy="722667"/>
              </a:xfrm>
              <a:solidFill>
                <a:srgbClr val="E1471D"/>
              </a:solidFill>
            </p:grpSpPr>
            <p:sp>
              <p:nvSpPr>
                <p:cNvPr id="421" name="Rectangle 420">
                  <a:extLst>
                    <a:ext uri="{FF2B5EF4-FFF2-40B4-BE49-F238E27FC236}">
                      <a16:creationId xmlns:a16="http://schemas.microsoft.com/office/drawing/2014/main" id="{2A3931AA-6499-2617-36E8-1E8425021F4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2" name="Rectangle 421">
                  <a:extLst>
                    <a:ext uri="{FF2B5EF4-FFF2-40B4-BE49-F238E27FC236}">
                      <a16:creationId xmlns:a16="http://schemas.microsoft.com/office/drawing/2014/main" id="{59398479-851B-9AFA-BF2A-D999815E690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5" name="Group 414">
                <a:extLst>
                  <a:ext uri="{FF2B5EF4-FFF2-40B4-BE49-F238E27FC236}">
                    <a16:creationId xmlns:a16="http://schemas.microsoft.com/office/drawing/2014/main" id="{D95577B5-B44E-75F0-ADD7-3A8D3C62B5A9}"/>
                  </a:ext>
                </a:extLst>
              </p:cNvPr>
              <p:cNvGrpSpPr/>
              <p:nvPr/>
            </p:nvGrpSpPr>
            <p:grpSpPr>
              <a:xfrm rot="18760257">
                <a:off x="2910374" y="3708747"/>
                <a:ext cx="118873" cy="631227"/>
                <a:chOff x="757633" y="4319798"/>
                <a:chExt cx="118873" cy="631227"/>
              </a:xfrm>
              <a:solidFill>
                <a:srgbClr val="E1471D"/>
              </a:solidFill>
            </p:grpSpPr>
            <p:sp>
              <p:nvSpPr>
                <p:cNvPr id="419" name="Rectangle 418">
                  <a:extLst>
                    <a:ext uri="{FF2B5EF4-FFF2-40B4-BE49-F238E27FC236}">
                      <a16:creationId xmlns:a16="http://schemas.microsoft.com/office/drawing/2014/main" id="{EDB7964D-C754-8B2E-E303-D8B50F1F528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0" name="Rectangle 419">
                  <a:extLst>
                    <a:ext uri="{FF2B5EF4-FFF2-40B4-BE49-F238E27FC236}">
                      <a16:creationId xmlns:a16="http://schemas.microsoft.com/office/drawing/2014/main" id="{5CB1C880-5B57-0311-C3F2-7789073EDF2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6" name="Group 415">
                <a:extLst>
                  <a:ext uri="{FF2B5EF4-FFF2-40B4-BE49-F238E27FC236}">
                    <a16:creationId xmlns:a16="http://schemas.microsoft.com/office/drawing/2014/main" id="{07E05734-D1E4-6AB1-46A2-5C2A83CB3F1C}"/>
                  </a:ext>
                </a:extLst>
              </p:cNvPr>
              <p:cNvGrpSpPr/>
              <p:nvPr/>
            </p:nvGrpSpPr>
            <p:grpSpPr>
              <a:xfrm rot="2587634">
                <a:off x="3762953" y="3668035"/>
                <a:ext cx="118872" cy="631228"/>
                <a:chOff x="757634" y="4319798"/>
                <a:chExt cx="118872" cy="631228"/>
              </a:xfrm>
              <a:solidFill>
                <a:srgbClr val="E1471D"/>
              </a:solidFill>
            </p:grpSpPr>
            <p:sp>
              <p:nvSpPr>
                <p:cNvPr id="417" name="Rectangle 416">
                  <a:extLst>
                    <a:ext uri="{FF2B5EF4-FFF2-40B4-BE49-F238E27FC236}">
                      <a16:creationId xmlns:a16="http://schemas.microsoft.com/office/drawing/2014/main" id="{0937CA65-1FF3-B1A3-1A63-9952DC631F6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8" name="Rectangle 417">
                  <a:extLst>
                    <a:ext uri="{FF2B5EF4-FFF2-40B4-BE49-F238E27FC236}">
                      <a16:creationId xmlns:a16="http://schemas.microsoft.com/office/drawing/2014/main" id="{E0FA67B0-0BE0-A5C2-FBA1-2D144231282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04" name="Straight Connector 403">
              <a:extLst>
                <a:ext uri="{FF2B5EF4-FFF2-40B4-BE49-F238E27FC236}">
                  <a16:creationId xmlns:a16="http://schemas.microsoft.com/office/drawing/2014/main" id="{6925DC8F-2906-4F9B-764F-245DB76B5DF5}"/>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05" name="Group 404">
              <a:extLst>
                <a:ext uri="{FF2B5EF4-FFF2-40B4-BE49-F238E27FC236}">
                  <a16:creationId xmlns:a16="http://schemas.microsoft.com/office/drawing/2014/main" id="{AA53AA17-2B12-0BF1-EE79-0696951D0859}"/>
                </a:ext>
              </a:extLst>
            </p:cNvPr>
            <p:cNvGrpSpPr/>
            <p:nvPr/>
          </p:nvGrpSpPr>
          <p:grpSpPr>
            <a:xfrm>
              <a:off x="1406723" y="3150658"/>
              <a:ext cx="46010" cy="173339"/>
              <a:chOff x="1406723" y="3150658"/>
              <a:chExt cx="46010" cy="173339"/>
            </a:xfrm>
          </p:grpSpPr>
          <p:sp>
            <p:nvSpPr>
              <p:cNvPr id="409" name="Oval 408">
                <a:extLst>
                  <a:ext uri="{FF2B5EF4-FFF2-40B4-BE49-F238E27FC236}">
                    <a16:creationId xmlns:a16="http://schemas.microsoft.com/office/drawing/2014/main" id="{9C5B44EC-9C69-49E5-9888-9DE6C3092DF7}"/>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0" name="Oval 409">
                <a:extLst>
                  <a:ext uri="{FF2B5EF4-FFF2-40B4-BE49-F238E27FC236}">
                    <a16:creationId xmlns:a16="http://schemas.microsoft.com/office/drawing/2014/main" id="{258B0A48-D0F2-C19B-AC1C-A09DEF251715}"/>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06" name="Group 405">
              <a:extLst>
                <a:ext uri="{FF2B5EF4-FFF2-40B4-BE49-F238E27FC236}">
                  <a16:creationId xmlns:a16="http://schemas.microsoft.com/office/drawing/2014/main" id="{A23C9AEF-2176-6AB8-85D7-BACE10D8BCFC}"/>
                </a:ext>
              </a:extLst>
            </p:cNvPr>
            <p:cNvGrpSpPr/>
            <p:nvPr/>
          </p:nvGrpSpPr>
          <p:grpSpPr>
            <a:xfrm>
              <a:off x="1843268" y="3156210"/>
              <a:ext cx="46010" cy="173339"/>
              <a:chOff x="1406723" y="3150658"/>
              <a:chExt cx="46010" cy="173339"/>
            </a:xfrm>
          </p:grpSpPr>
          <p:sp>
            <p:nvSpPr>
              <p:cNvPr id="407" name="Oval 406">
                <a:extLst>
                  <a:ext uri="{FF2B5EF4-FFF2-40B4-BE49-F238E27FC236}">
                    <a16:creationId xmlns:a16="http://schemas.microsoft.com/office/drawing/2014/main" id="{85B81F02-17ED-7E8B-81A3-738F1432FDB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8" name="Oval 407">
                <a:extLst>
                  <a:ext uri="{FF2B5EF4-FFF2-40B4-BE49-F238E27FC236}">
                    <a16:creationId xmlns:a16="http://schemas.microsoft.com/office/drawing/2014/main" id="{919971DD-8E91-F30B-371F-6925C1EE6BF6}"/>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39" name="Group 438">
            <a:extLst>
              <a:ext uri="{FF2B5EF4-FFF2-40B4-BE49-F238E27FC236}">
                <a16:creationId xmlns:a16="http://schemas.microsoft.com/office/drawing/2014/main" id="{34097800-9455-5FB5-8DD0-2186397EABD7}"/>
              </a:ext>
            </a:extLst>
          </p:cNvPr>
          <p:cNvGrpSpPr/>
          <p:nvPr/>
        </p:nvGrpSpPr>
        <p:grpSpPr>
          <a:xfrm>
            <a:off x="5130439" y="3482226"/>
            <a:ext cx="672801" cy="323141"/>
            <a:chOff x="1254773" y="3043082"/>
            <a:chExt cx="802062" cy="385224"/>
          </a:xfrm>
        </p:grpSpPr>
        <p:grpSp>
          <p:nvGrpSpPr>
            <p:cNvPr id="440" name="Group 439">
              <a:extLst>
                <a:ext uri="{FF2B5EF4-FFF2-40B4-BE49-F238E27FC236}">
                  <a16:creationId xmlns:a16="http://schemas.microsoft.com/office/drawing/2014/main" id="{38C4E39F-8CFC-82E8-B235-3D430C61B9C8}"/>
                </a:ext>
              </a:extLst>
            </p:cNvPr>
            <p:cNvGrpSpPr/>
            <p:nvPr/>
          </p:nvGrpSpPr>
          <p:grpSpPr>
            <a:xfrm rot="5400000">
              <a:off x="1698807" y="3005237"/>
              <a:ext cx="320183" cy="395873"/>
              <a:chOff x="2654197" y="3567210"/>
              <a:chExt cx="1227628" cy="1517833"/>
            </a:xfrm>
          </p:grpSpPr>
          <p:sp>
            <p:nvSpPr>
              <p:cNvPr id="463" name="Rectangle 462">
                <a:extLst>
                  <a:ext uri="{FF2B5EF4-FFF2-40B4-BE49-F238E27FC236}">
                    <a16:creationId xmlns:a16="http://schemas.microsoft.com/office/drawing/2014/main" id="{798E4D5E-125E-3C80-E870-93E31357B40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4" name="Rectangle 463">
                <a:extLst>
                  <a:ext uri="{FF2B5EF4-FFF2-40B4-BE49-F238E27FC236}">
                    <a16:creationId xmlns:a16="http://schemas.microsoft.com/office/drawing/2014/main" id="{093EFF2C-1725-98CF-AB73-093A8CECD964}"/>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65" name="Group 464">
                <a:extLst>
                  <a:ext uri="{FF2B5EF4-FFF2-40B4-BE49-F238E27FC236}">
                    <a16:creationId xmlns:a16="http://schemas.microsoft.com/office/drawing/2014/main" id="{B1F31A34-6EC2-6CDA-B8F3-947ACC7C6BC7}"/>
                  </a:ext>
                </a:extLst>
              </p:cNvPr>
              <p:cNvGrpSpPr/>
              <p:nvPr/>
            </p:nvGrpSpPr>
            <p:grpSpPr>
              <a:xfrm rot="2587634">
                <a:off x="3637585" y="3567210"/>
                <a:ext cx="118872" cy="722667"/>
                <a:chOff x="757634" y="4319798"/>
                <a:chExt cx="118872" cy="722667"/>
              </a:xfrm>
              <a:solidFill>
                <a:srgbClr val="E1471D"/>
              </a:solidFill>
            </p:grpSpPr>
            <p:sp>
              <p:nvSpPr>
                <p:cNvPr id="475" name="Rectangle 474">
                  <a:extLst>
                    <a:ext uri="{FF2B5EF4-FFF2-40B4-BE49-F238E27FC236}">
                      <a16:creationId xmlns:a16="http://schemas.microsoft.com/office/drawing/2014/main" id="{45B6E226-2626-9A4B-0069-480FEA5C19F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6" name="Rectangle 475">
                  <a:extLst>
                    <a:ext uri="{FF2B5EF4-FFF2-40B4-BE49-F238E27FC236}">
                      <a16:creationId xmlns:a16="http://schemas.microsoft.com/office/drawing/2014/main" id="{35E24EFC-9B1D-8602-DA08-CF5C111A28E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6" name="Group 465">
                <a:extLst>
                  <a:ext uri="{FF2B5EF4-FFF2-40B4-BE49-F238E27FC236}">
                    <a16:creationId xmlns:a16="http://schemas.microsoft.com/office/drawing/2014/main" id="{2CE93143-0018-AE59-63D7-6874CADE35C4}"/>
                  </a:ext>
                </a:extLst>
              </p:cNvPr>
              <p:cNvGrpSpPr/>
              <p:nvPr/>
            </p:nvGrpSpPr>
            <p:grpSpPr>
              <a:xfrm rot="18760257">
                <a:off x="3030630" y="3599348"/>
                <a:ext cx="118872" cy="722667"/>
                <a:chOff x="757634" y="4319798"/>
                <a:chExt cx="118872" cy="722667"/>
              </a:xfrm>
              <a:solidFill>
                <a:srgbClr val="E1471D"/>
              </a:solidFill>
            </p:grpSpPr>
            <p:sp>
              <p:nvSpPr>
                <p:cNvPr id="473" name="Rectangle 472">
                  <a:extLst>
                    <a:ext uri="{FF2B5EF4-FFF2-40B4-BE49-F238E27FC236}">
                      <a16:creationId xmlns:a16="http://schemas.microsoft.com/office/drawing/2014/main" id="{55C1666C-FA75-153E-90C8-15B7FA27F8D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4" name="Rectangle 473">
                  <a:extLst>
                    <a:ext uri="{FF2B5EF4-FFF2-40B4-BE49-F238E27FC236}">
                      <a16:creationId xmlns:a16="http://schemas.microsoft.com/office/drawing/2014/main" id="{39D873E5-78D1-4C82-73E7-0BCC3DAD3AF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7" name="Group 466">
                <a:extLst>
                  <a:ext uri="{FF2B5EF4-FFF2-40B4-BE49-F238E27FC236}">
                    <a16:creationId xmlns:a16="http://schemas.microsoft.com/office/drawing/2014/main" id="{8C44A25D-69F3-547F-C2C0-BC0F3EDC5C0E}"/>
                  </a:ext>
                </a:extLst>
              </p:cNvPr>
              <p:cNvGrpSpPr/>
              <p:nvPr/>
            </p:nvGrpSpPr>
            <p:grpSpPr>
              <a:xfrm rot="18760257">
                <a:off x="2910374" y="3708747"/>
                <a:ext cx="118873" cy="631227"/>
                <a:chOff x="757633" y="4319798"/>
                <a:chExt cx="118873" cy="631227"/>
              </a:xfrm>
              <a:solidFill>
                <a:srgbClr val="E1471D"/>
              </a:solidFill>
            </p:grpSpPr>
            <p:sp>
              <p:nvSpPr>
                <p:cNvPr id="471" name="Rectangle 470">
                  <a:extLst>
                    <a:ext uri="{FF2B5EF4-FFF2-40B4-BE49-F238E27FC236}">
                      <a16:creationId xmlns:a16="http://schemas.microsoft.com/office/drawing/2014/main" id="{9BFF5A36-FCB2-0CFF-85EB-A14894F896A9}"/>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2" name="Rectangle 471">
                  <a:extLst>
                    <a:ext uri="{FF2B5EF4-FFF2-40B4-BE49-F238E27FC236}">
                      <a16:creationId xmlns:a16="http://schemas.microsoft.com/office/drawing/2014/main" id="{D0C0C94B-4B09-1FF6-C5C8-3E435913AF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8" name="Group 467">
                <a:extLst>
                  <a:ext uri="{FF2B5EF4-FFF2-40B4-BE49-F238E27FC236}">
                    <a16:creationId xmlns:a16="http://schemas.microsoft.com/office/drawing/2014/main" id="{D697A716-7C43-6813-6212-25D8DE1752A4}"/>
                  </a:ext>
                </a:extLst>
              </p:cNvPr>
              <p:cNvGrpSpPr/>
              <p:nvPr/>
            </p:nvGrpSpPr>
            <p:grpSpPr>
              <a:xfrm rot="2587634">
                <a:off x="3762953" y="3668035"/>
                <a:ext cx="118872" cy="631228"/>
                <a:chOff x="757634" y="4319798"/>
                <a:chExt cx="118872" cy="631228"/>
              </a:xfrm>
              <a:solidFill>
                <a:srgbClr val="E1471D"/>
              </a:solidFill>
            </p:grpSpPr>
            <p:sp>
              <p:nvSpPr>
                <p:cNvPr id="469" name="Rectangle 468">
                  <a:extLst>
                    <a:ext uri="{FF2B5EF4-FFF2-40B4-BE49-F238E27FC236}">
                      <a16:creationId xmlns:a16="http://schemas.microsoft.com/office/drawing/2014/main" id="{764F7093-24FB-2ED2-162C-F4F81E95A85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0" name="Rectangle 469">
                  <a:extLst>
                    <a:ext uri="{FF2B5EF4-FFF2-40B4-BE49-F238E27FC236}">
                      <a16:creationId xmlns:a16="http://schemas.microsoft.com/office/drawing/2014/main" id="{F9E09562-FDAC-444B-23C5-5EBC40521EC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41" name="Group 440">
              <a:extLst>
                <a:ext uri="{FF2B5EF4-FFF2-40B4-BE49-F238E27FC236}">
                  <a16:creationId xmlns:a16="http://schemas.microsoft.com/office/drawing/2014/main" id="{4238F312-2E85-5855-B1F8-BFD33A9CD4CA}"/>
                </a:ext>
              </a:extLst>
            </p:cNvPr>
            <p:cNvGrpSpPr/>
            <p:nvPr/>
          </p:nvGrpSpPr>
          <p:grpSpPr>
            <a:xfrm rot="16200000">
              <a:off x="1292617" y="3070279"/>
              <a:ext cx="320183" cy="395872"/>
              <a:chOff x="2654197" y="3567210"/>
              <a:chExt cx="1227628" cy="1517831"/>
            </a:xfrm>
          </p:grpSpPr>
          <p:sp>
            <p:nvSpPr>
              <p:cNvPr id="449" name="Rectangle 448">
                <a:extLst>
                  <a:ext uri="{FF2B5EF4-FFF2-40B4-BE49-F238E27FC236}">
                    <a16:creationId xmlns:a16="http://schemas.microsoft.com/office/drawing/2014/main" id="{70B291B9-9967-E82D-9981-FD518C5D03EE}"/>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0" name="Rectangle 449">
                <a:extLst>
                  <a:ext uri="{FF2B5EF4-FFF2-40B4-BE49-F238E27FC236}">
                    <a16:creationId xmlns:a16="http://schemas.microsoft.com/office/drawing/2014/main" id="{A665194F-2C0F-600C-2CB9-E7E926BA2BB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51" name="Group 450">
                <a:extLst>
                  <a:ext uri="{FF2B5EF4-FFF2-40B4-BE49-F238E27FC236}">
                    <a16:creationId xmlns:a16="http://schemas.microsoft.com/office/drawing/2014/main" id="{9B98D5BA-B694-6DF6-43E6-3F2AEB55F65E}"/>
                  </a:ext>
                </a:extLst>
              </p:cNvPr>
              <p:cNvGrpSpPr/>
              <p:nvPr/>
            </p:nvGrpSpPr>
            <p:grpSpPr>
              <a:xfrm rot="2587634">
                <a:off x="3637585" y="3567210"/>
                <a:ext cx="118872" cy="722667"/>
                <a:chOff x="757634" y="4319798"/>
                <a:chExt cx="118872" cy="722667"/>
              </a:xfrm>
              <a:solidFill>
                <a:srgbClr val="E1471D"/>
              </a:solidFill>
            </p:grpSpPr>
            <p:sp>
              <p:nvSpPr>
                <p:cNvPr id="461" name="Rectangle 460">
                  <a:extLst>
                    <a:ext uri="{FF2B5EF4-FFF2-40B4-BE49-F238E27FC236}">
                      <a16:creationId xmlns:a16="http://schemas.microsoft.com/office/drawing/2014/main" id="{0E4AEE76-B5F3-C548-CCDC-CE35C5A7895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2" name="Rectangle 461">
                  <a:extLst>
                    <a:ext uri="{FF2B5EF4-FFF2-40B4-BE49-F238E27FC236}">
                      <a16:creationId xmlns:a16="http://schemas.microsoft.com/office/drawing/2014/main" id="{3F851416-7B11-4751-9378-67536705AF5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2" name="Group 451">
                <a:extLst>
                  <a:ext uri="{FF2B5EF4-FFF2-40B4-BE49-F238E27FC236}">
                    <a16:creationId xmlns:a16="http://schemas.microsoft.com/office/drawing/2014/main" id="{AD63FF91-4471-C0AB-48A6-7EEA1D8B5D93}"/>
                  </a:ext>
                </a:extLst>
              </p:cNvPr>
              <p:cNvGrpSpPr/>
              <p:nvPr/>
            </p:nvGrpSpPr>
            <p:grpSpPr>
              <a:xfrm rot="18760257">
                <a:off x="3030630" y="3599348"/>
                <a:ext cx="118872" cy="722667"/>
                <a:chOff x="757634" y="4319798"/>
                <a:chExt cx="118872" cy="722667"/>
              </a:xfrm>
              <a:solidFill>
                <a:srgbClr val="E1471D"/>
              </a:solidFill>
            </p:grpSpPr>
            <p:sp>
              <p:nvSpPr>
                <p:cNvPr id="459" name="Rectangle 458">
                  <a:extLst>
                    <a:ext uri="{FF2B5EF4-FFF2-40B4-BE49-F238E27FC236}">
                      <a16:creationId xmlns:a16="http://schemas.microsoft.com/office/drawing/2014/main" id="{75058D5B-AC48-EAC1-B798-41E633B2DD0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0" name="Rectangle 459">
                  <a:extLst>
                    <a:ext uri="{FF2B5EF4-FFF2-40B4-BE49-F238E27FC236}">
                      <a16:creationId xmlns:a16="http://schemas.microsoft.com/office/drawing/2014/main" id="{837C2139-BE15-4DC9-AEA6-935DC27C83B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3" name="Group 452">
                <a:extLst>
                  <a:ext uri="{FF2B5EF4-FFF2-40B4-BE49-F238E27FC236}">
                    <a16:creationId xmlns:a16="http://schemas.microsoft.com/office/drawing/2014/main" id="{2BD643AD-9CC9-B58C-D7ED-EDDE11137908}"/>
                  </a:ext>
                </a:extLst>
              </p:cNvPr>
              <p:cNvGrpSpPr/>
              <p:nvPr/>
            </p:nvGrpSpPr>
            <p:grpSpPr>
              <a:xfrm rot="18760257">
                <a:off x="2910374" y="3708747"/>
                <a:ext cx="118873" cy="631227"/>
                <a:chOff x="757633" y="4319798"/>
                <a:chExt cx="118873" cy="631227"/>
              </a:xfrm>
              <a:solidFill>
                <a:srgbClr val="E1471D"/>
              </a:solidFill>
            </p:grpSpPr>
            <p:sp>
              <p:nvSpPr>
                <p:cNvPr id="457" name="Rectangle 456">
                  <a:extLst>
                    <a:ext uri="{FF2B5EF4-FFF2-40B4-BE49-F238E27FC236}">
                      <a16:creationId xmlns:a16="http://schemas.microsoft.com/office/drawing/2014/main" id="{9A7807DC-FA88-CEB7-0D2E-1675E76ADE9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8" name="Rectangle 457">
                  <a:extLst>
                    <a:ext uri="{FF2B5EF4-FFF2-40B4-BE49-F238E27FC236}">
                      <a16:creationId xmlns:a16="http://schemas.microsoft.com/office/drawing/2014/main" id="{D0D72322-6FB7-5DFC-72BE-B17E92338AE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4" name="Group 453">
                <a:extLst>
                  <a:ext uri="{FF2B5EF4-FFF2-40B4-BE49-F238E27FC236}">
                    <a16:creationId xmlns:a16="http://schemas.microsoft.com/office/drawing/2014/main" id="{B424744A-906F-6E4E-A767-25DD97373871}"/>
                  </a:ext>
                </a:extLst>
              </p:cNvPr>
              <p:cNvGrpSpPr/>
              <p:nvPr/>
            </p:nvGrpSpPr>
            <p:grpSpPr>
              <a:xfrm rot="2587634">
                <a:off x="3762953" y="3668035"/>
                <a:ext cx="118872" cy="631228"/>
                <a:chOff x="757634" y="4319798"/>
                <a:chExt cx="118872" cy="631228"/>
              </a:xfrm>
              <a:solidFill>
                <a:srgbClr val="E1471D"/>
              </a:solidFill>
            </p:grpSpPr>
            <p:sp>
              <p:nvSpPr>
                <p:cNvPr id="455" name="Rectangle 454">
                  <a:extLst>
                    <a:ext uri="{FF2B5EF4-FFF2-40B4-BE49-F238E27FC236}">
                      <a16:creationId xmlns:a16="http://schemas.microsoft.com/office/drawing/2014/main" id="{CD8B3DD6-8E99-E6EF-1DE9-BA95FAF6E13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6" name="Rectangle 455">
                  <a:extLst>
                    <a:ext uri="{FF2B5EF4-FFF2-40B4-BE49-F238E27FC236}">
                      <a16:creationId xmlns:a16="http://schemas.microsoft.com/office/drawing/2014/main" id="{1AA84E99-54FD-BA99-8B43-0DBC5698842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42" name="Straight Connector 441">
              <a:extLst>
                <a:ext uri="{FF2B5EF4-FFF2-40B4-BE49-F238E27FC236}">
                  <a16:creationId xmlns:a16="http://schemas.microsoft.com/office/drawing/2014/main" id="{06BEDB06-719D-628A-28B5-4E8318AD9B8E}"/>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43" name="Group 442">
              <a:extLst>
                <a:ext uri="{FF2B5EF4-FFF2-40B4-BE49-F238E27FC236}">
                  <a16:creationId xmlns:a16="http://schemas.microsoft.com/office/drawing/2014/main" id="{F4ACB0C6-D7A9-DC94-D5F3-552E0BDFC35C}"/>
                </a:ext>
              </a:extLst>
            </p:cNvPr>
            <p:cNvGrpSpPr/>
            <p:nvPr/>
          </p:nvGrpSpPr>
          <p:grpSpPr>
            <a:xfrm>
              <a:off x="1406723" y="3150658"/>
              <a:ext cx="46010" cy="173339"/>
              <a:chOff x="1406723" y="3150658"/>
              <a:chExt cx="46010" cy="173339"/>
            </a:xfrm>
          </p:grpSpPr>
          <p:sp>
            <p:nvSpPr>
              <p:cNvPr id="447" name="Oval 446">
                <a:extLst>
                  <a:ext uri="{FF2B5EF4-FFF2-40B4-BE49-F238E27FC236}">
                    <a16:creationId xmlns:a16="http://schemas.microsoft.com/office/drawing/2014/main" id="{9687C297-7B93-00E2-07C1-02B9FA98AD64}"/>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8" name="Oval 447">
                <a:extLst>
                  <a:ext uri="{FF2B5EF4-FFF2-40B4-BE49-F238E27FC236}">
                    <a16:creationId xmlns:a16="http://schemas.microsoft.com/office/drawing/2014/main" id="{CFE7FFBD-0A98-96B1-2167-A1707B24E150}"/>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4" name="Group 443">
              <a:extLst>
                <a:ext uri="{FF2B5EF4-FFF2-40B4-BE49-F238E27FC236}">
                  <a16:creationId xmlns:a16="http://schemas.microsoft.com/office/drawing/2014/main" id="{48608047-5C0F-F892-CD8F-3CF83014416C}"/>
                </a:ext>
              </a:extLst>
            </p:cNvPr>
            <p:cNvGrpSpPr/>
            <p:nvPr/>
          </p:nvGrpSpPr>
          <p:grpSpPr>
            <a:xfrm>
              <a:off x="1843268" y="3156210"/>
              <a:ext cx="46010" cy="173339"/>
              <a:chOff x="1406723" y="3150658"/>
              <a:chExt cx="46010" cy="173339"/>
            </a:xfrm>
          </p:grpSpPr>
          <p:sp>
            <p:nvSpPr>
              <p:cNvPr id="445" name="Oval 444">
                <a:extLst>
                  <a:ext uri="{FF2B5EF4-FFF2-40B4-BE49-F238E27FC236}">
                    <a16:creationId xmlns:a16="http://schemas.microsoft.com/office/drawing/2014/main" id="{C1F18C57-F475-53A7-7196-A61F0173962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6" name="Oval 445">
                <a:extLst>
                  <a:ext uri="{FF2B5EF4-FFF2-40B4-BE49-F238E27FC236}">
                    <a16:creationId xmlns:a16="http://schemas.microsoft.com/office/drawing/2014/main" id="{8B7D88CB-D06A-2EA5-FB53-D59ACF565E9B}"/>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77" name="Group 476">
            <a:extLst>
              <a:ext uri="{FF2B5EF4-FFF2-40B4-BE49-F238E27FC236}">
                <a16:creationId xmlns:a16="http://schemas.microsoft.com/office/drawing/2014/main" id="{739A268C-3978-098E-D802-715EA9CFDD56}"/>
              </a:ext>
            </a:extLst>
          </p:cNvPr>
          <p:cNvGrpSpPr/>
          <p:nvPr/>
        </p:nvGrpSpPr>
        <p:grpSpPr>
          <a:xfrm>
            <a:off x="5241986" y="3590171"/>
            <a:ext cx="672801" cy="323141"/>
            <a:chOff x="1254773" y="3043082"/>
            <a:chExt cx="802062" cy="385224"/>
          </a:xfrm>
        </p:grpSpPr>
        <p:grpSp>
          <p:nvGrpSpPr>
            <p:cNvPr id="478" name="Group 477">
              <a:extLst>
                <a:ext uri="{FF2B5EF4-FFF2-40B4-BE49-F238E27FC236}">
                  <a16:creationId xmlns:a16="http://schemas.microsoft.com/office/drawing/2014/main" id="{19C37829-EAF6-06FA-7AE6-0A3DD1059B27}"/>
                </a:ext>
              </a:extLst>
            </p:cNvPr>
            <p:cNvGrpSpPr/>
            <p:nvPr/>
          </p:nvGrpSpPr>
          <p:grpSpPr>
            <a:xfrm rot="5400000">
              <a:off x="1698807" y="3005237"/>
              <a:ext cx="320183" cy="395873"/>
              <a:chOff x="2654197" y="3567210"/>
              <a:chExt cx="1227628" cy="1517833"/>
            </a:xfrm>
          </p:grpSpPr>
          <p:sp>
            <p:nvSpPr>
              <p:cNvPr id="501" name="Rectangle 500">
                <a:extLst>
                  <a:ext uri="{FF2B5EF4-FFF2-40B4-BE49-F238E27FC236}">
                    <a16:creationId xmlns:a16="http://schemas.microsoft.com/office/drawing/2014/main" id="{4E4B9DD7-C1C3-479F-93A2-E4CEF5FA0ABB}"/>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2" name="Rectangle 501">
                <a:extLst>
                  <a:ext uri="{FF2B5EF4-FFF2-40B4-BE49-F238E27FC236}">
                    <a16:creationId xmlns:a16="http://schemas.microsoft.com/office/drawing/2014/main" id="{920F74EA-CE82-5864-29E9-15B8D48FC14E}"/>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03" name="Group 502">
                <a:extLst>
                  <a:ext uri="{FF2B5EF4-FFF2-40B4-BE49-F238E27FC236}">
                    <a16:creationId xmlns:a16="http://schemas.microsoft.com/office/drawing/2014/main" id="{B8FF946B-1F36-0EA3-418E-E723171C1A7C}"/>
                  </a:ext>
                </a:extLst>
              </p:cNvPr>
              <p:cNvGrpSpPr/>
              <p:nvPr/>
            </p:nvGrpSpPr>
            <p:grpSpPr>
              <a:xfrm rot="2587634">
                <a:off x="3637585" y="3567210"/>
                <a:ext cx="118872" cy="722667"/>
                <a:chOff x="757634" y="4319798"/>
                <a:chExt cx="118872" cy="722667"/>
              </a:xfrm>
              <a:solidFill>
                <a:srgbClr val="E1471D"/>
              </a:solidFill>
            </p:grpSpPr>
            <p:sp>
              <p:nvSpPr>
                <p:cNvPr id="513" name="Rectangle 512">
                  <a:extLst>
                    <a:ext uri="{FF2B5EF4-FFF2-40B4-BE49-F238E27FC236}">
                      <a16:creationId xmlns:a16="http://schemas.microsoft.com/office/drawing/2014/main" id="{C53AA89C-B532-70F4-73A1-A37C557158B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4" name="Rectangle 513">
                  <a:extLst>
                    <a:ext uri="{FF2B5EF4-FFF2-40B4-BE49-F238E27FC236}">
                      <a16:creationId xmlns:a16="http://schemas.microsoft.com/office/drawing/2014/main" id="{A1384F8A-7E8D-D165-E188-5A17A74B347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4" name="Group 503">
                <a:extLst>
                  <a:ext uri="{FF2B5EF4-FFF2-40B4-BE49-F238E27FC236}">
                    <a16:creationId xmlns:a16="http://schemas.microsoft.com/office/drawing/2014/main" id="{873A38DF-1F93-F19F-4047-EC4D3F9E6770}"/>
                  </a:ext>
                </a:extLst>
              </p:cNvPr>
              <p:cNvGrpSpPr/>
              <p:nvPr/>
            </p:nvGrpSpPr>
            <p:grpSpPr>
              <a:xfrm rot="18760257">
                <a:off x="3030630" y="3599348"/>
                <a:ext cx="118872" cy="722667"/>
                <a:chOff x="757634" y="4319798"/>
                <a:chExt cx="118872" cy="722667"/>
              </a:xfrm>
              <a:solidFill>
                <a:srgbClr val="E1471D"/>
              </a:solidFill>
            </p:grpSpPr>
            <p:sp>
              <p:nvSpPr>
                <p:cNvPr id="511" name="Rectangle 510">
                  <a:extLst>
                    <a:ext uri="{FF2B5EF4-FFF2-40B4-BE49-F238E27FC236}">
                      <a16:creationId xmlns:a16="http://schemas.microsoft.com/office/drawing/2014/main" id="{D2028AAE-38F8-62EA-1391-C270A80BA7D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2" name="Rectangle 511">
                  <a:extLst>
                    <a:ext uri="{FF2B5EF4-FFF2-40B4-BE49-F238E27FC236}">
                      <a16:creationId xmlns:a16="http://schemas.microsoft.com/office/drawing/2014/main" id="{4B53CC6B-F6EB-E9E9-2753-F38B287732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5" name="Group 504">
                <a:extLst>
                  <a:ext uri="{FF2B5EF4-FFF2-40B4-BE49-F238E27FC236}">
                    <a16:creationId xmlns:a16="http://schemas.microsoft.com/office/drawing/2014/main" id="{0800A1F2-58A0-AE4B-3D79-41B1C34730A0}"/>
                  </a:ext>
                </a:extLst>
              </p:cNvPr>
              <p:cNvGrpSpPr/>
              <p:nvPr/>
            </p:nvGrpSpPr>
            <p:grpSpPr>
              <a:xfrm rot="18760257">
                <a:off x="2910374" y="3708747"/>
                <a:ext cx="118873" cy="631227"/>
                <a:chOff x="757633" y="4319798"/>
                <a:chExt cx="118873" cy="631227"/>
              </a:xfrm>
              <a:solidFill>
                <a:srgbClr val="E1471D"/>
              </a:solidFill>
            </p:grpSpPr>
            <p:sp>
              <p:nvSpPr>
                <p:cNvPr id="509" name="Rectangle 508">
                  <a:extLst>
                    <a:ext uri="{FF2B5EF4-FFF2-40B4-BE49-F238E27FC236}">
                      <a16:creationId xmlns:a16="http://schemas.microsoft.com/office/drawing/2014/main" id="{3B845E4C-161A-2BB7-0127-E6BA9635CC09}"/>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0" name="Rectangle 509">
                  <a:extLst>
                    <a:ext uri="{FF2B5EF4-FFF2-40B4-BE49-F238E27FC236}">
                      <a16:creationId xmlns:a16="http://schemas.microsoft.com/office/drawing/2014/main" id="{3378CBD5-0A35-51C8-81FA-1A87D963F83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6" name="Group 505">
                <a:extLst>
                  <a:ext uri="{FF2B5EF4-FFF2-40B4-BE49-F238E27FC236}">
                    <a16:creationId xmlns:a16="http://schemas.microsoft.com/office/drawing/2014/main" id="{49AC2DD8-0E94-847F-D139-D097897622D1}"/>
                  </a:ext>
                </a:extLst>
              </p:cNvPr>
              <p:cNvGrpSpPr/>
              <p:nvPr/>
            </p:nvGrpSpPr>
            <p:grpSpPr>
              <a:xfrm rot="2587634">
                <a:off x="3762953" y="3668035"/>
                <a:ext cx="118872" cy="631228"/>
                <a:chOff x="757634" y="4319798"/>
                <a:chExt cx="118872" cy="631228"/>
              </a:xfrm>
              <a:solidFill>
                <a:srgbClr val="E1471D"/>
              </a:solidFill>
            </p:grpSpPr>
            <p:sp>
              <p:nvSpPr>
                <p:cNvPr id="507" name="Rectangle 506">
                  <a:extLst>
                    <a:ext uri="{FF2B5EF4-FFF2-40B4-BE49-F238E27FC236}">
                      <a16:creationId xmlns:a16="http://schemas.microsoft.com/office/drawing/2014/main" id="{E3319ED5-7BE7-95E2-DCC5-A489A3E2A15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8" name="Rectangle 507">
                  <a:extLst>
                    <a:ext uri="{FF2B5EF4-FFF2-40B4-BE49-F238E27FC236}">
                      <a16:creationId xmlns:a16="http://schemas.microsoft.com/office/drawing/2014/main" id="{5A339834-EA07-3406-140B-E6DD8F025D9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79" name="Group 478">
              <a:extLst>
                <a:ext uri="{FF2B5EF4-FFF2-40B4-BE49-F238E27FC236}">
                  <a16:creationId xmlns:a16="http://schemas.microsoft.com/office/drawing/2014/main" id="{36D2BAAC-BB77-1571-70EC-A32757BF209C}"/>
                </a:ext>
              </a:extLst>
            </p:cNvPr>
            <p:cNvGrpSpPr/>
            <p:nvPr/>
          </p:nvGrpSpPr>
          <p:grpSpPr>
            <a:xfrm rot="16200000">
              <a:off x="1292617" y="3070279"/>
              <a:ext cx="320183" cy="395872"/>
              <a:chOff x="2654197" y="3567210"/>
              <a:chExt cx="1227628" cy="1517831"/>
            </a:xfrm>
          </p:grpSpPr>
          <p:sp>
            <p:nvSpPr>
              <p:cNvPr id="487" name="Rectangle 486">
                <a:extLst>
                  <a:ext uri="{FF2B5EF4-FFF2-40B4-BE49-F238E27FC236}">
                    <a16:creationId xmlns:a16="http://schemas.microsoft.com/office/drawing/2014/main" id="{8B76C38E-4DF8-D8AE-B8AF-B3A8D731213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8" name="Rectangle 487">
                <a:extLst>
                  <a:ext uri="{FF2B5EF4-FFF2-40B4-BE49-F238E27FC236}">
                    <a16:creationId xmlns:a16="http://schemas.microsoft.com/office/drawing/2014/main" id="{CEFCDD90-5F4F-537B-B512-CD7C01303D0A}"/>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89" name="Group 488">
                <a:extLst>
                  <a:ext uri="{FF2B5EF4-FFF2-40B4-BE49-F238E27FC236}">
                    <a16:creationId xmlns:a16="http://schemas.microsoft.com/office/drawing/2014/main" id="{CC58F1EF-1247-317F-FBD6-B33F25E30018}"/>
                  </a:ext>
                </a:extLst>
              </p:cNvPr>
              <p:cNvGrpSpPr/>
              <p:nvPr/>
            </p:nvGrpSpPr>
            <p:grpSpPr>
              <a:xfrm rot="2587634">
                <a:off x="3637585" y="3567210"/>
                <a:ext cx="118872" cy="722667"/>
                <a:chOff x="757634" y="4319798"/>
                <a:chExt cx="118872" cy="722667"/>
              </a:xfrm>
              <a:solidFill>
                <a:srgbClr val="E1471D"/>
              </a:solidFill>
            </p:grpSpPr>
            <p:sp>
              <p:nvSpPr>
                <p:cNvPr id="499" name="Rectangle 498">
                  <a:extLst>
                    <a:ext uri="{FF2B5EF4-FFF2-40B4-BE49-F238E27FC236}">
                      <a16:creationId xmlns:a16="http://schemas.microsoft.com/office/drawing/2014/main" id="{6BC6AD92-CDEA-3F91-0A68-5F4B10221AE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0" name="Rectangle 499">
                  <a:extLst>
                    <a:ext uri="{FF2B5EF4-FFF2-40B4-BE49-F238E27FC236}">
                      <a16:creationId xmlns:a16="http://schemas.microsoft.com/office/drawing/2014/main" id="{F9587D64-9FB2-0452-C2C7-E4E0238532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0" name="Group 489">
                <a:extLst>
                  <a:ext uri="{FF2B5EF4-FFF2-40B4-BE49-F238E27FC236}">
                    <a16:creationId xmlns:a16="http://schemas.microsoft.com/office/drawing/2014/main" id="{4E118758-E041-D521-BFD7-6769A2141F0D}"/>
                  </a:ext>
                </a:extLst>
              </p:cNvPr>
              <p:cNvGrpSpPr/>
              <p:nvPr/>
            </p:nvGrpSpPr>
            <p:grpSpPr>
              <a:xfrm rot="18760257">
                <a:off x="3030630" y="3599348"/>
                <a:ext cx="118872" cy="722667"/>
                <a:chOff x="757634" y="4319798"/>
                <a:chExt cx="118872" cy="722667"/>
              </a:xfrm>
              <a:solidFill>
                <a:srgbClr val="E1471D"/>
              </a:solidFill>
            </p:grpSpPr>
            <p:sp>
              <p:nvSpPr>
                <p:cNvPr id="497" name="Rectangle 496">
                  <a:extLst>
                    <a:ext uri="{FF2B5EF4-FFF2-40B4-BE49-F238E27FC236}">
                      <a16:creationId xmlns:a16="http://schemas.microsoft.com/office/drawing/2014/main" id="{27847CA3-D372-2A75-7675-F827D3D67CB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8" name="Rectangle 497">
                  <a:extLst>
                    <a:ext uri="{FF2B5EF4-FFF2-40B4-BE49-F238E27FC236}">
                      <a16:creationId xmlns:a16="http://schemas.microsoft.com/office/drawing/2014/main" id="{7F9B8552-CC3E-58ED-0199-A1AB4980452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1" name="Group 490">
                <a:extLst>
                  <a:ext uri="{FF2B5EF4-FFF2-40B4-BE49-F238E27FC236}">
                    <a16:creationId xmlns:a16="http://schemas.microsoft.com/office/drawing/2014/main" id="{5EF80EC9-F2A8-B4C5-FC89-B316A9688297}"/>
                  </a:ext>
                </a:extLst>
              </p:cNvPr>
              <p:cNvGrpSpPr/>
              <p:nvPr/>
            </p:nvGrpSpPr>
            <p:grpSpPr>
              <a:xfrm rot="18760257">
                <a:off x="2910374" y="3708747"/>
                <a:ext cx="118873" cy="631227"/>
                <a:chOff x="757633" y="4319798"/>
                <a:chExt cx="118873" cy="631227"/>
              </a:xfrm>
              <a:solidFill>
                <a:srgbClr val="E1471D"/>
              </a:solidFill>
            </p:grpSpPr>
            <p:sp>
              <p:nvSpPr>
                <p:cNvPr id="495" name="Rectangle 494">
                  <a:extLst>
                    <a:ext uri="{FF2B5EF4-FFF2-40B4-BE49-F238E27FC236}">
                      <a16:creationId xmlns:a16="http://schemas.microsoft.com/office/drawing/2014/main" id="{DFA72691-1456-C461-27FC-AE817053DC1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6" name="Rectangle 495">
                  <a:extLst>
                    <a:ext uri="{FF2B5EF4-FFF2-40B4-BE49-F238E27FC236}">
                      <a16:creationId xmlns:a16="http://schemas.microsoft.com/office/drawing/2014/main" id="{FFA900E3-A6BC-D007-AEAD-58E251ABDE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2" name="Group 491">
                <a:extLst>
                  <a:ext uri="{FF2B5EF4-FFF2-40B4-BE49-F238E27FC236}">
                    <a16:creationId xmlns:a16="http://schemas.microsoft.com/office/drawing/2014/main" id="{84600CA8-4365-1336-ED25-2B66ACED97BE}"/>
                  </a:ext>
                </a:extLst>
              </p:cNvPr>
              <p:cNvGrpSpPr/>
              <p:nvPr/>
            </p:nvGrpSpPr>
            <p:grpSpPr>
              <a:xfrm rot="2587634">
                <a:off x="3762953" y="3668035"/>
                <a:ext cx="118872" cy="631228"/>
                <a:chOff x="757634" y="4319798"/>
                <a:chExt cx="118872" cy="631228"/>
              </a:xfrm>
              <a:solidFill>
                <a:srgbClr val="E1471D"/>
              </a:solidFill>
            </p:grpSpPr>
            <p:sp>
              <p:nvSpPr>
                <p:cNvPr id="493" name="Rectangle 492">
                  <a:extLst>
                    <a:ext uri="{FF2B5EF4-FFF2-40B4-BE49-F238E27FC236}">
                      <a16:creationId xmlns:a16="http://schemas.microsoft.com/office/drawing/2014/main" id="{9AC5CCF2-C2C8-FECF-9227-65C1CDEF910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4" name="Rectangle 493">
                  <a:extLst>
                    <a:ext uri="{FF2B5EF4-FFF2-40B4-BE49-F238E27FC236}">
                      <a16:creationId xmlns:a16="http://schemas.microsoft.com/office/drawing/2014/main" id="{D4B3705C-88D1-FCB6-1DBB-57F51401D73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80" name="Straight Connector 479">
              <a:extLst>
                <a:ext uri="{FF2B5EF4-FFF2-40B4-BE49-F238E27FC236}">
                  <a16:creationId xmlns:a16="http://schemas.microsoft.com/office/drawing/2014/main" id="{E0A84C59-117D-29A1-3CF8-2183AE5A9875}"/>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81" name="Group 480">
              <a:extLst>
                <a:ext uri="{FF2B5EF4-FFF2-40B4-BE49-F238E27FC236}">
                  <a16:creationId xmlns:a16="http://schemas.microsoft.com/office/drawing/2014/main" id="{01DF6851-5A0C-6902-97F6-1628641D277F}"/>
                </a:ext>
              </a:extLst>
            </p:cNvPr>
            <p:cNvGrpSpPr/>
            <p:nvPr/>
          </p:nvGrpSpPr>
          <p:grpSpPr>
            <a:xfrm>
              <a:off x="1406723" y="3150658"/>
              <a:ext cx="46010" cy="173339"/>
              <a:chOff x="1406723" y="3150658"/>
              <a:chExt cx="46010" cy="173339"/>
            </a:xfrm>
          </p:grpSpPr>
          <p:sp>
            <p:nvSpPr>
              <p:cNvPr id="485" name="Oval 484">
                <a:extLst>
                  <a:ext uri="{FF2B5EF4-FFF2-40B4-BE49-F238E27FC236}">
                    <a16:creationId xmlns:a16="http://schemas.microsoft.com/office/drawing/2014/main" id="{CC09CAF8-954D-E2BA-05A0-5EC096D23A29}"/>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6" name="Oval 485">
                <a:extLst>
                  <a:ext uri="{FF2B5EF4-FFF2-40B4-BE49-F238E27FC236}">
                    <a16:creationId xmlns:a16="http://schemas.microsoft.com/office/drawing/2014/main" id="{44A34AD8-1596-95F3-C834-C9A1151B53A8}"/>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82" name="Group 481">
              <a:extLst>
                <a:ext uri="{FF2B5EF4-FFF2-40B4-BE49-F238E27FC236}">
                  <a16:creationId xmlns:a16="http://schemas.microsoft.com/office/drawing/2014/main" id="{E40FC15E-B291-18E3-97E1-A08CFE0000CE}"/>
                </a:ext>
              </a:extLst>
            </p:cNvPr>
            <p:cNvGrpSpPr/>
            <p:nvPr/>
          </p:nvGrpSpPr>
          <p:grpSpPr>
            <a:xfrm>
              <a:off x="1843268" y="3156210"/>
              <a:ext cx="46010" cy="173339"/>
              <a:chOff x="1406723" y="3150658"/>
              <a:chExt cx="46010" cy="173339"/>
            </a:xfrm>
          </p:grpSpPr>
          <p:sp>
            <p:nvSpPr>
              <p:cNvPr id="483" name="Oval 482">
                <a:extLst>
                  <a:ext uri="{FF2B5EF4-FFF2-40B4-BE49-F238E27FC236}">
                    <a16:creationId xmlns:a16="http://schemas.microsoft.com/office/drawing/2014/main" id="{601AA477-F75C-3B0A-D464-E0589BC4D62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4" name="Oval 483">
                <a:extLst>
                  <a:ext uri="{FF2B5EF4-FFF2-40B4-BE49-F238E27FC236}">
                    <a16:creationId xmlns:a16="http://schemas.microsoft.com/office/drawing/2014/main" id="{C93F21AD-A292-64B4-4D0F-A66493614EB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15" name="Group 514">
            <a:extLst>
              <a:ext uri="{FF2B5EF4-FFF2-40B4-BE49-F238E27FC236}">
                <a16:creationId xmlns:a16="http://schemas.microsoft.com/office/drawing/2014/main" id="{DACC8C53-13A5-F196-A4D5-E2CAB7ED425F}"/>
              </a:ext>
            </a:extLst>
          </p:cNvPr>
          <p:cNvGrpSpPr/>
          <p:nvPr/>
        </p:nvGrpSpPr>
        <p:grpSpPr>
          <a:xfrm>
            <a:off x="3534199" y="3624348"/>
            <a:ext cx="549090" cy="1378546"/>
            <a:chOff x="3122075" y="3222696"/>
            <a:chExt cx="549090" cy="1378546"/>
          </a:xfrm>
        </p:grpSpPr>
        <p:grpSp>
          <p:nvGrpSpPr>
            <p:cNvPr id="516" name="Group 515">
              <a:extLst>
                <a:ext uri="{FF2B5EF4-FFF2-40B4-BE49-F238E27FC236}">
                  <a16:creationId xmlns:a16="http://schemas.microsoft.com/office/drawing/2014/main" id="{2184016F-69B0-DFBE-E72B-14470305EE72}"/>
                </a:ext>
              </a:extLst>
            </p:cNvPr>
            <p:cNvGrpSpPr/>
            <p:nvPr/>
          </p:nvGrpSpPr>
          <p:grpSpPr>
            <a:xfrm>
              <a:off x="3122075" y="3234766"/>
              <a:ext cx="506962" cy="1366476"/>
              <a:chOff x="3122075" y="3234766"/>
              <a:chExt cx="506962" cy="1366476"/>
            </a:xfrm>
          </p:grpSpPr>
          <p:sp>
            <p:nvSpPr>
              <p:cNvPr id="533" name="Freeform: Shape 532">
                <a:extLst>
                  <a:ext uri="{FF2B5EF4-FFF2-40B4-BE49-F238E27FC236}">
                    <a16:creationId xmlns:a16="http://schemas.microsoft.com/office/drawing/2014/main" id="{8A64B3EF-341E-0658-C7D6-1F8C26C20B63}"/>
                  </a:ext>
                </a:extLst>
              </p:cNvPr>
              <p:cNvSpPr/>
              <p:nvPr/>
            </p:nvSpPr>
            <p:spPr bwMode="auto">
              <a:xfrm>
                <a:off x="3122075" y="3245938"/>
                <a:ext cx="499095" cy="1355304"/>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095" h="1355304">
                    <a:moveTo>
                      <a:pt x="0" y="43716"/>
                    </a:moveTo>
                    <a:cubicBezTo>
                      <a:pt x="54038" y="52520"/>
                      <a:pt x="108077" y="61325"/>
                      <a:pt x="134792" y="98362"/>
                    </a:cubicBezTo>
                    <a:cubicBezTo>
                      <a:pt x="161508" y="135400"/>
                      <a:pt x="156043" y="213724"/>
                      <a:pt x="160293" y="265941"/>
                    </a:cubicBezTo>
                    <a:cubicBezTo>
                      <a:pt x="164543" y="318158"/>
                      <a:pt x="154829" y="356410"/>
                      <a:pt x="160293" y="411662"/>
                    </a:cubicBezTo>
                    <a:cubicBezTo>
                      <a:pt x="165757" y="466914"/>
                      <a:pt x="191259" y="530667"/>
                      <a:pt x="193080" y="597456"/>
                    </a:cubicBezTo>
                    <a:cubicBezTo>
                      <a:pt x="194901" y="664245"/>
                      <a:pt x="171829" y="743785"/>
                      <a:pt x="171222" y="812395"/>
                    </a:cubicBezTo>
                    <a:cubicBezTo>
                      <a:pt x="170615" y="881005"/>
                      <a:pt x="186401" y="951438"/>
                      <a:pt x="189437" y="1009119"/>
                    </a:cubicBezTo>
                    <a:cubicBezTo>
                      <a:pt x="192473" y="1066800"/>
                      <a:pt x="187008" y="1109909"/>
                      <a:pt x="189437" y="1158483"/>
                    </a:cubicBezTo>
                    <a:cubicBezTo>
                      <a:pt x="191866" y="1207057"/>
                      <a:pt x="183972" y="1267774"/>
                      <a:pt x="204009" y="1300561"/>
                    </a:cubicBezTo>
                    <a:cubicBezTo>
                      <a:pt x="224046" y="1333348"/>
                      <a:pt x="272012" y="1357028"/>
                      <a:pt x="309657" y="1355206"/>
                    </a:cubicBezTo>
                    <a:cubicBezTo>
                      <a:pt x="347302" y="1353385"/>
                      <a:pt x="409233" y="1334563"/>
                      <a:pt x="429877" y="1289632"/>
                    </a:cubicBezTo>
                    <a:cubicBezTo>
                      <a:pt x="450521" y="1244701"/>
                      <a:pt x="428056" y="1149375"/>
                      <a:pt x="433520" y="1085622"/>
                    </a:cubicBezTo>
                    <a:cubicBezTo>
                      <a:pt x="438984" y="1021869"/>
                      <a:pt x="460843" y="972689"/>
                      <a:pt x="462664" y="907114"/>
                    </a:cubicBezTo>
                    <a:cubicBezTo>
                      <a:pt x="464486" y="841540"/>
                      <a:pt x="447485" y="748035"/>
                      <a:pt x="444449" y="692175"/>
                    </a:cubicBezTo>
                    <a:cubicBezTo>
                      <a:pt x="441413" y="636315"/>
                      <a:pt x="438377" y="621743"/>
                      <a:pt x="444449" y="571955"/>
                    </a:cubicBezTo>
                    <a:cubicBezTo>
                      <a:pt x="450521" y="522167"/>
                      <a:pt x="483916" y="457807"/>
                      <a:pt x="480880" y="393447"/>
                    </a:cubicBezTo>
                    <a:cubicBezTo>
                      <a:pt x="477844" y="329087"/>
                      <a:pt x="423198" y="251368"/>
                      <a:pt x="426234" y="185794"/>
                    </a:cubicBezTo>
                    <a:cubicBezTo>
                      <a:pt x="429270" y="120220"/>
                      <a:pt x="464182" y="60110"/>
                      <a:pt x="499095" y="0"/>
                    </a:cubicBezTo>
                  </a:path>
                </a:pathLst>
              </a:custGeom>
              <a:noFill/>
              <a:ln w="38100">
                <a:solidFill>
                  <a:srgbClr val="E1471D">
                    <a:lumMod val="60000"/>
                    <a:lumOff val="40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4" name="Freeform: Shape 533">
                <a:extLst>
                  <a:ext uri="{FF2B5EF4-FFF2-40B4-BE49-F238E27FC236}">
                    <a16:creationId xmlns:a16="http://schemas.microsoft.com/office/drawing/2014/main" id="{2435B124-28B1-FBAE-9F64-AF49BBCFEBAC}"/>
                  </a:ext>
                </a:extLst>
              </p:cNvPr>
              <p:cNvSpPr/>
              <p:nvPr/>
            </p:nvSpPr>
            <p:spPr bwMode="auto">
              <a:xfrm>
                <a:off x="3432313" y="3234766"/>
                <a:ext cx="196724" cy="1366135"/>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 name="connsiteX0" fmla="*/ 0 w 364303"/>
                  <a:gd name="connsiteY0" fmla="*/ 98362 h 1355304"/>
                  <a:gd name="connsiteX1" fmla="*/ 25501 w 364303"/>
                  <a:gd name="connsiteY1" fmla="*/ 265941 h 1355304"/>
                  <a:gd name="connsiteX2" fmla="*/ 25501 w 364303"/>
                  <a:gd name="connsiteY2" fmla="*/ 411662 h 1355304"/>
                  <a:gd name="connsiteX3" fmla="*/ 58288 w 364303"/>
                  <a:gd name="connsiteY3" fmla="*/ 597456 h 1355304"/>
                  <a:gd name="connsiteX4" fmla="*/ 36430 w 364303"/>
                  <a:gd name="connsiteY4" fmla="*/ 812395 h 1355304"/>
                  <a:gd name="connsiteX5" fmla="*/ 54645 w 364303"/>
                  <a:gd name="connsiteY5" fmla="*/ 1009119 h 1355304"/>
                  <a:gd name="connsiteX6" fmla="*/ 54645 w 364303"/>
                  <a:gd name="connsiteY6" fmla="*/ 1158483 h 1355304"/>
                  <a:gd name="connsiteX7" fmla="*/ 69217 w 364303"/>
                  <a:gd name="connsiteY7" fmla="*/ 1300561 h 1355304"/>
                  <a:gd name="connsiteX8" fmla="*/ 174865 w 364303"/>
                  <a:gd name="connsiteY8" fmla="*/ 1355206 h 1355304"/>
                  <a:gd name="connsiteX9" fmla="*/ 295085 w 364303"/>
                  <a:gd name="connsiteY9" fmla="*/ 1289632 h 1355304"/>
                  <a:gd name="connsiteX10" fmla="*/ 298728 w 364303"/>
                  <a:gd name="connsiteY10" fmla="*/ 1085622 h 1355304"/>
                  <a:gd name="connsiteX11" fmla="*/ 327872 w 364303"/>
                  <a:gd name="connsiteY11" fmla="*/ 907114 h 1355304"/>
                  <a:gd name="connsiteX12" fmla="*/ 309657 w 364303"/>
                  <a:gd name="connsiteY12" fmla="*/ 692175 h 1355304"/>
                  <a:gd name="connsiteX13" fmla="*/ 309657 w 364303"/>
                  <a:gd name="connsiteY13" fmla="*/ 571955 h 1355304"/>
                  <a:gd name="connsiteX14" fmla="*/ 346088 w 364303"/>
                  <a:gd name="connsiteY14" fmla="*/ 393447 h 1355304"/>
                  <a:gd name="connsiteX15" fmla="*/ 291442 w 364303"/>
                  <a:gd name="connsiteY15" fmla="*/ 185794 h 1355304"/>
                  <a:gd name="connsiteX16" fmla="*/ 364303 w 364303"/>
                  <a:gd name="connsiteY16" fmla="*/ 0 h 1355304"/>
                  <a:gd name="connsiteX0" fmla="*/ 1717 w 340519"/>
                  <a:gd name="connsiteY0" fmla="*/ 265941 h 1355304"/>
                  <a:gd name="connsiteX1" fmla="*/ 1717 w 340519"/>
                  <a:gd name="connsiteY1" fmla="*/ 411662 h 1355304"/>
                  <a:gd name="connsiteX2" fmla="*/ 34504 w 340519"/>
                  <a:gd name="connsiteY2" fmla="*/ 597456 h 1355304"/>
                  <a:gd name="connsiteX3" fmla="*/ 12646 w 340519"/>
                  <a:gd name="connsiteY3" fmla="*/ 812395 h 1355304"/>
                  <a:gd name="connsiteX4" fmla="*/ 30861 w 340519"/>
                  <a:gd name="connsiteY4" fmla="*/ 1009119 h 1355304"/>
                  <a:gd name="connsiteX5" fmla="*/ 30861 w 340519"/>
                  <a:gd name="connsiteY5" fmla="*/ 1158483 h 1355304"/>
                  <a:gd name="connsiteX6" fmla="*/ 45433 w 340519"/>
                  <a:gd name="connsiteY6" fmla="*/ 1300561 h 1355304"/>
                  <a:gd name="connsiteX7" fmla="*/ 151081 w 340519"/>
                  <a:gd name="connsiteY7" fmla="*/ 1355206 h 1355304"/>
                  <a:gd name="connsiteX8" fmla="*/ 271301 w 340519"/>
                  <a:gd name="connsiteY8" fmla="*/ 1289632 h 1355304"/>
                  <a:gd name="connsiteX9" fmla="*/ 274944 w 340519"/>
                  <a:gd name="connsiteY9" fmla="*/ 1085622 h 1355304"/>
                  <a:gd name="connsiteX10" fmla="*/ 304088 w 340519"/>
                  <a:gd name="connsiteY10" fmla="*/ 907114 h 1355304"/>
                  <a:gd name="connsiteX11" fmla="*/ 285873 w 340519"/>
                  <a:gd name="connsiteY11" fmla="*/ 692175 h 1355304"/>
                  <a:gd name="connsiteX12" fmla="*/ 285873 w 340519"/>
                  <a:gd name="connsiteY12" fmla="*/ 571955 h 1355304"/>
                  <a:gd name="connsiteX13" fmla="*/ 322304 w 340519"/>
                  <a:gd name="connsiteY13" fmla="*/ 393447 h 1355304"/>
                  <a:gd name="connsiteX14" fmla="*/ 267658 w 340519"/>
                  <a:gd name="connsiteY14" fmla="*/ 185794 h 1355304"/>
                  <a:gd name="connsiteX15" fmla="*/ 340519 w 340519"/>
                  <a:gd name="connsiteY15" fmla="*/ 0 h 1355304"/>
                  <a:gd name="connsiteX0" fmla="*/ 0 w 338802"/>
                  <a:gd name="connsiteY0" fmla="*/ 411662 h 1355304"/>
                  <a:gd name="connsiteX1" fmla="*/ 32787 w 338802"/>
                  <a:gd name="connsiteY1" fmla="*/ 597456 h 1355304"/>
                  <a:gd name="connsiteX2" fmla="*/ 10929 w 338802"/>
                  <a:gd name="connsiteY2" fmla="*/ 812395 h 1355304"/>
                  <a:gd name="connsiteX3" fmla="*/ 29144 w 338802"/>
                  <a:gd name="connsiteY3" fmla="*/ 1009119 h 1355304"/>
                  <a:gd name="connsiteX4" fmla="*/ 29144 w 338802"/>
                  <a:gd name="connsiteY4" fmla="*/ 1158483 h 1355304"/>
                  <a:gd name="connsiteX5" fmla="*/ 43716 w 338802"/>
                  <a:gd name="connsiteY5" fmla="*/ 1300561 h 1355304"/>
                  <a:gd name="connsiteX6" fmla="*/ 149364 w 338802"/>
                  <a:gd name="connsiteY6" fmla="*/ 1355206 h 1355304"/>
                  <a:gd name="connsiteX7" fmla="*/ 269584 w 338802"/>
                  <a:gd name="connsiteY7" fmla="*/ 1289632 h 1355304"/>
                  <a:gd name="connsiteX8" fmla="*/ 273227 w 338802"/>
                  <a:gd name="connsiteY8" fmla="*/ 1085622 h 1355304"/>
                  <a:gd name="connsiteX9" fmla="*/ 302371 w 338802"/>
                  <a:gd name="connsiteY9" fmla="*/ 907114 h 1355304"/>
                  <a:gd name="connsiteX10" fmla="*/ 284156 w 338802"/>
                  <a:gd name="connsiteY10" fmla="*/ 692175 h 1355304"/>
                  <a:gd name="connsiteX11" fmla="*/ 284156 w 338802"/>
                  <a:gd name="connsiteY11" fmla="*/ 571955 h 1355304"/>
                  <a:gd name="connsiteX12" fmla="*/ 320587 w 338802"/>
                  <a:gd name="connsiteY12" fmla="*/ 393447 h 1355304"/>
                  <a:gd name="connsiteX13" fmla="*/ 265941 w 338802"/>
                  <a:gd name="connsiteY13" fmla="*/ 185794 h 1355304"/>
                  <a:gd name="connsiteX14" fmla="*/ 338802 w 338802"/>
                  <a:gd name="connsiteY14" fmla="*/ 0 h 1355304"/>
                  <a:gd name="connsiteX0" fmla="*/ 21876 w 327891"/>
                  <a:gd name="connsiteY0" fmla="*/ 597456 h 1355304"/>
                  <a:gd name="connsiteX1" fmla="*/ 18 w 327891"/>
                  <a:gd name="connsiteY1" fmla="*/ 812395 h 1355304"/>
                  <a:gd name="connsiteX2" fmla="*/ 18233 w 327891"/>
                  <a:gd name="connsiteY2" fmla="*/ 1009119 h 1355304"/>
                  <a:gd name="connsiteX3" fmla="*/ 18233 w 327891"/>
                  <a:gd name="connsiteY3" fmla="*/ 1158483 h 1355304"/>
                  <a:gd name="connsiteX4" fmla="*/ 32805 w 327891"/>
                  <a:gd name="connsiteY4" fmla="*/ 1300561 h 1355304"/>
                  <a:gd name="connsiteX5" fmla="*/ 138453 w 327891"/>
                  <a:gd name="connsiteY5" fmla="*/ 1355206 h 1355304"/>
                  <a:gd name="connsiteX6" fmla="*/ 258673 w 327891"/>
                  <a:gd name="connsiteY6" fmla="*/ 1289632 h 1355304"/>
                  <a:gd name="connsiteX7" fmla="*/ 262316 w 327891"/>
                  <a:gd name="connsiteY7" fmla="*/ 1085622 h 1355304"/>
                  <a:gd name="connsiteX8" fmla="*/ 291460 w 327891"/>
                  <a:gd name="connsiteY8" fmla="*/ 907114 h 1355304"/>
                  <a:gd name="connsiteX9" fmla="*/ 273245 w 327891"/>
                  <a:gd name="connsiteY9" fmla="*/ 692175 h 1355304"/>
                  <a:gd name="connsiteX10" fmla="*/ 273245 w 327891"/>
                  <a:gd name="connsiteY10" fmla="*/ 571955 h 1355304"/>
                  <a:gd name="connsiteX11" fmla="*/ 309676 w 327891"/>
                  <a:gd name="connsiteY11" fmla="*/ 393447 h 1355304"/>
                  <a:gd name="connsiteX12" fmla="*/ 255030 w 327891"/>
                  <a:gd name="connsiteY12" fmla="*/ 185794 h 1355304"/>
                  <a:gd name="connsiteX13" fmla="*/ 327891 w 327891"/>
                  <a:gd name="connsiteY13" fmla="*/ 0 h 1355304"/>
                  <a:gd name="connsiteX0" fmla="*/ 18 w 327891"/>
                  <a:gd name="connsiteY0" fmla="*/ 812395 h 1355304"/>
                  <a:gd name="connsiteX1" fmla="*/ 18233 w 327891"/>
                  <a:gd name="connsiteY1" fmla="*/ 1009119 h 1355304"/>
                  <a:gd name="connsiteX2" fmla="*/ 18233 w 327891"/>
                  <a:gd name="connsiteY2" fmla="*/ 1158483 h 1355304"/>
                  <a:gd name="connsiteX3" fmla="*/ 32805 w 327891"/>
                  <a:gd name="connsiteY3" fmla="*/ 1300561 h 1355304"/>
                  <a:gd name="connsiteX4" fmla="*/ 138453 w 327891"/>
                  <a:gd name="connsiteY4" fmla="*/ 1355206 h 1355304"/>
                  <a:gd name="connsiteX5" fmla="*/ 258673 w 327891"/>
                  <a:gd name="connsiteY5" fmla="*/ 1289632 h 1355304"/>
                  <a:gd name="connsiteX6" fmla="*/ 262316 w 327891"/>
                  <a:gd name="connsiteY6" fmla="*/ 1085622 h 1355304"/>
                  <a:gd name="connsiteX7" fmla="*/ 291460 w 327891"/>
                  <a:gd name="connsiteY7" fmla="*/ 907114 h 1355304"/>
                  <a:gd name="connsiteX8" fmla="*/ 273245 w 327891"/>
                  <a:gd name="connsiteY8" fmla="*/ 692175 h 1355304"/>
                  <a:gd name="connsiteX9" fmla="*/ 273245 w 327891"/>
                  <a:gd name="connsiteY9" fmla="*/ 571955 h 1355304"/>
                  <a:gd name="connsiteX10" fmla="*/ 309676 w 327891"/>
                  <a:gd name="connsiteY10" fmla="*/ 393447 h 1355304"/>
                  <a:gd name="connsiteX11" fmla="*/ 255030 w 327891"/>
                  <a:gd name="connsiteY11" fmla="*/ 185794 h 1355304"/>
                  <a:gd name="connsiteX12" fmla="*/ 327891 w 327891"/>
                  <a:gd name="connsiteY12" fmla="*/ 0 h 1355304"/>
                  <a:gd name="connsiteX0" fmla="*/ 643 w 310301"/>
                  <a:gd name="connsiteY0" fmla="*/ 1009119 h 1355304"/>
                  <a:gd name="connsiteX1" fmla="*/ 643 w 310301"/>
                  <a:gd name="connsiteY1" fmla="*/ 1158483 h 1355304"/>
                  <a:gd name="connsiteX2" fmla="*/ 15215 w 310301"/>
                  <a:gd name="connsiteY2" fmla="*/ 1300561 h 1355304"/>
                  <a:gd name="connsiteX3" fmla="*/ 120863 w 310301"/>
                  <a:gd name="connsiteY3" fmla="*/ 1355206 h 1355304"/>
                  <a:gd name="connsiteX4" fmla="*/ 241083 w 310301"/>
                  <a:gd name="connsiteY4" fmla="*/ 1289632 h 1355304"/>
                  <a:gd name="connsiteX5" fmla="*/ 244726 w 310301"/>
                  <a:gd name="connsiteY5" fmla="*/ 1085622 h 1355304"/>
                  <a:gd name="connsiteX6" fmla="*/ 273870 w 310301"/>
                  <a:gd name="connsiteY6" fmla="*/ 907114 h 1355304"/>
                  <a:gd name="connsiteX7" fmla="*/ 255655 w 310301"/>
                  <a:gd name="connsiteY7" fmla="*/ 692175 h 1355304"/>
                  <a:gd name="connsiteX8" fmla="*/ 255655 w 310301"/>
                  <a:gd name="connsiteY8" fmla="*/ 571955 h 1355304"/>
                  <a:gd name="connsiteX9" fmla="*/ 292086 w 310301"/>
                  <a:gd name="connsiteY9" fmla="*/ 393447 h 1355304"/>
                  <a:gd name="connsiteX10" fmla="*/ 237440 w 310301"/>
                  <a:gd name="connsiteY10" fmla="*/ 185794 h 1355304"/>
                  <a:gd name="connsiteX11" fmla="*/ 310301 w 310301"/>
                  <a:gd name="connsiteY11" fmla="*/ 0 h 1355304"/>
                  <a:gd name="connsiteX0" fmla="*/ 0 w 309658"/>
                  <a:gd name="connsiteY0" fmla="*/ 1158483 h 1355304"/>
                  <a:gd name="connsiteX1" fmla="*/ 14572 w 309658"/>
                  <a:gd name="connsiteY1" fmla="*/ 1300561 h 1355304"/>
                  <a:gd name="connsiteX2" fmla="*/ 120220 w 309658"/>
                  <a:gd name="connsiteY2" fmla="*/ 1355206 h 1355304"/>
                  <a:gd name="connsiteX3" fmla="*/ 240440 w 309658"/>
                  <a:gd name="connsiteY3" fmla="*/ 1289632 h 1355304"/>
                  <a:gd name="connsiteX4" fmla="*/ 244083 w 309658"/>
                  <a:gd name="connsiteY4" fmla="*/ 1085622 h 1355304"/>
                  <a:gd name="connsiteX5" fmla="*/ 273227 w 309658"/>
                  <a:gd name="connsiteY5" fmla="*/ 907114 h 1355304"/>
                  <a:gd name="connsiteX6" fmla="*/ 255012 w 309658"/>
                  <a:gd name="connsiteY6" fmla="*/ 692175 h 1355304"/>
                  <a:gd name="connsiteX7" fmla="*/ 255012 w 309658"/>
                  <a:gd name="connsiteY7" fmla="*/ 571955 h 1355304"/>
                  <a:gd name="connsiteX8" fmla="*/ 291443 w 309658"/>
                  <a:gd name="connsiteY8" fmla="*/ 393447 h 1355304"/>
                  <a:gd name="connsiteX9" fmla="*/ 236797 w 309658"/>
                  <a:gd name="connsiteY9" fmla="*/ 185794 h 1355304"/>
                  <a:gd name="connsiteX10" fmla="*/ 309658 w 309658"/>
                  <a:gd name="connsiteY10" fmla="*/ 0 h 1355304"/>
                  <a:gd name="connsiteX0" fmla="*/ 0 w 295086"/>
                  <a:gd name="connsiteY0" fmla="*/ 1300561 h 1355304"/>
                  <a:gd name="connsiteX1" fmla="*/ 105648 w 295086"/>
                  <a:gd name="connsiteY1" fmla="*/ 1355206 h 1355304"/>
                  <a:gd name="connsiteX2" fmla="*/ 225868 w 295086"/>
                  <a:gd name="connsiteY2" fmla="*/ 1289632 h 1355304"/>
                  <a:gd name="connsiteX3" fmla="*/ 229511 w 295086"/>
                  <a:gd name="connsiteY3" fmla="*/ 1085622 h 1355304"/>
                  <a:gd name="connsiteX4" fmla="*/ 258655 w 295086"/>
                  <a:gd name="connsiteY4" fmla="*/ 907114 h 1355304"/>
                  <a:gd name="connsiteX5" fmla="*/ 240440 w 295086"/>
                  <a:gd name="connsiteY5" fmla="*/ 692175 h 1355304"/>
                  <a:gd name="connsiteX6" fmla="*/ 240440 w 295086"/>
                  <a:gd name="connsiteY6" fmla="*/ 571955 h 1355304"/>
                  <a:gd name="connsiteX7" fmla="*/ 276871 w 295086"/>
                  <a:gd name="connsiteY7" fmla="*/ 393447 h 1355304"/>
                  <a:gd name="connsiteX8" fmla="*/ 222225 w 295086"/>
                  <a:gd name="connsiteY8" fmla="*/ 185794 h 1355304"/>
                  <a:gd name="connsiteX9" fmla="*/ 295086 w 295086"/>
                  <a:gd name="connsiteY9" fmla="*/ 0 h 1355304"/>
                  <a:gd name="connsiteX0" fmla="*/ 0 w 189438"/>
                  <a:gd name="connsiteY0" fmla="*/ 1355206 h 1355206"/>
                  <a:gd name="connsiteX1" fmla="*/ 120220 w 189438"/>
                  <a:gd name="connsiteY1" fmla="*/ 1289632 h 1355206"/>
                  <a:gd name="connsiteX2" fmla="*/ 123863 w 189438"/>
                  <a:gd name="connsiteY2" fmla="*/ 1085622 h 1355206"/>
                  <a:gd name="connsiteX3" fmla="*/ 153007 w 189438"/>
                  <a:gd name="connsiteY3" fmla="*/ 907114 h 1355206"/>
                  <a:gd name="connsiteX4" fmla="*/ 134792 w 189438"/>
                  <a:gd name="connsiteY4" fmla="*/ 692175 h 1355206"/>
                  <a:gd name="connsiteX5" fmla="*/ 134792 w 189438"/>
                  <a:gd name="connsiteY5" fmla="*/ 571955 h 1355206"/>
                  <a:gd name="connsiteX6" fmla="*/ 171223 w 189438"/>
                  <a:gd name="connsiteY6" fmla="*/ 393447 h 1355206"/>
                  <a:gd name="connsiteX7" fmla="*/ 116577 w 189438"/>
                  <a:gd name="connsiteY7" fmla="*/ 185794 h 1355206"/>
                  <a:gd name="connsiteX8" fmla="*/ 189438 w 189438"/>
                  <a:gd name="connsiteY8" fmla="*/ 0 h 1355206"/>
                  <a:gd name="connsiteX0" fmla="*/ 0 w 193081"/>
                  <a:gd name="connsiteY0" fmla="*/ 1384350 h 1384350"/>
                  <a:gd name="connsiteX1" fmla="*/ 120220 w 193081"/>
                  <a:gd name="connsiteY1" fmla="*/ 1318776 h 1384350"/>
                  <a:gd name="connsiteX2" fmla="*/ 123863 w 193081"/>
                  <a:gd name="connsiteY2" fmla="*/ 1114766 h 1384350"/>
                  <a:gd name="connsiteX3" fmla="*/ 153007 w 193081"/>
                  <a:gd name="connsiteY3" fmla="*/ 936258 h 1384350"/>
                  <a:gd name="connsiteX4" fmla="*/ 134792 w 193081"/>
                  <a:gd name="connsiteY4" fmla="*/ 721319 h 1384350"/>
                  <a:gd name="connsiteX5" fmla="*/ 134792 w 193081"/>
                  <a:gd name="connsiteY5" fmla="*/ 601099 h 1384350"/>
                  <a:gd name="connsiteX6" fmla="*/ 171223 w 193081"/>
                  <a:gd name="connsiteY6" fmla="*/ 422591 h 1384350"/>
                  <a:gd name="connsiteX7" fmla="*/ 116577 w 193081"/>
                  <a:gd name="connsiteY7" fmla="*/ 214938 h 1384350"/>
                  <a:gd name="connsiteX8" fmla="*/ 193081 w 193081"/>
                  <a:gd name="connsiteY8" fmla="*/ 0 h 1384350"/>
                  <a:gd name="connsiteX0" fmla="*/ 0 w 196724"/>
                  <a:gd name="connsiteY0" fmla="*/ 1366135 h 1366135"/>
                  <a:gd name="connsiteX1" fmla="*/ 120220 w 196724"/>
                  <a:gd name="connsiteY1" fmla="*/ 1300561 h 1366135"/>
                  <a:gd name="connsiteX2" fmla="*/ 123863 w 196724"/>
                  <a:gd name="connsiteY2" fmla="*/ 1096551 h 1366135"/>
                  <a:gd name="connsiteX3" fmla="*/ 153007 w 196724"/>
                  <a:gd name="connsiteY3" fmla="*/ 918043 h 1366135"/>
                  <a:gd name="connsiteX4" fmla="*/ 134792 w 196724"/>
                  <a:gd name="connsiteY4" fmla="*/ 703104 h 1366135"/>
                  <a:gd name="connsiteX5" fmla="*/ 134792 w 196724"/>
                  <a:gd name="connsiteY5" fmla="*/ 582884 h 1366135"/>
                  <a:gd name="connsiteX6" fmla="*/ 171223 w 196724"/>
                  <a:gd name="connsiteY6" fmla="*/ 404376 h 1366135"/>
                  <a:gd name="connsiteX7" fmla="*/ 116577 w 196724"/>
                  <a:gd name="connsiteY7" fmla="*/ 196723 h 1366135"/>
                  <a:gd name="connsiteX8" fmla="*/ 196724 w 196724"/>
                  <a:gd name="connsiteY8" fmla="*/ 0 h 136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724" h="1366135">
                    <a:moveTo>
                      <a:pt x="0" y="1366135"/>
                    </a:moveTo>
                    <a:cubicBezTo>
                      <a:pt x="37645" y="1364314"/>
                      <a:pt x="99576" y="1345492"/>
                      <a:pt x="120220" y="1300561"/>
                    </a:cubicBezTo>
                    <a:cubicBezTo>
                      <a:pt x="140864" y="1255630"/>
                      <a:pt x="118399" y="1160304"/>
                      <a:pt x="123863" y="1096551"/>
                    </a:cubicBezTo>
                    <a:cubicBezTo>
                      <a:pt x="129327" y="1032798"/>
                      <a:pt x="151186" y="983618"/>
                      <a:pt x="153007" y="918043"/>
                    </a:cubicBezTo>
                    <a:cubicBezTo>
                      <a:pt x="154829" y="852469"/>
                      <a:pt x="137828" y="758964"/>
                      <a:pt x="134792" y="703104"/>
                    </a:cubicBezTo>
                    <a:cubicBezTo>
                      <a:pt x="131756" y="647244"/>
                      <a:pt x="128720" y="632672"/>
                      <a:pt x="134792" y="582884"/>
                    </a:cubicBezTo>
                    <a:cubicBezTo>
                      <a:pt x="140864" y="533096"/>
                      <a:pt x="174259" y="468736"/>
                      <a:pt x="171223" y="404376"/>
                    </a:cubicBezTo>
                    <a:cubicBezTo>
                      <a:pt x="168187" y="340016"/>
                      <a:pt x="113541" y="262297"/>
                      <a:pt x="116577" y="196723"/>
                    </a:cubicBezTo>
                    <a:cubicBezTo>
                      <a:pt x="119613" y="131149"/>
                      <a:pt x="161811" y="60110"/>
                      <a:pt x="196724" y="0"/>
                    </a:cubicBezTo>
                  </a:path>
                </a:pathLst>
              </a:custGeom>
              <a:noFill/>
              <a:ln w="3810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cxnSp>
          <p:nvCxnSpPr>
            <p:cNvPr id="517" name="Straight Connector 516">
              <a:extLst>
                <a:ext uri="{FF2B5EF4-FFF2-40B4-BE49-F238E27FC236}">
                  <a16:creationId xmlns:a16="http://schemas.microsoft.com/office/drawing/2014/main" id="{07A0E92D-BD79-35F7-A159-61B96CD9CA9A}"/>
                </a:ext>
              </a:extLst>
            </p:cNvPr>
            <p:cNvCxnSpPr>
              <a:cxnSpLocks/>
            </p:cNvCxnSpPr>
            <p:nvPr/>
          </p:nvCxnSpPr>
          <p:spPr bwMode="auto">
            <a:xfrm flipH="1">
              <a:off x="3430816" y="4254558"/>
              <a:ext cx="132528" cy="84440"/>
            </a:xfrm>
            <a:prstGeom prst="line">
              <a:avLst/>
            </a:prstGeom>
            <a:noFill/>
            <a:ln w="28575" cap="flat" cmpd="sng" algn="ctr">
              <a:solidFill>
                <a:srgbClr val="4DA1BB"/>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186A38B9-62B1-C4AF-A6C5-8E1A7E7CB56A}"/>
                </a:ext>
              </a:extLst>
            </p:cNvPr>
            <p:cNvCxnSpPr>
              <a:cxnSpLocks/>
            </p:cNvCxnSpPr>
            <p:nvPr/>
          </p:nvCxnSpPr>
          <p:spPr bwMode="auto">
            <a:xfrm flipH="1" flipV="1">
              <a:off x="3422094" y="4019788"/>
              <a:ext cx="151949" cy="53334"/>
            </a:xfrm>
            <a:prstGeom prst="line">
              <a:avLst/>
            </a:prstGeom>
            <a:noFill/>
            <a:ln w="28575" cap="flat" cmpd="sng" algn="ctr">
              <a:solidFill>
                <a:srgbClr val="4DA1BB"/>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1758BA27-A612-CF92-8B13-6E8F13754915}"/>
                </a:ext>
              </a:extLst>
            </p:cNvPr>
            <p:cNvCxnSpPr>
              <a:cxnSpLocks/>
            </p:cNvCxnSpPr>
            <p:nvPr/>
          </p:nvCxnSpPr>
          <p:spPr bwMode="auto">
            <a:xfrm flipH="1" flipV="1">
              <a:off x="3415159" y="3641795"/>
              <a:ext cx="158399" cy="81779"/>
            </a:xfrm>
            <a:prstGeom prst="line">
              <a:avLst/>
            </a:prstGeom>
            <a:noFill/>
            <a:ln w="28575" cap="flat" cmpd="sng" algn="ctr">
              <a:solidFill>
                <a:srgbClr val="4DA1BB"/>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3FC466D1-FF31-ED8B-7EDA-A7D1C6253DB3}"/>
                </a:ext>
              </a:extLst>
            </p:cNvPr>
            <p:cNvCxnSpPr>
              <a:cxnSpLocks/>
            </p:cNvCxnSpPr>
            <p:nvPr/>
          </p:nvCxnSpPr>
          <p:spPr bwMode="auto">
            <a:xfrm flipH="1">
              <a:off x="3434857" y="3749032"/>
              <a:ext cx="147256" cy="73137"/>
            </a:xfrm>
            <a:prstGeom prst="line">
              <a:avLst/>
            </a:prstGeom>
            <a:noFill/>
            <a:ln w="28575" cap="flat" cmpd="sng" algn="ctr">
              <a:solidFill>
                <a:srgbClr val="4DA1BB"/>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0AAA5DB3-0734-1010-7D94-A83C28BC4A5D}"/>
                </a:ext>
              </a:extLst>
            </p:cNvPr>
            <p:cNvCxnSpPr>
              <a:cxnSpLocks/>
            </p:cNvCxnSpPr>
            <p:nvPr/>
          </p:nvCxnSpPr>
          <p:spPr bwMode="auto">
            <a:xfrm flipH="1" flipV="1">
              <a:off x="3413338" y="3434095"/>
              <a:ext cx="126795" cy="15638"/>
            </a:xfrm>
            <a:prstGeom prst="line">
              <a:avLst/>
            </a:prstGeom>
            <a:noFill/>
            <a:ln w="28575" cap="flat" cmpd="sng" algn="ctr">
              <a:solidFill>
                <a:srgbClr val="4DA1BB"/>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C1DFA5FC-9A53-818E-2732-20273353EA57}"/>
                </a:ext>
              </a:extLst>
            </p:cNvPr>
            <p:cNvCxnSpPr>
              <a:cxnSpLocks/>
            </p:cNvCxnSpPr>
            <p:nvPr/>
          </p:nvCxnSpPr>
          <p:spPr bwMode="auto">
            <a:xfrm flipH="1">
              <a:off x="3404653" y="4052876"/>
              <a:ext cx="73814" cy="66582"/>
            </a:xfrm>
            <a:prstGeom prst="line">
              <a:avLst/>
            </a:prstGeom>
            <a:noFill/>
            <a:ln w="28575" cap="flat" cmpd="sng" algn="ctr">
              <a:solidFill>
                <a:srgbClr val="4DA1BB"/>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6E8805AE-C8F3-6F2F-F3E9-B34C5010A2F3}"/>
                </a:ext>
              </a:extLst>
            </p:cNvPr>
            <p:cNvCxnSpPr>
              <a:cxnSpLocks/>
            </p:cNvCxnSpPr>
            <p:nvPr/>
          </p:nvCxnSpPr>
          <p:spPr bwMode="auto">
            <a:xfrm flipH="1">
              <a:off x="3402048" y="3291935"/>
              <a:ext cx="269117" cy="5106"/>
            </a:xfrm>
            <a:prstGeom prst="line">
              <a:avLst/>
            </a:prstGeom>
            <a:noFill/>
            <a:ln w="28575" cap="flat" cmpd="sng" algn="ctr">
              <a:solidFill>
                <a:srgbClr val="4DA1BB"/>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FF948C31-9297-80EF-7E36-906ACC574CD0}"/>
                </a:ext>
              </a:extLst>
            </p:cNvPr>
            <p:cNvCxnSpPr>
              <a:cxnSpLocks/>
            </p:cNvCxnSpPr>
            <p:nvPr/>
          </p:nvCxnSpPr>
          <p:spPr bwMode="auto">
            <a:xfrm flipH="1">
              <a:off x="3409430" y="3222696"/>
              <a:ext cx="260482" cy="22210"/>
            </a:xfrm>
            <a:prstGeom prst="line">
              <a:avLst/>
            </a:prstGeom>
            <a:noFill/>
            <a:ln w="28575" cap="flat" cmpd="sng" algn="ctr">
              <a:solidFill>
                <a:srgbClr val="4DA1BB"/>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9E6AF2C9-05F1-ED01-9D3D-C8200EF8ABA0}"/>
                </a:ext>
              </a:extLst>
            </p:cNvPr>
            <p:cNvCxnSpPr>
              <a:stCxn id="533" idx="7"/>
            </p:cNvCxnSpPr>
            <p:nvPr/>
          </p:nvCxnSpPr>
          <p:spPr bwMode="auto">
            <a:xfrm flipV="1">
              <a:off x="3311512" y="4330910"/>
              <a:ext cx="130048" cy="7351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CB62A570-25E7-884C-4C78-5D956E9FCBA0}"/>
                </a:ext>
              </a:extLst>
            </p:cNvPr>
            <p:cNvCxnSpPr>
              <a:cxnSpLocks/>
            </p:cNvCxnSpPr>
            <p:nvPr/>
          </p:nvCxnSpPr>
          <p:spPr bwMode="auto">
            <a:xfrm flipV="1">
              <a:off x="3307686" y="4115119"/>
              <a:ext cx="103511" cy="74774"/>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AB48B46D-0C45-429C-BE12-84D0BFE8E54B}"/>
                </a:ext>
              </a:extLst>
            </p:cNvPr>
            <p:cNvCxnSpPr>
              <a:cxnSpLocks/>
            </p:cNvCxnSpPr>
            <p:nvPr/>
          </p:nvCxnSpPr>
          <p:spPr bwMode="auto">
            <a:xfrm>
              <a:off x="3299800" y="3978933"/>
              <a:ext cx="130463" cy="43022"/>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B91A913C-C663-B17D-B951-C3258414AB49}"/>
                </a:ext>
              </a:extLst>
            </p:cNvPr>
            <p:cNvCxnSpPr>
              <a:cxnSpLocks/>
            </p:cNvCxnSpPr>
            <p:nvPr/>
          </p:nvCxnSpPr>
          <p:spPr bwMode="auto">
            <a:xfrm flipV="1">
              <a:off x="3310240" y="3822277"/>
              <a:ext cx="125744" cy="46779"/>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6F1F2DC6-11FA-6A24-95B4-258311C8E478}"/>
                </a:ext>
              </a:extLst>
            </p:cNvPr>
            <p:cNvCxnSpPr>
              <a:cxnSpLocks/>
            </p:cNvCxnSpPr>
            <p:nvPr/>
          </p:nvCxnSpPr>
          <p:spPr bwMode="auto">
            <a:xfrm>
              <a:off x="3300660" y="3599046"/>
              <a:ext cx="112858" cy="44638"/>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0023C1C7-41C5-442F-8401-F3B23A0CEEFB}"/>
                </a:ext>
              </a:extLst>
            </p:cNvPr>
            <p:cNvCxnSpPr>
              <a:cxnSpLocks/>
            </p:cNvCxnSpPr>
            <p:nvPr/>
          </p:nvCxnSpPr>
          <p:spPr bwMode="auto">
            <a:xfrm>
              <a:off x="3285348" y="3434917"/>
              <a:ext cx="132197" cy="0"/>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35A6115D-9EE9-4839-9F06-5EB0E0D399FD}"/>
                </a:ext>
              </a:extLst>
            </p:cNvPr>
            <p:cNvCxnSpPr>
              <a:cxnSpLocks/>
              <a:stCxn id="533" idx="0"/>
            </p:cNvCxnSpPr>
            <p:nvPr/>
          </p:nvCxnSpPr>
          <p:spPr bwMode="auto">
            <a:xfrm>
              <a:off x="3122075" y="3289654"/>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6A76145C-7CC0-259D-E678-D74FDBA30FDD}"/>
                </a:ext>
              </a:extLst>
            </p:cNvPr>
            <p:cNvCxnSpPr>
              <a:cxnSpLocks/>
            </p:cNvCxnSpPr>
            <p:nvPr/>
          </p:nvCxnSpPr>
          <p:spPr bwMode="auto">
            <a:xfrm>
              <a:off x="3126576" y="3237512"/>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66A47E3F-BFBE-4387-79D4-593B5FC0B8E8}"/>
              </a:ext>
            </a:extLst>
          </p:cNvPr>
          <p:cNvGrpSpPr/>
          <p:nvPr/>
        </p:nvGrpSpPr>
        <p:grpSpPr>
          <a:xfrm>
            <a:off x="5745630" y="2385408"/>
            <a:ext cx="2245820" cy="658722"/>
            <a:chOff x="5022418" y="-202834"/>
            <a:chExt cx="2245820" cy="658722"/>
          </a:xfrm>
        </p:grpSpPr>
        <p:sp>
          <p:nvSpPr>
            <p:cNvPr id="536" name="Freeform: Shape 535">
              <a:extLst>
                <a:ext uri="{FF2B5EF4-FFF2-40B4-BE49-F238E27FC236}">
                  <a16:creationId xmlns:a16="http://schemas.microsoft.com/office/drawing/2014/main" id="{AE124475-EF94-7403-C503-BD77AAB2BF1A}"/>
                </a:ext>
              </a:extLst>
            </p:cNvPr>
            <p:cNvSpPr/>
            <p:nvPr/>
          </p:nvSpPr>
          <p:spPr bwMode="auto">
            <a:xfrm>
              <a:off x="5022418" y="-195809"/>
              <a:ext cx="2234153" cy="642175"/>
            </a:xfrm>
            <a:custGeom>
              <a:avLst/>
              <a:gdLst>
                <a:gd name="connsiteX0" fmla="*/ 0 w 2234153"/>
                <a:gd name="connsiteY0" fmla="*/ 380214 h 1112363"/>
                <a:gd name="connsiteX1" fmla="*/ 810706 w 2234153"/>
                <a:gd name="connsiteY1" fmla="*/ 191678 h 1112363"/>
                <a:gd name="connsiteX2" fmla="*/ 1611984 w 2234153"/>
                <a:gd name="connsiteY2" fmla="*/ 75414 h 1112363"/>
                <a:gd name="connsiteX3" fmla="*/ 2234153 w 2234153"/>
                <a:gd name="connsiteY3" fmla="*/ 0 h 1112363"/>
                <a:gd name="connsiteX4" fmla="*/ 2234153 w 2234153"/>
                <a:gd name="connsiteY4" fmla="*/ 650449 h 1112363"/>
                <a:gd name="connsiteX5" fmla="*/ 1492578 w 2234153"/>
                <a:gd name="connsiteY5" fmla="*/ 747860 h 1112363"/>
                <a:gd name="connsiteX6" fmla="*/ 659877 w 2234153"/>
                <a:gd name="connsiteY6" fmla="*/ 889262 h 1112363"/>
                <a:gd name="connsiteX7" fmla="*/ 282805 w 2234153"/>
                <a:gd name="connsiteY7" fmla="*/ 999241 h 1112363"/>
                <a:gd name="connsiteX8" fmla="*/ 9427 w 2234153"/>
                <a:gd name="connsiteY8" fmla="*/ 1112363 h 1112363"/>
                <a:gd name="connsiteX9" fmla="*/ 0 w 2234153"/>
                <a:gd name="connsiteY9" fmla="*/ 380214 h 111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153" h="1112363">
                  <a:moveTo>
                    <a:pt x="0" y="380214"/>
                  </a:moveTo>
                  <a:lnTo>
                    <a:pt x="810706" y="191678"/>
                  </a:lnTo>
                  <a:lnTo>
                    <a:pt x="1611984" y="75414"/>
                  </a:lnTo>
                  <a:lnTo>
                    <a:pt x="2234153" y="0"/>
                  </a:lnTo>
                  <a:lnTo>
                    <a:pt x="2234153" y="650449"/>
                  </a:lnTo>
                  <a:lnTo>
                    <a:pt x="1492578" y="747860"/>
                  </a:lnTo>
                  <a:lnTo>
                    <a:pt x="659877" y="889262"/>
                  </a:lnTo>
                  <a:lnTo>
                    <a:pt x="282805" y="999241"/>
                  </a:lnTo>
                  <a:lnTo>
                    <a:pt x="9427" y="1112363"/>
                  </a:lnTo>
                  <a:lnTo>
                    <a:pt x="0" y="380214"/>
                  </a:lnTo>
                  <a:close/>
                </a:path>
              </a:pathLst>
            </a:custGeom>
            <a:solidFill>
              <a:srgbClr val="E1471D">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7" name="Rectangle: Rounded Corners 536">
              <a:extLst>
                <a:ext uri="{FF2B5EF4-FFF2-40B4-BE49-F238E27FC236}">
                  <a16:creationId xmlns:a16="http://schemas.microsoft.com/office/drawing/2014/main" id="{0A870309-7926-8280-61C7-896C59D9A5B4}"/>
                </a:ext>
              </a:extLst>
            </p:cNvPr>
            <p:cNvSpPr/>
            <p:nvPr/>
          </p:nvSpPr>
          <p:spPr bwMode="auto">
            <a:xfrm rot="21112290">
              <a:off x="5271498" y="-6685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8" name="Rectangle: Rounded Corners 537">
              <a:extLst>
                <a:ext uri="{FF2B5EF4-FFF2-40B4-BE49-F238E27FC236}">
                  <a16:creationId xmlns:a16="http://schemas.microsoft.com/office/drawing/2014/main" id="{4941600D-57C9-80E1-464C-6895C2C694CC}"/>
                </a:ext>
              </a:extLst>
            </p:cNvPr>
            <p:cNvSpPr/>
            <p:nvPr/>
          </p:nvSpPr>
          <p:spPr bwMode="auto">
            <a:xfrm rot="21299475">
              <a:off x="5813170" y="-12864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9" name="Rectangle: Rounded Corners 538">
              <a:extLst>
                <a:ext uri="{FF2B5EF4-FFF2-40B4-BE49-F238E27FC236}">
                  <a16:creationId xmlns:a16="http://schemas.microsoft.com/office/drawing/2014/main" id="{152A5677-8047-9473-0013-2EB03D390D7B}"/>
                </a:ext>
              </a:extLst>
            </p:cNvPr>
            <p:cNvSpPr/>
            <p:nvPr/>
          </p:nvSpPr>
          <p:spPr bwMode="auto">
            <a:xfrm rot="21412824">
              <a:off x="6358863" y="-16982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0" name="Freeform: Shape 539">
              <a:extLst>
                <a:ext uri="{FF2B5EF4-FFF2-40B4-BE49-F238E27FC236}">
                  <a16:creationId xmlns:a16="http://schemas.microsoft.com/office/drawing/2014/main" id="{AD019461-4E23-8B53-F968-18A43612F117}"/>
                </a:ext>
              </a:extLst>
            </p:cNvPr>
            <p:cNvSpPr/>
            <p:nvPr/>
          </p:nvSpPr>
          <p:spPr bwMode="auto">
            <a:xfrm rot="21412824">
              <a:off x="6904648" y="-202834"/>
              <a:ext cx="356801" cy="36874"/>
            </a:xfrm>
            <a:custGeom>
              <a:avLst/>
              <a:gdLst>
                <a:gd name="connsiteX0" fmla="*/ 356801 w 356801"/>
                <a:gd name="connsiteY0" fmla="*/ 0 h 63872"/>
                <a:gd name="connsiteX1" fmla="*/ 349381 w 356801"/>
                <a:gd name="connsiteY1" fmla="*/ 63872 h 63872"/>
                <a:gd name="connsiteX2" fmla="*/ 31935 w 356801"/>
                <a:gd name="connsiteY2" fmla="*/ 63871 h 63872"/>
                <a:gd name="connsiteX3" fmla="*/ 9353 w 356801"/>
                <a:gd name="connsiteY3" fmla="*/ 54517 h 63872"/>
                <a:gd name="connsiteX4" fmla="*/ 0 w 356801"/>
                <a:gd name="connsiteY4" fmla="*/ 31935 h 63872"/>
                <a:gd name="connsiteX5" fmla="*/ 9353 w 356801"/>
                <a:gd name="connsiteY5" fmla="*/ 9354 h 63872"/>
                <a:gd name="connsiteX6" fmla="*/ 31935 w 356801"/>
                <a:gd name="connsiteY6" fmla="*/ 0 h 63872"/>
                <a:gd name="connsiteX7" fmla="*/ 356801 w 356801"/>
                <a:gd name="connsiteY7" fmla="*/ 0 h 6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801" h="63872">
                  <a:moveTo>
                    <a:pt x="356801" y="0"/>
                  </a:moveTo>
                  <a:lnTo>
                    <a:pt x="349381" y="63872"/>
                  </a:lnTo>
                  <a:lnTo>
                    <a:pt x="31935" y="63871"/>
                  </a:lnTo>
                  <a:cubicBezTo>
                    <a:pt x="23116" y="63871"/>
                    <a:pt x="15132" y="60297"/>
                    <a:pt x="9353" y="54517"/>
                  </a:cubicBezTo>
                  <a:lnTo>
                    <a:pt x="0" y="31935"/>
                  </a:lnTo>
                  <a:lnTo>
                    <a:pt x="9353" y="9354"/>
                  </a:lnTo>
                  <a:cubicBezTo>
                    <a:pt x="15132" y="3575"/>
                    <a:pt x="23116" y="0"/>
                    <a:pt x="31935" y="0"/>
                  </a:cubicBezTo>
                  <a:lnTo>
                    <a:pt x="356801" y="0"/>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1" name="Rectangle: Rounded Corners 540">
              <a:extLst>
                <a:ext uri="{FF2B5EF4-FFF2-40B4-BE49-F238E27FC236}">
                  <a16:creationId xmlns:a16="http://schemas.microsoft.com/office/drawing/2014/main" id="{4F43E774-75C3-838E-3464-FFF7C1EB9D73}"/>
                </a:ext>
              </a:extLst>
            </p:cNvPr>
            <p:cNvSpPr/>
            <p:nvPr/>
          </p:nvSpPr>
          <p:spPr bwMode="auto">
            <a:xfrm rot="21002280">
              <a:off x="5102544" y="350017"/>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2" name="Rectangle: Rounded Corners 541">
              <a:extLst>
                <a:ext uri="{FF2B5EF4-FFF2-40B4-BE49-F238E27FC236}">
                  <a16:creationId xmlns:a16="http://schemas.microsoft.com/office/drawing/2014/main" id="{2E4810AE-5FC1-34DF-AB00-10DC80B896A8}"/>
                </a:ext>
              </a:extLst>
            </p:cNvPr>
            <p:cNvSpPr/>
            <p:nvPr/>
          </p:nvSpPr>
          <p:spPr bwMode="auto">
            <a:xfrm rot="21235104">
              <a:off x="5633067" y="27000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3" name="Rectangle: Rounded Corners 542">
              <a:extLst>
                <a:ext uri="{FF2B5EF4-FFF2-40B4-BE49-F238E27FC236}">
                  <a16:creationId xmlns:a16="http://schemas.microsoft.com/office/drawing/2014/main" id="{E63B37BD-A230-745A-54A1-923BE6898FB4}"/>
                </a:ext>
              </a:extLst>
            </p:cNvPr>
            <p:cNvSpPr/>
            <p:nvPr/>
          </p:nvSpPr>
          <p:spPr bwMode="auto">
            <a:xfrm rot="21305347">
              <a:off x="6173834" y="219890"/>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4" name="Rectangle: Rounded Corners 543">
              <a:extLst>
                <a:ext uri="{FF2B5EF4-FFF2-40B4-BE49-F238E27FC236}">
                  <a16:creationId xmlns:a16="http://schemas.microsoft.com/office/drawing/2014/main" id="{7BE67E69-5F1F-CA20-A8C1-58415CB8870D}"/>
                </a:ext>
              </a:extLst>
            </p:cNvPr>
            <p:cNvSpPr/>
            <p:nvPr/>
          </p:nvSpPr>
          <p:spPr bwMode="auto">
            <a:xfrm rot="21412824">
              <a:off x="6718974" y="18343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5" name="Freeform: Shape 544">
              <a:extLst>
                <a:ext uri="{FF2B5EF4-FFF2-40B4-BE49-F238E27FC236}">
                  <a16:creationId xmlns:a16="http://schemas.microsoft.com/office/drawing/2014/main" id="{71F471A6-B0D8-CD62-B5B4-36D3564F5E66}"/>
                </a:ext>
              </a:extLst>
            </p:cNvPr>
            <p:cNvSpPr/>
            <p:nvPr/>
          </p:nvSpPr>
          <p:spPr bwMode="auto">
            <a:xfrm rot="210395">
              <a:off x="5025581" y="-29291"/>
              <a:ext cx="257260" cy="67167"/>
            </a:xfrm>
            <a:custGeom>
              <a:avLst/>
              <a:gdLst>
                <a:gd name="connsiteX0" fmla="*/ 218184 w 257260"/>
                <a:gd name="connsiteY0" fmla="*/ 814 h 116346"/>
                <a:gd name="connsiteX1" fmla="*/ 256447 w 257260"/>
                <a:gd name="connsiteY1" fmla="*/ 24809 h 116346"/>
                <a:gd name="connsiteX2" fmla="*/ 256446 w 257260"/>
                <a:gd name="connsiteY2" fmla="*/ 24809 h 116346"/>
                <a:gd name="connsiteX3" fmla="*/ 232451 w 257260"/>
                <a:gd name="connsiteY3" fmla="*/ 63072 h 116346"/>
                <a:gd name="connsiteX4" fmla="*/ 0 w 257260"/>
                <a:gd name="connsiteY4" fmla="*/ 116346 h 116346"/>
                <a:gd name="connsiteX5" fmla="*/ 0 w 257260"/>
                <a:gd name="connsiteY5" fmla="*/ 50819 h 116346"/>
                <a:gd name="connsiteX6" fmla="*/ 218184 w 257260"/>
                <a:gd name="connsiteY6" fmla="*/ 814 h 11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260" h="116346">
                  <a:moveTo>
                    <a:pt x="218184" y="814"/>
                  </a:moveTo>
                  <a:cubicBezTo>
                    <a:pt x="235376" y="-3126"/>
                    <a:pt x="252507" y="7616"/>
                    <a:pt x="256447" y="24809"/>
                  </a:cubicBezTo>
                  <a:lnTo>
                    <a:pt x="256446" y="24809"/>
                  </a:lnTo>
                  <a:cubicBezTo>
                    <a:pt x="260386" y="42001"/>
                    <a:pt x="249644" y="59132"/>
                    <a:pt x="232451" y="63072"/>
                  </a:cubicBezTo>
                  <a:lnTo>
                    <a:pt x="0" y="116346"/>
                  </a:lnTo>
                  <a:lnTo>
                    <a:pt x="0" y="50819"/>
                  </a:lnTo>
                  <a:lnTo>
                    <a:pt x="218184" y="814"/>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6" name="Freeform: Shape 545">
              <a:extLst>
                <a:ext uri="{FF2B5EF4-FFF2-40B4-BE49-F238E27FC236}">
                  <a16:creationId xmlns:a16="http://schemas.microsoft.com/office/drawing/2014/main" id="{0CBD6C5A-BB6C-23EE-1497-35959BD408A7}"/>
                </a:ext>
              </a:extLst>
            </p:cNvPr>
            <p:cNvSpPr/>
            <p:nvPr/>
          </p:nvSpPr>
          <p:spPr bwMode="auto">
            <a:xfrm rot="210395">
              <a:off x="5031130" y="405116"/>
              <a:ext cx="90281" cy="50772"/>
            </a:xfrm>
            <a:custGeom>
              <a:avLst/>
              <a:gdLst>
                <a:gd name="connsiteX0" fmla="*/ 47118 w 90281"/>
                <a:gd name="connsiteY0" fmla="*/ 2045 h 87947"/>
                <a:gd name="connsiteX1" fmla="*/ 88238 w 90281"/>
                <a:gd name="connsiteY1" fmla="*/ 20725 h 87947"/>
                <a:gd name="connsiteX2" fmla="*/ 88237 w 90281"/>
                <a:gd name="connsiteY2" fmla="*/ 20726 h 87947"/>
                <a:gd name="connsiteX3" fmla="*/ 69557 w 90281"/>
                <a:gd name="connsiteY3" fmla="*/ 61846 h 87947"/>
                <a:gd name="connsiteX4" fmla="*/ 0 w 90281"/>
                <a:gd name="connsiteY4" fmla="*/ 87947 h 87947"/>
                <a:gd name="connsiteX5" fmla="*/ 0 w 90281"/>
                <a:gd name="connsiteY5" fmla="*/ 19726 h 87947"/>
                <a:gd name="connsiteX6" fmla="*/ 47118 w 90281"/>
                <a:gd name="connsiteY6" fmla="*/ 2045 h 8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1" h="87947">
                  <a:moveTo>
                    <a:pt x="47118" y="2045"/>
                  </a:moveTo>
                  <a:cubicBezTo>
                    <a:pt x="63632" y="-4152"/>
                    <a:pt x="82041" y="4212"/>
                    <a:pt x="88238" y="20725"/>
                  </a:cubicBezTo>
                  <a:lnTo>
                    <a:pt x="88237" y="20726"/>
                  </a:lnTo>
                  <a:cubicBezTo>
                    <a:pt x="94434" y="37239"/>
                    <a:pt x="86071" y="55649"/>
                    <a:pt x="69557" y="61846"/>
                  </a:cubicBezTo>
                  <a:lnTo>
                    <a:pt x="0" y="87947"/>
                  </a:lnTo>
                  <a:lnTo>
                    <a:pt x="0" y="19726"/>
                  </a:lnTo>
                  <a:lnTo>
                    <a:pt x="47118" y="2045"/>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47" name="Group 546">
            <a:extLst>
              <a:ext uri="{FF2B5EF4-FFF2-40B4-BE49-F238E27FC236}">
                <a16:creationId xmlns:a16="http://schemas.microsoft.com/office/drawing/2014/main" id="{498EADEF-1B79-AA65-3031-2E8592579216}"/>
              </a:ext>
            </a:extLst>
          </p:cNvPr>
          <p:cNvGrpSpPr/>
          <p:nvPr/>
        </p:nvGrpSpPr>
        <p:grpSpPr>
          <a:xfrm rot="1412328">
            <a:off x="5805225" y="2679833"/>
            <a:ext cx="384883" cy="184856"/>
            <a:chOff x="1254773" y="3043082"/>
            <a:chExt cx="802062" cy="385224"/>
          </a:xfrm>
        </p:grpSpPr>
        <p:grpSp>
          <p:nvGrpSpPr>
            <p:cNvPr id="548" name="Group 547">
              <a:extLst>
                <a:ext uri="{FF2B5EF4-FFF2-40B4-BE49-F238E27FC236}">
                  <a16:creationId xmlns:a16="http://schemas.microsoft.com/office/drawing/2014/main" id="{5974A85E-659D-621A-2ABF-C496F56E00E4}"/>
                </a:ext>
              </a:extLst>
            </p:cNvPr>
            <p:cNvGrpSpPr/>
            <p:nvPr/>
          </p:nvGrpSpPr>
          <p:grpSpPr>
            <a:xfrm rot="5400000">
              <a:off x="1698807" y="3005237"/>
              <a:ext cx="320183" cy="395873"/>
              <a:chOff x="2654197" y="3567210"/>
              <a:chExt cx="1227628" cy="1517833"/>
            </a:xfrm>
          </p:grpSpPr>
          <p:sp>
            <p:nvSpPr>
              <p:cNvPr id="571" name="Rectangle 570">
                <a:extLst>
                  <a:ext uri="{FF2B5EF4-FFF2-40B4-BE49-F238E27FC236}">
                    <a16:creationId xmlns:a16="http://schemas.microsoft.com/office/drawing/2014/main" id="{36374EE2-D4C3-1F50-B5E6-030769FB4327}"/>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2" name="Rectangle 571">
                <a:extLst>
                  <a:ext uri="{FF2B5EF4-FFF2-40B4-BE49-F238E27FC236}">
                    <a16:creationId xmlns:a16="http://schemas.microsoft.com/office/drawing/2014/main" id="{0001343F-8239-1599-C67E-342288DC2EB8}"/>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73" name="Group 572">
                <a:extLst>
                  <a:ext uri="{FF2B5EF4-FFF2-40B4-BE49-F238E27FC236}">
                    <a16:creationId xmlns:a16="http://schemas.microsoft.com/office/drawing/2014/main" id="{CF456185-3669-0E30-CB36-6CD0E037CB6D}"/>
                  </a:ext>
                </a:extLst>
              </p:cNvPr>
              <p:cNvGrpSpPr/>
              <p:nvPr/>
            </p:nvGrpSpPr>
            <p:grpSpPr>
              <a:xfrm rot="2587634">
                <a:off x="3637585" y="3567210"/>
                <a:ext cx="118872" cy="722667"/>
                <a:chOff x="757634" y="4319798"/>
                <a:chExt cx="118872" cy="722667"/>
              </a:xfrm>
              <a:solidFill>
                <a:srgbClr val="E1471D"/>
              </a:solidFill>
            </p:grpSpPr>
            <p:sp>
              <p:nvSpPr>
                <p:cNvPr id="583" name="Rectangle 582">
                  <a:extLst>
                    <a:ext uri="{FF2B5EF4-FFF2-40B4-BE49-F238E27FC236}">
                      <a16:creationId xmlns:a16="http://schemas.microsoft.com/office/drawing/2014/main" id="{C8CDD3FA-EBDC-414F-9696-2B0AF55132E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4" name="Rectangle 583">
                  <a:extLst>
                    <a:ext uri="{FF2B5EF4-FFF2-40B4-BE49-F238E27FC236}">
                      <a16:creationId xmlns:a16="http://schemas.microsoft.com/office/drawing/2014/main" id="{D4A558B7-A0D8-A226-8E44-90FE64EF9A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4" name="Group 573">
                <a:extLst>
                  <a:ext uri="{FF2B5EF4-FFF2-40B4-BE49-F238E27FC236}">
                    <a16:creationId xmlns:a16="http://schemas.microsoft.com/office/drawing/2014/main" id="{462E07F8-8564-1FE0-4CC2-E98898FFEC7A}"/>
                  </a:ext>
                </a:extLst>
              </p:cNvPr>
              <p:cNvGrpSpPr/>
              <p:nvPr/>
            </p:nvGrpSpPr>
            <p:grpSpPr>
              <a:xfrm rot="18760257">
                <a:off x="3030630" y="3599348"/>
                <a:ext cx="118872" cy="722667"/>
                <a:chOff x="757634" y="4319798"/>
                <a:chExt cx="118872" cy="722667"/>
              </a:xfrm>
              <a:solidFill>
                <a:srgbClr val="E1471D"/>
              </a:solidFill>
            </p:grpSpPr>
            <p:sp>
              <p:nvSpPr>
                <p:cNvPr id="581" name="Rectangle 580">
                  <a:extLst>
                    <a:ext uri="{FF2B5EF4-FFF2-40B4-BE49-F238E27FC236}">
                      <a16:creationId xmlns:a16="http://schemas.microsoft.com/office/drawing/2014/main" id="{0962CFDE-9490-BE07-1975-B6B714C4E7D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2" name="Rectangle 581">
                  <a:extLst>
                    <a:ext uri="{FF2B5EF4-FFF2-40B4-BE49-F238E27FC236}">
                      <a16:creationId xmlns:a16="http://schemas.microsoft.com/office/drawing/2014/main" id="{2CCF7F81-6CAE-C170-FDE3-49928643851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5" name="Group 574">
                <a:extLst>
                  <a:ext uri="{FF2B5EF4-FFF2-40B4-BE49-F238E27FC236}">
                    <a16:creationId xmlns:a16="http://schemas.microsoft.com/office/drawing/2014/main" id="{E1A15FC4-A287-DD0F-9706-A1297389000E}"/>
                  </a:ext>
                </a:extLst>
              </p:cNvPr>
              <p:cNvGrpSpPr/>
              <p:nvPr/>
            </p:nvGrpSpPr>
            <p:grpSpPr>
              <a:xfrm rot="18760257">
                <a:off x="2910374" y="3708747"/>
                <a:ext cx="118873" cy="631227"/>
                <a:chOff x="757633" y="4319798"/>
                <a:chExt cx="118873" cy="631227"/>
              </a:xfrm>
              <a:solidFill>
                <a:srgbClr val="E1471D"/>
              </a:solidFill>
            </p:grpSpPr>
            <p:sp>
              <p:nvSpPr>
                <p:cNvPr id="579" name="Rectangle 578">
                  <a:extLst>
                    <a:ext uri="{FF2B5EF4-FFF2-40B4-BE49-F238E27FC236}">
                      <a16:creationId xmlns:a16="http://schemas.microsoft.com/office/drawing/2014/main" id="{053EB54B-D3A3-4A1E-9B34-E90DB51147E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0" name="Rectangle 579">
                  <a:extLst>
                    <a:ext uri="{FF2B5EF4-FFF2-40B4-BE49-F238E27FC236}">
                      <a16:creationId xmlns:a16="http://schemas.microsoft.com/office/drawing/2014/main" id="{310980FD-315A-7579-17CA-5B3B00A487D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6" name="Group 575">
                <a:extLst>
                  <a:ext uri="{FF2B5EF4-FFF2-40B4-BE49-F238E27FC236}">
                    <a16:creationId xmlns:a16="http://schemas.microsoft.com/office/drawing/2014/main" id="{C81D27B9-DC28-CADC-7068-F5008E17E882}"/>
                  </a:ext>
                </a:extLst>
              </p:cNvPr>
              <p:cNvGrpSpPr/>
              <p:nvPr/>
            </p:nvGrpSpPr>
            <p:grpSpPr>
              <a:xfrm rot="2587634">
                <a:off x="3762953" y="3668035"/>
                <a:ext cx="118872" cy="631228"/>
                <a:chOff x="757634" y="4319798"/>
                <a:chExt cx="118872" cy="631228"/>
              </a:xfrm>
              <a:solidFill>
                <a:srgbClr val="E1471D"/>
              </a:solidFill>
            </p:grpSpPr>
            <p:sp>
              <p:nvSpPr>
                <p:cNvPr id="577" name="Rectangle 576">
                  <a:extLst>
                    <a:ext uri="{FF2B5EF4-FFF2-40B4-BE49-F238E27FC236}">
                      <a16:creationId xmlns:a16="http://schemas.microsoft.com/office/drawing/2014/main" id="{9E88C21E-D99E-2D50-B094-351856ABF82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8" name="Rectangle 577">
                  <a:extLst>
                    <a:ext uri="{FF2B5EF4-FFF2-40B4-BE49-F238E27FC236}">
                      <a16:creationId xmlns:a16="http://schemas.microsoft.com/office/drawing/2014/main" id="{F7C99761-5C62-AF5C-7568-886CCD78ED1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49" name="Group 548">
              <a:extLst>
                <a:ext uri="{FF2B5EF4-FFF2-40B4-BE49-F238E27FC236}">
                  <a16:creationId xmlns:a16="http://schemas.microsoft.com/office/drawing/2014/main" id="{E893D495-7AE9-064C-025A-790DAF55D37A}"/>
                </a:ext>
              </a:extLst>
            </p:cNvPr>
            <p:cNvGrpSpPr/>
            <p:nvPr/>
          </p:nvGrpSpPr>
          <p:grpSpPr>
            <a:xfrm rot="16200000">
              <a:off x="1292617" y="3070279"/>
              <a:ext cx="320183" cy="395872"/>
              <a:chOff x="2654197" y="3567210"/>
              <a:chExt cx="1227628" cy="1517831"/>
            </a:xfrm>
          </p:grpSpPr>
          <p:sp>
            <p:nvSpPr>
              <p:cNvPr id="557" name="Rectangle 556">
                <a:extLst>
                  <a:ext uri="{FF2B5EF4-FFF2-40B4-BE49-F238E27FC236}">
                    <a16:creationId xmlns:a16="http://schemas.microsoft.com/office/drawing/2014/main" id="{7B035B15-D33F-D658-03F9-8C3C80CD5563}"/>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8" name="Rectangle 557">
                <a:extLst>
                  <a:ext uri="{FF2B5EF4-FFF2-40B4-BE49-F238E27FC236}">
                    <a16:creationId xmlns:a16="http://schemas.microsoft.com/office/drawing/2014/main" id="{3B25C704-8163-9B82-FE92-AED8374AE9DD}"/>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59" name="Group 558">
                <a:extLst>
                  <a:ext uri="{FF2B5EF4-FFF2-40B4-BE49-F238E27FC236}">
                    <a16:creationId xmlns:a16="http://schemas.microsoft.com/office/drawing/2014/main" id="{88E8CC2A-1157-8F7B-ACAF-79C3A7CB16DA}"/>
                  </a:ext>
                </a:extLst>
              </p:cNvPr>
              <p:cNvGrpSpPr/>
              <p:nvPr/>
            </p:nvGrpSpPr>
            <p:grpSpPr>
              <a:xfrm rot="2587634">
                <a:off x="3637585" y="3567210"/>
                <a:ext cx="118872" cy="722667"/>
                <a:chOff x="757634" y="4319798"/>
                <a:chExt cx="118872" cy="722667"/>
              </a:xfrm>
              <a:solidFill>
                <a:srgbClr val="E1471D"/>
              </a:solidFill>
            </p:grpSpPr>
            <p:sp>
              <p:nvSpPr>
                <p:cNvPr id="569" name="Rectangle 568">
                  <a:extLst>
                    <a:ext uri="{FF2B5EF4-FFF2-40B4-BE49-F238E27FC236}">
                      <a16:creationId xmlns:a16="http://schemas.microsoft.com/office/drawing/2014/main" id="{AC6A5B63-1144-E124-68DC-19A70D8A0C5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0" name="Rectangle 569">
                  <a:extLst>
                    <a:ext uri="{FF2B5EF4-FFF2-40B4-BE49-F238E27FC236}">
                      <a16:creationId xmlns:a16="http://schemas.microsoft.com/office/drawing/2014/main" id="{6C15E45E-FB2E-F546-26E9-8769F6A57E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60" name="Group 559">
                <a:extLst>
                  <a:ext uri="{FF2B5EF4-FFF2-40B4-BE49-F238E27FC236}">
                    <a16:creationId xmlns:a16="http://schemas.microsoft.com/office/drawing/2014/main" id="{122238DC-47E2-05E8-A119-C5A23820BC10}"/>
                  </a:ext>
                </a:extLst>
              </p:cNvPr>
              <p:cNvGrpSpPr/>
              <p:nvPr/>
            </p:nvGrpSpPr>
            <p:grpSpPr>
              <a:xfrm rot="18760257">
                <a:off x="3030630" y="3599348"/>
                <a:ext cx="118872" cy="722667"/>
                <a:chOff x="757634" y="4319798"/>
                <a:chExt cx="118872" cy="722667"/>
              </a:xfrm>
              <a:solidFill>
                <a:srgbClr val="E1471D"/>
              </a:solidFill>
            </p:grpSpPr>
            <p:sp>
              <p:nvSpPr>
                <p:cNvPr id="567" name="Rectangle 566">
                  <a:extLst>
                    <a:ext uri="{FF2B5EF4-FFF2-40B4-BE49-F238E27FC236}">
                      <a16:creationId xmlns:a16="http://schemas.microsoft.com/office/drawing/2014/main" id="{6DBFE15A-4B18-4B45-B74F-A438111E311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8" name="Rectangle 567">
                  <a:extLst>
                    <a:ext uri="{FF2B5EF4-FFF2-40B4-BE49-F238E27FC236}">
                      <a16:creationId xmlns:a16="http://schemas.microsoft.com/office/drawing/2014/main" id="{A998CD4D-E52D-F6A0-BB26-BDC7BCE4CEF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61" name="Group 560">
                <a:extLst>
                  <a:ext uri="{FF2B5EF4-FFF2-40B4-BE49-F238E27FC236}">
                    <a16:creationId xmlns:a16="http://schemas.microsoft.com/office/drawing/2014/main" id="{A1B72DA7-E8D7-0016-5972-AF92DCB189B2}"/>
                  </a:ext>
                </a:extLst>
              </p:cNvPr>
              <p:cNvGrpSpPr/>
              <p:nvPr/>
            </p:nvGrpSpPr>
            <p:grpSpPr>
              <a:xfrm rot="18760257">
                <a:off x="2910374" y="3708747"/>
                <a:ext cx="118873" cy="631227"/>
                <a:chOff x="757633" y="4319798"/>
                <a:chExt cx="118873" cy="631227"/>
              </a:xfrm>
              <a:solidFill>
                <a:srgbClr val="E1471D"/>
              </a:solidFill>
            </p:grpSpPr>
            <p:sp>
              <p:nvSpPr>
                <p:cNvPr id="565" name="Rectangle 564">
                  <a:extLst>
                    <a:ext uri="{FF2B5EF4-FFF2-40B4-BE49-F238E27FC236}">
                      <a16:creationId xmlns:a16="http://schemas.microsoft.com/office/drawing/2014/main" id="{75DC92CB-94EA-1E19-F756-5A68CD2AC8E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6" name="Rectangle 565">
                  <a:extLst>
                    <a:ext uri="{FF2B5EF4-FFF2-40B4-BE49-F238E27FC236}">
                      <a16:creationId xmlns:a16="http://schemas.microsoft.com/office/drawing/2014/main" id="{3C92DBF3-A244-BFA6-AE9F-F25EA6EA405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62" name="Group 561">
                <a:extLst>
                  <a:ext uri="{FF2B5EF4-FFF2-40B4-BE49-F238E27FC236}">
                    <a16:creationId xmlns:a16="http://schemas.microsoft.com/office/drawing/2014/main" id="{3FD999C2-AF1A-0810-C8E2-B4CD71DF8D05}"/>
                  </a:ext>
                </a:extLst>
              </p:cNvPr>
              <p:cNvGrpSpPr/>
              <p:nvPr/>
            </p:nvGrpSpPr>
            <p:grpSpPr>
              <a:xfrm rot="2587634">
                <a:off x="3762953" y="3668035"/>
                <a:ext cx="118872" cy="631228"/>
                <a:chOff x="757634" y="4319798"/>
                <a:chExt cx="118872" cy="631228"/>
              </a:xfrm>
              <a:solidFill>
                <a:srgbClr val="E1471D"/>
              </a:solidFill>
            </p:grpSpPr>
            <p:sp>
              <p:nvSpPr>
                <p:cNvPr id="563" name="Rectangle 562">
                  <a:extLst>
                    <a:ext uri="{FF2B5EF4-FFF2-40B4-BE49-F238E27FC236}">
                      <a16:creationId xmlns:a16="http://schemas.microsoft.com/office/drawing/2014/main" id="{118B6BDA-2B2B-80E6-B380-0E1625885AC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4" name="Rectangle 563">
                  <a:extLst>
                    <a:ext uri="{FF2B5EF4-FFF2-40B4-BE49-F238E27FC236}">
                      <a16:creationId xmlns:a16="http://schemas.microsoft.com/office/drawing/2014/main" id="{9CB019BC-02A7-CBCD-1045-E83905EDA5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50" name="Straight Connector 549">
              <a:extLst>
                <a:ext uri="{FF2B5EF4-FFF2-40B4-BE49-F238E27FC236}">
                  <a16:creationId xmlns:a16="http://schemas.microsoft.com/office/drawing/2014/main" id="{D5C36791-D56C-403A-14FB-15505333271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551" name="Group 550">
              <a:extLst>
                <a:ext uri="{FF2B5EF4-FFF2-40B4-BE49-F238E27FC236}">
                  <a16:creationId xmlns:a16="http://schemas.microsoft.com/office/drawing/2014/main" id="{2B0B73B8-AFE3-2E01-AD50-EF204E89A69B}"/>
                </a:ext>
              </a:extLst>
            </p:cNvPr>
            <p:cNvGrpSpPr/>
            <p:nvPr/>
          </p:nvGrpSpPr>
          <p:grpSpPr>
            <a:xfrm>
              <a:off x="1406723" y="3150658"/>
              <a:ext cx="46010" cy="173339"/>
              <a:chOff x="1406723" y="3150658"/>
              <a:chExt cx="46010" cy="173339"/>
            </a:xfrm>
          </p:grpSpPr>
          <p:sp>
            <p:nvSpPr>
              <p:cNvPr id="555" name="Oval 554">
                <a:extLst>
                  <a:ext uri="{FF2B5EF4-FFF2-40B4-BE49-F238E27FC236}">
                    <a16:creationId xmlns:a16="http://schemas.microsoft.com/office/drawing/2014/main" id="{84ED870F-CAB4-A5BA-DF77-E2FCD503A8CD}"/>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6" name="Oval 555">
                <a:extLst>
                  <a:ext uri="{FF2B5EF4-FFF2-40B4-BE49-F238E27FC236}">
                    <a16:creationId xmlns:a16="http://schemas.microsoft.com/office/drawing/2014/main" id="{C9868C2E-93B1-3483-8354-467D37827ED6}"/>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52" name="Group 551">
              <a:extLst>
                <a:ext uri="{FF2B5EF4-FFF2-40B4-BE49-F238E27FC236}">
                  <a16:creationId xmlns:a16="http://schemas.microsoft.com/office/drawing/2014/main" id="{58CF7AA0-A12B-54B5-FBA0-9B5926200479}"/>
                </a:ext>
              </a:extLst>
            </p:cNvPr>
            <p:cNvGrpSpPr/>
            <p:nvPr/>
          </p:nvGrpSpPr>
          <p:grpSpPr>
            <a:xfrm>
              <a:off x="1843268" y="3156210"/>
              <a:ext cx="46010" cy="173339"/>
              <a:chOff x="1406723" y="3150658"/>
              <a:chExt cx="46010" cy="173339"/>
            </a:xfrm>
          </p:grpSpPr>
          <p:sp>
            <p:nvSpPr>
              <p:cNvPr id="553" name="Oval 552">
                <a:extLst>
                  <a:ext uri="{FF2B5EF4-FFF2-40B4-BE49-F238E27FC236}">
                    <a16:creationId xmlns:a16="http://schemas.microsoft.com/office/drawing/2014/main" id="{831E42F5-7557-715D-0462-BEB695F76CB1}"/>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4" name="Oval 553">
                <a:extLst>
                  <a:ext uri="{FF2B5EF4-FFF2-40B4-BE49-F238E27FC236}">
                    <a16:creationId xmlns:a16="http://schemas.microsoft.com/office/drawing/2014/main" id="{41219C09-69CA-D37F-03B6-532805648DB0}"/>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85" name="Group 584">
            <a:extLst>
              <a:ext uri="{FF2B5EF4-FFF2-40B4-BE49-F238E27FC236}">
                <a16:creationId xmlns:a16="http://schemas.microsoft.com/office/drawing/2014/main" id="{EE646049-4933-4FE1-19EF-5FE4D7BAEF2C}"/>
              </a:ext>
            </a:extLst>
          </p:cNvPr>
          <p:cNvGrpSpPr/>
          <p:nvPr/>
        </p:nvGrpSpPr>
        <p:grpSpPr>
          <a:xfrm rot="1412328">
            <a:off x="6297598" y="2601410"/>
            <a:ext cx="384883" cy="184856"/>
            <a:chOff x="1254773" y="3043082"/>
            <a:chExt cx="802062" cy="385224"/>
          </a:xfrm>
        </p:grpSpPr>
        <p:grpSp>
          <p:nvGrpSpPr>
            <p:cNvPr id="586" name="Group 585">
              <a:extLst>
                <a:ext uri="{FF2B5EF4-FFF2-40B4-BE49-F238E27FC236}">
                  <a16:creationId xmlns:a16="http://schemas.microsoft.com/office/drawing/2014/main" id="{C96D3299-91B8-50B8-5382-8B2954B0FED7}"/>
                </a:ext>
              </a:extLst>
            </p:cNvPr>
            <p:cNvGrpSpPr/>
            <p:nvPr/>
          </p:nvGrpSpPr>
          <p:grpSpPr>
            <a:xfrm rot="5400000">
              <a:off x="1698807" y="3005237"/>
              <a:ext cx="320183" cy="395873"/>
              <a:chOff x="2654197" y="3567210"/>
              <a:chExt cx="1227628" cy="1517833"/>
            </a:xfrm>
          </p:grpSpPr>
          <p:sp>
            <p:nvSpPr>
              <p:cNvPr id="609" name="Rectangle 608">
                <a:extLst>
                  <a:ext uri="{FF2B5EF4-FFF2-40B4-BE49-F238E27FC236}">
                    <a16:creationId xmlns:a16="http://schemas.microsoft.com/office/drawing/2014/main" id="{BD5FAE45-1FC0-2973-6104-A67275108E77}"/>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0" name="Rectangle 609">
                <a:extLst>
                  <a:ext uri="{FF2B5EF4-FFF2-40B4-BE49-F238E27FC236}">
                    <a16:creationId xmlns:a16="http://schemas.microsoft.com/office/drawing/2014/main" id="{9749E9C1-D75F-6312-089F-EE77CFEB677C}"/>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11" name="Group 610">
                <a:extLst>
                  <a:ext uri="{FF2B5EF4-FFF2-40B4-BE49-F238E27FC236}">
                    <a16:creationId xmlns:a16="http://schemas.microsoft.com/office/drawing/2014/main" id="{D612D5F3-AFE0-2F33-186D-9912BF2BE11B}"/>
                  </a:ext>
                </a:extLst>
              </p:cNvPr>
              <p:cNvGrpSpPr/>
              <p:nvPr/>
            </p:nvGrpSpPr>
            <p:grpSpPr>
              <a:xfrm rot="2587634">
                <a:off x="3637585" y="3567210"/>
                <a:ext cx="118872" cy="722667"/>
                <a:chOff x="757634" y="4319798"/>
                <a:chExt cx="118872" cy="722667"/>
              </a:xfrm>
              <a:solidFill>
                <a:srgbClr val="E1471D"/>
              </a:solidFill>
            </p:grpSpPr>
            <p:sp>
              <p:nvSpPr>
                <p:cNvPr id="621" name="Rectangle 620">
                  <a:extLst>
                    <a:ext uri="{FF2B5EF4-FFF2-40B4-BE49-F238E27FC236}">
                      <a16:creationId xmlns:a16="http://schemas.microsoft.com/office/drawing/2014/main" id="{FD11C990-0E0A-B28D-8284-D2008ECFB87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2" name="Rectangle 621">
                  <a:extLst>
                    <a:ext uri="{FF2B5EF4-FFF2-40B4-BE49-F238E27FC236}">
                      <a16:creationId xmlns:a16="http://schemas.microsoft.com/office/drawing/2014/main" id="{D0B44023-E290-56F0-D771-69BBAFF94B3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2" name="Group 611">
                <a:extLst>
                  <a:ext uri="{FF2B5EF4-FFF2-40B4-BE49-F238E27FC236}">
                    <a16:creationId xmlns:a16="http://schemas.microsoft.com/office/drawing/2014/main" id="{0E99C36C-AEF1-4283-87E2-D9C91E4E82DF}"/>
                  </a:ext>
                </a:extLst>
              </p:cNvPr>
              <p:cNvGrpSpPr/>
              <p:nvPr/>
            </p:nvGrpSpPr>
            <p:grpSpPr>
              <a:xfrm rot="18760257">
                <a:off x="3030630" y="3599348"/>
                <a:ext cx="118872" cy="722667"/>
                <a:chOff x="757634" y="4319798"/>
                <a:chExt cx="118872" cy="722667"/>
              </a:xfrm>
              <a:solidFill>
                <a:srgbClr val="E1471D"/>
              </a:solidFill>
            </p:grpSpPr>
            <p:sp>
              <p:nvSpPr>
                <p:cNvPr id="619" name="Rectangle 618">
                  <a:extLst>
                    <a:ext uri="{FF2B5EF4-FFF2-40B4-BE49-F238E27FC236}">
                      <a16:creationId xmlns:a16="http://schemas.microsoft.com/office/drawing/2014/main" id="{0A246C66-6BCD-FA5E-71EB-BFABDD0DD75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0" name="Rectangle 619">
                  <a:extLst>
                    <a:ext uri="{FF2B5EF4-FFF2-40B4-BE49-F238E27FC236}">
                      <a16:creationId xmlns:a16="http://schemas.microsoft.com/office/drawing/2014/main" id="{B1B984D9-E838-1F86-6000-0A7408843D1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3" name="Group 612">
                <a:extLst>
                  <a:ext uri="{FF2B5EF4-FFF2-40B4-BE49-F238E27FC236}">
                    <a16:creationId xmlns:a16="http://schemas.microsoft.com/office/drawing/2014/main" id="{0DD10B59-3CF2-984B-BEE7-85FE8B5D305F}"/>
                  </a:ext>
                </a:extLst>
              </p:cNvPr>
              <p:cNvGrpSpPr/>
              <p:nvPr/>
            </p:nvGrpSpPr>
            <p:grpSpPr>
              <a:xfrm rot="18760257">
                <a:off x="2910374" y="3708747"/>
                <a:ext cx="118873" cy="631227"/>
                <a:chOff x="757633" y="4319798"/>
                <a:chExt cx="118873" cy="631227"/>
              </a:xfrm>
              <a:solidFill>
                <a:srgbClr val="E1471D"/>
              </a:solidFill>
            </p:grpSpPr>
            <p:sp>
              <p:nvSpPr>
                <p:cNvPr id="617" name="Rectangle 616">
                  <a:extLst>
                    <a:ext uri="{FF2B5EF4-FFF2-40B4-BE49-F238E27FC236}">
                      <a16:creationId xmlns:a16="http://schemas.microsoft.com/office/drawing/2014/main" id="{E9F8B111-3488-45BD-0A3A-E49C64DCCBF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8" name="Rectangle 617">
                  <a:extLst>
                    <a:ext uri="{FF2B5EF4-FFF2-40B4-BE49-F238E27FC236}">
                      <a16:creationId xmlns:a16="http://schemas.microsoft.com/office/drawing/2014/main" id="{BC7E8664-703D-9B1B-FB9F-564AAA612E5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4" name="Group 613">
                <a:extLst>
                  <a:ext uri="{FF2B5EF4-FFF2-40B4-BE49-F238E27FC236}">
                    <a16:creationId xmlns:a16="http://schemas.microsoft.com/office/drawing/2014/main" id="{D832592D-A179-C9D0-56C9-6D0819925415}"/>
                  </a:ext>
                </a:extLst>
              </p:cNvPr>
              <p:cNvGrpSpPr/>
              <p:nvPr/>
            </p:nvGrpSpPr>
            <p:grpSpPr>
              <a:xfrm rot="2587634">
                <a:off x="3762953" y="3668035"/>
                <a:ext cx="118872" cy="631228"/>
                <a:chOff x="757634" y="4319798"/>
                <a:chExt cx="118872" cy="631228"/>
              </a:xfrm>
              <a:solidFill>
                <a:srgbClr val="E1471D"/>
              </a:solidFill>
            </p:grpSpPr>
            <p:sp>
              <p:nvSpPr>
                <p:cNvPr id="615" name="Rectangle 614">
                  <a:extLst>
                    <a:ext uri="{FF2B5EF4-FFF2-40B4-BE49-F238E27FC236}">
                      <a16:creationId xmlns:a16="http://schemas.microsoft.com/office/drawing/2014/main" id="{9DC31E79-613C-C2A6-9571-CA9F07989C90}"/>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6" name="Rectangle 615">
                  <a:extLst>
                    <a:ext uri="{FF2B5EF4-FFF2-40B4-BE49-F238E27FC236}">
                      <a16:creationId xmlns:a16="http://schemas.microsoft.com/office/drawing/2014/main" id="{91EAF90F-1FFB-C4F9-D62B-784CF767694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87" name="Group 586">
              <a:extLst>
                <a:ext uri="{FF2B5EF4-FFF2-40B4-BE49-F238E27FC236}">
                  <a16:creationId xmlns:a16="http://schemas.microsoft.com/office/drawing/2014/main" id="{D2E004EB-3624-E3D4-F50E-86679C89030B}"/>
                </a:ext>
              </a:extLst>
            </p:cNvPr>
            <p:cNvGrpSpPr/>
            <p:nvPr/>
          </p:nvGrpSpPr>
          <p:grpSpPr>
            <a:xfrm rot="16200000">
              <a:off x="1292617" y="3070279"/>
              <a:ext cx="320183" cy="395872"/>
              <a:chOff x="2654197" y="3567210"/>
              <a:chExt cx="1227628" cy="1517831"/>
            </a:xfrm>
          </p:grpSpPr>
          <p:sp>
            <p:nvSpPr>
              <p:cNvPr id="595" name="Rectangle 594">
                <a:extLst>
                  <a:ext uri="{FF2B5EF4-FFF2-40B4-BE49-F238E27FC236}">
                    <a16:creationId xmlns:a16="http://schemas.microsoft.com/office/drawing/2014/main" id="{A835257F-8760-EFA9-FB4B-7EAAC21EE2EC}"/>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6" name="Rectangle 595">
                <a:extLst>
                  <a:ext uri="{FF2B5EF4-FFF2-40B4-BE49-F238E27FC236}">
                    <a16:creationId xmlns:a16="http://schemas.microsoft.com/office/drawing/2014/main" id="{A4988B1A-21B9-3826-899E-230234EEBD0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97" name="Group 596">
                <a:extLst>
                  <a:ext uri="{FF2B5EF4-FFF2-40B4-BE49-F238E27FC236}">
                    <a16:creationId xmlns:a16="http://schemas.microsoft.com/office/drawing/2014/main" id="{CD3C5CC0-704F-0B81-1E7D-3693CBCE25BD}"/>
                  </a:ext>
                </a:extLst>
              </p:cNvPr>
              <p:cNvGrpSpPr/>
              <p:nvPr/>
            </p:nvGrpSpPr>
            <p:grpSpPr>
              <a:xfrm rot="2587634">
                <a:off x="3637585" y="3567210"/>
                <a:ext cx="118872" cy="722667"/>
                <a:chOff x="757634" y="4319798"/>
                <a:chExt cx="118872" cy="722667"/>
              </a:xfrm>
              <a:solidFill>
                <a:srgbClr val="E1471D"/>
              </a:solidFill>
            </p:grpSpPr>
            <p:sp>
              <p:nvSpPr>
                <p:cNvPr id="607" name="Rectangle 606">
                  <a:extLst>
                    <a:ext uri="{FF2B5EF4-FFF2-40B4-BE49-F238E27FC236}">
                      <a16:creationId xmlns:a16="http://schemas.microsoft.com/office/drawing/2014/main" id="{F1330B1A-7316-E96B-D142-E69DA9123EA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8" name="Rectangle 607">
                  <a:extLst>
                    <a:ext uri="{FF2B5EF4-FFF2-40B4-BE49-F238E27FC236}">
                      <a16:creationId xmlns:a16="http://schemas.microsoft.com/office/drawing/2014/main" id="{523B0587-7034-EF79-1112-9297070C66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98" name="Group 597">
                <a:extLst>
                  <a:ext uri="{FF2B5EF4-FFF2-40B4-BE49-F238E27FC236}">
                    <a16:creationId xmlns:a16="http://schemas.microsoft.com/office/drawing/2014/main" id="{C0E62F93-2D43-341B-0B64-722C33F603F1}"/>
                  </a:ext>
                </a:extLst>
              </p:cNvPr>
              <p:cNvGrpSpPr/>
              <p:nvPr/>
            </p:nvGrpSpPr>
            <p:grpSpPr>
              <a:xfrm rot="18760257">
                <a:off x="3030630" y="3599348"/>
                <a:ext cx="118872" cy="722667"/>
                <a:chOff x="757634" y="4319798"/>
                <a:chExt cx="118872" cy="722667"/>
              </a:xfrm>
              <a:solidFill>
                <a:srgbClr val="E1471D"/>
              </a:solidFill>
            </p:grpSpPr>
            <p:sp>
              <p:nvSpPr>
                <p:cNvPr id="605" name="Rectangle 604">
                  <a:extLst>
                    <a:ext uri="{FF2B5EF4-FFF2-40B4-BE49-F238E27FC236}">
                      <a16:creationId xmlns:a16="http://schemas.microsoft.com/office/drawing/2014/main" id="{B5AE96B3-5703-2185-6A2D-F0DF7ECD72D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6" name="Rectangle 605">
                  <a:extLst>
                    <a:ext uri="{FF2B5EF4-FFF2-40B4-BE49-F238E27FC236}">
                      <a16:creationId xmlns:a16="http://schemas.microsoft.com/office/drawing/2014/main" id="{CA7CCA3D-9503-AE80-7C49-7605DF18F7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99" name="Group 598">
                <a:extLst>
                  <a:ext uri="{FF2B5EF4-FFF2-40B4-BE49-F238E27FC236}">
                    <a16:creationId xmlns:a16="http://schemas.microsoft.com/office/drawing/2014/main" id="{98CC6F04-289A-76D3-EB64-8B786E2D5E74}"/>
                  </a:ext>
                </a:extLst>
              </p:cNvPr>
              <p:cNvGrpSpPr/>
              <p:nvPr/>
            </p:nvGrpSpPr>
            <p:grpSpPr>
              <a:xfrm rot="18760257">
                <a:off x="2910374" y="3708747"/>
                <a:ext cx="118873" cy="631227"/>
                <a:chOff x="757633" y="4319798"/>
                <a:chExt cx="118873" cy="631227"/>
              </a:xfrm>
              <a:solidFill>
                <a:srgbClr val="E1471D"/>
              </a:solidFill>
            </p:grpSpPr>
            <p:sp>
              <p:nvSpPr>
                <p:cNvPr id="603" name="Rectangle 602">
                  <a:extLst>
                    <a:ext uri="{FF2B5EF4-FFF2-40B4-BE49-F238E27FC236}">
                      <a16:creationId xmlns:a16="http://schemas.microsoft.com/office/drawing/2014/main" id="{82655EC0-EA3D-7748-4B35-58D0293807E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4" name="Rectangle 603">
                  <a:extLst>
                    <a:ext uri="{FF2B5EF4-FFF2-40B4-BE49-F238E27FC236}">
                      <a16:creationId xmlns:a16="http://schemas.microsoft.com/office/drawing/2014/main" id="{44A8CA48-12A1-4F0C-F057-7212549AD6E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00" name="Group 599">
                <a:extLst>
                  <a:ext uri="{FF2B5EF4-FFF2-40B4-BE49-F238E27FC236}">
                    <a16:creationId xmlns:a16="http://schemas.microsoft.com/office/drawing/2014/main" id="{5EEF2F24-810E-E1EA-B55C-82035F146597}"/>
                  </a:ext>
                </a:extLst>
              </p:cNvPr>
              <p:cNvGrpSpPr/>
              <p:nvPr/>
            </p:nvGrpSpPr>
            <p:grpSpPr>
              <a:xfrm rot="2587634">
                <a:off x="3762953" y="3668035"/>
                <a:ext cx="118872" cy="631228"/>
                <a:chOff x="757634" y="4319798"/>
                <a:chExt cx="118872" cy="631228"/>
              </a:xfrm>
              <a:solidFill>
                <a:srgbClr val="E1471D"/>
              </a:solidFill>
            </p:grpSpPr>
            <p:sp>
              <p:nvSpPr>
                <p:cNvPr id="601" name="Rectangle 600">
                  <a:extLst>
                    <a:ext uri="{FF2B5EF4-FFF2-40B4-BE49-F238E27FC236}">
                      <a16:creationId xmlns:a16="http://schemas.microsoft.com/office/drawing/2014/main" id="{41B3BEC7-DC9F-5F99-6145-ED2F63A533B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2" name="Rectangle 601">
                  <a:extLst>
                    <a:ext uri="{FF2B5EF4-FFF2-40B4-BE49-F238E27FC236}">
                      <a16:creationId xmlns:a16="http://schemas.microsoft.com/office/drawing/2014/main" id="{B8EA8195-00BB-F118-D804-783280D81F5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88" name="Straight Connector 587">
              <a:extLst>
                <a:ext uri="{FF2B5EF4-FFF2-40B4-BE49-F238E27FC236}">
                  <a16:creationId xmlns:a16="http://schemas.microsoft.com/office/drawing/2014/main" id="{C184F406-560A-30E0-2B17-A1E7E826FFC8}"/>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589" name="Group 588">
              <a:extLst>
                <a:ext uri="{FF2B5EF4-FFF2-40B4-BE49-F238E27FC236}">
                  <a16:creationId xmlns:a16="http://schemas.microsoft.com/office/drawing/2014/main" id="{07192886-4379-F6EC-4283-C8C739DB106E}"/>
                </a:ext>
              </a:extLst>
            </p:cNvPr>
            <p:cNvGrpSpPr/>
            <p:nvPr/>
          </p:nvGrpSpPr>
          <p:grpSpPr>
            <a:xfrm>
              <a:off x="1406723" y="3150658"/>
              <a:ext cx="46010" cy="173339"/>
              <a:chOff x="1406723" y="3150658"/>
              <a:chExt cx="46010" cy="173339"/>
            </a:xfrm>
          </p:grpSpPr>
          <p:sp>
            <p:nvSpPr>
              <p:cNvPr id="593" name="Oval 592">
                <a:extLst>
                  <a:ext uri="{FF2B5EF4-FFF2-40B4-BE49-F238E27FC236}">
                    <a16:creationId xmlns:a16="http://schemas.microsoft.com/office/drawing/2014/main" id="{5A432C77-88D2-2F18-EADA-27FF4BA421A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4" name="Oval 593">
                <a:extLst>
                  <a:ext uri="{FF2B5EF4-FFF2-40B4-BE49-F238E27FC236}">
                    <a16:creationId xmlns:a16="http://schemas.microsoft.com/office/drawing/2014/main" id="{0C92A6FC-34E0-4929-8991-B690D366D58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90" name="Group 589">
              <a:extLst>
                <a:ext uri="{FF2B5EF4-FFF2-40B4-BE49-F238E27FC236}">
                  <a16:creationId xmlns:a16="http://schemas.microsoft.com/office/drawing/2014/main" id="{C2DC2ECC-51F8-0644-34DD-3563E6B32EDB}"/>
                </a:ext>
              </a:extLst>
            </p:cNvPr>
            <p:cNvGrpSpPr/>
            <p:nvPr/>
          </p:nvGrpSpPr>
          <p:grpSpPr>
            <a:xfrm>
              <a:off x="1843268" y="3156210"/>
              <a:ext cx="46010" cy="173339"/>
              <a:chOff x="1406723" y="3150658"/>
              <a:chExt cx="46010" cy="173339"/>
            </a:xfrm>
          </p:grpSpPr>
          <p:sp>
            <p:nvSpPr>
              <p:cNvPr id="591" name="Oval 590">
                <a:extLst>
                  <a:ext uri="{FF2B5EF4-FFF2-40B4-BE49-F238E27FC236}">
                    <a16:creationId xmlns:a16="http://schemas.microsoft.com/office/drawing/2014/main" id="{4FFF9BEA-E3AF-3916-50D4-F129664D01D6}"/>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2" name="Oval 591">
                <a:extLst>
                  <a:ext uri="{FF2B5EF4-FFF2-40B4-BE49-F238E27FC236}">
                    <a16:creationId xmlns:a16="http://schemas.microsoft.com/office/drawing/2014/main" id="{9E00EBA2-A09C-AFD4-F80D-8F1C4B10FBE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23" name="Group 622">
            <a:extLst>
              <a:ext uri="{FF2B5EF4-FFF2-40B4-BE49-F238E27FC236}">
                <a16:creationId xmlns:a16="http://schemas.microsoft.com/office/drawing/2014/main" id="{7A033362-1E80-5E21-34AE-CFB40D72791D}"/>
              </a:ext>
            </a:extLst>
          </p:cNvPr>
          <p:cNvGrpSpPr/>
          <p:nvPr/>
        </p:nvGrpSpPr>
        <p:grpSpPr>
          <a:xfrm rot="1412328">
            <a:off x="6961039" y="2539899"/>
            <a:ext cx="384883" cy="184856"/>
            <a:chOff x="1254773" y="3043082"/>
            <a:chExt cx="802062" cy="385224"/>
          </a:xfrm>
        </p:grpSpPr>
        <p:grpSp>
          <p:nvGrpSpPr>
            <p:cNvPr id="624" name="Group 623">
              <a:extLst>
                <a:ext uri="{FF2B5EF4-FFF2-40B4-BE49-F238E27FC236}">
                  <a16:creationId xmlns:a16="http://schemas.microsoft.com/office/drawing/2014/main" id="{E22E7CA5-3E3B-B8F1-8E70-B8BC1A0748EB}"/>
                </a:ext>
              </a:extLst>
            </p:cNvPr>
            <p:cNvGrpSpPr/>
            <p:nvPr/>
          </p:nvGrpSpPr>
          <p:grpSpPr>
            <a:xfrm rot="5400000">
              <a:off x="1698807" y="3005237"/>
              <a:ext cx="320183" cy="395873"/>
              <a:chOff x="2654197" y="3567210"/>
              <a:chExt cx="1227628" cy="1517833"/>
            </a:xfrm>
          </p:grpSpPr>
          <p:sp>
            <p:nvSpPr>
              <p:cNvPr id="647" name="Rectangle 646">
                <a:extLst>
                  <a:ext uri="{FF2B5EF4-FFF2-40B4-BE49-F238E27FC236}">
                    <a16:creationId xmlns:a16="http://schemas.microsoft.com/office/drawing/2014/main" id="{B432CC9C-9800-BB55-56CA-5C179696FFAF}"/>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8" name="Rectangle 647">
                <a:extLst>
                  <a:ext uri="{FF2B5EF4-FFF2-40B4-BE49-F238E27FC236}">
                    <a16:creationId xmlns:a16="http://schemas.microsoft.com/office/drawing/2014/main" id="{FEBCB9AC-A60B-EED9-D5DB-19FE2039717B}"/>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49" name="Group 648">
                <a:extLst>
                  <a:ext uri="{FF2B5EF4-FFF2-40B4-BE49-F238E27FC236}">
                    <a16:creationId xmlns:a16="http://schemas.microsoft.com/office/drawing/2014/main" id="{4C12C6F0-9940-20EC-DFFB-68F155ED00CF}"/>
                  </a:ext>
                </a:extLst>
              </p:cNvPr>
              <p:cNvGrpSpPr/>
              <p:nvPr/>
            </p:nvGrpSpPr>
            <p:grpSpPr>
              <a:xfrm rot="2587634">
                <a:off x="3637585" y="3567210"/>
                <a:ext cx="118872" cy="722667"/>
                <a:chOff x="757634" y="4319798"/>
                <a:chExt cx="118872" cy="722667"/>
              </a:xfrm>
              <a:solidFill>
                <a:srgbClr val="E1471D"/>
              </a:solidFill>
            </p:grpSpPr>
            <p:sp>
              <p:nvSpPr>
                <p:cNvPr id="659" name="Rectangle 658">
                  <a:extLst>
                    <a:ext uri="{FF2B5EF4-FFF2-40B4-BE49-F238E27FC236}">
                      <a16:creationId xmlns:a16="http://schemas.microsoft.com/office/drawing/2014/main" id="{F13AB9BF-9DEC-8AE8-CD05-CBF6FA91CD0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0" name="Rectangle 659">
                  <a:extLst>
                    <a:ext uri="{FF2B5EF4-FFF2-40B4-BE49-F238E27FC236}">
                      <a16:creationId xmlns:a16="http://schemas.microsoft.com/office/drawing/2014/main" id="{4BF0354A-F26F-2DA3-0244-B90437955B4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50" name="Group 649">
                <a:extLst>
                  <a:ext uri="{FF2B5EF4-FFF2-40B4-BE49-F238E27FC236}">
                    <a16:creationId xmlns:a16="http://schemas.microsoft.com/office/drawing/2014/main" id="{7242FCD6-AC71-A089-A466-E536ACF063C7}"/>
                  </a:ext>
                </a:extLst>
              </p:cNvPr>
              <p:cNvGrpSpPr/>
              <p:nvPr/>
            </p:nvGrpSpPr>
            <p:grpSpPr>
              <a:xfrm rot="18760257">
                <a:off x="3030630" y="3599348"/>
                <a:ext cx="118872" cy="722667"/>
                <a:chOff x="757634" y="4319798"/>
                <a:chExt cx="118872" cy="722667"/>
              </a:xfrm>
              <a:solidFill>
                <a:srgbClr val="E1471D"/>
              </a:solidFill>
            </p:grpSpPr>
            <p:sp>
              <p:nvSpPr>
                <p:cNvPr id="657" name="Rectangle 656">
                  <a:extLst>
                    <a:ext uri="{FF2B5EF4-FFF2-40B4-BE49-F238E27FC236}">
                      <a16:creationId xmlns:a16="http://schemas.microsoft.com/office/drawing/2014/main" id="{A662E2B9-F221-8E53-5B8C-813F3A384A6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8" name="Rectangle 657">
                  <a:extLst>
                    <a:ext uri="{FF2B5EF4-FFF2-40B4-BE49-F238E27FC236}">
                      <a16:creationId xmlns:a16="http://schemas.microsoft.com/office/drawing/2014/main" id="{09F88E60-CB2B-ACBC-CDA2-D135A430BD3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51" name="Group 650">
                <a:extLst>
                  <a:ext uri="{FF2B5EF4-FFF2-40B4-BE49-F238E27FC236}">
                    <a16:creationId xmlns:a16="http://schemas.microsoft.com/office/drawing/2014/main" id="{69DD6523-8E83-3759-3A6E-27477120F3D6}"/>
                  </a:ext>
                </a:extLst>
              </p:cNvPr>
              <p:cNvGrpSpPr/>
              <p:nvPr/>
            </p:nvGrpSpPr>
            <p:grpSpPr>
              <a:xfrm rot="18760257">
                <a:off x="2910374" y="3708747"/>
                <a:ext cx="118873" cy="631227"/>
                <a:chOff x="757633" y="4319798"/>
                <a:chExt cx="118873" cy="631227"/>
              </a:xfrm>
              <a:solidFill>
                <a:srgbClr val="E1471D"/>
              </a:solidFill>
            </p:grpSpPr>
            <p:sp>
              <p:nvSpPr>
                <p:cNvPr id="655" name="Rectangle 654">
                  <a:extLst>
                    <a:ext uri="{FF2B5EF4-FFF2-40B4-BE49-F238E27FC236}">
                      <a16:creationId xmlns:a16="http://schemas.microsoft.com/office/drawing/2014/main" id="{FDB46AF3-0469-EC95-37B2-63DE02DE0A1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6" name="Rectangle 655">
                  <a:extLst>
                    <a:ext uri="{FF2B5EF4-FFF2-40B4-BE49-F238E27FC236}">
                      <a16:creationId xmlns:a16="http://schemas.microsoft.com/office/drawing/2014/main" id="{C9DABE41-774E-97B5-3EE4-CC5D074E6A1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52" name="Group 651">
                <a:extLst>
                  <a:ext uri="{FF2B5EF4-FFF2-40B4-BE49-F238E27FC236}">
                    <a16:creationId xmlns:a16="http://schemas.microsoft.com/office/drawing/2014/main" id="{2F38F4B0-C5C8-7F37-F01C-D599A052F60C}"/>
                  </a:ext>
                </a:extLst>
              </p:cNvPr>
              <p:cNvGrpSpPr/>
              <p:nvPr/>
            </p:nvGrpSpPr>
            <p:grpSpPr>
              <a:xfrm rot="2587634">
                <a:off x="3762953" y="3668035"/>
                <a:ext cx="118872" cy="631228"/>
                <a:chOff x="757634" y="4319798"/>
                <a:chExt cx="118872" cy="631228"/>
              </a:xfrm>
              <a:solidFill>
                <a:srgbClr val="E1471D"/>
              </a:solidFill>
            </p:grpSpPr>
            <p:sp>
              <p:nvSpPr>
                <p:cNvPr id="653" name="Rectangle 652">
                  <a:extLst>
                    <a:ext uri="{FF2B5EF4-FFF2-40B4-BE49-F238E27FC236}">
                      <a16:creationId xmlns:a16="http://schemas.microsoft.com/office/drawing/2014/main" id="{E0FF1CC4-B656-BBF4-5594-250A31D93F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4" name="Rectangle 653">
                  <a:extLst>
                    <a:ext uri="{FF2B5EF4-FFF2-40B4-BE49-F238E27FC236}">
                      <a16:creationId xmlns:a16="http://schemas.microsoft.com/office/drawing/2014/main" id="{4F90AB22-1B24-FA1F-3E90-5F74F7387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25" name="Group 624">
              <a:extLst>
                <a:ext uri="{FF2B5EF4-FFF2-40B4-BE49-F238E27FC236}">
                  <a16:creationId xmlns:a16="http://schemas.microsoft.com/office/drawing/2014/main" id="{17EF21FA-328F-BBC7-D19F-70F5C75290D9}"/>
                </a:ext>
              </a:extLst>
            </p:cNvPr>
            <p:cNvGrpSpPr/>
            <p:nvPr/>
          </p:nvGrpSpPr>
          <p:grpSpPr>
            <a:xfrm rot="16200000">
              <a:off x="1292617" y="3070279"/>
              <a:ext cx="320183" cy="395872"/>
              <a:chOff x="2654197" y="3567210"/>
              <a:chExt cx="1227628" cy="1517831"/>
            </a:xfrm>
          </p:grpSpPr>
          <p:sp>
            <p:nvSpPr>
              <p:cNvPr id="633" name="Rectangle 632">
                <a:extLst>
                  <a:ext uri="{FF2B5EF4-FFF2-40B4-BE49-F238E27FC236}">
                    <a16:creationId xmlns:a16="http://schemas.microsoft.com/office/drawing/2014/main" id="{D1D8A535-2D81-3D9C-C1E3-BAFBC091206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4" name="Rectangle 633">
                <a:extLst>
                  <a:ext uri="{FF2B5EF4-FFF2-40B4-BE49-F238E27FC236}">
                    <a16:creationId xmlns:a16="http://schemas.microsoft.com/office/drawing/2014/main" id="{5D35F0A0-4B22-CFF4-7077-6252FC67998B}"/>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35" name="Group 634">
                <a:extLst>
                  <a:ext uri="{FF2B5EF4-FFF2-40B4-BE49-F238E27FC236}">
                    <a16:creationId xmlns:a16="http://schemas.microsoft.com/office/drawing/2014/main" id="{A47129B6-E0A4-ADB4-A71F-5F8C63435C7F}"/>
                  </a:ext>
                </a:extLst>
              </p:cNvPr>
              <p:cNvGrpSpPr/>
              <p:nvPr/>
            </p:nvGrpSpPr>
            <p:grpSpPr>
              <a:xfrm rot="2587634">
                <a:off x="3637585" y="3567210"/>
                <a:ext cx="118872" cy="722667"/>
                <a:chOff x="757634" y="4319798"/>
                <a:chExt cx="118872" cy="722667"/>
              </a:xfrm>
              <a:solidFill>
                <a:srgbClr val="E1471D"/>
              </a:solidFill>
            </p:grpSpPr>
            <p:sp>
              <p:nvSpPr>
                <p:cNvPr id="645" name="Rectangle 644">
                  <a:extLst>
                    <a:ext uri="{FF2B5EF4-FFF2-40B4-BE49-F238E27FC236}">
                      <a16:creationId xmlns:a16="http://schemas.microsoft.com/office/drawing/2014/main" id="{F870CBB0-CCD1-0524-43BC-D3AD650469C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6" name="Rectangle 645">
                  <a:extLst>
                    <a:ext uri="{FF2B5EF4-FFF2-40B4-BE49-F238E27FC236}">
                      <a16:creationId xmlns:a16="http://schemas.microsoft.com/office/drawing/2014/main" id="{D4744DBC-81FE-1168-F778-7CB9D40E1EC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36" name="Group 635">
                <a:extLst>
                  <a:ext uri="{FF2B5EF4-FFF2-40B4-BE49-F238E27FC236}">
                    <a16:creationId xmlns:a16="http://schemas.microsoft.com/office/drawing/2014/main" id="{A5B3A49C-F79D-0F6F-DEE7-90994FB43E2B}"/>
                  </a:ext>
                </a:extLst>
              </p:cNvPr>
              <p:cNvGrpSpPr/>
              <p:nvPr/>
            </p:nvGrpSpPr>
            <p:grpSpPr>
              <a:xfrm rot="18760257">
                <a:off x="3030630" y="3599348"/>
                <a:ext cx="118872" cy="722667"/>
                <a:chOff x="757634" y="4319798"/>
                <a:chExt cx="118872" cy="722667"/>
              </a:xfrm>
              <a:solidFill>
                <a:srgbClr val="E1471D"/>
              </a:solidFill>
            </p:grpSpPr>
            <p:sp>
              <p:nvSpPr>
                <p:cNvPr id="643" name="Rectangle 642">
                  <a:extLst>
                    <a:ext uri="{FF2B5EF4-FFF2-40B4-BE49-F238E27FC236}">
                      <a16:creationId xmlns:a16="http://schemas.microsoft.com/office/drawing/2014/main" id="{D150E70C-3AAB-2ACC-BBE3-D4328AA2635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4" name="Rectangle 643">
                  <a:extLst>
                    <a:ext uri="{FF2B5EF4-FFF2-40B4-BE49-F238E27FC236}">
                      <a16:creationId xmlns:a16="http://schemas.microsoft.com/office/drawing/2014/main" id="{B214B1AE-AC29-EC96-922D-7C4773F1344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37" name="Group 636">
                <a:extLst>
                  <a:ext uri="{FF2B5EF4-FFF2-40B4-BE49-F238E27FC236}">
                    <a16:creationId xmlns:a16="http://schemas.microsoft.com/office/drawing/2014/main" id="{291A43A1-4E6E-0B9C-49A2-7F88144C5099}"/>
                  </a:ext>
                </a:extLst>
              </p:cNvPr>
              <p:cNvGrpSpPr/>
              <p:nvPr/>
            </p:nvGrpSpPr>
            <p:grpSpPr>
              <a:xfrm rot="18760257">
                <a:off x="2910374" y="3708747"/>
                <a:ext cx="118873" cy="631227"/>
                <a:chOff x="757633" y="4319798"/>
                <a:chExt cx="118873" cy="631227"/>
              </a:xfrm>
              <a:solidFill>
                <a:srgbClr val="E1471D"/>
              </a:solidFill>
            </p:grpSpPr>
            <p:sp>
              <p:nvSpPr>
                <p:cNvPr id="641" name="Rectangle 640">
                  <a:extLst>
                    <a:ext uri="{FF2B5EF4-FFF2-40B4-BE49-F238E27FC236}">
                      <a16:creationId xmlns:a16="http://schemas.microsoft.com/office/drawing/2014/main" id="{96B10327-90B4-57B3-B3F6-5A36A6B0D85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2" name="Rectangle 641">
                  <a:extLst>
                    <a:ext uri="{FF2B5EF4-FFF2-40B4-BE49-F238E27FC236}">
                      <a16:creationId xmlns:a16="http://schemas.microsoft.com/office/drawing/2014/main" id="{254F29DE-CB5B-AE60-0967-974DECABD36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38" name="Group 637">
                <a:extLst>
                  <a:ext uri="{FF2B5EF4-FFF2-40B4-BE49-F238E27FC236}">
                    <a16:creationId xmlns:a16="http://schemas.microsoft.com/office/drawing/2014/main" id="{0C505FD9-B468-025D-6DD0-5EE3EABC39D5}"/>
                  </a:ext>
                </a:extLst>
              </p:cNvPr>
              <p:cNvGrpSpPr/>
              <p:nvPr/>
            </p:nvGrpSpPr>
            <p:grpSpPr>
              <a:xfrm rot="2587634">
                <a:off x="3762953" y="3668035"/>
                <a:ext cx="118872" cy="631228"/>
                <a:chOff x="757634" y="4319798"/>
                <a:chExt cx="118872" cy="631228"/>
              </a:xfrm>
              <a:solidFill>
                <a:srgbClr val="E1471D"/>
              </a:solidFill>
            </p:grpSpPr>
            <p:sp>
              <p:nvSpPr>
                <p:cNvPr id="639" name="Rectangle 638">
                  <a:extLst>
                    <a:ext uri="{FF2B5EF4-FFF2-40B4-BE49-F238E27FC236}">
                      <a16:creationId xmlns:a16="http://schemas.microsoft.com/office/drawing/2014/main" id="{87CF8916-5FA0-317F-48B4-65294D1E30C9}"/>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0" name="Rectangle 639">
                  <a:extLst>
                    <a:ext uri="{FF2B5EF4-FFF2-40B4-BE49-F238E27FC236}">
                      <a16:creationId xmlns:a16="http://schemas.microsoft.com/office/drawing/2014/main" id="{3F13B5CE-15A2-9FD0-D287-3934EB8069A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26" name="Straight Connector 625">
              <a:extLst>
                <a:ext uri="{FF2B5EF4-FFF2-40B4-BE49-F238E27FC236}">
                  <a16:creationId xmlns:a16="http://schemas.microsoft.com/office/drawing/2014/main" id="{FD350846-0C0F-404F-4D18-23DD997183D9}"/>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27" name="Group 626">
              <a:extLst>
                <a:ext uri="{FF2B5EF4-FFF2-40B4-BE49-F238E27FC236}">
                  <a16:creationId xmlns:a16="http://schemas.microsoft.com/office/drawing/2014/main" id="{19E53D2F-01D5-00AC-0349-AFD3BCE64392}"/>
                </a:ext>
              </a:extLst>
            </p:cNvPr>
            <p:cNvGrpSpPr/>
            <p:nvPr/>
          </p:nvGrpSpPr>
          <p:grpSpPr>
            <a:xfrm>
              <a:off x="1406723" y="3150658"/>
              <a:ext cx="46010" cy="173339"/>
              <a:chOff x="1406723" y="3150658"/>
              <a:chExt cx="46010" cy="173339"/>
            </a:xfrm>
          </p:grpSpPr>
          <p:sp>
            <p:nvSpPr>
              <p:cNvPr id="631" name="Oval 630">
                <a:extLst>
                  <a:ext uri="{FF2B5EF4-FFF2-40B4-BE49-F238E27FC236}">
                    <a16:creationId xmlns:a16="http://schemas.microsoft.com/office/drawing/2014/main" id="{6A865405-4917-F800-98E5-92C57EBD623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2" name="Oval 631">
                <a:extLst>
                  <a:ext uri="{FF2B5EF4-FFF2-40B4-BE49-F238E27FC236}">
                    <a16:creationId xmlns:a16="http://schemas.microsoft.com/office/drawing/2014/main" id="{6E2706C5-D669-7333-7EAE-0A699449D7DC}"/>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8" name="Group 627">
              <a:extLst>
                <a:ext uri="{FF2B5EF4-FFF2-40B4-BE49-F238E27FC236}">
                  <a16:creationId xmlns:a16="http://schemas.microsoft.com/office/drawing/2014/main" id="{9603DF20-7A89-F957-EA58-E869841D324C}"/>
                </a:ext>
              </a:extLst>
            </p:cNvPr>
            <p:cNvGrpSpPr/>
            <p:nvPr/>
          </p:nvGrpSpPr>
          <p:grpSpPr>
            <a:xfrm>
              <a:off x="1843268" y="3156210"/>
              <a:ext cx="46010" cy="173339"/>
              <a:chOff x="1406723" y="3150658"/>
              <a:chExt cx="46010" cy="173339"/>
            </a:xfrm>
          </p:grpSpPr>
          <p:sp>
            <p:nvSpPr>
              <p:cNvPr id="629" name="Oval 628">
                <a:extLst>
                  <a:ext uri="{FF2B5EF4-FFF2-40B4-BE49-F238E27FC236}">
                    <a16:creationId xmlns:a16="http://schemas.microsoft.com/office/drawing/2014/main" id="{D52761D8-B7B1-07AA-7435-542C6016D464}"/>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0" name="Oval 629">
                <a:extLst>
                  <a:ext uri="{FF2B5EF4-FFF2-40B4-BE49-F238E27FC236}">
                    <a16:creationId xmlns:a16="http://schemas.microsoft.com/office/drawing/2014/main" id="{25E810F0-3563-048F-F15F-700DDC34E03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61" name="Group 660">
            <a:extLst>
              <a:ext uri="{FF2B5EF4-FFF2-40B4-BE49-F238E27FC236}">
                <a16:creationId xmlns:a16="http://schemas.microsoft.com/office/drawing/2014/main" id="{99AB1DB0-D8D5-295F-3D6D-B49DD2C896EA}"/>
              </a:ext>
            </a:extLst>
          </p:cNvPr>
          <p:cNvGrpSpPr/>
          <p:nvPr/>
        </p:nvGrpSpPr>
        <p:grpSpPr>
          <a:xfrm rot="19350820">
            <a:off x="7470259" y="2512632"/>
            <a:ext cx="384883" cy="184856"/>
            <a:chOff x="1254773" y="3043082"/>
            <a:chExt cx="802062" cy="385224"/>
          </a:xfrm>
        </p:grpSpPr>
        <p:grpSp>
          <p:nvGrpSpPr>
            <p:cNvPr id="662" name="Group 661">
              <a:extLst>
                <a:ext uri="{FF2B5EF4-FFF2-40B4-BE49-F238E27FC236}">
                  <a16:creationId xmlns:a16="http://schemas.microsoft.com/office/drawing/2014/main" id="{C3058F68-9553-6F28-C0E5-13B9591D84C2}"/>
                </a:ext>
              </a:extLst>
            </p:cNvPr>
            <p:cNvGrpSpPr/>
            <p:nvPr/>
          </p:nvGrpSpPr>
          <p:grpSpPr>
            <a:xfrm rot="5400000">
              <a:off x="1698807" y="3005237"/>
              <a:ext cx="320183" cy="395873"/>
              <a:chOff x="2654197" y="3567210"/>
              <a:chExt cx="1227628" cy="1517833"/>
            </a:xfrm>
          </p:grpSpPr>
          <p:sp>
            <p:nvSpPr>
              <p:cNvPr id="685" name="Rectangle 684">
                <a:extLst>
                  <a:ext uri="{FF2B5EF4-FFF2-40B4-BE49-F238E27FC236}">
                    <a16:creationId xmlns:a16="http://schemas.microsoft.com/office/drawing/2014/main" id="{B95EB20E-4554-E4CC-0E99-B0951D4A5481}"/>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6" name="Rectangle 685">
                <a:extLst>
                  <a:ext uri="{FF2B5EF4-FFF2-40B4-BE49-F238E27FC236}">
                    <a16:creationId xmlns:a16="http://schemas.microsoft.com/office/drawing/2014/main" id="{79057F52-31E2-EAF8-F92E-2726E4088B0B}"/>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87" name="Group 686">
                <a:extLst>
                  <a:ext uri="{FF2B5EF4-FFF2-40B4-BE49-F238E27FC236}">
                    <a16:creationId xmlns:a16="http://schemas.microsoft.com/office/drawing/2014/main" id="{A40980FD-731C-9C80-AE6A-96F6CEAFDB13}"/>
                  </a:ext>
                </a:extLst>
              </p:cNvPr>
              <p:cNvGrpSpPr/>
              <p:nvPr/>
            </p:nvGrpSpPr>
            <p:grpSpPr>
              <a:xfrm rot="2587634">
                <a:off x="3637585" y="3567210"/>
                <a:ext cx="118872" cy="722667"/>
                <a:chOff x="757634" y="4319798"/>
                <a:chExt cx="118872" cy="722667"/>
              </a:xfrm>
              <a:solidFill>
                <a:srgbClr val="E1471D"/>
              </a:solidFill>
            </p:grpSpPr>
            <p:sp>
              <p:nvSpPr>
                <p:cNvPr id="697" name="Rectangle 696">
                  <a:extLst>
                    <a:ext uri="{FF2B5EF4-FFF2-40B4-BE49-F238E27FC236}">
                      <a16:creationId xmlns:a16="http://schemas.microsoft.com/office/drawing/2014/main" id="{B3CC017B-C696-8050-DF4D-1E64B0C062C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8" name="Rectangle 697">
                  <a:extLst>
                    <a:ext uri="{FF2B5EF4-FFF2-40B4-BE49-F238E27FC236}">
                      <a16:creationId xmlns:a16="http://schemas.microsoft.com/office/drawing/2014/main" id="{4E10B8BF-71C3-4CD1-9B2F-E55E98345F7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8" name="Group 687">
                <a:extLst>
                  <a:ext uri="{FF2B5EF4-FFF2-40B4-BE49-F238E27FC236}">
                    <a16:creationId xmlns:a16="http://schemas.microsoft.com/office/drawing/2014/main" id="{6942F0A9-7496-914A-353A-C7FB8880DE5F}"/>
                  </a:ext>
                </a:extLst>
              </p:cNvPr>
              <p:cNvGrpSpPr/>
              <p:nvPr/>
            </p:nvGrpSpPr>
            <p:grpSpPr>
              <a:xfrm rot="18760257">
                <a:off x="3030630" y="3599348"/>
                <a:ext cx="118872" cy="722667"/>
                <a:chOff x="757634" y="4319798"/>
                <a:chExt cx="118872" cy="722667"/>
              </a:xfrm>
              <a:solidFill>
                <a:srgbClr val="E1471D"/>
              </a:solidFill>
            </p:grpSpPr>
            <p:sp>
              <p:nvSpPr>
                <p:cNvPr id="695" name="Rectangle 694">
                  <a:extLst>
                    <a:ext uri="{FF2B5EF4-FFF2-40B4-BE49-F238E27FC236}">
                      <a16:creationId xmlns:a16="http://schemas.microsoft.com/office/drawing/2014/main" id="{D2024A8F-3898-1253-D62B-4E5E4ACCC4E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6" name="Rectangle 695">
                  <a:extLst>
                    <a:ext uri="{FF2B5EF4-FFF2-40B4-BE49-F238E27FC236}">
                      <a16:creationId xmlns:a16="http://schemas.microsoft.com/office/drawing/2014/main" id="{3F6417D9-32A7-5A7B-D483-D7E6066AB9C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9" name="Group 688">
                <a:extLst>
                  <a:ext uri="{FF2B5EF4-FFF2-40B4-BE49-F238E27FC236}">
                    <a16:creationId xmlns:a16="http://schemas.microsoft.com/office/drawing/2014/main" id="{4951A279-A0C4-9FBD-53B0-168C4FC19E9D}"/>
                  </a:ext>
                </a:extLst>
              </p:cNvPr>
              <p:cNvGrpSpPr/>
              <p:nvPr/>
            </p:nvGrpSpPr>
            <p:grpSpPr>
              <a:xfrm rot="18760257">
                <a:off x="2910374" y="3708747"/>
                <a:ext cx="118873" cy="631227"/>
                <a:chOff x="757633" y="4319798"/>
                <a:chExt cx="118873" cy="631227"/>
              </a:xfrm>
              <a:solidFill>
                <a:srgbClr val="E1471D"/>
              </a:solidFill>
            </p:grpSpPr>
            <p:sp>
              <p:nvSpPr>
                <p:cNvPr id="693" name="Rectangle 692">
                  <a:extLst>
                    <a:ext uri="{FF2B5EF4-FFF2-40B4-BE49-F238E27FC236}">
                      <a16:creationId xmlns:a16="http://schemas.microsoft.com/office/drawing/2014/main" id="{B812AD05-52B5-D656-0C7E-4A39941EC38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4" name="Rectangle 693">
                  <a:extLst>
                    <a:ext uri="{FF2B5EF4-FFF2-40B4-BE49-F238E27FC236}">
                      <a16:creationId xmlns:a16="http://schemas.microsoft.com/office/drawing/2014/main" id="{7FFA75D8-EDB7-EBC2-9A3A-AC9AE361802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90" name="Group 689">
                <a:extLst>
                  <a:ext uri="{FF2B5EF4-FFF2-40B4-BE49-F238E27FC236}">
                    <a16:creationId xmlns:a16="http://schemas.microsoft.com/office/drawing/2014/main" id="{C6F5B4A7-5EA2-9144-A570-388CF6154BC4}"/>
                  </a:ext>
                </a:extLst>
              </p:cNvPr>
              <p:cNvGrpSpPr/>
              <p:nvPr/>
            </p:nvGrpSpPr>
            <p:grpSpPr>
              <a:xfrm rot="2587634">
                <a:off x="3762953" y="3668035"/>
                <a:ext cx="118872" cy="631228"/>
                <a:chOff x="757634" y="4319798"/>
                <a:chExt cx="118872" cy="631228"/>
              </a:xfrm>
              <a:solidFill>
                <a:srgbClr val="E1471D"/>
              </a:solidFill>
            </p:grpSpPr>
            <p:sp>
              <p:nvSpPr>
                <p:cNvPr id="691" name="Rectangle 690">
                  <a:extLst>
                    <a:ext uri="{FF2B5EF4-FFF2-40B4-BE49-F238E27FC236}">
                      <a16:creationId xmlns:a16="http://schemas.microsoft.com/office/drawing/2014/main" id="{19D27E24-425D-6DAA-E1D8-4840E374A55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2" name="Rectangle 691">
                  <a:extLst>
                    <a:ext uri="{FF2B5EF4-FFF2-40B4-BE49-F238E27FC236}">
                      <a16:creationId xmlns:a16="http://schemas.microsoft.com/office/drawing/2014/main" id="{446BD957-BF5F-62ED-8AD0-7F4FC076460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63" name="Group 662">
              <a:extLst>
                <a:ext uri="{FF2B5EF4-FFF2-40B4-BE49-F238E27FC236}">
                  <a16:creationId xmlns:a16="http://schemas.microsoft.com/office/drawing/2014/main" id="{04B6B0C4-12A9-D32B-AD78-5DD3365F9858}"/>
                </a:ext>
              </a:extLst>
            </p:cNvPr>
            <p:cNvGrpSpPr/>
            <p:nvPr/>
          </p:nvGrpSpPr>
          <p:grpSpPr>
            <a:xfrm rot="16200000">
              <a:off x="1292617" y="3070279"/>
              <a:ext cx="320183" cy="395872"/>
              <a:chOff x="2654197" y="3567210"/>
              <a:chExt cx="1227628" cy="1517831"/>
            </a:xfrm>
          </p:grpSpPr>
          <p:sp>
            <p:nvSpPr>
              <p:cNvPr id="671" name="Rectangle 670">
                <a:extLst>
                  <a:ext uri="{FF2B5EF4-FFF2-40B4-BE49-F238E27FC236}">
                    <a16:creationId xmlns:a16="http://schemas.microsoft.com/office/drawing/2014/main" id="{226C0237-01C8-E8BC-2BF4-A48D38152505}"/>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2" name="Rectangle 671">
                <a:extLst>
                  <a:ext uri="{FF2B5EF4-FFF2-40B4-BE49-F238E27FC236}">
                    <a16:creationId xmlns:a16="http://schemas.microsoft.com/office/drawing/2014/main" id="{7233E476-0D6B-D781-A242-CBF02CEB2E49}"/>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73" name="Group 672">
                <a:extLst>
                  <a:ext uri="{FF2B5EF4-FFF2-40B4-BE49-F238E27FC236}">
                    <a16:creationId xmlns:a16="http://schemas.microsoft.com/office/drawing/2014/main" id="{ECCC650D-3818-9923-A01B-B4940C619718}"/>
                  </a:ext>
                </a:extLst>
              </p:cNvPr>
              <p:cNvGrpSpPr/>
              <p:nvPr/>
            </p:nvGrpSpPr>
            <p:grpSpPr>
              <a:xfrm rot="2587634">
                <a:off x="3637585" y="3567210"/>
                <a:ext cx="118872" cy="722667"/>
                <a:chOff x="757634" y="4319798"/>
                <a:chExt cx="118872" cy="722667"/>
              </a:xfrm>
              <a:solidFill>
                <a:srgbClr val="E1471D"/>
              </a:solidFill>
            </p:grpSpPr>
            <p:sp>
              <p:nvSpPr>
                <p:cNvPr id="683" name="Rectangle 682">
                  <a:extLst>
                    <a:ext uri="{FF2B5EF4-FFF2-40B4-BE49-F238E27FC236}">
                      <a16:creationId xmlns:a16="http://schemas.microsoft.com/office/drawing/2014/main" id="{04BAE7C5-2ACC-FED7-F436-E7F54946B09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4" name="Rectangle 683">
                  <a:extLst>
                    <a:ext uri="{FF2B5EF4-FFF2-40B4-BE49-F238E27FC236}">
                      <a16:creationId xmlns:a16="http://schemas.microsoft.com/office/drawing/2014/main" id="{49DE4FE3-799A-65A8-68BC-853B72F72BF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74" name="Group 673">
                <a:extLst>
                  <a:ext uri="{FF2B5EF4-FFF2-40B4-BE49-F238E27FC236}">
                    <a16:creationId xmlns:a16="http://schemas.microsoft.com/office/drawing/2014/main" id="{0B270446-EF5C-96B0-ACB0-95BB839E3C5E}"/>
                  </a:ext>
                </a:extLst>
              </p:cNvPr>
              <p:cNvGrpSpPr/>
              <p:nvPr/>
            </p:nvGrpSpPr>
            <p:grpSpPr>
              <a:xfrm rot="18760257">
                <a:off x="3030630" y="3599348"/>
                <a:ext cx="118872" cy="722667"/>
                <a:chOff x="757634" y="4319798"/>
                <a:chExt cx="118872" cy="722667"/>
              </a:xfrm>
              <a:solidFill>
                <a:srgbClr val="E1471D"/>
              </a:solidFill>
            </p:grpSpPr>
            <p:sp>
              <p:nvSpPr>
                <p:cNvPr id="681" name="Rectangle 680">
                  <a:extLst>
                    <a:ext uri="{FF2B5EF4-FFF2-40B4-BE49-F238E27FC236}">
                      <a16:creationId xmlns:a16="http://schemas.microsoft.com/office/drawing/2014/main" id="{26FB5561-0E39-FB55-6706-5A3908CA63B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2" name="Rectangle 681">
                  <a:extLst>
                    <a:ext uri="{FF2B5EF4-FFF2-40B4-BE49-F238E27FC236}">
                      <a16:creationId xmlns:a16="http://schemas.microsoft.com/office/drawing/2014/main" id="{82CA3998-3D4C-B184-0F99-8D88822A611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75" name="Group 674">
                <a:extLst>
                  <a:ext uri="{FF2B5EF4-FFF2-40B4-BE49-F238E27FC236}">
                    <a16:creationId xmlns:a16="http://schemas.microsoft.com/office/drawing/2014/main" id="{3812F1B2-EA30-F3F5-DE0D-1D1C2F49DD60}"/>
                  </a:ext>
                </a:extLst>
              </p:cNvPr>
              <p:cNvGrpSpPr/>
              <p:nvPr/>
            </p:nvGrpSpPr>
            <p:grpSpPr>
              <a:xfrm rot="18760257">
                <a:off x="2910374" y="3708747"/>
                <a:ext cx="118873" cy="631227"/>
                <a:chOff x="757633" y="4319798"/>
                <a:chExt cx="118873" cy="631227"/>
              </a:xfrm>
              <a:solidFill>
                <a:srgbClr val="E1471D"/>
              </a:solidFill>
            </p:grpSpPr>
            <p:sp>
              <p:nvSpPr>
                <p:cNvPr id="679" name="Rectangle 678">
                  <a:extLst>
                    <a:ext uri="{FF2B5EF4-FFF2-40B4-BE49-F238E27FC236}">
                      <a16:creationId xmlns:a16="http://schemas.microsoft.com/office/drawing/2014/main" id="{62DC5456-BB62-1AE5-1F37-ED2F307448F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0" name="Rectangle 679">
                  <a:extLst>
                    <a:ext uri="{FF2B5EF4-FFF2-40B4-BE49-F238E27FC236}">
                      <a16:creationId xmlns:a16="http://schemas.microsoft.com/office/drawing/2014/main" id="{F5A2FAA1-DA9F-09DD-6CE5-454F82D330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76" name="Group 675">
                <a:extLst>
                  <a:ext uri="{FF2B5EF4-FFF2-40B4-BE49-F238E27FC236}">
                    <a16:creationId xmlns:a16="http://schemas.microsoft.com/office/drawing/2014/main" id="{A8D23EA7-FAEE-7FAA-4D16-BCB5E430C322}"/>
                  </a:ext>
                </a:extLst>
              </p:cNvPr>
              <p:cNvGrpSpPr/>
              <p:nvPr/>
            </p:nvGrpSpPr>
            <p:grpSpPr>
              <a:xfrm rot="2587634">
                <a:off x="3762953" y="3668035"/>
                <a:ext cx="118872" cy="631228"/>
                <a:chOff x="757634" y="4319798"/>
                <a:chExt cx="118872" cy="631228"/>
              </a:xfrm>
              <a:solidFill>
                <a:srgbClr val="E1471D"/>
              </a:solidFill>
            </p:grpSpPr>
            <p:sp>
              <p:nvSpPr>
                <p:cNvPr id="677" name="Rectangle 676">
                  <a:extLst>
                    <a:ext uri="{FF2B5EF4-FFF2-40B4-BE49-F238E27FC236}">
                      <a16:creationId xmlns:a16="http://schemas.microsoft.com/office/drawing/2014/main" id="{19155D7F-B56C-452B-AE7F-11D0591D55B0}"/>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8" name="Rectangle 677">
                  <a:extLst>
                    <a:ext uri="{FF2B5EF4-FFF2-40B4-BE49-F238E27FC236}">
                      <a16:creationId xmlns:a16="http://schemas.microsoft.com/office/drawing/2014/main" id="{3801A47C-9E1E-73AC-E5B4-5F62BCEBAD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64" name="Straight Connector 663">
              <a:extLst>
                <a:ext uri="{FF2B5EF4-FFF2-40B4-BE49-F238E27FC236}">
                  <a16:creationId xmlns:a16="http://schemas.microsoft.com/office/drawing/2014/main" id="{EFBD2821-99C3-51BA-E1FD-5BFA762AED8B}"/>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65" name="Group 664">
              <a:extLst>
                <a:ext uri="{FF2B5EF4-FFF2-40B4-BE49-F238E27FC236}">
                  <a16:creationId xmlns:a16="http://schemas.microsoft.com/office/drawing/2014/main" id="{A6DAE8A9-9E7D-1D5E-E798-FBDC37FD212A}"/>
                </a:ext>
              </a:extLst>
            </p:cNvPr>
            <p:cNvGrpSpPr/>
            <p:nvPr/>
          </p:nvGrpSpPr>
          <p:grpSpPr>
            <a:xfrm>
              <a:off x="1406723" y="3150658"/>
              <a:ext cx="46010" cy="173339"/>
              <a:chOff x="1406723" y="3150658"/>
              <a:chExt cx="46010" cy="173339"/>
            </a:xfrm>
          </p:grpSpPr>
          <p:sp>
            <p:nvSpPr>
              <p:cNvPr id="669" name="Oval 668">
                <a:extLst>
                  <a:ext uri="{FF2B5EF4-FFF2-40B4-BE49-F238E27FC236}">
                    <a16:creationId xmlns:a16="http://schemas.microsoft.com/office/drawing/2014/main" id="{E1FE004A-36B3-9225-38F6-640D86B95FE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0" name="Oval 669">
                <a:extLst>
                  <a:ext uri="{FF2B5EF4-FFF2-40B4-BE49-F238E27FC236}">
                    <a16:creationId xmlns:a16="http://schemas.microsoft.com/office/drawing/2014/main" id="{7016E8DF-3062-2AAD-965E-04F62E8269D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6" name="Group 665">
              <a:extLst>
                <a:ext uri="{FF2B5EF4-FFF2-40B4-BE49-F238E27FC236}">
                  <a16:creationId xmlns:a16="http://schemas.microsoft.com/office/drawing/2014/main" id="{43281D3B-7C6E-E433-B7A1-D92FE7D50438}"/>
                </a:ext>
              </a:extLst>
            </p:cNvPr>
            <p:cNvGrpSpPr/>
            <p:nvPr/>
          </p:nvGrpSpPr>
          <p:grpSpPr>
            <a:xfrm>
              <a:off x="1843268" y="3156210"/>
              <a:ext cx="46010" cy="173339"/>
              <a:chOff x="1406723" y="3150658"/>
              <a:chExt cx="46010" cy="173339"/>
            </a:xfrm>
          </p:grpSpPr>
          <p:sp>
            <p:nvSpPr>
              <p:cNvPr id="667" name="Oval 666">
                <a:extLst>
                  <a:ext uri="{FF2B5EF4-FFF2-40B4-BE49-F238E27FC236}">
                    <a16:creationId xmlns:a16="http://schemas.microsoft.com/office/drawing/2014/main" id="{20443F31-00AF-1FA8-F664-DE1377ABFD3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8" name="Oval 667">
                <a:extLst>
                  <a:ext uri="{FF2B5EF4-FFF2-40B4-BE49-F238E27FC236}">
                    <a16:creationId xmlns:a16="http://schemas.microsoft.com/office/drawing/2014/main" id="{F6F0EA00-7310-D42B-B9B4-70A353A8E3D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99" name="Group 698">
            <a:extLst>
              <a:ext uri="{FF2B5EF4-FFF2-40B4-BE49-F238E27FC236}">
                <a16:creationId xmlns:a16="http://schemas.microsoft.com/office/drawing/2014/main" id="{B963C503-7CBC-E524-A80F-2136162E21EB}"/>
              </a:ext>
            </a:extLst>
          </p:cNvPr>
          <p:cNvGrpSpPr/>
          <p:nvPr/>
        </p:nvGrpSpPr>
        <p:grpSpPr>
          <a:xfrm rot="17612328">
            <a:off x="7713950" y="2619284"/>
            <a:ext cx="151052" cy="186760"/>
            <a:chOff x="2654197" y="3567210"/>
            <a:chExt cx="1227628" cy="1517831"/>
          </a:xfrm>
          <a:solidFill>
            <a:srgbClr val="682E74"/>
          </a:solidFill>
        </p:grpSpPr>
        <p:sp>
          <p:nvSpPr>
            <p:cNvPr id="700" name="Rectangle 699">
              <a:extLst>
                <a:ext uri="{FF2B5EF4-FFF2-40B4-BE49-F238E27FC236}">
                  <a16:creationId xmlns:a16="http://schemas.microsoft.com/office/drawing/2014/main" id="{F30F3FDA-2796-3DEA-1AD2-7C74F47A6643}"/>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1" name="Rectangle 700">
              <a:extLst>
                <a:ext uri="{FF2B5EF4-FFF2-40B4-BE49-F238E27FC236}">
                  <a16:creationId xmlns:a16="http://schemas.microsoft.com/office/drawing/2014/main" id="{3C606BBA-F6A0-9DE5-A640-1A24E84893D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02" name="Group 701">
              <a:extLst>
                <a:ext uri="{FF2B5EF4-FFF2-40B4-BE49-F238E27FC236}">
                  <a16:creationId xmlns:a16="http://schemas.microsoft.com/office/drawing/2014/main" id="{A9E1D4E3-BF0F-D82A-F8D2-1200ADC3FF9E}"/>
                </a:ext>
              </a:extLst>
            </p:cNvPr>
            <p:cNvGrpSpPr/>
            <p:nvPr/>
          </p:nvGrpSpPr>
          <p:grpSpPr>
            <a:xfrm rot="2587634">
              <a:off x="3637585" y="3567210"/>
              <a:ext cx="118872" cy="722667"/>
              <a:chOff x="757634" y="4319798"/>
              <a:chExt cx="118872" cy="722667"/>
            </a:xfrm>
            <a:grpFill/>
          </p:grpSpPr>
          <p:sp>
            <p:nvSpPr>
              <p:cNvPr id="712" name="Rectangle 711">
                <a:extLst>
                  <a:ext uri="{FF2B5EF4-FFF2-40B4-BE49-F238E27FC236}">
                    <a16:creationId xmlns:a16="http://schemas.microsoft.com/office/drawing/2014/main" id="{2EA3DC54-238D-A3CC-A5E2-8D64D0B4B40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3" name="Rectangle 712">
                <a:extLst>
                  <a:ext uri="{FF2B5EF4-FFF2-40B4-BE49-F238E27FC236}">
                    <a16:creationId xmlns:a16="http://schemas.microsoft.com/office/drawing/2014/main" id="{8BE68B9C-FDD5-0B3E-D331-034872677C7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3" name="Group 702">
              <a:extLst>
                <a:ext uri="{FF2B5EF4-FFF2-40B4-BE49-F238E27FC236}">
                  <a16:creationId xmlns:a16="http://schemas.microsoft.com/office/drawing/2014/main" id="{27670E8C-2BB7-5818-550D-C42C484ED20C}"/>
                </a:ext>
              </a:extLst>
            </p:cNvPr>
            <p:cNvGrpSpPr/>
            <p:nvPr/>
          </p:nvGrpSpPr>
          <p:grpSpPr>
            <a:xfrm rot="18760257">
              <a:off x="3030630" y="3599348"/>
              <a:ext cx="118872" cy="722667"/>
              <a:chOff x="757634" y="4319798"/>
              <a:chExt cx="118872" cy="722667"/>
            </a:xfrm>
            <a:grpFill/>
          </p:grpSpPr>
          <p:sp>
            <p:nvSpPr>
              <p:cNvPr id="710" name="Rectangle 709">
                <a:extLst>
                  <a:ext uri="{FF2B5EF4-FFF2-40B4-BE49-F238E27FC236}">
                    <a16:creationId xmlns:a16="http://schemas.microsoft.com/office/drawing/2014/main" id="{B2A0FE73-90F9-56B3-285F-06E40C935F2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1" name="Rectangle 710">
                <a:extLst>
                  <a:ext uri="{FF2B5EF4-FFF2-40B4-BE49-F238E27FC236}">
                    <a16:creationId xmlns:a16="http://schemas.microsoft.com/office/drawing/2014/main" id="{3CCD085B-DE53-BD67-24DC-CFD7D5B4BE2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4" name="Group 703">
              <a:extLst>
                <a:ext uri="{FF2B5EF4-FFF2-40B4-BE49-F238E27FC236}">
                  <a16:creationId xmlns:a16="http://schemas.microsoft.com/office/drawing/2014/main" id="{E95C21E7-3E2C-046C-24AD-5191B4B693FB}"/>
                </a:ext>
              </a:extLst>
            </p:cNvPr>
            <p:cNvGrpSpPr/>
            <p:nvPr/>
          </p:nvGrpSpPr>
          <p:grpSpPr>
            <a:xfrm rot="18760257">
              <a:off x="2910374" y="3708747"/>
              <a:ext cx="118873" cy="631227"/>
              <a:chOff x="757633" y="4319798"/>
              <a:chExt cx="118873" cy="631227"/>
            </a:xfrm>
            <a:grpFill/>
          </p:grpSpPr>
          <p:sp>
            <p:nvSpPr>
              <p:cNvPr id="708" name="Rectangle 707">
                <a:extLst>
                  <a:ext uri="{FF2B5EF4-FFF2-40B4-BE49-F238E27FC236}">
                    <a16:creationId xmlns:a16="http://schemas.microsoft.com/office/drawing/2014/main" id="{C15A5EF6-9080-6648-940B-2A2E898BF8D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9" name="Rectangle 708">
                <a:extLst>
                  <a:ext uri="{FF2B5EF4-FFF2-40B4-BE49-F238E27FC236}">
                    <a16:creationId xmlns:a16="http://schemas.microsoft.com/office/drawing/2014/main" id="{D3CE23EC-CD30-D2BD-2FEB-4590DEE1CD6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5" name="Group 704">
              <a:extLst>
                <a:ext uri="{FF2B5EF4-FFF2-40B4-BE49-F238E27FC236}">
                  <a16:creationId xmlns:a16="http://schemas.microsoft.com/office/drawing/2014/main" id="{7AF455FB-0A80-1E67-9E89-95427C4EBFD5}"/>
                </a:ext>
              </a:extLst>
            </p:cNvPr>
            <p:cNvGrpSpPr/>
            <p:nvPr/>
          </p:nvGrpSpPr>
          <p:grpSpPr>
            <a:xfrm rot="2587634">
              <a:off x="3762953" y="3668035"/>
              <a:ext cx="118872" cy="631228"/>
              <a:chOff x="757634" y="4319798"/>
              <a:chExt cx="118872" cy="631228"/>
            </a:xfrm>
            <a:grpFill/>
          </p:grpSpPr>
          <p:sp>
            <p:nvSpPr>
              <p:cNvPr id="706" name="Rectangle 705">
                <a:extLst>
                  <a:ext uri="{FF2B5EF4-FFF2-40B4-BE49-F238E27FC236}">
                    <a16:creationId xmlns:a16="http://schemas.microsoft.com/office/drawing/2014/main" id="{8F2B50D2-B730-15C9-9E7E-19C17150F64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7" name="Rectangle 706">
                <a:extLst>
                  <a:ext uri="{FF2B5EF4-FFF2-40B4-BE49-F238E27FC236}">
                    <a16:creationId xmlns:a16="http://schemas.microsoft.com/office/drawing/2014/main" id="{2F1FAF79-4026-ADD6-82D6-2E77494BAA6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14" name="Group 713">
            <a:extLst>
              <a:ext uri="{FF2B5EF4-FFF2-40B4-BE49-F238E27FC236}">
                <a16:creationId xmlns:a16="http://schemas.microsoft.com/office/drawing/2014/main" id="{247589A3-4A11-60EE-2EA1-23120607F8A0}"/>
              </a:ext>
            </a:extLst>
          </p:cNvPr>
          <p:cNvGrpSpPr/>
          <p:nvPr/>
        </p:nvGrpSpPr>
        <p:grpSpPr>
          <a:xfrm rot="7282775">
            <a:off x="7487036" y="2419865"/>
            <a:ext cx="151052" cy="186760"/>
            <a:chOff x="2654197" y="3567210"/>
            <a:chExt cx="1227628" cy="1517831"/>
          </a:xfrm>
          <a:solidFill>
            <a:srgbClr val="682E74"/>
          </a:solidFill>
        </p:grpSpPr>
        <p:sp>
          <p:nvSpPr>
            <p:cNvPr id="715" name="Rectangle 714">
              <a:extLst>
                <a:ext uri="{FF2B5EF4-FFF2-40B4-BE49-F238E27FC236}">
                  <a16:creationId xmlns:a16="http://schemas.microsoft.com/office/drawing/2014/main" id="{4E496455-83C5-1270-AB7B-89A2405F300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6" name="Rectangle 715">
              <a:extLst>
                <a:ext uri="{FF2B5EF4-FFF2-40B4-BE49-F238E27FC236}">
                  <a16:creationId xmlns:a16="http://schemas.microsoft.com/office/drawing/2014/main" id="{E02B66CA-430B-4580-31C7-D29A13ED4A68}"/>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17" name="Group 716">
              <a:extLst>
                <a:ext uri="{FF2B5EF4-FFF2-40B4-BE49-F238E27FC236}">
                  <a16:creationId xmlns:a16="http://schemas.microsoft.com/office/drawing/2014/main" id="{D4BF1220-C605-A723-165A-73FDEAA03F6C}"/>
                </a:ext>
              </a:extLst>
            </p:cNvPr>
            <p:cNvGrpSpPr/>
            <p:nvPr/>
          </p:nvGrpSpPr>
          <p:grpSpPr>
            <a:xfrm rot="2587634">
              <a:off x="3637585" y="3567210"/>
              <a:ext cx="118872" cy="722667"/>
              <a:chOff x="757634" y="4319798"/>
              <a:chExt cx="118872" cy="722667"/>
            </a:xfrm>
            <a:grpFill/>
          </p:grpSpPr>
          <p:sp>
            <p:nvSpPr>
              <p:cNvPr id="727" name="Rectangle 726">
                <a:extLst>
                  <a:ext uri="{FF2B5EF4-FFF2-40B4-BE49-F238E27FC236}">
                    <a16:creationId xmlns:a16="http://schemas.microsoft.com/office/drawing/2014/main" id="{446EECB3-9940-8350-F26C-6727DB50632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8" name="Rectangle 727">
                <a:extLst>
                  <a:ext uri="{FF2B5EF4-FFF2-40B4-BE49-F238E27FC236}">
                    <a16:creationId xmlns:a16="http://schemas.microsoft.com/office/drawing/2014/main" id="{9F065E2B-101E-2408-4D54-4B593FEE627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8" name="Group 717">
              <a:extLst>
                <a:ext uri="{FF2B5EF4-FFF2-40B4-BE49-F238E27FC236}">
                  <a16:creationId xmlns:a16="http://schemas.microsoft.com/office/drawing/2014/main" id="{28B56D69-3F46-C62F-06F5-B5AFD387AFF2}"/>
                </a:ext>
              </a:extLst>
            </p:cNvPr>
            <p:cNvGrpSpPr/>
            <p:nvPr/>
          </p:nvGrpSpPr>
          <p:grpSpPr>
            <a:xfrm rot="18760257">
              <a:off x="3030630" y="3599348"/>
              <a:ext cx="118872" cy="722667"/>
              <a:chOff x="757634" y="4319798"/>
              <a:chExt cx="118872" cy="722667"/>
            </a:xfrm>
            <a:grpFill/>
          </p:grpSpPr>
          <p:sp>
            <p:nvSpPr>
              <p:cNvPr id="725" name="Rectangle 724">
                <a:extLst>
                  <a:ext uri="{FF2B5EF4-FFF2-40B4-BE49-F238E27FC236}">
                    <a16:creationId xmlns:a16="http://schemas.microsoft.com/office/drawing/2014/main" id="{C66F6897-AB3C-8943-BC71-DD84FB453DA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6" name="Rectangle 725">
                <a:extLst>
                  <a:ext uri="{FF2B5EF4-FFF2-40B4-BE49-F238E27FC236}">
                    <a16:creationId xmlns:a16="http://schemas.microsoft.com/office/drawing/2014/main" id="{528413F9-D0EF-2940-6A51-F5956C02F95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9" name="Group 718">
              <a:extLst>
                <a:ext uri="{FF2B5EF4-FFF2-40B4-BE49-F238E27FC236}">
                  <a16:creationId xmlns:a16="http://schemas.microsoft.com/office/drawing/2014/main" id="{F5390DAC-47FB-5DB2-AB5C-FF33CB80A42C}"/>
                </a:ext>
              </a:extLst>
            </p:cNvPr>
            <p:cNvGrpSpPr/>
            <p:nvPr/>
          </p:nvGrpSpPr>
          <p:grpSpPr>
            <a:xfrm rot="18760257">
              <a:off x="2910374" y="3708747"/>
              <a:ext cx="118873" cy="631227"/>
              <a:chOff x="757633" y="4319798"/>
              <a:chExt cx="118873" cy="631227"/>
            </a:xfrm>
            <a:grpFill/>
          </p:grpSpPr>
          <p:sp>
            <p:nvSpPr>
              <p:cNvPr id="723" name="Rectangle 722">
                <a:extLst>
                  <a:ext uri="{FF2B5EF4-FFF2-40B4-BE49-F238E27FC236}">
                    <a16:creationId xmlns:a16="http://schemas.microsoft.com/office/drawing/2014/main" id="{3FC17E5F-E444-4639-7CFE-EE34C3C0B6B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4" name="Rectangle 723">
                <a:extLst>
                  <a:ext uri="{FF2B5EF4-FFF2-40B4-BE49-F238E27FC236}">
                    <a16:creationId xmlns:a16="http://schemas.microsoft.com/office/drawing/2014/main" id="{D97DAC6A-478F-805B-A639-17BBDF653B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20" name="Group 719">
              <a:extLst>
                <a:ext uri="{FF2B5EF4-FFF2-40B4-BE49-F238E27FC236}">
                  <a16:creationId xmlns:a16="http://schemas.microsoft.com/office/drawing/2014/main" id="{255705F7-E9B1-261F-F501-481AA448641D}"/>
                </a:ext>
              </a:extLst>
            </p:cNvPr>
            <p:cNvGrpSpPr/>
            <p:nvPr/>
          </p:nvGrpSpPr>
          <p:grpSpPr>
            <a:xfrm rot="2587634">
              <a:off x="3762953" y="3668035"/>
              <a:ext cx="118872" cy="631228"/>
              <a:chOff x="757634" y="4319798"/>
              <a:chExt cx="118872" cy="631228"/>
            </a:xfrm>
            <a:grpFill/>
          </p:grpSpPr>
          <p:sp>
            <p:nvSpPr>
              <p:cNvPr id="721" name="Rectangle 720">
                <a:extLst>
                  <a:ext uri="{FF2B5EF4-FFF2-40B4-BE49-F238E27FC236}">
                    <a16:creationId xmlns:a16="http://schemas.microsoft.com/office/drawing/2014/main" id="{F994705F-C3A1-2EC1-9F3F-2233EB1EAE3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2" name="Rectangle 721">
                <a:extLst>
                  <a:ext uri="{FF2B5EF4-FFF2-40B4-BE49-F238E27FC236}">
                    <a16:creationId xmlns:a16="http://schemas.microsoft.com/office/drawing/2014/main" id="{B265E58B-7973-8505-A3E9-2CDEDEC6A20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29" name="Group 728">
            <a:extLst>
              <a:ext uri="{FF2B5EF4-FFF2-40B4-BE49-F238E27FC236}">
                <a16:creationId xmlns:a16="http://schemas.microsoft.com/office/drawing/2014/main" id="{77A2E552-FBCA-5299-DD20-637B1C61121E}"/>
              </a:ext>
            </a:extLst>
          </p:cNvPr>
          <p:cNvGrpSpPr/>
          <p:nvPr/>
        </p:nvGrpSpPr>
        <p:grpSpPr>
          <a:xfrm rot="13229507">
            <a:off x="7158250" y="2456046"/>
            <a:ext cx="151052" cy="186760"/>
            <a:chOff x="2654197" y="3567210"/>
            <a:chExt cx="1227628" cy="1517831"/>
          </a:xfrm>
          <a:solidFill>
            <a:srgbClr val="682E74"/>
          </a:solidFill>
        </p:grpSpPr>
        <p:sp>
          <p:nvSpPr>
            <p:cNvPr id="730" name="Rectangle 729">
              <a:extLst>
                <a:ext uri="{FF2B5EF4-FFF2-40B4-BE49-F238E27FC236}">
                  <a16:creationId xmlns:a16="http://schemas.microsoft.com/office/drawing/2014/main" id="{F62DB9C7-BCE7-0DBF-8FC1-CEFED793D000}"/>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1" name="Rectangle 730">
              <a:extLst>
                <a:ext uri="{FF2B5EF4-FFF2-40B4-BE49-F238E27FC236}">
                  <a16:creationId xmlns:a16="http://schemas.microsoft.com/office/drawing/2014/main" id="{A9D121A1-1723-3873-8FE7-0ED4C83BD480}"/>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32" name="Group 731">
              <a:extLst>
                <a:ext uri="{FF2B5EF4-FFF2-40B4-BE49-F238E27FC236}">
                  <a16:creationId xmlns:a16="http://schemas.microsoft.com/office/drawing/2014/main" id="{4707729C-7C7A-86B3-7896-A1D288B26EB4}"/>
                </a:ext>
              </a:extLst>
            </p:cNvPr>
            <p:cNvGrpSpPr/>
            <p:nvPr/>
          </p:nvGrpSpPr>
          <p:grpSpPr>
            <a:xfrm rot="2587634">
              <a:off x="3637585" y="3567210"/>
              <a:ext cx="118872" cy="722667"/>
              <a:chOff x="757634" y="4319798"/>
              <a:chExt cx="118872" cy="722667"/>
            </a:xfrm>
            <a:grpFill/>
          </p:grpSpPr>
          <p:sp>
            <p:nvSpPr>
              <p:cNvPr id="742" name="Rectangle 741">
                <a:extLst>
                  <a:ext uri="{FF2B5EF4-FFF2-40B4-BE49-F238E27FC236}">
                    <a16:creationId xmlns:a16="http://schemas.microsoft.com/office/drawing/2014/main" id="{14D871A0-2CD8-C1E0-6AD6-BE3BB71A815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3" name="Rectangle 742">
                <a:extLst>
                  <a:ext uri="{FF2B5EF4-FFF2-40B4-BE49-F238E27FC236}">
                    <a16:creationId xmlns:a16="http://schemas.microsoft.com/office/drawing/2014/main" id="{3EA4D5D2-D751-84C5-404F-98791E7AE7A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3" name="Group 732">
              <a:extLst>
                <a:ext uri="{FF2B5EF4-FFF2-40B4-BE49-F238E27FC236}">
                  <a16:creationId xmlns:a16="http://schemas.microsoft.com/office/drawing/2014/main" id="{BD7AD6E9-A404-D826-1FF0-AECA0A1EE4C7}"/>
                </a:ext>
              </a:extLst>
            </p:cNvPr>
            <p:cNvGrpSpPr/>
            <p:nvPr/>
          </p:nvGrpSpPr>
          <p:grpSpPr>
            <a:xfrm rot="18760257">
              <a:off x="3030630" y="3599348"/>
              <a:ext cx="118872" cy="722667"/>
              <a:chOff x="757634" y="4319798"/>
              <a:chExt cx="118872" cy="722667"/>
            </a:xfrm>
            <a:grpFill/>
          </p:grpSpPr>
          <p:sp>
            <p:nvSpPr>
              <p:cNvPr id="740" name="Rectangle 739">
                <a:extLst>
                  <a:ext uri="{FF2B5EF4-FFF2-40B4-BE49-F238E27FC236}">
                    <a16:creationId xmlns:a16="http://schemas.microsoft.com/office/drawing/2014/main" id="{CA6D527C-7A47-F652-5EB7-F2F04338C4A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1" name="Rectangle 740">
                <a:extLst>
                  <a:ext uri="{FF2B5EF4-FFF2-40B4-BE49-F238E27FC236}">
                    <a16:creationId xmlns:a16="http://schemas.microsoft.com/office/drawing/2014/main" id="{5DABD320-C97A-BE73-1CAC-2230B439A4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4" name="Group 733">
              <a:extLst>
                <a:ext uri="{FF2B5EF4-FFF2-40B4-BE49-F238E27FC236}">
                  <a16:creationId xmlns:a16="http://schemas.microsoft.com/office/drawing/2014/main" id="{179DF1EC-6FAC-3F79-A8C6-68B4718A25B3}"/>
                </a:ext>
              </a:extLst>
            </p:cNvPr>
            <p:cNvGrpSpPr/>
            <p:nvPr/>
          </p:nvGrpSpPr>
          <p:grpSpPr>
            <a:xfrm rot="18760257">
              <a:off x="2910374" y="3708747"/>
              <a:ext cx="118873" cy="631227"/>
              <a:chOff x="757633" y="4319798"/>
              <a:chExt cx="118873" cy="631227"/>
            </a:xfrm>
            <a:grpFill/>
          </p:grpSpPr>
          <p:sp>
            <p:nvSpPr>
              <p:cNvPr id="738" name="Rectangle 737">
                <a:extLst>
                  <a:ext uri="{FF2B5EF4-FFF2-40B4-BE49-F238E27FC236}">
                    <a16:creationId xmlns:a16="http://schemas.microsoft.com/office/drawing/2014/main" id="{7152CB01-A336-1F6D-49A2-3A95D14F6E3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9" name="Rectangle 738">
                <a:extLst>
                  <a:ext uri="{FF2B5EF4-FFF2-40B4-BE49-F238E27FC236}">
                    <a16:creationId xmlns:a16="http://schemas.microsoft.com/office/drawing/2014/main" id="{593574F7-7FD5-69C1-1671-F0ED184C7D5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5" name="Group 734">
              <a:extLst>
                <a:ext uri="{FF2B5EF4-FFF2-40B4-BE49-F238E27FC236}">
                  <a16:creationId xmlns:a16="http://schemas.microsoft.com/office/drawing/2014/main" id="{BB9EF181-A976-1448-010B-EACF805F681A}"/>
                </a:ext>
              </a:extLst>
            </p:cNvPr>
            <p:cNvGrpSpPr/>
            <p:nvPr/>
          </p:nvGrpSpPr>
          <p:grpSpPr>
            <a:xfrm rot="2587634">
              <a:off x="3762953" y="3668035"/>
              <a:ext cx="118872" cy="631228"/>
              <a:chOff x="757634" y="4319798"/>
              <a:chExt cx="118872" cy="631228"/>
            </a:xfrm>
            <a:grpFill/>
          </p:grpSpPr>
          <p:sp>
            <p:nvSpPr>
              <p:cNvPr id="736" name="Rectangle 735">
                <a:extLst>
                  <a:ext uri="{FF2B5EF4-FFF2-40B4-BE49-F238E27FC236}">
                    <a16:creationId xmlns:a16="http://schemas.microsoft.com/office/drawing/2014/main" id="{5C4038AE-72AB-B6AC-450E-BD09B34A37C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7" name="Rectangle 736">
                <a:extLst>
                  <a:ext uri="{FF2B5EF4-FFF2-40B4-BE49-F238E27FC236}">
                    <a16:creationId xmlns:a16="http://schemas.microsoft.com/office/drawing/2014/main" id="{AEBD0075-F08E-0CBF-0B75-27718399A60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44" name="Group 743">
            <a:extLst>
              <a:ext uri="{FF2B5EF4-FFF2-40B4-BE49-F238E27FC236}">
                <a16:creationId xmlns:a16="http://schemas.microsoft.com/office/drawing/2014/main" id="{855493FA-96D2-27B4-BDA6-7F93624A6802}"/>
              </a:ext>
            </a:extLst>
          </p:cNvPr>
          <p:cNvGrpSpPr/>
          <p:nvPr/>
        </p:nvGrpSpPr>
        <p:grpSpPr>
          <a:xfrm rot="2043446">
            <a:off x="6990580" y="2631998"/>
            <a:ext cx="151053" cy="186761"/>
            <a:chOff x="2654197" y="3567210"/>
            <a:chExt cx="1227628" cy="1517831"/>
          </a:xfrm>
          <a:solidFill>
            <a:srgbClr val="682E74"/>
          </a:solidFill>
        </p:grpSpPr>
        <p:sp>
          <p:nvSpPr>
            <p:cNvPr id="745" name="Rectangle 744">
              <a:extLst>
                <a:ext uri="{FF2B5EF4-FFF2-40B4-BE49-F238E27FC236}">
                  <a16:creationId xmlns:a16="http://schemas.microsoft.com/office/drawing/2014/main" id="{95D624BD-AE54-337B-EBB4-C63E129A90F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6" name="Rectangle 745">
              <a:extLst>
                <a:ext uri="{FF2B5EF4-FFF2-40B4-BE49-F238E27FC236}">
                  <a16:creationId xmlns:a16="http://schemas.microsoft.com/office/drawing/2014/main" id="{3C8EA208-CF79-CC80-9EA1-8F3D2F9C3FD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47" name="Group 746">
              <a:extLst>
                <a:ext uri="{FF2B5EF4-FFF2-40B4-BE49-F238E27FC236}">
                  <a16:creationId xmlns:a16="http://schemas.microsoft.com/office/drawing/2014/main" id="{2569B46A-3B7B-C91C-63B9-C9126AD03DA8}"/>
                </a:ext>
              </a:extLst>
            </p:cNvPr>
            <p:cNvGrpSpPr/>
            <p:nvPr/>
          </p:nvGrpSpPr>
          <p:grpSpPr>
            <a:xfrm rot="2587634">
              <a:off x="3637585" y="3567210"/>
              <a:ext cx="118872" cy="722667"/>
              <a:chOff x="757634" y="4319798"/>
              <a:chExt cx="118872" cy="722667"/>
            </a:xfrm>
            <a:grpFill/>
          </p:grpSpPr>
          <p:sp>
            <p:nvSpPr>
              <p:cNvPr id="757" name="Rectangle 756">
                <a:extLst>
                  <a:ext uri="{FF2B5EF4-FFF2-40B4-BE49-F238E27FC236}">
                    <a16:creationId xmlns:a16="http://schemas.microsoft.com/office/drawing/2014/main" id="{11DA8DFB-7699-5D07-5B81-C1A6B54039C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8" name="Rectangle 757">
                <a:extLst>
                  <a:ext uri="{FF2B5EF4-FFF2-40B4-BE49-F238E27FC236}">
                    <a16:creationId xmlns:a16="http://schemas.microsoft.com/office/drawing/2014/main" id="{F7605488-B583-B776-080F-FF62A58FAC4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8" name="Group 747">
              <a:extLst>
                <a:ext uri="{FF2B5EF4-FFF2-40B4-BE49-F238E27FC236}">
                  <a16:creationId xmlns:a16="http://schemas.microsoft.com/office/drawing/2014/main" id="{B78AFC01-848A-E508-E84E-6E120777D1CE}"/>
                </a:ext>
              </a:extLst>
            </p:cNvPr>
            <p:cNvGrpSpPr/>
            <p:nvPr/>
          </p:nvGrpSpPr>
          <p:grpSpPr>
            <a:xfrm rot="18760257">
              <a:off x="3030630" y="3599348"/>
              <a:ext cx="118872" cy="722667"/>
              <a:chOff x="757634" y="4319798"/>
              <a:chExt cx="118872" cy="722667"/>
            </a:xfrm>
            <a:grpFill/>
          </p:grpSpPr>
          <p:sp>
            <p:nvSpPr>
              <p:cNvPr id="755" name="Rectangle 754">
                <a:extLst>
                  <a:ext uri="{FF2B5EF4-FFF2-40B4-BE49-F238E27FC236}">
                    <a16:creationId xmlns:a16="http://schemas.microsoft.com/office/drawing/2014/main" id="{790626EF-9948-B08C-A503-A4A6767097C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6" name="Rectangle 755">
                <a:extLst>
                  <a:ext uri="{FF2B5EF4-FFF2-40B4-BE49-F238E27FC236}">
                    <a16:creationId xmlns:a16="http://schemas.microsoft.com/office/drawing/2014/main" id="{EB93D1D6-EE72-2B6A-389D-5B992178E58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9" name="Group 748">
              <a:extLst>
                <a:ext uri="{FF2B5EF4-FFF2-40B4-BE49-F238E27FC236}">
                  <a16:creationId xmlns:a16="http://schemas.microsoft.com/office/drawing/2014/main" id="{4261AEFA-364F-D95F-E2E1-5ED5442AC649}"/>
                </a:ext>
              </a:extLst>
            </p:cNvPr>
            <p:cNvGrpSpPr/>
            <p:nvPr/>
          </p:nvGrpSpPr>
          <p:grpSpPr>
            <a:xfrm rot="18760257">
              <a:off x="2910374" y="3708747"/>
              <a:ext cx="118873" cy="631227"/>
              <a:chOff x="757633" y="4319798"/>
              <a:chExt cx="118873" cy="631227"/>
            </a:xfrm>
            <a:grpFill/>
          </p:grpSpPr>
          <p:sp>
            <p:nvSpPr>
              <p:cNvPr id="753" name="Rectangle 752">
                <a:extLst>
                  <a:ext uri="{FF2B5EF4-FFF2-40B4-BE49-F238E27FC236}">
                    <a16:creationId xmlns:a16="http://schemas.microsoft.com/office/drawing/2014/main" id="{42F414B6-517E-D345-2FA7-92A55EB5406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4" name="Rectangle 753">
                <a:extLst>
                  <a:ext uri="{FF2B5EF4-FFF2-40B4-BE49-F238E27FC236}">
                    <a16:creationId xmlns:a16="http://schemas.microsoft.com/office/drawing/2014/main" id="{CCF3A50F-28C9-E143-18B5-7F589F915FE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50" name="Group 749">
              <a:extLst>
                <a:ext uri="{FF2B5EF4-FFF2-40B4-BE49-F238E27FC236}">
                  <a16:creationId xmlns:a16="http://schemas.microsoft.com/office/drawing/2014/main" id="{4D172416-3B91-1BF9-095E-7B68E89A2F3F}"/>
                </a:ext>
              </a:extLst>
            </p:cNvPr>
            <p:cNvGrpSpPr/>
            <p:nvPr/>
          </p:nvGrpSpPr>
          <p:grpSpPr>
            <a:xfrm rot="2587634">
              <a:off x="3762953" y="3668035"/>
              <a:ext cx="118872" cy="631228"/>
              <a:chOff x="757634" y="4319798"/>
              <a:chExt cx="118872" cy="631228"/>
            </a:xfrm>
            <a:grpFill/>
          </p:grpSpPr>
          <p:sp>
            <p:nvSpPr>
              <p:cNvPr id="751" name="Rectangle 750">
                <a:extLst>
                  <a:ext uri="{FF2B5EF4-FFF2-40B4-BE49-F238E27FC236}">
                    <a16:creationId xmlns:a16="http://schemas.microsoft.com/office/drawing/2014/main" id="{A64AC0E6-B337-FEBF-2D18-ECCC8970E9F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2" name="Rectangle 751">
                <a:extLst>
                  <a:ext uri="{FF2B5EF4-FFF2-40B4-BE49-F238E27FC236}">
                    <a16:creationId xmlns:a16="http://schemas.microsoft.com/office/drawing/2014/main" id="{21E3E77D-6141-FAC3-8B31-954431A21E2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59" name="Group 758">
            <a:extLst>
              <a:ext uri="{FF2B5EF4-FFF2-40B4-BE49-F238E27FC236}">
                <a16:creationId xmlns:a16="http://schemas.microsoft.com/office/drawing/2014/main" id="{D6193F05-075A-46F9-33B7-88B1914CC0D1}"/>
              </a:ext>
            </a:extLst>
          </p:cNvPr>
          <p:cNvGrpSpPr/>
          <p:nvPr/>
        </p:nvGrpSpPr>
        <p:grpSpPr>
          <a:xfrm rot="10962859">
            <a:off x="6598090" y="2524979"/>
            <a:ext cx="151052" cy="186760"/>
            <a:chOff x="2654197" y="3567210"/>
            <a:chExt cx="1227628" cy="1517831"/>
          </a:xfrm>
          <a:solidFill>
            <a:srgbClr val="682E74"/>
          </a:solidFill>
        </p:grpSpPr>
        <p:sp>
          <p:nvSpPr>
            <p:cNvPr id="760" name="Rectangle 759">
              <a:extLst>
                <a:ext uri="{FF2B5EF4-FFF2-40B4-BE49-F238E27FC236}">
                  <a16:creationId xmlns:a16="http://schemas.microsoft.com/office/drawing/2014/main" id="{D105EE7F-C019-5360-85AF-0F4CBA953233}"/>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1" name="Rectangle 760">
              <a:extLst>
                <a:ext uri="{FF2B5EF4-FFF2-40B4-BE49-F238E27FC236}">
                  <a16:creationId xmlns:a16="http://schemas.microsoft.com/office/drawing/2014/main" id="{84C0E1E7-57F5-71EA-076C-84BA6CF5AD3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62" name="Group 761">
              <a:extLst>
                <a:ext uri="{FF2B5EF4-FFF2-40B4-BE49-F238E27FC236}">
                  <a16:creationId xmlns:a16="http://schemas.microsoft.com/office/drawing/2014/main" id="{F02DFC64-D9E0-502B-3BEA-930870D3CF89}"/>
                </a:ext>
              </a:extLst>
            </p:cNvPr>
            <p:cNvGrpSpPr/>
            <p:nvPr/>
          </p:nvGrpSpPr>
          <p:grpSpPr>
            <a:xfrm rot="2587634">
              <a:off x="3637585" y="3567210"/>
              <a:ext cx="118872" cy="722667"/>
              <a:chOff x="757634" y="4319798"/>
              <a:chExt cx="118872" cy="722667"/>
            </a:xfrm>
            <a:grpFill/>
          </p:grpSpPr>
          <p:sp>
            <p:nvSpPr>
              <p:cNvPr id="772" name="Rectangle 771">
                <a:extLst>
                  <a:ext uri="{FF2B5EF4-FFF2-40B4-BE49-F238E27FC236}">
                    <a16:creationId xmlns:a16="http://schemas.microsoft.com/office/drawing/2014/main" id="{10A4C973-7691-3726-FC1D-4DDE2B500C8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3" name="Rectangle 772">
                <a:extLst>
                  <a:ext uri="{FF2B5EF4-FFF2-40B4-BE49-F238E27FC236}">
                    <a16:creationId xmlns:a16="http://schemas.microsoft.com/office/drawing/2014/main" id="{AAA7E733-E9EB-5179-FFC7-F80A89954BD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3" name="Group 762">
              <a:extLst>
                <a:ext uri="{FF2B5EF4-FFF2-40B4-BE49-F238E27FC236}">
                  <a16:creationId xmlns:a16="http://schemas.microsoft.com/office/drawing/2014/main" id="{E4D963F3-195A-2FD9-DAF7-38DD63167C98}"/>
                </a:ext>
              </a:extLst>
            </p:cNvPr>
            <p:cNvGrpSpPr/>
            <p:nvPr/>
          </p:nvGrpSpPr>
          <p:grpSpPr>
            <a:xfrm rot="18760257">
              <a:off x="3030630" y="3599348"/>
              <a:ext cx="118872" cy="722667"/>
              <a:chOff x="757634" y="4319798"/>
              <a:chExt cx="118872" cy="722667"/>
            </a:xfrm>
            <a:grpFill/>
          </p:grpSpPr>
          <p:sp>
            <p:nvSpPr>
              <p:cNvPr id="770" name="Rectangle 769">
                <a:extLst>
                  <a:ext uri="{FF2B5EF4-FFF2-40B4-BE49-F238E27FC236}">
                    <a16:creationId xmlns:a16="http://schemas.microsoft.com/office/drawing/2014/main" id="{B897A726-0368-4AD3-FF5F-2DB980057BE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1" name="Rectangle 770">
                <a:extLst>
                  <a:ext uri="{FF2B5EF4-FFF2-40B4-BE49-F238E27FC236}">
                    <a16:creationId xmlns:a16="http://schemas.microsoft.com/office/drawing/2014/main" id="{57A839C8-AA35-E823-6D8B-216B00B7E02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4" name="Group 763">
              <a:extLst>
                <a:ext uri="{FF2B5EF4-FFF2-40B4-BE49-F238E27FC236}">
                  <a16:creationId xmlns:a16="http://schemas.microsoft.com/office/drawing/2014/main" id="{BE807C91-9BEB-BE0D-339C-DEB4219A1E2A}"/>
                </a:ext>
              </a:extLst>
            </p:cNvPr>
            <p:cNvGrpSpPr/>
            <p:nvPr/>
          </p:nvGrpSpPr>
          <p:grpSpPr>
            <a:xfrm rot="18760257">
              <a:off x="2910374" y="3708747"/>
              <a:ext cx="118873" cy="631227"/>
              <a:chOff x="757633" y="4319798"/>
              <a:chExt cx="118873" cy="631227"/>
            </a:xfrm>
            <a:grpFill/>
          </p:grpSpPr>
          <p:sp>
            <p:nvSpPr>
              <p:cNvPr id="768" name="Rectangle 767">
                <a:extLst>
                  <a:ext uri="{FF2B5EF4-FFF2-40B4-BE49-F238E27FC236}">
                    <a16:creationId xmlns:a16="http://schemas.microsoft.com/office/drawing/2014/main" id="{0C1B97C2-0718-1988-0EA3-76BACAC4A489}"/>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9" name="Rectangle 768">
                <a:extLst>
                  <a:ext uri="{FF2B5EF4-FFF2-40B4-BE49-F238E27FC236}">
                    <a16:creationId xmlns:a16="http://schemas.microsoft.com/office/drawing/2014/main" id="{A33A8FF7-CFFB-9752-E4C9-267BBA56705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5" name="Group 764">
              <a:extLst>
                <a:ext uri="{FF2B5EF4-FFF2-40B4-BE49-F238E27FC236}">
                  <a16:creationId xmlns:a16="http://schemas.microsoft.com/office/drawing/2014/main" id="{0ABA9FEB-6755-1572-988A-BCF36071D740}"/>
                </a:ext>
              </a:extLst>
            </p:cNvPr>
            <p:cNvGrpSpPr/>
            <p:nvPr/>
          </p:nvGrpSpPr>
          <p:grpSpPr>
            <a:xfrm rot="2587634">
              <a:off x="3762953" y="3668035"/>
              <a:ext cx="118872" cy="631228"/>
              <a:chOff x="757634" y="4319798"/>
              <a:chExt cx="118872" cy="631228"/>
            </a:xfrm>
            <a:grpFill/>
          </p:grpSpPr>
          <p:sp>
            <p:nvSpPr>
              <p:cNvPr id="766" name="Rectangle 765">
                <a:extLst>
                  <a:ext uri="{FF2B5EF4-FFF2-40B4-BE49-F238E27FC236}">
                    <a16:creationId xmlns:a16="http://schemas.microsoft.com/office/drawing/2014/main" id="{B1887271-7E51-B98A-6905-946C73DCB35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7" name="Rectangle 766">
                <a:extLst>
                  <a:ext uri="{FF2B5EF4-FFF2-40B4-BE49-F238E27FC236}">
                    <a16:creationId xmlns:a16="http://schemas.microsoft.com/office/drawing/2014/main" id="{9AF394EC-BCEA-AA5E-5A6A-CC93B9CC8F0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4" name="Group 773">
            <a:extLst>
              <a:ext uri="{FF2B5EF4-FFF2-40B4-BE49-F238E27FC236}">
                <a16:creationId xmlns:a16="http://schemas.microsoft.com/office/drawing/2014/main" id="{8366E124-4698-2570-877D-51140886C2F4}"/>
              </a:ext>
            </a:extLst>
          </p:cNvPr>
          <p:cNvGrpSpPr/>
          <p:nvPr/>
        </p:nvGrpSpPr>
        <p:grpSpPr>
          <a:xfrm>
            <a:off x="6765413" y="1953256"/>
            <a:ext cx="440111" cy="445427"/>
            <a:chOff x="6201303" y="-676425"/>
            <a:chExt cx="440111" cy="445427"/>
          </a:xfrm>
        </p:grpSpPr>
        <p:grpSp>
          <p:nvGrpSpPr>
            <p:cNvPr id="775" name="Group 774">
              <a:extLst>
                <a:ext uri="{FF2B5EF4-FFF2-40B4-BE49-F238E27FC236}">
                  <a16:creationId xmlns:a16="http://schemas.microsoft.com/office/drawing/2014/main" id="{6C9D0E97-BC36-DD5C-2F43-EC1EFBDE12BE}"/>
                </a:ext>
              </a:extLst>
            </p:cNvPr>
            <p:cNvGrpSpPr/>
            <p:nvPr/>
          </p:nvGrpSpPr>
          <p:grpSpPr>
            <a:xfrm rot="13229507">
              <a:off x="6490362" y="-417758"/>
              <a:ext cx="151052" cy="186760"/>
              <a:chOff x="2654197" y="3567210"/>
              <a:chExt cx="1227628" cy="1517831"/>
            </a:xfrm>
            <a:solidFill>
              <a:srgbClr val="682E74"/>
            </a:solidFill>
          </p:grpSpPr>
          <p:sp>
            <p:nvSpPr>
              <p:cNvPr id="821" name="Rectangle 820">
                <a:extLst>
                  <a:ext uri="{FF2B5EF4-FFF2-40B4-BE49-F238E27FC236}">
                    <a16:creationId xmlns:a16="http://schemas.microsoft.com/office/drawing/2014/main" id="{C67AD47F-E4C8-77F0-F3E4-72FEF39F7B6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2" name="Rectangle 821">
                <a:extLst>
                  <a:ext uri="{FF2B5EF4-FFF2-40B4-BE49-F238E27FC236}">
                    <a16:creationId xmlns:a16="http://schemas.microsoft.com/office/drawing/2014/main" id="{74CBBA04-4B2F-7F45-DD52-8B407D49D83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23" name="Group 822">
                <a:extLst>
                  <a:ext uri="{FF2B5EF4-FFF2-40B4-BE49-F238E27FC236}">
                    <a16:creationId xmlns:a16="http://schemas.microsoft.com/office/drawing/2014/main" id="{70599BBE-B478-2A9C-A9B6-1F6E7A036DBD}"/>
                  </a:ext>
                </a:extLst>
              </p:cNvPr>
              <p:cNvGrpSpPr/>
              <p:nvPr/>
            </p:nvGrpSpPr>
            <p:grpSpPr>
              <a:xfrm rot="2587634">
                <a:off x="3637585" y="3567210"/>
                <a:ext cx="118872" cy="722667"/>
                <a:chOff x="757634" y="4319798"/>
                <a:chExt cx="118872" cy="722667"/>
              </a:xfrm>
              <a:grpFill/>
            </p:grpSpPr>
            <p:sp>
              <p:nvSpPr>
                <p:cNvPr id="833" name="Rectangle 832">
                  <a:extLst>
                    <a:ext uri="{FF2B5EF4-FFF2-40B4-BE49-F238E27FC236}">
                      <a16:creationId xmlns:a16="http://schemas.microsoft.com/office/drawing/2014/main" id="{70093D5F-57DE-5532-DDB8-73BB05C382E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4" name="Rectangle 833">
                  <a:extLst>
                    <a:ext uri="{FF2B5EF4-FFF2-40B4-BE49-F238E27FC236}">
                      <a16:creationId xmlns:a16="http://schemas.microsoft.com/office/drawing/2014/main" id="{92D240D2-91ED-39E2-97F9-637491D78E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4" name="Group 823">
                <a:extLst>
                  <a:ext uri="{FF2B5EF4-FFF2-40B4-BE49-F238E27FC236}">
                    <a16:creationId xmlns:a16="http://schemas.microsoft.com/office/drawing/2014/main" id="{0497970F-992E-FD3C-DD0F-1564CC510496}"/>
                  </a:ext>
                </a:extLst>
              </p:cNvPr>
              <p:cNvGrpSpPr/>
              <p:nvPr/>
            </p:nvGrpSpPr>
            <p:grpSpPr>
              <a:xfrm rot="18760257">
                <a:off x="3030630" y="3599348"/>
                <a:ext cx="118872" cy="722667"/>
                <a:chOff x="757634" y="4319798"/>
                <a:chExt cx="118872" cy="722667"/>
              </a:xfrm>
              <a:grpFill/>
            </p:grpSpPr>
            <p:sp>
              <p:nvSpPr>
                <p:cNvPr id="831" name="Rectangle 830">
                  <a:extLst>
                    <a:ext uri="{FF2B5EF4-FFF2-40B4-BE49-F238E27FC236}">
                      <a16:creationId xmlns:a16="http://schemas.microsoft.com/office/drawing/2014/main" id="{82C41353-6CCF-0134-966F-41D02991038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2" name="Rectangle 831">
                  <a:extLst>
                    <a:ext uri="{FF2B5EF4-FFF2-40B4-BE49-F238E27FC236}">
                      <a16:creationId xmlns:a16="http://schemas.microsoft.com/office/drawing/2014/main" id="{91DBEF2E-D2DB-2CB7-4A0D-E057B0F24E2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5" name="Group 824">
                <a:extLst>
                  <a:ext uri="{FF2B5EF4-FFF2-40B4-BE49-F238E27FC236}">
                    <a16:creationId xmlns:a16="http://schemas.microsoft.com/office/drawing/2014/main" id="{078B135D-28B8-FDEE-77F2-94F0C6BB9F5D}"/>
                  </a:ext>
                </a:extLst>
              </p:cNvPr>
              <p:cNvGrpSpPr/>
              <p:nvPr/>
            </p:nvGrpSpPr>
            <p:grpSpPr>
              <a:xfrm rot="18760257">
                <a:off x="2910374" y="3708747"/>
                <a:ext cx="118873" cy="631227"/>
                <a:chOff x="757633" y="4319798"/>
                <a:chExt cx="118873" cy="631227"/>
              </a:xfrm>
              <a:grpFill/>
            </p:grpSpPr>
            <p:sp>
              <p:nvSpPr>
                <p:cNvPr id="829" name="Rectangle 828">
                  <a:extLst>
                    <a:ext uri="{FF2B5EF4-FFF2-40B4-BE49-F238E27FC236}">
                      <a16:creationId xmlns:a16="http://schemas.microsoft.com/office/drawing/2014/main" id="{C1E5AE14-1FF1-C1A6-2D96-F1A8481790D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0" name="Rectangle 829">
                  <a:extLst>
                    <a:ext uri="{FF2B5EF4-FFF2-40B4-BE49-F238E27FC236}">
                      <a16:creationId xmlns:a16="http://schemas.microsoft.com/office/drawing/2014/main" id="{6BF8E753-FFC0-879C-86B0-9F4A1757D5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6" name="Group 825">
                <a:extLst>
                  <a:ext uri="{FF2B5EF4-FFF2-40B4-BE49-F238E27FC236}">
                    <a16:creationId xmlns:a16="http://schemas.microsoft.com/office/drawing/2014/main" id="{6879DDEC-F7EB-4057-54F6-6623A37A4805}"/>
                  </a:ext>
                </a:extLst>
              </p:cNvPr>
              <p:cNvGrpSpPr/>
              <p:nvPr/>
            </p:nvGrpSpPr>
            <p:grpSpPr>
              <a:xfrm rot="2587634">
                <a:off x="3762953" y="3668035"/>
                <a:ext cx="118872" cy="631228"/>
                <a:chOff x="757634" y="4319798"/>
                <a:chExt cx="118872" cy="631228"/>
              </a:xfrm>
              <a:grpFill/>
            </p:grpSpPr>
            <p:sp>
              <p:nvSpPr>
                <p:cNvPr id="827" name="Rectangle 826">
                  <a:extLst>
                    <a:ext uri="{FF2B5EF4-FFF2-40B4-BE49-F238E27FC236}">
                      <a16:creationId xmlns:a16="http://schemas.microsoft.com/office/drawing/2014/main" id="{AE8BBDA0-518F-4F58-E637-4E405C234D4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8" name="Rectangle 827">
                  <a:extLst>
                    <a:ext uri="{FF2B5EF4-FFF2-40B4-BE49-F238E27FC236}">
                      <a16:creationId xmlns:a16="http://schemas.microsoft.com/office/drawing/2014/main" id="{AACA4C57-A673-A720-95CC-AC3C9AA4ECF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6" name="Group 775">
              <a:extLst>
                <a:ext uri="{FF2B5EF4-FFF2-40B4-BE49-F238E27FC236}">
                  <a16:creationId xmlns:a16="http://schemas.microsoft.com/office/drawing/2014/main" id="{55A4A314-DB17-E352-0602-893EFE3EC7B4}"/>
                </a:ext>
              </a:extLst>
            </p:cNvPr>
            <p:cNvGrpSpPr/>
            <p:nvPr/>
          </p:nvGrpSpPr>
          <p:grpSpPr>
            <a:xfrm rot="13229507">
              <a:off x="6393272" y="-497207"/>
              <a:ext cx="151052" cy="186760"/>
              <a:chOff x="2654197" y="3567210"/>
              <a:chExt cx="1227628" cy="1517831"/>
            </a:xfrm>
            <a:solidFill>
              <a:srgbClr val="682E74"/>
            </a:solidFill>
          </p:grpSpPr>
          <p:sp>
            <p:nvSpPr>
              <p:cNvPr id="807" name="Rectangle 806">
                <a:extLst>
                  <a:ext uri="{FF2B5EF4-FFF2-40B4-BE49-F238E27FC236}">
                    <a16:creationId xmlns:a16="http://schemas.microsoft.com/office/drawing/2014/main" id="{EDA5491A-F28C-8467-DC41-D5A307923E11}"/>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8" name="Rectangle 807">
                <a:extLst>
                  <a:ext uri="{FF2B5EF4-FFF2-40B4-BE49-F238E27FC236}">
                    <a16:creationId xmlns:a16="http://schemas.microsoft.com/office/drawing/2014/main" id="{2A6248CF-8FFD-005B-E6DB-19B7210A461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09" name="Group 808">
                <a:extLst>
                  <a:ext uri="{FF2B5EF4-FFF2-40B4-BE49-F238E27FC236}">
                    <a16:creationId xmlns:a16="http://schemas.microsoft.com/office/drawing/2014/main" id="{967FF38F-E9F0-CCB3-AB03-094AD9707F68}"/>
                  </a:ext>
                </a:extLst>
              </p:cNvPr>
              <p:cNvGrpSpPr/>
              <p:nvPr/>
            </p:nvGrpSpPr>
            <p:grpSpPr>
              <a:xfrm rot="2587634">
                <a:off x="3637585" y="3567210"/>
                <a:ext cx="118872" cy="722667"/>
                <a:chOff x="757634" y="4319798"/>
                <a:chExt cx="118872" cy="722667"/>
              </a:xfrm>
              <a:grpFill/>
            </p:grpSpPr>
            <p:sp>
              <p:nvSpPr>
                <p:cNvPr id="819" name="Rectangle 818">
                  <a:extLst>
                    <a:ext uri="{FF2B5EF4-FFF2-40B4-BE49-F238E27FC236}">
                      <a16:creationId xmlns:a16="http://schemas.microsoft.com/office/drawing/2014/main" id="{2F829FE5-C6A8-8299-CC68-CB974F424A0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0" name="Rectangle 819">
                  <a:extLst>
                    <a:ext uri="{FF2B5EF4-FFF2-40B4-BE49-F238E27FC236}">
                      <a16:creationId xmlns:a16="http://schemas.microsoft.com/office/drawing/2014/main" id="{0E5050D5-4EFF-9DD5-D9E8-FA41546B726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10" name="Group 809">
                <a:extLst>
                  <a:ext uri="{FF2B5EF4-FFF2-40B4-BE49-F238E27FC236}">
                    <a16:creationId xmlns:a16="http://schemas.microsoft.com/office/drawing/2014/main" id="{67CD1D8F-64DF-BB12-A363-9010790C235D}"/>
                  </a:ext>
                </a:extLst>
              </p:cNvPr>
              <p:cNvGrpSpPr/>
              <p:nvPr/>
            </p:nvGrpSpPr>
            <p:grpSpPr>
              <a:xfrm rot="18760257">
                <a:off x="3030630" y="3599348"/>
                <a:ext cx="118872" cy="722667"/>
                <a:chOff x="757634" y="4319798"/>
                <a:chExt cx="118872" cy="722667"/>
              </a:xfrm>
              <a:grpFill/>
            </p:grpSpPr>
            <p:sp>
              <p:nvSpPr>
                <p:cNvPr id="817" name="Rectangle 816">
                  <a:extLst>
                    <a:ext uri="{FF2B5EF4-FFF2-40B4-BE49-F238E27FC236}">
                      <a16:creationId xmlns:a16="http://schemas.microsoft.com/office/drawing/2014/main" id="{E379C9DE-C004-0449-1059-F6C24217D76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8" name="Rectangle 817">
                  <a:extLst>
                    <a:ext uri="{FF2B5EF4-FFF2-40B4-BE49-F238E27FC236}">
                      <a16:creationId xmlns:a16="http://schemas.microsoft.com/office/drawing/2014/main" id="{1CE28E5D-5558-6372-5851-FD8AEFBD574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11" name="Group 810">
                <a:extLst>
                  <a:ext uri="{FF2B5EF4-FFF2-40B4-BE49-F238E27FC236}">
                    <a16:creationId xmlns:a16="http://schemas.microsoft.com/office/drawing/2014/main" id="{E08CAFBD-3C6C-8A16-2076-8E9E5A41441E}"/>
                  </a:ext>
                </a:extLst>
              </p:cNvPr>
              <p:cNvGrpSpPr/>
              <p:nvPr/>
            </p:nvGrpSpPr>
            <p:grpSpPr>
              <a:xfrm rot="18760257">
                <a:off x="2910374" y="3708747"/>
                <a:ext cx="118873" cy="631227"/>
                <a:chOff x="757633" y="4319798"/>
                <a:chExt cx="118873" cy="631227"/>
              </a:xfrm>
              <a:grpFill/>
            </p:grpSpPr>
            <p:sp>
              <p:nvSpPr>
                <p:cNvPr id="815" name="Rectangle 814">
                  <a:extLst>
                    <a:ext uri="{FF2B5EF4-FFF2-40B4-BE49-F238E27FC236}">
                      <a16:creationId xmlns:a16="http://schemas.microsoft.com/office/drawing/2014/main" id="{AD1E1DD4-2BAF-79A1-934D-9C4AA7557A4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6" name="Rectangle 815">
                  <a:extLst>
                    <a:ext uri="{FF2B5EF4-FFF2-40B4-BE49-F238E27FC236}">
                      <a16:creationId xmlns:a16="http://schemas.microsoft.com/office/drawing/2014/main" id="{EECAE26A-3DAC-310D-4DCF-FD4595CE2D9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12" name="Group 811">
                <a:extLst>
                  <a:ext uri="{FF2B5EF4-FFF2-40B4-BE49-F238E27FC236}">
                    <a16:creationId xmlns:a16="http://schemas.microsoft.com/office/drawing/2014/main" id="{DE98060C-4DC4-54B7-E248-6F1B9560E9D6}"/>
                  </a:ext>
                </a:extLst>
              </p:cNvPr>
              <p:cNvGrpSpPr/>
              <p:nvPr/>
            </p:nvGrpSpPr>
            <p:grpSpPr>
              <a:xfrm rot="2587634">
                <a:off x="3762953" y="3668035"/>
                <a:ext cx="118872" cy="631228"/>
                <a:chOff x="757634" y="4319798"/>
                <a:chExt cx="118872" cy="631228"/>
              </a:xfrm>
              <a:grpFill/>
            </p:grpSpPr>
            <p:sp>
              <p:nvSpPr>
                <p:cNvPr id="813" name="Rectangle 812">
                  <a:extLst>
                    <a:ext uri="{FF2B5EF4-FFF2-40B4-BE49-F238E27FC236}">
                      <a16:creationId xmlns:a16="http://schemas.microsoft.com/office/drawing/2014/main" id="{BB1AC446-FE2D-A3A5-DF1B-7F925B8129D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4" name="Rectangle 813">
                  <a:extLst>
                    <a:ext uri="{FF2B5EF4-FFF2-40B4-BE49-F238E27FC236}">
                      <a16:creationId xmlns:a16="http://schemas.microsoft.com/office/drawing/2014/main" id="{1E2585DD-9015-5B8F-3837-F017DFF5733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7" name="Group 776">
              <a:extLst>
                <a:ext uri="{FF2B5EF4-FFF2-40B4-BE49-F238E27FC236}">
                  <a16:creationId xmlns:a16="http://schemas.microsoft.com/office/drawing/2014/main" id="{3AB2A32F-3700-6CAC-89DC-E8B4358E9A20}"/>
                </a:ext>
              </a:extLst>
            </p:cNvPr>
            <p:cNvGrpSpPr/>
            <p:nvPr/>
          </p:nvGrpSpPr>
          <p:grpSpPr>
            <a:xfrm rot="13229507">
              <a:off x="6296860" y="-580074"/>
              <a:ext cx="151052" cy="186760"/>
              <a:chOff x="2654197" y="3567210"/>
              <a:chExt cx="1227628" cy="1517831"/>
            </a:xfrm>
            <a:solidFill>
              <a:srgbClr val="682E74"/>
            </a:solidFill>
          </p:grpSpPr>
          <p:sp>
            <p:nvSpPr>
              <p:cNvPr id="793" name="Rectangle 792">
                <a:extLst>
                  <a:ext uri="{FF2B5EF4-FFF2-40B4-BE49-F238E27FC236}">
                    <a16:creationId xmlns:a16="http://schemas.microsoft.com/office/drawing/2014/main" id="{01698B79-2585-4D02-9C76-2828119DC8C1}"/>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4" name="Rectangle 793">
                <a:extLst>
                  <a:ext uri="{FF2B5EF4-FFF2-40B4-BE49-F238E27FC236}">
                    <a16:creationId xmlns:a16="http://schemas.microsoft.com/office/drawing/2014/main" id="{3B941F3E-1A23-0A64-923D-90D3715BCB7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95" name="Group 794">
                <a:extLst>
                  <a:ext uri="{FF2B5EF4-FFF2-40B4-BE49-F238E27FC236}">
                    <a16:creationId xmlns:a16="http://schemas.microsoft.com/office/drawing/2014/main" id="{737D6E3C-2FC4-31FD-5F25-A7D3165AA262}"/>
                  </a:ext>
                </a:extLst>
              </p:cNvPr>
              <p:cNvGrpSpPr/>
              <p:nvPr/>
            </p:nvGrpSpPr>
            <p:grpSpPr>
              <a:xfrm rot="2587634">
                <a:off x="3637585" y="3567210"/>
                <a:ext cx="118872" cy="722667"/>
                <a:chOff x="757634" y="4319798"/>
                <a:chExt cx="118872" cy="722667"/>
              </a:xfrm>
              <a:grpFill/>
            </p:grpSpPr>
            <p:sp>
              <p:nvSpPr>
                <p:cNvPr id="805" name="Rectangle 804">
                  <a:extLst>
                    <a:ext uri="{FF2B5EF4-FFF2-40B4-BE49-F238E27FC236}">
                      <a16:creationId xmlns:a16="http://schemas.microsoft.com/office/drawing/2014/main" id="{B020EAC0-2435-21C7-4755-7942B85CC38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6" name="Rectangle 805">
                  <a:extLst>
                    <a:ext uri="{FF2B5EF4-FFF2-40B4-BE49-F238E27FC236}">
                      <a16:creationId xmlns:a16="http://schemas.microsoft.com/office/drawing/2014/main" id="{7A4B0C56-1115-08D3-FF99-4D3291C94C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6" name="Group 795">
                <a:extLst>
                  <a:ext uri="{FF2B5EF4-FFF2-40B4-BE49-F238E27FC236}">
                    <a16:creationId xmlns:a16="http://schemas.microsoft.com/office/drawing/2014/main" id="{75E5C7DA-AD22-A154-73FF-6A66B7F94D7B}"/>
                  </a:ext>
                </a:extLst>
              </p:cNvPr>
              <p:cNvGrpSpPr/>
              <p:nvPr/>
            </p:nvGrpSpPr>
            <p:grpSpPr>
              <a:xfrm rot="18760257">
                <a:off x="3030630" y="3599348"/>
                <a:ext cx="118872" cy="722667"/>
                <a:chOff x="757634" y="4319798"/>
                <a:chExt cx="118872" cy="722667"/>
              </a:xfrm>
              <a:grpFill/>
            </p:grpSpPr>
            <p:sp>
              <p:nvSpPr>
                <p:cNvPr id="803" name="Rectangle 802">
                  <a:extLst>
                    <a:ext uri="{FF2B5EF4-FFF2-40B4-BE49-F238E27FC236}">
                      <a16:creationId xmlns:a16="http://schemas.microsoft.com/office/drawing/2014/main" id="{98EBED64-E781-D56B-5500-49AEB177620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4" name="Rectangle 803">
                  <a:extLst>
                    <a:ext uri="{FF2B5EF4-FFF2-40B4-BE49-F238E27FC236}">
                      <a16:creationId xmlns:a16="http://schemas.microsoft.com/office/drawing/2014/main" id="{5EC183DB-B8D7-8E41-EF3C-2F5BD0EE741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7" name="Group 796">
                <a:extLst>
                  <a:ext uri="{FF2B5EF4-FFF2-40B4-BE49-F238E27FC236}">
                    <a16:creationId xmlns:a16="http://schemas.microsoft.com/office/drawing/2014/main" id="{C13772DD-A358-403D-FFCF-85C598320761}"/>
                  </a:ext>
                </a:extLst>
              </p:cNvPr>
              <p:cNvGrpSpPr/>
              <p:nvPr/>
            </p:nvGrpSpPr>
            <p:grpSpPr>
              <a:xfrm rot="18760257">
                <a:off x="2910374" y="3708747"/>
                <a:ext cx="118873" cy="631227"/>
                <a:chOff x="757633" y="4319798"/>
                <a:chExt cx="118873" cy="631227"/>
              </a:xfrm>
              <a:grpFill/>
            </p:grpSpPr>
            <p:sp>
              <p:nvSpPr>
                <p:cNvPr id="801" name="Rectangle 800">
                  <a:extLst>
                    <a:ext uri="{FF2B5EF4-FFF2-40B4-BE49-F238E27FC236}">
                      <a16:creationId xmlns:a16="http://schemas.microsoft.com/office/drawing/2014/main" id="{E27E9369-F968-ACB8-C04B-199B47477949}"/>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2" name="Rectangle 801">
                  <a:extLst>
                    <a:ext uri="{FF2B5EF4-FFF2-40B4-BE49-F238E27FC236}">
                      <a16:creationId xmlns:a16="http://schemas.microsoft.com/office/drawing/2014/main" id="{100A8E6E-FEA3-9CE2-20E9-86F050D5A07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8" name="Group 797">
                <a:extLst>
                  <a:ext uri="{FF2B5EF4-FFF2-40B4-BE49-F238E27FC236}">
                    <a16:creationId xmlns:a16="http://schemas.microsoft.com/office/drawing/2014/main" id="{E61E84C1-8E7F-03AC-DD6B-F19481845762}"/>
                  </a:ext>
                </a:extLst>
              </p:cNvPr>
              <p:cNvGrpSpPr/>
              <p:nvPr/>
            </p:nvGrpSpPr>
            <p:grpSpPr>
              <a:xfrm rot="2587634">
                <a:off x="3762953" y="3668035"/>
                <a:ext cx="118872" cy="631228"/>
                <a:chOff x="757634" y="4319798"/>
                <a:chExt cx="118872" cy="631228"/>
              </a:xfrm>
              <a:grpFill/>
            </p:grpSpPr>
            <p:sp>
              <p:nvSpPr>
                <p:cNvPr id="799" name="Rectangle 798">
                  <a:extLst>
                    <a:ext uri="{FF2B5EF4-FFF2-40B4-BE49-F238E27FC236}">
                      <a16:creationId xmlns:a16="http://schemas.microsoft.com/office/drawing/2014/main" id="{937D3099-A24C-C379-9E4C-016FE20874E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0" name="Rectangle 799">
                  <a:extLst>
                    <a:ext uri="{FF2B5EF4-FFF2-40B4-BE49-F238E27FC236}">
                      <a16:creationId xmlns:a16="http://schemas.microsoft.com/office/drawing/2014/main" id="{2FDD7E2D-8210-E79F-1AF0-5E2148A86E5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8" name="Group 777">
              <a:extLst>
                <a:ext uri="{FF2B5EF4-FFF2-40B4-BE49-F238E27FC236}">
                  <a16:creationId xmlns:a16="http://schemas.microsoft.com/office/drawing/2014/main" id="{64699790-5EC4-3D8C-D724-35D6B7312BC4}"/>
                </a:ext>
              </a:extLst>
            </p:cNvPr>
            <p:cNvGrpSpPr/>
            <p:nvPr/>
          </p:nvGrpSpPr>
          <p:grpSpPr>
            <a:xfrm rot="13229507">
              <a:off x="6201303" y="-676425"/>
              <a:ext cx="151052" cy="186760"/>
              <a:chOff x="2654197" y="3567210"/>
              <a:chExt cx="1227628" cy="1517831"/>
            </a:xfrm>
            <a:solidFill>
              <a:srgbClr val="682E74"/>
            </a:solidFill>
          </p:grpSpPr>
          <p:sp>
            <p:nvSpPr>
              <p:cNvPr id="779" name="Rectangle 778">
                <a:extLst>
                  <a:ext uri="{FF2B5EF4-FFF2-40B4-BE49-F238E27FC236}">
                    <a16:creationId xmlns:a16="http://schemas.microsoft.com/office/drawing/2014/main" id="{C1FBFA2D-E57B-C800-B240-197216A3438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0" name="Rectangle 779">
                <a:extLst>
                  <a:ext uri="{FF2B5EF4-FFF2-40B4-BE49-F238E27FC236}">
                    <a16:creationId xmlns:a16="http://schemas.microsoft.com/office/drawing/2014/main" id="{FD074795-23FB-7674-140B-17B991E2454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81" name="Group 780">
                <a:extLst>
                  <a:ext uri="{FF2B5EF4-FFF2-40B4-BE49-F238E27FC236}">
                    <a16:creationId xmlns:a16="http://schemas.microsoft.com/office/drawing/2014/main" id="{7254E977-62F6-9964-083A-9D7AA7184804}"/>
                  </a:ext>
                </a:extLst>
              </p:cNvPr>
              <p:cNvGrpSpPr/>
              <p:nvPr/>
            </p:nvGrpSpPr>
            <p:grpSpPr>
              <a:xfrm rot="2587634">
                <a:off x="3637585" y="3567210"/>
                <a:ext cx="118872" cy="722667"/>
                <a:chOff x="757634" y="4319798"/>
                <a:chExt cx="118872" cy="722667"/>
              </a:xfrm>
              <a:grpFill/>
            </p:grpSpPr>
            <p:sp>
              <p:nvSpPr>
                <p:cNvPr id="791" name="Rectangle 790">
                  <a:extLst>
                    <a:ext uri="{FF2B5EF4-FFF2-40B4-BE49-F238E27FC236}">
                      <a16:creationId xmlns:a16="http://schemas.microsoft.com/office/drawing/2014/main" id="{D296375A-AB9B-590B-AD0C-EA3DE0EF1D9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2" name="Rectangle 791">
                  <a:extLst>
                    <a:ext uri="{FF2B5EF4-FFF2-40B4-BE49-F238E27FC236}">
                      <a16:creationId xmlns:a16="http://schemas.microsoft.com/office/drawing/2014/main" id="{8CD45B28-6EFF-AB33-8F9F-81E3150819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82" name="Group 781">
                <a:extLst>
                  <a:ext uri="{FF2B5EF4-FFF2-40B4-BE49-F238E27FC236}">
                    <a16:creationId xmlns:a16="http://schemas.microsoft.com/office/drawing/2014/main" id="{31D82B6B-391A-8AB5-9DCB-435FCB4B7C11}"/>
                  </a:ext>
                </a:extLst>
              </p:cNvPr>
              <p:cNvGrpSpPr/>
              <p:nvPr/>
            </p:nvGrpSpPr>
            <p:grpSpPr>
              <a:xfrm rot="18760257">
                <a:off x="3030630" y="3599348"/>
                <a:ext cx="118872" cy="722667"/>
                <a:chOff x="757634" y="4319798"/>
                <a:chExt cx="118872" cy="722667"/>
              </a:xfrm>
              <a:grpFill/>
            </p:grpSpPr>
            <p:sp>
              <p:nvSpPr>
                <p:cNvPr id="789" name="Rectangle 788">
                  <a:extLst>
                    <a:ext uri="{FF2B5EF4-FFF2-40B4-BE49-F238E27FC236}">
                      <a16:creationId xmlns:a16="http://schemas.microsoft.com/office/drawing/2014/main" id="{14B9D1CD-4D27-418C-F770-24E7778233A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0" name="Rectangle 789">
                  <a:extLst>
                    <a:ext uri="{FF2B5EF4-FFF2-40B4-BE49-F238E27FC236}">
                      <a16:creationId xmlns:a16="http://schemas.microsoft.com/office/drawing/2014/main" id="{CC9F8C42-5994-6819-D536-7F043621CB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83" name="Group 782">
                <a:extLst>
                  <a:ext uri="{FF2B5EF4-FFF2-40B4-BE49-F238E27FC236}">
                    <a16:creationId xmlns:a16="http://schemas.microsoft.com/office/drawing/2014/main" id="{27275914-FAF4-BE9F-36F4-700E7DD0A3DE}"/>
                  </a:ext>
                </a:extLst>
              </p:cNvPr>
              <p:cNvGrpSpPr/>
              <p:nvPr/>
            </p:nvGrpSpPr>
            <p:grpSpPr>
              <a:xfrm rot="18760257">
                <a:off x="2910374" y="3708747"/>
                <a:ext cx="118873" cy="631227"/>
                <a:chOff x="757633" y="4319798"/>
                <a:chExt cx="118873" cy="631227"/>
              </a:xfrm>
              <a:grpFill/>
            </p:grpSpPr>
            <p:sp>
              <p:nvSpPr>
                <p:cNvPr id="787" name="Rectangle 786">
                  <a:extLst>
                    <a:ext uri="{FF2B5EF4-FFF2-40B4-BE49-F238E27FC236}">
                      <a16:creationId xmlns:a16="http://schemas.microsoft.com/office/drawing/2014/main" id="{5CA2C47E-F536-C858-0FFC-5E5677ED2E9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8" name="Rectangle 787">
                  <a:extLst>
                    <a:ext uri="{FF2B5EF4-FFF2-40B4-BE49-F238E27FC236}">
                      <a16:creationId xmlns:a16="http://schemas.microsoft.com/office/drawing/2014/main" id="{3D1C9655-595B-4319-5EEB-79CD4E9AA7E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84" name="Group 783">
                <a:extLst>
                  <a:ext uri="{FF2B5EF4-FFF2-40B4-BE49-F238E27FC236}">
                    <a16:creationId xmlns:a16="http://schemas.microsoft.com/office/drawing/2014/main" id="{4EE53022-943F-8727-355F-A90506DE1C43}"/>
                  </a:ext>
                </a:extLst>
              </p:cNvPr>
              <p:cNvGrpSpPr/>
              <p:nvPr/>
            </p:nvGrpSpPr>
            <p:grpSpPr>
              <a:xfrm rot="2587634">
                <a:off x="3762953" y="3668035"/>
                <a:ext cx="118872" cy="631228"/>
                <a:chOff x="757634" y="4319798"/>
                <a:chExt cx="118872" cy="631228"/>
              </a:xfrm>
              <a:grpFill/>
            </p:grpSpPr>
            <p:sp>
              <p:nvSpPr>
                <p:cNvPr id="785" name="Rectangle 784">
                  <a:extLst>
                    <a:ext uri="{FF2B5EF4-FFF2-40B4-BE49-F238E27FC236}">
                      <a16:creationId xmlns:a16="http://schemas.microsoft.com/office/drawing/2014/main" id="{C1BE29F6-1541-EF6A-CBC6-8E85ADD4DD5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6" name="Rectangle 785">
                  <a:extLst>
                    <a:ext uri="{FF2B5EF4-FFF2-40B4-BE49-F238E27FC236}">
                      <a16:creationId xmlns:a16="http://schemas.microsoft.com/office/drawing/2014/main" id="{6A64DB4A-E7F0-6E59-3175-71D8270140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pic>
        <p:nvPicPr>
          <p:cNvPr id="835" name="Picture 834" descr="A diagram of a human kidney&#10;&#10;Description automatically generated">
            <a:extLst>
              <a:ext uri="{FF2B5EF4-FFF2-40B4-BE49-F238E27FC236}">
                <a16:creationId xmlns:a16="http://schemas.microsoft.com/office/drawing/2014/main" id="{07BED7C7-89DC-14FC-DFD5-F4DBC8A0957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8026492" y="1741392"/>
            <a:ext cx="1373532" cy="1743812"/>
          </a:xfrm>
          <a:prstGeom prst="rect">
            <a:avLst/>
          </a:prstGeom>
        </p:spPr>
      </p:pic>
      <p:grpSp>
        <p:nvGrpSpPr>
          <p:cNvPr id="836" name="Group 835">
            <a:extLst>
              <a:ext uri="{FF2B5EF4-FFF2-40B4-BE49-F238E27FC236}">
                <a16:creationId xmlns:a16="http://schemas.microsoft.com/office/drawing/2014/main" id="{BF510F81-6813-7F1E-E583-465912C8C477}"/>
              </a:ext>
            </a:extLst>
          </p:cNvPr>
          <p:cNvGrpSpPr/>
          <p:nvPr/>
        </p:nvGrpSpPr>
        <p:grpSpPr>
          <a:xfrm>
            <a:off x="520407" y="2640660"/>
            <a:ext cx="454283" cy="218189"/>
            <a:chOff x="1254773" y="3043082"/>
            <a:chExt cx="802062" cy="385224"/>
          </a:xfrm>
        </p:grpSpPr>
        <p:grpSp>
          <p:nvGrpSpPr>
            <p:cNvPr id="837" name="Group 836">
              <a:extLst>
                <a:ext uri="{FF2B5EF4-FFF2-40B4-BE49-F238E27FC236}">
                  <a16:creationId xmlns:a16="http://schemas.microsoft.com/office/drawing/2014/main" id="{6A49EFD1-BCE5-63D6-3A5D-97CBE3EA33C5}"/>
                </a:ext>
              </a:extLst>
            </p:cNvPr>
            <p:cNvGrpSpPr/>
            <p:nvPr/>
          </p:nvGrpSpPr>
          <p:grpSpPr>
            <a:xfrm rot="5400000">
              <a:off x="1698807" y="3005237"/>
              <a:ext cx="320183" cy="395873"/>
              <a:chOff x="2654197" y="3567210"/>
              <a:chExt cx="1227628" cy="1517833"/>
            </a:xfrm>
          </p:grpSpPr>
          <p:sp>
            <p:nvSpPr>
              <p:cNvPr id="860" name="Rectangle 859">
                <a:extLst>
                  <a:ext uri="{FF2B5EF4-FFF2-40B4-BE49-F238E27FC236}">
                    <a16:creationId xmlns:a16="http://schemas.microsoft.com/office/drawing/2014/main" id="{476868EA-D1BA-3360-EC82-64A1533BB5D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1" name="Rectangle 860">
                <a:extLst>
                  <a:ext uri="{FF2B5EF4-FFF2-40B4-BE49-F238E27FC236}">
                    <a16:creationId xmlns:a16="http://schemas.microsoft.com/office/drawing/2014/main" id="{19D4557E-AC02-55C3-2D5E-84F0E0B96692}"/>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62" name="Group 861">
                <a:extLst>
                  <a:ext uri="{FF2B5EF4-FFF2-40B4-BE49-F238E27FC236}">
                    <a16:creationId xmlns:a16="http://schemas.microsoft.com/office/drawing/2014/main" id="{A0FB03C4-99C9-0786-27F6-62F7F966F936}"/>
                  </a:ext>
                </a:extLst>
              </p:cNvPr>
              <p:cNvGrpSpPr/>
              <p:nvPr/>
            </p:nvGrpSpPr>
            <p:grpSpPr>
              <a:xfrm rot="2587634">
                <a:off x="3637585" y="3567210"/>
                <a:ext cx="118872" cy="722667"/>
                <a:chOff x="757634" y="4319798"/>
                <a:chExt cx="118872" cy="722667"/>
              </a:xfrm>
              <a:solidFill>
                <a:srgbClr val="E1471D"/>
              </a:solidFill>
            </p:grpSpPr>
            <p:sp>
              <p:nvSpPr>
                <p:cNvPr id="872" name="Rectangle 871">
                  <a:extLst>
                    <a:ext uri="{FF2B5EF4-FFF2-40B4-BE49-F238E27FC236}">
                      <a16:creationId xmlns:a16="http://schemas.microsoft.com/office/drawing/2014/main" id="{517BE9C4-FAF1-A641-A716-7DEB638CA5D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3" name="Rectangle 872">
                  <a:extLst>
                    <a:ext uri="{FF2B5EF4-FFF2-40B4-BE49-F238E27FC236}">
                      <a16:creationId xmlns:a16="http://schemas.microsoft.com/office/drawing/2014/main" id="{3DBAC02D-7090-0696-4D71-5B2487B97BF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3" name="Group 862">
                <a:extLst>
                  <a:ext uri="{FF2B5EF4-FFF2-40B4-BE49-F238E27FC236}">
                    <a16:creationId xmlns:a16="http://schemas.microsoft.com/office/drawing/2014/main" id="{21ABD9C3-0C27-D2BF-4286-3219CAEC7AC7}"/>
                  </a:ext>
                </a:extLst>
              </p:cNvPr>
              <p:cNvGrpSpPr/>
              <p:nvPr/>
            </p:nvGrpSpPr>
            <p:grpSpPr>
              <a:xfrm rot="18760257">
                <a:off x="3030630" y="3599348"/>
                <a:ext cx="118872" cy="722667"/>
                <a:chOff x="757634" y="4319798"/>
                <a:chExt cx="118872" cy="722667"/>
              </a:xfrm>
              <a:solidFill>
                <a:srgbClr val="E1471D"/>
              </a:solidFill>
            </p:grpSpPr>
            <p:sp>
              <p:nvSpPr>
                <p:cNvPr id="870" name="Rectangle 869">
                  <a:extLst>
                    <a:ext uri="{FF2B5EF4-FFF2-40B4-BE49-F238E27FC236}">
                      <a16:creationId xmlns:a16="http://schemas.microsoft.com/office/drawing/2014/main" id="{A53793C9-8219-A9AD-1AE2-EB494A9A03F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1" name="Rectangle 870">
                  <a:extLst>
                    <a:ext uri="{FF2B5EF4-FFF2-40B4-BE49-F238E27FC236}">
                      <a16:creationId xmlns:a16="http://schemas.microsoft.com/office/drawing/2014/main" id="{C960D1DA-9B55-ED45-ABCE-29DA690578E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4" name="Group 863">
                <a:extLst>
                  <a:ext uri="{FF2B5EF4-FFF2-40B4-BE49-F238E27FC236}">
                    <a16:creationId xmlns:a16="http://schemas.microsoft.com/office/drawing/2014/main" id="{E4220738-C958-ABA5-D5F8-3C980CB01F67}"/>
                  </a:ext>
                </a:extLst>
              </p:cNvPr>
              <p:cNvGrpSpPr/>
              <p:nvPr/>
            </p:nvGrpSpPr>
            <p:grpSpPr>
              <a:xfrm rot="18760257">
                <a:off x="2910374" y="3708747"/>
                <a:ext cx="118873" cy="631227"/>
                <a:chOff x="757633" y="4319798"/>
                <a:chExt cx="118873" cy="631227"/>
              </a:xfrm>
              <a:solidFill>
                <a:srgbClr val="E1471D"/>
              </a:solidFill>
            </p:grpSpPr>
            <p:sp>
              <p:nvSpPr>
                <p:cNvPr id="868" name="Rectangle 867">
                  <a:extLst>
                    <a:ext uri="{FF2B5EF4-FFF2-40B4-BE49-F238E27FC236}">
                      <a16:creationId xmlns:a16="http://schemas.microsoft.com/office/drawing/2014/main" id="{A35EBE57-0F3A-A746-1913-5FB80FFA8F4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9" name="Rectangle 868">
                  <a:extLst>
                    <a:ext uri="{FF2B5EF4-FFF2-40B4-BE49-F238E27FC236}">
                      <a16:creationId xmlns:a16="http://schemas.microsoft.com/office/drawing/2014/main" id="{243EE5C5-563C-CC46-07C8-2B565167D3F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5" name="Group 864">
                <a:extLst>
                  <a:ext uri="{FF2B5EF4-FFF2-40B4-BE49-F238E27FC236}">
                    <a16:creationId xmlns:a16="http://schemas.microsoft.com/office/drawing/2014/main" id="{31A3184F-3467-C3EC-39A9-B55C9C53D6FE}"/>
                  </a:ext>
                </a:extLst>
              </p:cNvPr>
              <p:cNvGrpSpPr/>
              <p:nvPr/>
            </p:nvGrpSpPr>
            <p:grpSpPr>
              <a:xfrm rot="2587634">
                <a:off x="3762953" y="3668035"/>
                <a:ext cx="118872" cy="631228"/>
                <a:chOff x="757634" y="4319798"/>
                <a:chExt cx="118872" cy="631228"/>
              </a:xfrm>
              <a:solidFill>
                <a:srgbClr val="E1471D"/>
              </a:solidFill>
            </p:grpSpPr>
            <p:sp>
              <p:nvSpPr>
                <p:cNvPr id="866" name="Rectangle 865">
                  <a:extLst>
                    <a:ext uri="{FF2B5EF4-FFF2-40B4-BE49-F238E27FC236}">
                      <a16:creationId xmlns:a16="http://schemas.microsoft.com/office/drawing/2014/main" id="{60851C8C-AF00-44EC-2857-5499994698D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7" name="Rectangle 866">
                  <a:extLst>
                    <a:ext uri="{FF2B5EF4-FFF2-40B4-BE49-F238E27FC236}">
                      <a16:creationId xmlns:a16="http://schemas.microsoft.com/office/drawing/2014/main" id="{1A961D8E-4ECF-9E64-10C3-C188CE85B4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38" name="Group 837">
              <a:extLst>
                <a:ext uri="{FF2B5EF4-FFF2-40B4-BE49-F238E27FC236}">
                  <a16:creationId xmlns:a16="http://schemas.microsoft.com/office/drawing/2014/main" id="{F633B009-2AAE-7B37-E673-C40757F27D26}"/>
                </a:ext>
              </a:extLst>
            </p:cNvPr>
            <p:cNvGrpSpPr/>
            <p:nvPr/>
          </p:nvGrpSpPr>
          <p:grpSpPr>
            <a:xfrm rot="16200000">
              <a:off x="1292617" y="3070279"/>
              <a:ext cx="320183" cy="395872"/>
              <a:chOff x="2654197" y="3567210"/>
              <a:chExt cx="1227628" cy="1517831"/>
            </a:xfrm>
          </p:grpSpPr>
          <p:sp>
            <p:nvSpPr>
              <p:cNvPr id="846" name="Rectangle 845">
                <a:extLst>
                  <a:ext uri="{FF2B5EF4-FFF2-40B4-BE49-F238E27FC236}">
                    <a16:creationId xmlns:a16="http://schemas.microsoft.com/office/drawing/2014/main" id="{7D27CC48-418B-7895-0E4E-7E28585A28E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7" name="Rectangle 846">
                <a:extLst>
                  <a:ext uri="{FF2B5EF4-FFF2-40B4-BE49-F238E27FC236}">
                    <a16:creationId xmlns:a16="http://schemas.microsoft.com/office/drawing/2014/main" id="{3B9788ED-3987-40E5-EB5B-E8A25403D134}"/>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48" name="Group 847">
                <a:extLst>
                  <a:ext uri="{FF2B5EF4-FFF2-40B4-BE49-F238E27FC236}">
                    <a16:creationId xmlns:a16="http://schemas.microsoft.com/office/drawing/2014/main" id="{7B8E4320-0A38-8FB1-DA08-AD370AF6E1A2}"/>
                  </a:ext>
                </a:extLst>
              </p:cNvPr>
              <p:cNvGrpSpPr/>
              <p:nvPr/>
            </p:nvGrpSpPr>
            <p:grpSpPr>
              <a:xfrm rot="2587634">
                <a:off x="3637585" y="3567210"/>
                <a:ext cx="118872" cy="722667"/>
                <a:chOff x="757634" y="4319798"/>
                <a:chExt cx="118872" cy="722667"/>
              </a:xfrm>
              <a:solidFill>
                <a:srgbClr val="E1471D"/>
              </a:solidFill>
            </p:grpSpPr>
            <p:sp>
              <p:nvSpPr>
                <p:cNvPr id="858" name="Rectangle 857">
                  <a:extLst>
                    <a:ext uri="{FF2B5EF4-FFF2-40B4-BE49-F238E27FC236}">
                      <a16:creationId xmlns:a16="http://schemas.microsoft.com/office/drawing/2014/main" id="{AC4E211C-1620-25D2-020D-8908207D4DB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9" name="Rectangle 858">
                  <a:extLst>
                    <a:ext uri="{FF2B5EF4-FFF2-40B4-BE49-F238E27FC236}">
                      <a16:creationId xmlns:a16="http://schemas.microsoft.com/office/drawing/2014/main" id="{30778ABE-9AE5-5448-659F-E1846D6CFEC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49" name="Group 848">
                <a:extLst>
                  <a:ext uri="{FF2B5EF4-FFF2-40B4-BE49-F238E27FC236}">
                    <a16:creationId xmlns:a16="http://schemas.microsoft.com/office/drawing/2014/main" id="{8ED2B3FB-64ED-666C-3FD4-0405EFD623AC}"/>
                  </a:ext>
                </a:extLst>
              </p:cNvPr>
              <p:cNvGrpSpPr/>
              <p:nvPr/>
            </p:nvGrpSpPr>
            <p:grpSpPr>
              <a:xfrm rot="18760257">
                <a:off x="3030630" y="3599348"/>
                <a:ext cx="118872" cy="722667"/>
                <a:chOff x="757634" y="4319798"/>
                <a:chExt cx="118872" cy="722667"/>
              </a:xfrm>
              <a:solidFill>
                <a:srgbClr val="E1471D"/>
              </a:solidFill>
            </p:grpSpPr>
            <p:sp>
              <p:nvSpPr>
                <p:cNvPr id="856" name="Rectangle 855">
                  <a:extLst>
                    <a:ext uri="{FF2B5EF4-FFF2-40B4-BE49-F238E27FC236}">
                      <a16:creationId xmlns:a16="http://schemas.microsoft.com/office/drawing/2014/main" id="{6C39E6F0-097F-7DE2-AD8F-0656940FF19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7" name="Rectangle 856">
                  <a:extLst>
                    <a:ext uri="{FF2B5EF4-FFF2-40B4-BE49-F238E27FC236}">
                      <a16:creationId xmlns:a16="http://schemas.microsoft.com/office/drawing/2014/main" id="{BD9B3AE8-01FB-66A0-59C1-E6A3CD2BA1A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50" name="Group 849">
                <a:extLst>
                  <a:ext uri="{FF2B5EF4-FFF2-40B4-BE49-F238E27FC236}">
                    <a16:creationId xmlns:a16="http://schemas.microsoft.com/office/drawing/2014/main" id="{3B415310-615D-CCC0-D5E6-19BBD7E814A5}"/>
                  </a:ext>
                </a:extLst>
              </p:cNvPr>
              <p:cNvGrpSpPr/>
              <p:nvPr/>
            </p:nvGrpSpPr>
            <p:grpSpPr>
              <a:xfrm rot="18760257">
                <a:off x="2910374" y="3708747"/>
                <a:ext cx="118873" cy="631227"/>
                <a:chOff x="757633" y="4319798"/>
                <a:chExt cx="118873" cy="631227"/>
              </a:xfrm>
              <a:solidFill>
                <a:srgbClr val="E1471D"/>
              </a:solidFill>
            </p:grpSpPr>
            <p:sp>
              <p:nvSpPr>
                <p:cNvPr id="854" name="Rectangle 853">
                  <a:extLst>
                    <a:ext uri="{FF2B5EF4-FFF2-40B4-BE49-F238E27FC236}">
                      <a16:creationId xmlns:a16="http://schemas.microsoft.com/office/drawing/2014/main" id="{563A53D4-E3DA-39F3-77F1-7410729C685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5" name="Rectangle 854">
                  <a:extLst>
                    <a:ext uri="{FF2B5EF4-FFF2-40B4-BE49-F238E27FC236}">
                      <a16:creationId xmlns:a16="http://schemas.microsoft.com/office/drawing/2014/main" id="{C41092C5-AF68-4315-44FC-21AE3543429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51" name="Group 850">
                <a:extLst>
                  <a:ext uri="{FF2B5EF4-FFF2-40B4-BE49-F238E27FC236}">
                    <a16:creationId xmlns:a16="http://schemas.microsoft.com/office/drawing/2014/main" id="{F99EDD0E-D437-03D9-96E8-0E1F9D278C19}"/>
                  </a:ext>
                </a:extLst>
              </p:cNvPr>
              <p:cNvGrpSpPr/>
              <p:nvPr/>
            </p:nvGrpSpPr>
            <p:grpSpPr>
              <a:xfrm rot="2587634">
                <a:off x="3762953" y="3668035"/>
                <a:ext cx="118872" cy="631228"/>
                <a:chOff x="757634" y="4319798"/>
                <a:chExt cx="118872" cy="631228"/>
              </a:xfrm>
              <a:solidFill>
                <a:srgbClr val="E1471D"/>
              </a:solidFill>
            </p:grpSpPr>
            <p:sp>
              <p:nvSpPr>
                <p:cNvPr id="852" name="Rectangle 851">
                  <a:extLst>
                    <a:ext uri="{FF2B5EF4-FFF2-40B4-BE49-F238E27FC236}">
                      <a16:creationId xmlns:a16="http://schemas.microsoft.com/office/drawing/2014/main" id="{E9E4FC10-4F91-6750-DBED-31FD4F1D8220}"/>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3" name="Rectangle 852">
                  <a:extLst>
                    <a:ext uri="{FF2B5EF4-FFF2-40B4-BE49-F238E27FC236}">
                      <a16:creationId xmlns:a16="http://schemas.microsoft.com/office/drawing/2014/main" id="{503991F1-D1D0-65B8-99C1-BAF1C61DDED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839" name="Straight Connector 838">
              <a:extLst>
                <a:ext uri="{FF2B5EF4-FFF2-40B4-BE49-F238E27FC236}">
                  <a16:creationId xmlns:a16="http://schemas.microsoft.com/office/drawing/2014/main" id="{1F40D5AD-1E41-0001-B08E-B9F95FA22FEF}"/>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840" name="Group 839">
              <a:extLst>
                <a:ext uri="{FF2B5EF4-FFF2-40B4-BE49-F238E27FC236}">
                  <a16:creationId xmlns:a16="http://schemas.microsoft.com/office/drawing/2014/main" id="{C16EF837-EC8E-6C1E-C540-C8C80FCA9ACE}"/>
                </a:ext>
              </a:extLst>
            </p:cNvPr>
            <p:cNvGrpSpPr/>
            <p:nvPr/>
          </p:nvGrpSpPr>
          <p:grpSpPr>
            <a:xfrm>
              <a:off x="1406723" y="3150658"/>
              <a:ext cx="46010" cy="173339"/>
              <a:chOff x="1406723" y="3150658"/>
              <a:chExt cx="46010" cy="173339"/>
            </a:xfrm>
          </p:grpSpPr>
          <p:sp>
            <p:nvSpPr>
              <p:cNvPr id="844" name="Oval 843">
                <a:extLst>
                  <a:ext uri="{FF2B5EF4-FFF2-40B4-BE49-F238E27FC236}">
                    <a16:creationId xmlns:a16="http://schemas.microsoft.com/office/drawing/2014/main" id="{E374D6B0-6D17-3D1E-3922-EFFD7F5B381E}"/>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5" name="Oval 844">
                <a:extLst>
                  <a:ext uri="{FF2B5EF4-FFF2-40B4-BE49-F238E27FC236}">
                    <a16:creationId xmlns:a16="http://schemas.microsoft.com/office/drawing/2014/main" id="{8AC467B2-5D99-7914-AD82-2F770BF6211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41" name="Group 840">
              <a:extLst>
                <a:ext uri="{FF2B5EF4-FFF2-40B4-BE49-F238E27FC236}">
                  <a16:creationId xmlns:a16="http://schemas.microsoft.com/office/drawing/2014/main" id="{96C50DEF-984B-127B-950C-7C8188984A09}"/>
                </a:ext>
              </a:extLst>
            </p:cNvPr>
            <p:cNvGrpSpPr/>
            <p:nvPr/>
          </p:nvGrpSpPr>
          <p:grpSpPr>
            <a:xfrm>
              <a:off x="1843268" y="3156210"/>
              <a:ext cx="46010" cy="173339"/>
              <a:chOff x="1406723" y="3150658"/>
              <a:chExt cx="46010" cy="173339"/>
            </a:xfrm>
          </p:grpSpPr>
          <p:sp>
            <p:nvSpPr>
              <p:cNvPr id="842" name="Oval 841">
                <a:extLst>
                  <a:ext uri="{FF2B5EF4-FFF2-40B4-BE49-F238E27FC236}">
                    <a16:creationId xmlns:a16="http://schemas.microsoft.com/office/drawing/2014/main" id="{B5D51C14-9DB3-9DC5-E77D-7816EBE2020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3" name="Oval 842">
                <a:extLst>
                  <a:ext uri="{FF2B5EF4-FFF2-40B4-BE49-F238E27FC236}">
                    <a16:creationId xmlns:a16="http://schemas.microsoft.com/office/drawing/2014/main" id="{2829A855-033A-50BA-842A-BDCD5E9F4CB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74" name="Group 873">
            <a:extLst>
              <a:ext uri="{FF2B5EF4-FFF2-40B4-BE49-F238E27FC236}">
                <a16:creationId xmlns:a16="http://schemas.microsoft.com/office/drawing/2014/main" id="{A3E21610-1067-B81B-F52F-A36476131346}"/>
              </a:ext>
            </a:extLst>
          </p:cNvPr>
          <p:cNvGrpSpPr/>
          <p:nvPr/>
        </p:nvGrpSpPr>
        <p:grpSpPr>
          <a:xfrm rot="16200000">
            <a:off x="651628" y="3110058"/>
            <a:ext cx="162962" cy="201485"/>
            <a:chOff x="2654197" y="3567210"/>
            <a:chExt cx="1227628" cy="1517831"/>
          </a:xfrm>
          <a:solidFill>
            <a:srgbClr val="682E74"/>
          </a:solidFill>
        </p:grpSpPr>
        <p:sp>
          <p:nvSpPr>
            <p:cNvPr id="875" name="Rectangle 874">
              <a:extLst>
                <a:ext uri="{FF2B5EF4-FFF2-40B4-BE49-F238E27FC236}">
                  <a16:creationId xmlns:a16="http://schemas.microsoft.com/office/drawing/2014/main" id="{0C36013B-DC85-AC8E-F78C-162FD338B67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6" name="Rectangle 875">
              <a:extLst>
                <a:ext uri="{FF2B5EF4-FFF2-40B4-BE49-F238E27FC236}">
                  <a16:creationId xmlns:a16="http://schemas.microsoft.com/office/drawing/2014/main" id="{D5CE662C-F265-317A-DDED-F9E9A735873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77" name="Group 876">
              <a:extLst>
                <a:ext uri="{FF2B5EF4-FFF2-40B4-BE49-F238E27FC236}">
                  <a16:creationId xmlns:a16="http://schemas.microsoft.com/office/drawing/2014/main" id="{7276C7BD-8A33-36C3-C59C-6790B78CE990}"/>
                </a:ext>
              </a:extLst>
            </p:cNvPr>
            <p:cNvGrpSpPr/>
            <p:nvPr/>
          </p:nvGrpSpPr>
          <p:grpSpPr>
            <a:xfrm rot="2587634">
              <a:off x="3637585" y="3567210"/>
              <a:ext cx="118872" cy="722667"/>
              <a:chOff x="757634" y="4319798"/>
              <a:chExt cx="118872" cy="722667"/>
            </a:xfrm>
            <a:grpFill/>
          </p:grpSpPr>
          <p:sp>
            <p:nvSpPr>
              <p:cNvPr id="887" name="Rectangle 886">
                <a:extLst>
                  <a:ext uri="{FF2B5EF4-FFF2-40B4-BE49-F238E27FC236}">
                    <a16:creationId xmlns:a16="http://schemas.microsoft.com/office/drawing/2014/main" id="{12F15554-1C9F-9F00-B496-A880ECFFF9F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8" name="Rectangle 887">
                <a:extLst>
                  <a:ext uri="{FF2B5EF4-FFF2-40B4-BE49-F238E27FC236}">
                    <a16:creationId xmlns:a16="http://schemas.microsoft.com/office/drawing/2014/main" id="{01D8B283-8008-8123-20A9-400B62104C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8" name="Group 877">
              <a:extLst>
                <a:ext uri="{FF2B5EF4-FFF2-40B4-BE49-F238E27FC236}">
                  <a16:creationId xmlns:a16="http://schemas.microsoft.com/office/drawing/2014/main" id="{550C9F71-0326-6D21-29C1-F948502059B8}"/>
                </a:ext>
              </a:extLst>
            </p:cNvPr>
            <p:cNvGrpSpPr/>
            <p:nvPr/>
          </p:nvGrpSpPr>
          <p:grpSpPr>
            <a:xfrm rot="18760257">
              <a:off x="3030630" y="3599348"/>
              <a:ext cx="118872" cy="722667"/>
              <a:chOff x="757634" y="4319798"/>
              <a:chExt cx="118872" cy="722667"/>
            </a:xfrm>
            <a:grpFill/>
          </p:grpSpPr>
          <p:sp>
            <p:nvSpPr>
              <p:cNvPr id="885" name="Rectangle 884">
                <a:extLst>
                  <a:ext uri="{FF2B5EF4-FFF2-40B4-BE49-F238E27FC236}">
                    <a16:creationId xmlns:a16="http://schemas.microsoft.com/office/drawing/2014/main" id="{5E6F8649-D841-E4B3-3695-4093FFB3A56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6" name="Rectangle 885">
                <a:extLst>
                  <a:ext uri="{FF2B5EF4-FFF2-40B4-BE49-F238E27FC236}">
                    <a16:creationId xmlns:a16="http://schemas.microsoft.com/office/drawing/2014/main" id="{C70BF1AC-2007-C639-992B-0EBCDF858DF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9" name="Group 878">
              <a:extLst>
                <a:ext uri="{FF2B5EF4-FFF2-40B4-BE49-F238E27FC236}">
                  <a16:creationId xmlns:a16="http://schemas.microsoft.com/office/drawing/2014/main" id="{7A68DA50-32E1-1D43-2BA8-24B03B70D171}"/>
                </a:ext>
              </a:extLst>
            </p:cNvPr>
            <p:cNvGrpSpPr/>
            <p:nvPr/>
          </p:nvGrpSpPr>
          <p:grpSpPr>
            <a:xfrm rot="18760257">
              <a:off x="2910374" y="3708747"/>
              <a:ext cx="118873" cy="631227"/>
              <a:chOff x="757633" y="4319798"/>
              <a:chExt cx="118873" cy="631227"/>
            </a:xfrm>
            <a:grpFill/>
          </p:grpSpPr>
          <p:sp>
            <p:nvSpPr>
              <p:cNvPr id="883" name="Rectangle 882">
                <a:extLst>
                  <a:ext uri="{FF2B5EF4-FFF2-40B4-BE49-F238E27FC236}">
                    <a16:creationId xmlns:a16="http://schemas.microsoft.com/office/drawing/2014/main" id="{C83ADA2B-8CA4-07E5-59A5-15A12ABA4D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4" name="Rectangle 883">
                <a:extLst>
                  <a:ext uri="{FF2B5EF4-FFF2-40B4-BE49-F238E27FC236}">
                    <a16:creationId xmlns:a16="http://schemas.microsoft.com/office/drawing/2014/main" id="{13C25D85-C3DA-9C86-D9D6-6B378F1EF10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0" name="Group 879">
              <a:extLst>
                <a:ext uri="{FF2B5EF4-FFF2-40B4-BE49-F238E27FC236}">
                  <a16:creationId xmlns:a16="http://schemas.microsoft.com/office/drawing/2014/main" id="{2C361410-B1D6-80B6-BD40-8FC9F717F6D3}"/>
                </a:ext>
              </a:extLst>
            </p:cNvPr>
            <p:cNvGrpSpPr/>
            <p:nvPr/>
          </p:nvGrpSpPr>
          <p:grpSpPr>
            <a:xfrm rot="2587634">
              <a:off x="3762953" y="3668035"/>
              <a:ext cx="118872" cy="631228"/>
              <a:chOff x="757634" y="4319798"/>
              <a:chExt cx="118872" cy="631228"/>
            </a:xfrm>
            <a:grpFill/>
          </p:grpSpPr>
          <p:sp>
            <p:nvSpPr>
              <p:cNvPr id="881" name="Rectangle 880">
                <a:extLst>
                  <a:ext uri="{FF2B5EF4-FFF2-40B4-BE49-F238E27FC236}">
                    <a16:creationId xmlns:a16="http://schemas.microsoft.com/office/drawing/2014/main" id="{CD64938F-B80F-C2D2-D2C9-E8C22C0684C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2" name="Rectangle 881">
                <a:extLst>
                  <a:ext uri="{FF2B5EF4-FFF2-40B4-BE49-F238E27FC236}">
                    <a16:creationId xmlns:a16="http://schemas.microsoft.com/office/drawing/2014/main" id="{F8B56DFA-3F00-2231-CC1A-26F4E6500E1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889" name="Isosceles Triangle 888">
            <a:extLst>
              <a:ext uri="{FF2B5EF4-FFF2-40B4-BE49-F238E27FC236}">
                <a16:creationId xmlns:a16="http://schemas.microsoft.com/office/drawing/2014/main" id="{28038C61-A433-DC65-4B90-12FC369C16D0}"/>
              </a:ext>
            </a:extLst>
          </p:cNvPr>
          <p:cNvSpPr/>
          <p:nvPr/>
        </p:nvSpPr>
        <p:spPr bwMode="auto">
          <a:xfrm>
            <a:off x="678398" y="3948920"/>
            <a:ext cx="131824" cy="113642"/>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90" name="Group 889">
            <a:extLst>
              <a:ext uri="{FF2B5EF4-FFF2-40B4-BE49-F238E27FC236}">
                <a16:creationId xmlns:a16="http://schemas.microsoft.com/office/drawing/2014/main" id="{DFEE9AE1-5703-9AC1-0DAC-C5A1B0112B0B}"/>
              </a:ext>
            </a:extLst>
          </p:cNvPr>
          <p:cNvGrpSpPr/>
          <p:nvPr/>
        </p:nvGrpSpPr>
        <p:grpSpPr>
          <a:xfrm>
            <a:off x="625995" y="4251093"/>
            <a:ext cx="289014" cy="163961"/>
            <a:chOff x="625995" y="4206020"/>
            <a:chExt cx="289014" cy="163961"/>
          </a:xfrm>
        </p:grpSpPr>
        <p:sp>
          <p:nvSpPr>
            <p:cNvPr id="891" name="Isosceles Triangle 890">
              <a:extLst>
                <a:ext uri="{FF2B5EF4-FFF2-40B4-BE49-F238E27FC236}">
                  <a16:creationId xmlns:a16="http://schemas.microsoft.com/office/drawing/2014/main" id="{20AE319A-E567-159B-95C1-3692229EB308}"/>
                </a:ext>
              </a:extLst>
            </p:cNvPr>
            <p:cNvSpPr/>
            <p:nvPr/>
          </p:nvSpPr>
          <p:spPr bwMode="auto">
            <a:xfrm>
              <a:off x="625995" y="4251686"/>
              <a:ext cx="131824" cy="113642"/>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2" name="Partial Circle 891">
              <a:extLst>
                <a:ext uri="{FF2B5EF4-FFF2-40B4-BE49-F238E27FC236}">
                  <a16:creationId xmlns:a16="http://schemas.microsoft.com/office/drawing/2014/main" id="{F046BB53-E371-58E0-356C-3DFAE2A0A17B}"/>
                </a:ext>
              </a:extLst>
            </p:cNvPr>
            <p:cNvSpPr/>
            <p:nvPr/>
          </p:nvSpPr>
          <p:spPr bwMode="auto">
            <a:xfrm>
              <a:off x="751048" y="4206020"/>
              <a:ext cx="163961" cy="163961"/>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3" name="Group 892">
            <a:extLst>
              <a:ext uri="{FF2B5EF4-FFF2-40B4-BE49-F238E27FC236}">
                <a16:creationId xmlns:a16="http://schemas.microsoft.com/office/drawing/2014/main" id="{1983421D-34AC-176E-1FD3-46B4D2CADA73}"/>
              </a:ext>
            </a:extLst>
          </p:cNvPr>
          <p:cNvGrpSpPr/>
          <p:nvPr/>
        </p:nvGrpSpPr>
        <p:grpSpPr>
          <a:xfrm>
            <a:off x="625995" y="4653854"/>
            <a:ext cx="236328" cy="247395"/>
            <a:chOff x="589324" y="4574230"/>
            <a:chExt cx="236328" cy="247395"/>
          </a:xfrm>
        </p:grpSpPr>
        <p:grpSp>
          <p:nvGrpSpPr>
            <p:cNvPr id="894" name="Group 893">
              <a:extLst>
                <a:ext uri="{FF2B5EF4-FFF2-40B4-BE49-F238E27FC236}">
                  <a16:creationId xmlns:a16="http://schemas.microsoft.com/office/drawing/2014/main" id="{933E8EEC-8854-9390-E3F8-E89F6003C6ED}"/>
                </a:ext>
              </a:extLst>
            </p:cNvPr>
            <p:cNvGrpSpPr/>
            <p:nvPr/>
          </p:nvGrpSpPr>
          <p:grpSpPr>
            <a:xfrm>
              <a:off x="589324" y="4574230"/>
              <a:ext cx="236328" cy="247395"/>
              <a:chOff x="589324" y="4574230"/>
              <a:chExt cx="236328" cy="247395"/>
            </a:xfrm>
          </p:grpSpPr>
          <p:sp>
            <p:nvSpPr>
              <p:cNvPr id="896" name="Oval 895">
                <a:extLst>
                  <a:ext uri="{FF2B5EF4-FFF2-40B4-BE49-F238E27FC236}">
                    <a16:creationId xmlns:a16="http://schemas.microsoft.com/office/drawing/2014/main" id="{DE102833-E76B-FE3C-B0C1-6D13BC94DBEA}"/>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7" name="Oval 896">
                <a:extLst>
                  <a:ext uri="{FF2B5EF4-FFF2-40B4-BE49-F238E27FC236}">
                    <a16:creationId xmlns:a16="http://schemas.microsoft.com/office/drawing/2014/main" id="{4A4E3CFF-9E5C-9F29-3DA3-FC410853C24E}"/>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8" name="Oval 897">
                <a:extLst>
                  <a:ext uri="{FF2B5EF4-FFF2-40B4-BE49-F238E27FC236}">
                    <a16:creationId xmlns:a16="http://schemas.microsoft.com/office/drawing/2014/main" id="{8DA25DAB-1F03-C2B5-C6EC-69FE0E1E7460}"/>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99" name="Group 898">
                <a:extLst>
                  <a:ext uri="{FF2B5EF4-FFF2-40B4-BE49-F238E27FC236}">
                    <a16:creationId xmlns:a16="http://schemas.microsoft.com/office/drawing/2014/main" id="{5E03CB0A-B8FB-7E41-522E-0ADDAA55C924}"/>
                  </a:ext>
                </a:extLst>
              </p:cNvPr>
              <p:cNvGrpSpPr/>
              <p:nvPr/>
            </p:nvGrpSpPr>
            <p:grpSpPr>
              <a:xfrm>
                <a:off x="657220" y="4653818"/>
                <a:ext cx="168432" cy="167807"/>
                <a:chOff x="722225" y="4703985"/>
                <a:chExt cx="168432" cy="167807"/>
              </a:xfrm>
            </p:grpSpPr>
            <p:sp>
              <p:nvSpPr>
                <p:cNvPr id="900" name="Cylinder 899">
                  <a:extLst>
                    <a:ext uri="{FF2B5EF4-FFF2-40B4-BE49-F238E27FC236}">
                      <a16:creationId xmlns:a16="http://schemas.microsoft.com/office/drawing/2014/main" id="{B5936345-CDC7-CE76-DBAE-342BD92D8D16}"/>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1" name="Oval 900">
                  <a:extLst>
                    <a:ext uri="{FF2B5EF4-FFF2-40B4-BE49-F238E27FC236}">
                      <a16:creationId xmlns:a16="http://schemas.microsoft.com/office/drawing/2014/main" id="{995B31FD-7A1B-8428-4B27-C9485F9E87D7}"/>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895" name="Oval 894">
              <a:extLst>
                <a:ext uri="{FF2B5EF4-FFF2-40B4-BE49-F238E27FC236}">
                  <a16:creationId xmlns:a16="http://schemas.microsoft.com/office/drawing/2014/main" id="{E1174334-0D45-A426-8354-A02C1C44186B}"/>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02" name="TextBox 901">
            <a:extLst>
              <a:ext uri="{FF2B5EF4-FFF2-40B4-BE49-F238E27FC236}">
                <a16:creationId xmlns:a16="http://schemas.microsoft.com/office/drawing/2014/main" id="{57514172-4BCE-AB5F-2199-922AF5104FA8}"/>
              </a:ext>
            </a:extLst>
          </p:cNvPr>
          <p:cNvSpPr txBox="1"/>
          <p:nvPr/>
        </p:nvSpPr>
        <p:spPr bwMode="auto">
          <a:xfrm>
            <a:off x="949768" y="2573152"/>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Deglycosylated polymeric IgA1 (dg-IgA1)</a:t>
            </a:r>
          </a:p>
        </p:txBody>
      </p:sp>
      <p:sp>
        <p:nvSpPr>
          <p:cNvPr id="903" name="TextBox 902">
            <a:extLst>
              <a:ext uri="{FF2B5EF4-FFF2-40B4-BE49-F238E27FC236}">
                <a16:creationId xmlns:a16="http://schemas.microsoft.com/office/drawing/2014/main" id="{186BA014-3988-06E2-57CA-1F069E28981E}"/>
              </a:ext>
            </a:extLst>
          </p:cNvPr>
          <p:cNvSpPr txBox="1"/>
          <p:nvPr/>
        </p:nvSpPr>
        <p:spPr bwMode="auto">
          <a:xfrm>
            <a:off x="941020" y="3046844"/>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anti-deglycosylated IgA1</a:t>
            </a:r>
          </a:p>
        </p:txBody>
      </p:sp>
      <p:sp>
        <p:nvSpPr>
          <p:cNvPr id="904" name="TextBox 903">
            <a:extLst>
              <a:ext uri="{FF2B5EF4-FFF2-40B4-BE49-F238E27FC236}">
                <a16:creationId xmlns:a16="http://schemas.microsoft.com/office/drawing/2014/main" id="{5DB6D1ED-3AC6-D582-4BFD-FE7CED428B6A}"/>
              </a:ext>
            </a:extLst>
          </p:cNvPr>
          <p:cNvSpPr txBox="1"/>
          <p:nvPr/>
        </p:nvSpPr>
        <p:spPr bwMode="auto">
          <a:xfrm>
            <a:off x="933370" y="3501477"/>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Monocyte/macrophage</a:t>
            </a:r>
          </a:p>
        </p:txBody>
      </p:sp>
      <p:sp>
        <p:nvSpPr>
          <p:cNvPr id="905" name="TextBox 904">
            <a:extLst>
              <a:ext uri="{FF2B5EF4-FFF2-40B4-BE49-F238E27FC236}">
                <a16:creationId xmlns:a16="http://schemas.microsoft.com/office/drawing/2014/main" id="{FDD0DEEF-4042-FABA-46FD-4DC9E61CE0C4}"/>
              </a:ext>
            </a:extLst>
          </p:cNvPr>
          <p:cNvSpPr txBox="1"/>
          <p:nvPr/>
        </p:nvSpPr>
        <p:spPr bwMode="auto">
          <a:xfrm>
            <a:off x="925898" y="3846285"/>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C3 (alternative pathway)</a:t>
            </a:r>
          </a:p>
        </p:txBody>
      </p:sp>
      <p:sp>
        <p:nvSpPr>
          <p:cNvPr id="906" name="TextBox 905">
            <a:extLst>
              <a:ext uri="{FF2B5EF4-FFF2-40B4-BE49-F238E27FC236}">
                <a16:creationId xmlns:a16="http://schemas.microsoft.com/office/drawing/2014/main" id="{4DBD710B-C196-C7EA-88FA-14F4306F65BE}"/>
              </a:ext>
            </a:extLst>
          </p:cNvPr>
          <p:cNvSpPr txBox="1"/>
          <p:nvPr/>
        </p:nvSpPr>
        <p:spPr bwMode="auto">
          <a:xfrm>
            <a:off x="929949" y="4210141"/>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MASP, C4 (lectin pathway)</a:t>
            </a:r>
          </a:p>
        </p:txBody>
      </p:sp>
      <p:sp>
        <p:nvSpPr>
          <p:cNvPr id="907" name="TextBox 906">
            <a:extLst>
              <a:ext uri="{FF2B5EF4-FFF2-40B4-BE49-F238E27FC236}">
                <a16:creationId xmlns:a16="http://schemas.microsoft.com/office/drawing/2014/main" id="{64BFEC5B-6A0B-0764-56E2-E70C62BF67D0}"/>
              </a:ext>
            </a:extLst>
          </p:cNvPr>
          <p:cNvSpPr txBox="1"/>
          <p:nvPr/>
        </p:nvSpPr>
        <p:spPr bwMode="auto">
          <a:xfrm>
            <a:off x="934177" y="4671909"/>
            <a:ext cx="2241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C5b-C9 (terminal pathway)</a:t>
            </a:r>
          </a:p>
        </p:txBody>
      </p:sp>
      <p:grpSp>
        <p:nvGrpSpPr>
          <p:cNvPr id="908" name="Group 907">
            <a:extLst>
              <a:ext uri="{FF2B5EF4-FFF2-40B4-BE49-F238E27FC236}">
                <a16:creationId xmlns:a16="http://schemas.microsoft.com/office/drawing/2014/main" id="{761DFEC5-DAB9-4237-6435-0B6B8F5D9858}"/>
              </a:ext>
            </a:extLst>
          </p:cNvPr>
          <p:cNvGrpSpPr/>
          <p:nvPr/>
        </p:nvGrpSpPr>
        <p:grpSpPr>
          <a:xfrm rot="19427330">
            <a:off x="626597" y="3525875"/>
            <a:ext cx="228175" cy="210703"/>
            <a:chOff x="5677063" y="3347270"/>
            <a:chExt cx="586887" cy="436006"/>
          </a:xfrm>
        </p:grpSpPr>
        <p:sp>
          <p:nvSpPr>
            <p:cNvPr id="909" name="Freeform: Shape 908">
              <a:extLst>
                <a:ext uri="{FF2B5EF4-FFF2-40B4-BE49-F238E27FC236}">
                  <a16:creationId xmlns:a16="http://schemas.microsoft.com/office/drawing/2014/main" id="{EF2AE698-378C-4EE8-4958-E808C18C3DF4}"/>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0" name="Oval 909">
              <a:extLst>
                <a:ext uri="{FF2B5EF4-FFF2-40B4-BE49-F238E27FC236}">
                  <a16:creationId xmlns:a16="http://schemas.microsoft.com/office/drawing/2014/main" id="{9DF657FE-26B0-5EEE-B1E8-66B318AD973B}"/>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11" name="Group 910">
            <a:extLst>
              <a:ext uri="{FF2B5EF4-FFF2-40B4-BE49-F238E27FC236}">
                <a16:creationId xmlns:a16="http://schemas.microsoft.com/office/drawing/2014/main" id="{87F93494-E3FA-EE3D-2318-19D7014B2FB1}"/>
              </a:ext>
            </a:extLst>
          </p:cNvPr>
          <p:cNvGrpSpPr/>
          <p:nvPr/>
        </p:nvGrpSpPr>
        <p:grpSpPr>
          <a:xfrm>
            <a:off x="4603593" y="3867347"/>
            <a:ext cx="695717" cy="401208"/>
            <a:chOff x="4603593" y="3867347"/>
            <a:chExt cx="695717" cy="401208"/>
          </a:xfrm>
        </p:grpSpPr>
        <p:sp>
          <p:nvSpPr>
            <p:cNvPr id="912" name="Oval 911">
              <a:extLst>
                <a:ext uri="{FF2B5EF4-FFF2-40B4-BE49-F238E27FC236}">
                  <a16:creationId xmlns:a16="http://schemas.microsoft.com/office/drawing/2014/main" id="{C1449D71-85E2-4968-7EF7-7E0F34341377}"/>
                </a:ext>
              </a:extLst>
            </p:cNvPr>
            <p:cNvSpPr/>
            <p:nvPr/>
          </p:nvSpPr>
          <p:spPr bwMode="auto">
            <a:xfrm>
              <a:off x="4603593" y="3867347"/>
              <a:ext cx="695717" cy="392644"/>
            </a:xfrm>
            <a:prstGeom prst="ellipse">
              <a:avLst/>
            </a:prstGeom>
            <a:solidFill>
              <a:srgbClr val="682E74">
                <a:lumMod val="20000"/>
                <a:lumOff val="8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913" name="Picture 912">
              <a:extLst>
                <a:ext uri="{FF2B5EF4-FFF2-40B4-BE49-F238E27FC236}">
                  <a16:creationId xmlns:a16="http://schemas.microsoft.com/office/drawing/2014/main" id="{D029E95B-A581-A816-5819-AF3EBA4A8EDA}"/>
                </a:ext>
              </a:extLst>
            </p:cNvPr>
            <p:cNvPicPr>
              <a:picLocks noChangeAspect="1"/>
            </p:cNvPicPr>
            <p:nvPr/>
          </p:nvPicPr>
          <p:blipFill>
            <a:blip r:embed="rId4"/>
            <a:stretch>
              <a:fillRect/>
            </a:stretch>
          </p:blipFill>
          <p:spPr>
            <a:xfrm>
              <a:off x="5056225" y="3961613"/>
              <a:ext cx="124631" cy="124631"/>
            </a:xfrm>
            <a:prstGeom prst="rect">
              <a:avLst/>
            </a:prstGeom>
          </p:spPr>
        </p:pic>
        <p:grpSp>
          <p:nvGrpSpPr>
            <p:cNvPr id="914" name="Group 913">
              <a:extLst>
                <a:ext uri="{FF2B5EF4-FFF2-40B4-BE49-F238E27FC236}">
                  <a16:creationId xmlns:a16="http://schemas.microsoft.com/office/drawing/2014/main" id="{FFFE6148-43F7-7158-37FB-472FD37F6655}"/>
                </a:ext>
              </a:extLst>
            </p:cNvPr>
            <p:cNvGrpSpPr/>
            <p:nvPr/>
          </p:nvGrpSpPr>
          <p:grpSpPr>
            <a:xfrm>
              <a:off x="4648793" y="3941692"/>
              <a:ext cx="186672" cy="174506"/>
              <a:chOff x="4639078" y="2494556"/>
              <a:chExt cx="640430" cy="598692"/>
            </a:xfrm>
          </p:grpSpPr>
          <p:sp>
            <p:nvSpPr>
              <p:cNvPr id="930" name="Freeform: Shape 929">
                <a:extLst>
                  <a:ext uri="{FF2B5EF4-FFF2-40B4-BE49-F238E27FC236}">
                    <a16:creationId xmlns:a16="http://schemas.microsoft.com/office/drawing/2014/main" id="{90CF08A8-3558-984D-E0CB-837F0E5CA1D6}"/>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1" name="Oval 118">
                <a:extLst>
                  <a:ext uri="{FF2B5EF4-FFF2-40B4-BE49-F238E27FC236}">
                    <a16:creationId xmlns:a16="http://schemas.microsoft.com/office/drawing/2014/main" id="{6A0F7850-D85F-0BF6-2C2C-FE470B5A7990}"/>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pic>
          <p:nvPicPr>
            <p:cNvPr id="915" name="Picture 914">
              <a:extLst>
                <a:ext uri="{FF2B5EF4-FFF2-40B4-BE49-F238E27FC236}">
                  <a16:creationId xmlns:a16="http://schemas.microsoft.com/office/drawing/2014/main" id="{12681672-5A01-FE51-287C-357727DB9FC8}"/>
                </a:ext>
              </a:extLst>
            </p:cNvPr>
            <p:cNvPicPr>
              <a:picLocks noChangeAspect="1"/>
            </p:cNvPicPr>
            <p:nvPr/>
          </p:nvPicPr>
          <p:blipFill>
            <a:blip r:embed="rId4"/>
            <a:stretch>
              <a:fillRect/>
            </a:stretch>
          </p:blipFill>
          <p:spPr>
            <a:xfrm>
              <a:off x="4981548" y="4143924"/>
              <a:ext cx="124631" cy="124631"/>
            </a:xfrm>
            <a:prstGeom prst="rect">
              <a:avLst/>
            </a:prstGeom>
          </p:spPr>
        </p:pic>
        <p:pic>
          <p:nvPicPr>
            <p:cNvPr id="916" name="Picture 915">
              <a:extLst>
                <a:ext uri="{FF2B5EF4-FFF2-40B4-BE49-F238E27FC236}">
                  <a16:creationId xmlns:a16="http://schemas.microsoft.com/office/drawing/2014/main" id="{E7E53726-E91F-E7B6-9C67-8E11DA02CB24}"/>
                </a:ext>
              </a:extLst>
            </p:cNvPr>
            <p:cNvPicPr>
              <a:picLocks noChangeAspect="1"/>
            </p:cNvPicPr>
            <p:nvPr/>
          </p:nvPicPr>
          <p:blipFill>
            <a:blip r:embed="rId4"/>
            <a:stretch>
              <a:fillRect/>
            </a:stretch>
          </p:blipFill>
          <p:spPr>
            <a:xfrm>
              <a:off x="4772136" y="3990830"/>
              <a:ext cx="124631" cy="124631"/>
            </a:xfrm>
            <a:prstGeom prst="rect">
              <a:avLst/>
            </a:prstGeom>
          </p:spPr>
        </p:pic>
        <p:pic>
          <p:nvPicPr>
            <p:cNvPr id="917" name="Picture 916">
              <a:extLst>
                <a:ext uri="{FF2B5EF4-FFF2-40B4-BE49-F238E27FC236}">
                  <a16:creationId xmlns:a16="http://schemas.microsoft.com/office/drawing/2014/main" id="{82D35971-88D3-F3C0-56BD-CCE0CD44DCFF}"/>
                </a:ext>
              </a:extLst>
            </p:cNvPr>
            <p:cNvPicPr>
              <a:picLocks noChangeAspect="1"/>
            </p:cNvPicPr>
            <p:nvPr/>
          </p:nvPicPr>
          <p:blipFill>
            <a:blip r:embed="rId5"/>
            <a:stretch>
              <a:fillRect/>
            </a:stretch>
          </p:blipFill>
          <p:spPr>
            <a:xfrm>
              <a:off x="4855620" y="4021241"/>
              <a:ext cx="116281" cy="116281"/>
            </a:xfrm>
            <a:prstGeom prst="rect">
              <a:avLst/>
            </a:prstGeom>
          </p:spPr>
        </p:pic>
        <p:pic>
          <p:nvPicPr>
            <p:cNvPr id="918" name="Picture 917">
              <a:extLst>
                <a:ext uri="{FF2B5EF4-FFF2-40B4-BE49-F238E27FC236}">
                  <a16:creationId xmlns:a16="http://schemas.microsoft.com/office/drawing/2014/main" id="{BD607AEC-0023-A9F2-F2E5-DC1B33A00ABB}"/>
                </a:ext>
              </a:extLst>
            </p:cNvPr>
            <p:cNvPicPr>
              <a:picLocks noChangeAspect="1"/>
            </p:cNvPicPr>
            <p:nvPr/>
          </p:nvPicPr>
          <p:blipFill>
            <a:blip r:embed="rId5"/>
            <a:stretch>
              <a:fillRect/>
            </a:stretch>
          </p:blipFill>
          <p:spPr>
            <a:xfrm rot="5967790">
              <a:off x="4906514" y="3988437"/>
              <a:ext cx="116281" cy="116281"/>
            </a:xfrm>
            <a:prstGeom prst="rect">
              <a:avLst/>
            </a:prstGeom>
          </p:spPr>
        </p:pic>
        <p:pic>
          <p:nvPicPr>
            <p:cNvPr id="919" name="Picture 918">
              <a:extLst>
                <a:ext uri="{FF2B5EF4-FFF2-40B4-BE49-F238E27FC236}">
                  <a16:creationId xmlns:a16="http://schemas.microsoft.com/office/drawing/2014/main" id="{C463D93A-FD4A-D217-0C31-484F45492777}"/>
                </a:ext>
              </a:extLst>
            </p:cNvPr>
            <p:cNvPicPr>
              <a:picLocks noChangeAspect="1"/>
            </p:cNvPicPr>
            <p:nvPr/>
          </p:nvPicPr>
          <p:blipFill>
            <a:blip r:embed="rId5"/>
            <a:stretch>
              <a:fillRect/>
            </a:stretch>
          </p:blipFill>
          <p:spPr>
            <a:xfrm>
              <a:off x="5007803" y="3991845"/>
              <a:ext cx="116281" cy="116281"/>
            </a:xfrm>
            <a:prstGeom prst="rect">
              <a:avLst/>
            </a:prstGeom>
          </p:spPr>
        </p:pic>
        <p:pic>
          <p:nvPicPr>
            <p:cNvPr id="920" name="Picture 919">
              <a:extLst>
                <a:ext uri="{FF2B5EF4-FFF2-40B4-BE49-F238E27FC236}">
                  <a16:creationId xmlns:a16="http://schemas.microsoft.com/office/drawing/2014/main" id="{5D8DB405-EC19-6651-3F91-5552BD1DFB75}"/>
                </a:ext>
              </a:extLst>
            </p:cNvPr>
            <p:cNvPicPr>
              <a:picLocks noChangeAspect="1"/>
            </p:cNvPicPr>
            <p:nvPr/>
          </p:nvPicPr>
          <p:blipFill>
            <a:blip r:embed="rId5"/>
            <a:stretch>
              <a:fillRect/>
            </a:stretch>
          </p:blipFill>
          <p:spPr>
            <a:xfrm rot="16957886">
              <a:off x="4949705" y="4083271"/>
              <a:ext cx="116281" cy="116281"/>
            </a:xfrm>
            <a:prstGeom prst="rect">
              <a:avLst/>
            </a:prstGeom>
          </p:spPr>
        </p:pic>
        <p:grpSp>
          <p:nvGrpSpPr>
            <p:cNvPr id="921" name="Group 920">
              <a:extLst>
                <a:ext uri="{FF2B5EF4-FFF2-40B4-BE49-F238E27FC236}">
                  <a16:creationId xmlns:a16="http://schemas.microsoft.com/office/drawing/2014/main" id="{8430B9AF-C201-8E7B-4B32-BA9D3561CCFA}"/>
                </a:ext>
              </a:extLst>
            </p:cNvPr>
            <p:cNvGrpSpPr/>
            <p:nvPr/>
          </p:nvGrpSpPr>
          <p:grpSpPr>
            <a:xfrm>
              <a:off x="4854215" y="4078147"/>
              <a:ext cx="186672" cy="174506"/>
              <a:chOff x="4639078" y="2494556"/>
              <a:chExt cx="640430" cy="598692"/>
            </a:xfrm>
          </p:grpSpPr>
          <p:sp>
            <p:nvSpPr>
              <p:cNvPr id="928" name="Freeform: Shape 927">
                <a:extLst>
                  <a:ext uri="{FF2B5EF4-FFF2-40B4-BE49-F238E27FC236}">
                    <a16:creationId xmlns:a16="http://schemas.microsoft.com/office/drawing/2014/main" id="{F2FFF336-F9DD-4F73-900A-315CCBF517FB}"/>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9" name="Oval 118">
                <a:extLst>
                  <a:ext uri="{FF2B5EF4-FFF2-40B4-BE49-F238E27FC236}">
                    <a16:creationId xmlns:a16="http://schemas.microsoft.com/office/drawing/2014/main" id="{B754FD33-7AF5-5FE6-31C9-893B15F1B535}"/>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2" name="Group 921">
              <a:extLst>
                <a:ext uri="{FF2B5EF4-FFF2-40B4-BE49-F238E27FC236}">
                  <a16:creationId xmlns:a16="http://schemas.microsoft.com/office/drawing/2014/main" id="{0E70FE11-8DA8-82E3-BCAB-6A9D8FB74B1D}"/>
                </a:ext>
              </a:extLst>
            </p:cNvPr>
            <p:cNvGrpSpPr/>
            <p:nvPr/>
          </p:nvGrpSpPr>
          <p:grpSpPr>
            <a:xfrm>
              <a:off x="5059908" y="4031733"/>
              <a:ext cx="186672" cy="174506"/>
              <a:chOff x="4639078" y="2494556"/>
              <a:chExt cx="640430" cy="598692"/>
            </a:xfrm>
          </p:grpSpPr>
          <p:sp>
            <p:nvSpPr>
              <p:cNvPr id="926" name="Freeform: Shape 925">
                <a:extLst>
                  <a:ext uri="{FF2B5EF4-FFF2-40B4-BE49-F238E27FC236}">
                    <a16:creationId xmlns:a16="http://schemas.microsoft.com/office/drawing/2014/main" id="{85C767FB-9BBC-339E-23BF-B04F745D8ECB}"/>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7" name="Oval 118">
                <a:extLst>
                  <a:ext uri="{FF2B5EF4-FFF2-40B4-BE49-F238E27FC236}">
                    <a16:creationId xmlns:a16="http://schemas.microsoft.com/office/drawing/2014/main" id="{4D4ECE1B-6611-8C62-1AE8-D3F8A0746772}"/>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3" name="Group 922">
              <a:extLst>
                <a:ext uri="{FF2B5EF4-FFF2-40B4-BE49-F238E27FC236}">
                  <a16:creationId xmlns:a16="http://schemas.microsoft.com/office/drawing/2014/main" id="{57867A96-F4CC-7DBC-E9AB-ED66FC93EB56}"/>
                </a:ext>
              </a:extLst>
            </p:cNvPr>
            <p:cNvGrpSpPr/>
            <p:nvPr/>
          </p:nvGrpSpPr>
          <p:grpSpPr>
            <a:xfrm rot="19427330">
              <a:off x="4738383" y="4068790"/>
              <a:ext cx="138028" cy="127459"/>
              <a:chOff x="5677063" y="3347270"/>
              <a:chExt cx="586887" cy="436006"/>
            </a:xfrm>
          </p:grpSpPr>
          <p:sp>
            <p:nvSpPr>
              <p:cNvPr id="924" name="Freeform: Shape 923">
                <a:extLst>
                  <a:ext uri="{FF2B5EF4-FFF2-40B4-BE49-F238E27FC236}">
                    <a16:creationId xmlns:a16="http://schemas.microsoft.com/office/drawing/2014/main" id="{9A67FCF9-EE43-7D60-1A1D-AAE3D9143D5D}"/>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5" name="Oval 924">
                <a:extLst>
                  <a:ext uri="{FF2B5EF4-FFF2-40B4-BE49-F238E27FC236}">
                    <a16:creationId xmlns:a16="http://schemas.microsoft.com/office/drawing/2014/main" id="{72CAFFB6-66E9-3F95-1466-A3FDC0E0241B}"/>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32" name="Rectangle 931">
            <a:extLst>
              <a:ext uri="{FF2B5EF4-FFF2-40B4-BE49-F238E27FC236}">
                <a16:creationId xmlns:a16="http://schemas.microsoft.com/office/drawing/2014/main" id="{023372E5-CA66-C931-2ED7-30B6705BA378}"/>
              </a:ext>
            </a:extLst>
          </p:cNvPr>
          <p:cNvSpPr/>
          <p:nvPr/>
        </p:nvSpPr>
        <p:spPr bwMode="auto">
          <a:xfrm>
            <a:off x="5696200" y="1638173"/>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2</a:t>
            </a:r>
          </a:p>
        </p:txBody>
      </p:sp>
      <p:sp>
        <p:nvSpPr>
          <p:cNvPr id="933" name="Rectangle 932">
            <a:extLst>
              <a:ext uri="{FF2B5EF4-FFF2-40B4-BE49-F238E27FC236}">
                <a16:creationId xmlns:a16="http://schemas.microsoft.com/office/drawing/2014/main" id="{3D0512EE-F42F-41A3-8902-2EDCFAEBF344}"/>
              </a:ext>
            </a:extLst>
          </p:cNvPr>
          <p:cNvSpPr/>
          <p:nvPr/>
        </p:nvSpPr>
        <p:spPr bwMode="auto">
          <a:xfrm>
            <a:off x="7779011" y="1864939"/>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3</a:t>
            </a:r>
          </a:p>
        </p:txBody>
      </p:sp>
      <p:sp>
        <p:nvSpPr>
          <p:cNvPr id="934" name="Rectangle 933">
            <a:extLst>
              <a:ext uri="{FF2B5EF4-FFF2-40B4-BE49-F238E27FC236}">
                <a16:creationId xmlns:a16="http://schemas.microsoft.com/office/drawing/2014/main" id="{92426E1F-4E7F-6019-A9D7-17F4E3DA3C9A}"/>
              </a:ext>
            </a:extLst>
          </p:cNvPr>
          <p:cNvSpPr/>
          <p:nvPr/>
        </p:nvSpPr>
        <p:spPr bwMode="auto">
          <a:xfrm>
            <a:off x="7906331" y="4383322"/>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4</a:t>
            </a:r>
          </a:p>
        </p:txBody>
      </p:sp>
      <p:sp>
        <p:nvSpPr>
          <p:cNvPr id="935" name="Rectangle 934">
            <a:extLst>
              <a:ext uri="{FF2B5EF4-FFF2-40B4-BE49-F238E27FC236}">
                <a16:creationId xmlns:a16="http://schemas.microsoft.com/office/drawing/2014/main" id="{EA094BBB-6505-E9E3-18BA-38F5F229E409}"/>
              </a:ext>
            </a:extLst>
          </p:cNvPr>
          <p:cNvSpPr/>
          <p:nvPr/>
        </p:nvSpPr>
        <p:spPr bwMode="auto">
          <a:xfrm>
            <a:off x="4640143" y="4699181"/>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1</a:t>
            </a:r>
          </a:p>
        </p:txBody>
      </p:sp>
      <p:cxnSp>
        <p:nvCxnSpPr>
          <p:cNvPr id="936" name="Straight Arrow Connector 935">
            <a:extLst>
              <a:ext uri="{FF2B5EF4-FFF2-40B4-BE49-F238E27FC236}">
                <a16:creationId xmlns:a16="http://schemas.microsoft.com/office/drawing/2014/main" id="{572FE3F8-E97D-A4A3-EE9A-40931CA2B543}"/>
              </a:ext>
            </a:extLst>
          </p:cNvPr>
          <p:cNvCxnSpPr/>
          <p:nvPr/>
        </p:nvCxnSpPr>
        <p:spPr bwMode="auto">
          <a:xfrm>
            <a:off x="7229192" y="2308491"/>
            <a:ext cx="145957" cy="270612"/>
          </a:xfrm>
          <a:prstGeom prst="straightConnector1">
            <a:avLst/>
          </a:prstGeom>
          <a:noFill/>
          <a:ln w="28575" cap="flat" cmpd="sng" algn="ctr">
            <a:solidFill>
              <a:srgbClr val="000000"/>
            </a:solidFill>
            <a:prstDash val="solid"/>
            <a:round/>
            <a:headEnd type="none" w="med" len="med"/>
            <a:tailEnd type="triangle"/>
          </a:ln>
          <a:effectLst/>
        </p:spPr>
      </p:cxnSp>
      <p:cxnSp>
        <p:nvCxnSpPr>
          <p:cNvPr id="937" name="Straight Arrow Connector 936">
            <a:extLst>
              <a:ext uri="{FF2B5EF4-FFF2-40B4-BE49-F238E27FC236}">
                <a16:creationId xmlns:a16="http://schemas.microsoft.com/office/drawing/2014/main" id="{15197F4A-EE15-2996-3E3B-119DAF559964}"/>
              </a:ext>
            </a:extLst>
          </p:cNvPr>
          <p:cNvCxnSpPr>
            <a:cxnSpLocks/>
          </p:cNvCxnSpPr>
          <p:nvPr/>
        </p:nvCxnSpPr>
        <p:spPr bwMode="auto">
          <a:xfrm flipV="1">
            <a:off x="5261738" y="2840890"/>
            <a:ext cx="576177" cy="612691"/>
          </a:xfrm>
          <a:prstGeom prst="straightConnector1">
            <a:avLst/>
          </a:prstGeom>
          <a:noFill/>
          <a:ln w="28575" cap="flat" cmpd="sng" algn="ctr">
            <a:solidFill>
              <a:srgbClr val="000000"/>
            </a:solidFill>
            <a:prstDash val="solid"/>
            <a:round/>
            <a:headEnd type="none" w="med" len="med"/>
            <a:tailEnd type="triangle"/>
          </a:ln>
          <a:effectLst/>
        </p:spPr>
      </p:cxnSp>
      <p:sp>
        <p:nvSpPr>
          <p:cNvPr id="938" name="Oval 937">
            <a:extLst>
              <a:ext uri="{FF2B5EF4-FFF2-40B4-BE49-F238E27FC236}">
                <a16:creationId xmlns:a16="http://schemas.microsoft.com/office/drawing/2014/main" id="{4FC9C0D8-058D-E009-657B-E9A6033B6851}"/>
              </a:ext>
            </a:extLst>
          </p:cNvPr>
          <p:cNvSpPr/>
          <p:nvPr/>
        </p:nvSpPr>
        <p:spPr bwMode="auto">
          <a:xfrm>
            <a:off x="9114760" y="2933643"/>
            <a:ext cx="116413" cy="11641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39" name="Group 938">
            <a:extLst>
              <a:ext uri="{FF2B5EF4-FFF2-40B4-BE49-F238E27FC236}">
                <a16:creationId xmlns:a16="http://schemas.microsoft.com/office/drawing/2014/main" id="{9F98F8B5-2B65-2465-1AD2-830BA7D5ECDA}"/>
              </a:ext>
            </a:extLst>
          </p:cNvPr>
          <p:cNvGrpSpPr/>
          <p:nvPr/>
        </p:nvGrpSpPr>
        <p:grpSpPr>
          <a:xfrm>
            <a:off x="9304391" y="2814313"/>
            <a:ext cx="2194394" cy="2170623"/>
            <a:chOff x="8926772" y="2858256"/>
            <a:chExt cx="2194394" cy="2170623"/>
          </a:xfrm>
        </p:grpSpPr>
        <p:grpSp>
          <p:nvGrpSpPr>
            <p:cNvPr id="940" name="Group 939">
              <a:extLst>
                <a:ext uri="{FF2B5EF4-FFF2-40B4-BE49-F238E27FC236}">
                  <a16:creationId xmlns:a16="http://schemas.microsoft.com/office/drawing/2014/main" id="{419E7A5D-9711-E362-2A9A-E0B130CA3C55}"/>
                </a:ext>
              </a:extLst>
            </p:cNvPr>
            <p:cNvGrpSpPr/>
            <p:nvPr/>
          </p:nvGrpSpPr>
          <p:grpSpPr>
            <a:xfrm>
              <a:off x="8932884" y="3048149"/>
              <a:ext cx="2188282" cy="1834713"/>
              <a:chOff x="9212800" y="3301690"/>
              <a:chExt cx="2188283" cy="1834713"/>
            </a:xfrm>
          </p:grpSpPr>
          <p:sp>
            <p:nvSpPr>
              <p:cNvPr id="942" name="Freeform: Shape 941">
                <a:extLst>
                  <a:ext uri="{FF2B5EF4-FFF2-40B4-BE49-F238E27FC236}">
                    <a16:creationId xmlns:a16="http://schemas.microsoft.com/office/drawing/2014/main" id="{120C4B1A-8919-4D1B-C026-875A01A2E551}"/>
                  </a:ext>
                </a:extLst>
              </p:cNvPr>
              <p:cNvSpPr/>
              <p:nvPr/>
            </p:nvSpPr>
            <p:spPr bwMode="auto">
              <a:xfrm>
                <a:off x="9212800" y="3445477"/>
                <a:ext cx="1761283" cy="1514727"/>
              </a:xfrm>
              <a:custGeom>
                <a:avLst/>
                <a:gdLst>
                  <a:gd name="connsiteX0" fmla="*/ 296131 w 1761283"/>
                  <a:gd name="connsiteY0" fmla="*/ 659 h 1514727"/>
                  <a:gd name="connsiteX1" fmla="*/ 394493 w 1761283"/>
                  <a:gd name="connsiteY1" fmla="*/ 146380 h 1514727"/>
                  <a:gd name="connsiteX2" fmla="*/ 591216 w 1761283"/>
                  <a:gd name="connsiteY2" fmla="*/ 171881 h 1514727"/>
                  <a:gd name="connsiteX3" fmla="*/ 846228 w 1761283"/>
                  <a:gd name="connsiteY3" fmla="*/ 7945 h 1514727"/>
                  <a:gd name="connsiteX4" fmla="*/ 1290677 w 1761283"/>
                  <a:gd name="connsiteY4" fmla="*/ 88091 h 1514727"/>
                  <a:gd name="connsiteX5" fmla="*/ 1705983 w 1761283"/>
                  <a:gd name="connsiteY5" fmla="*/ 437822 h 1514727"/>
                  <a:gd name="connsiteX6" fmla="*/ 1727841 w 1761283"/>
                  <a:gd name="connsiteY6" fmla="*/ 995205 h 1514727"/>
                  <a:gd name="connsiteX7" fmla="*/ 1436399 w 1761283"/>
                  <a:gd name="connsiteY7" fmla="*/ 1425083 h 1514727"/>
                  <a:gd name="connsiteX8" fmla="*/ 875372 w 1761283"/>
                  <a:gd name="connsiteY8" fmla="*/ 1501586 h 1514727"/>
                  <a:gd name="connsiteX9" fmla="*/ 503783 w 1761283"/>
                  <a:gd name="connsiteY9" fmla="*/ 1239288 h 1514727"/>
                  <a:gd name="connsiteX10" fmla="*/ 387207 w 1761283"/>
                  <a:gd name="connsiteY10" fmla="*/ 1239288 h 1514727"/>
                  <a:gd name="connsiteX11" fmla="*/ 212341 w 1761283"/>
                  <a:gd name="connsiteY11" fmla="*/ 1428726 h 1514727"/>
                  <a:gd name="connsiteX12" fmla="*/ 212341 w 1761283"/>
                  <a:gd name="connsiteY12" fmla="*/ 1428726 h 1514727"/>
                  <a:gd name="connsiteX13" fmla="*/ 55691 w 1761283"/>
                  <a:gd name="connsiteY13" fmla="*/ 1148213 h 1514727"/>
                  <a:gd name="connsiteX14" fmla="*/ 1046 w 1761283"/>
                  <a:gd name="connsiteY14" fmla="*/ 896844 h 1514727"/>
                  <a:gd name="connsiteX15" fmla="*/ 95764 w 1761283"/>
                  <a:gd name="connsiteY15" fmla="*/ 729264 h 1514727"/>
                  <a:gd name="connsiteX16" fmla="*/ 44762 w 1761283"/>
                  <a:gd name="connsiteY16" fmla="*/ 456037 h 1514727"/>
                  <a:gd name="connsiteX17" fmla="*/ 132195 w 1761283"/>
                  <a:gd name="connsiteY17" fmla="*/ 211954 h 1514727"/>
                  <a:gd name="connsiteX18" fmla="*/ 296131 w 1761283"/>
                  <a:gd name="connsiteY18" fmla="*/ 659 h 151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61283" h="1514727">
                    <a:moveTo>
                      <a:pt x="296131" y="659"/>
                    </a:moveTo>
                    <a:cubicBezTo>
                      <a:pt x="339847" y="-10270"/>
                      <a:pt x="345312" y="117843"/>
                      <a:pt x="394493" y="146380"/>
                    </a:cubicBezTo>
                    <a:cubicBezTo>
                      <a:pt x="443674" y="174917"/>
                      <a:pt x="515927" y="194953"/>
                      <a:pt x="591216" y="171881"/>
                    </a:cubicBezTo>
                    <a:cubicBezTo>
                      <a:pt x="666505" y="148809"/>
                      <a:pt x="729651" y="21910"/>
                      <a:pt x="846228" y="7945"/>
                    </a:cubicBezTo>
                    <a:cubicBezTo>
                      <a:pt x="962805" y="-6020"/>
                      <a:pt x="1147385" y="16445"/>
                      <a:pt x="1290677" y="88091"/>
                    </a:cubicBezTo>
                    <a:cubicBezTo>
                      <a:pt x="1433969" y="159737"/>
                      <a:pt x="1633122" y="286636"/>
                      <a:pt x="1705983" y="437822"/>
                    </a:cubicBezTo>
                    <a:cubicBezTo>
                      <a:pt x="1778844" y="589008"/>
                      <a:pt x="1772772" y="830661"/>
                      <a:pt x="1727841" y="995205"/>
                    </a:cubicBezTo>
                    <a:cubicBezTo>
                      <a:pt x="1682910" y="1159749"/>
                      <a:pt x="1578477" y="1340686"/>
                      <a:pt x="1436399" y="1425083"/>
                    </a:cubicBezTo>
                    <a:cubicBezTo>
                      <a:pt x="1294321" y="1509480"/>
                      <a:pt x="1030808" y="1532552"/>
                      <a:pt x="875372" y="1501586"/>
                    </a:cubicBezTo>
                    <a:cubicBezTo>
                      <a:pt x="719936" y="1470620"/>
                      <a:pt x="585144" y="1283004"/>
                      <a:pt x="503783" y="1239288"/>
                    </a:cubicBezTo>
                    <a:cubicBezTo>
                      <a:pt x="422422" y="1195572"/>
                      <a:pt x="435781" y="1207715"/>
                      <a:pt x="387207" y="1239288"/>
                    </a:cubicBezTo>
                    <a:cubicBezTo>
                      <a:pt x="338633" y="1270861"/>
                      <a:pt x="212341" y="1428726"/>
                      <a:pt x="212341" y="1428726"/>
                    </a:cubicBezTo>
                    <a:lnTo>
                      <a:pt x="212341" y="1428726"/>
                    </a:lnTo>
                    <a:cubicBezTo>
                      <a:pt x="186233" y="1381974"/>
                      <a:pt x="90907" y="1236860"/>
                      <a:pt x="55691" y="1148213"/>
                    </a:cubicBezTo>
                    <a:cubicBezTo>
                      <a:pt x="20475" y="1059566"/>
                      <a:pt x="-5633" y="966669"/>
                      <a:pt x="1046" y="896844"/>
                    </a:cubicBezTo>
                    <a:cubicBezTo>
                      <a:pt x="7725" y="827019"/>
                      <a:pt x="88478" y="802732"/>
                      <a:pt x="95764" y="729264"/>
                    </a:cubicBezTo>
                    <a:cubicBezTo>
                      <a:pt x="103050" y="655796"/>
                      <a:pt x="38690" y="542255"/>
                      <a:pt x="44762" y="456037"/>
                    </a:cubicBezTo>
                    <a:cubicBezTo>
                      <a:pt x="50834" y="369819"/>
                      <a:pt x="91514" y="287850"/>
                      <a:pt x="132195" y="211954"/>
                    </a:cubicBezTo>
                    <a:cubicBezTo>
                      <a:pt x="172875" y="136058"/>
                      <a:pt x="252415" y="11588"/>
                      <a:pt x="296131" y="659"/>
                    </a:cubicBezTo>
                    <a:close/>
                  </a:path>
                </a:pathLst>
              </a:custGeom>
              <a:solidFill>
                <a:srgbClr val="4DA1BB">
                  <a:lumMod val="40000"/>
                  <a:lumOff val="60000"/>
                </a:srgbClr>
              </a:solidFill>
              <a:ln w="19050">
                <a:solidFill>
                  <a:srgbClr val="4DA1BB">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3" name="Freeform: Shape 942">
                <a:extLst>
                  <a:ext uri="{FF2B5EF4-FFF2-40B4-BE49-F238E27FC236}">
                    <a16:creationId xmlns:a16="http://schemas.microsoft.com/office/drawing/2014/main" id="{7CA097A5-34B6-8A8D-6A4C-F1AA89C6FA05}"/>
                  </a:ext>
                </a:extLst>
              </p:cNvPr>
              <p:cNvSpPr/>
              <p:nvPr/>
            </p:nvSpPr>
            <p:spPr bwMode="auto">
              <a:xfrm>
                <a:off x="9665764" y="3339188"/>
                <a:ext cx="1711550" cy="1780808"/>
              </a:xfrm>
              <a:custGeom>
                <a:avLst/>
                <a:gdLst>
                  <a:gd name="connsiteX0" fmla="*/ 1677623 w 1750042"/>
                  <a:gd name="connsiteY0" fmla="*/ 581095 h 1832366"/>
                  <a:gd name="connsiteX1" fmla="*/ 1559089 w 1750042"/>
                  <a:gd name="connsiteY1" fmla="*/ 581095 h 1832366"/>
                  <a:gd name="connsiteX2" fmla="*/ 1381289 w 1750042"/>
                  <a:gd name="connsiteY2" fmla="*/ 454095 h 1832366"/>
                  <a:gd name="connsiteX3" fmla="*/ 1190789 w 1750042"/>
                  <a:gd name="connsiteY3" fmla="*/ 221261 h 1832366"/>
                  <a:gd name="connsiteX4" fmla="*/ 949489 w 1750042"/>
                  <a:gd name="connsiteY4" fmla="*/ 47695 h 1832366"/>
                  <a:gd name="connsiteX5" fmla="*/ 623523 w 1750042"/>
                  <a:gd name="connsiteY5" fmla="*/ 1128 h 1832366"/>
                  <a:gd name="connsiteX6" fmla="*/ 280623 w 1750042"/>
                  <a:gd name="connsiteY6" fmla="*/ 81561 h 1832366"/>
                  <a:gd name="connsiteX7" fmla="*/ 77423 w 1750042"/>
                  <a:gd name="connsiteY7" fmla="*/ 272061 h 1832366"/>
                  <a:gd name="connsiteX8" fmla="*/ 73189 w 1750042"/>
                  <a:gd name="connsiteY8" fmla="*/ 521828 h 1832366"/>
                  <a:gd name="connsiteX9" fmla="*/ 204423 w 1750042"/>
                  <a:gd name="connsiteY9" fmla="*/ 653061 h 1832366"/>
                  <a:gd name="connsiteX10" fmla="*/ 293323 w 1750042"/>
                  <a:gd name="connsiteY10" fmla="*/ 602261 h 1832366"/>
                  <a:gd name="connsiteX11" fmla="*/ 255223 w 1750042"/>
                  <a:gd name="connsiteY11" fmla="*/ 445628 h 1832366"/>
                  <a:gd name="connsiteX12" fmla="*/ 318723 w 1750042"/>
                  <a:gd name="connsiteY12" fmla="*/ 352495 h 1832366"/>
                  <a:gd name="connsiteX13" fmla="*/ 496523 w 1750042"/>
                  <a:gd name="connsiteY13" fmla="*/ 327095 h 1832366"/>
                  <a:gd name="connsiteX14" fmla="*/ 619289 w 1750042"/>
                  <a:gd name="connsiteY14" fmla="*/ 280528 h 1832366"/>
                  <a:gd name="connsiteX15" fmla="*/ 780156 w 1750042"/>
                  <a:gd name="connsiteY15" fmla="*/ 288995 h 1832366"/>
                  <a:gd name="connsiteX16" fmla="*/ 843656 w 1750042"/>
                  <a:gd name="connsiteY16" fmla="*/ 420228 h 1832366"/>
                  <a:gd name="connsiteX17" fmla="*/ 771689 w 1750042"/>
                  <a:gd name="connsiteY17" fmla="*/ 534528 h 1832366"/>
                  <a:gd name="connsiteX18" fmla="*/ 636223 w 1750042"/>
                  <a:gd name="connsiteY18" fmla="*/ 606495 h 1832366"/>
                  <a:gd name="connsiteX19" fmla="*/ 602356 w 1750042"/>
                  <a:gd name="connsiteY19" fmla="*/ 614961 h 1832366"/>
                  <a:gd name="connsiteX20" fmla="*/ 657389 w 1750042"/>
                  <a:gd name="connsiteY20" fmla="*/ 665761 h 1832366"/>
                  <a:gd name="connsiteX21" fmla="*/ 818256 w 1750042"/>
                  <a:gd name="connsiteY21" fmla="*/ 602261 h 1832366"/>
                  <a:gd name="connsiteX22" fmla="*/ 902923 w 1750042"/>
                  <a:gd name="connsiteY22" fmla="*/ 504895 h 1832366"/>
                  <a:gd name="connsiteX23" fmla="*/ 1059556 w 1750042"/>
                  <a:gd name="connsiteY23" fmla="*/ 517595 h 1832366"/>
                  <a:gd name="connsiteX24" fmla="*/ 1123056 w 1750042"/>
                  <a:gd name="connsiteY24" fmla="*/ 636128 h 1832366"/>
                  <a:gd name="connsiteX25" fmla="*/ 1131523 w 1750042"/>
                  <a:gd name="connsiteY25" fmla="*/ 750428 h 1832366"/>
                  <a:gd name="connsiteX26" fmla="*/ 1254289 w 1750042"/>
                  <a:gd name="connsiteY26" fmla="*/ 830861 h 1832366"/>
                  <a:gd name="connsiteX27" fmla="*/ 1262756 w 1750042"/>
                  <a:gd name="connsiteY27" fmla="*/ 949395 h 1832366"/>
                  <a:gd name="connsiteX28" fmla="*/ 1097656 w 1750042"/>
                  <a:gd name="connsiteY28" fmla="*/ 1101795 h 1832366"/>
                  <a:gd name="connsiteX29" fmla="*/ 1008756 w 1750042"/>
                  <a:gd name="connsiteY29" fmla="*/ 1254195 h 1832366"/>
                  <a:gd name="connsiteX30" fmla="*/ 826723 w 1750042"/>
                  <a:gd name="connsiteY30" fmla="*/ 1139895 h 1832366"/>
                  <a:gd name="connsiteX31" fmla="*/ 733589 w 1750042"/>
                  <a:gd name="connsiteY31" fmla="*/ 1038295 h 1832366"/>
                  <a:gd name="connsiteX32" fmla="*/ 674323 w 1750042"/>
                  <a:gd name="connsiteY32" fmla="*/ 1046761 h 1832366"/>
                  <a:gd name="connsiteX33" fmla="*/ 593889 w 1750042"/>
                  <a:gd name="connsiteY33" fmla="*/ 949395 h 1832366"/>
                  <a:gd name="connsiteX34" fmla="*/ 521923 w 1750042"/>
                  <a:gd name="connsiteY34" fmla="*/ 1012895 h 1832366"/>
                  <a:gd name="connsiteX35" fmla="*/ 636223 w 1750042"/>
                  <a:gd name="connsiteY35" fmla="*/ 1093328 h 1832366"/>
                  <a:gd name="connsiteX36" fmla="*/ 725123 w 1750042"/>
                  <a:gd name="connsiteY36" fmla="*/ 1190695 h 1832366"/>
                  <a:gd name="connsiteX37" fmla="*/ 869056 w 1750042"/>
                  <a:gd name="connsiteY37" fmla="*/ 1321928 h 1832366"/>
                  <a:gd name="connsiteX38" fmla="*/ 983356 w 1750042"/>
                  <a:gd name="connsiteY38" fmla="*/ 1326161 h 1832366"/>
                  <a:gd name="connsiteX39" fmla="*/ 1042623 w 1750042"/>
                  <a:gd name="connsiteY39" fmla="*/ 1398128 h 1832366"/>
                  <a:gd name="connsiteX40" fmla="*/ 979123 w 1750042"/>
                  <a:gd name="connsiteY40" fmla="*/ 1508195 h 1832366"/>
                  <a:gd name="connsiteX41" fmla="*/ 894456 w 1750042"/>
                  <a:gd name="connsiteY41" fmla="*/ 1520895 h 1832366"/>
                  <a:gd name="connsiteX42" fmla="*/ 818256 w 1750042"/>
                  <a:gd name="connsiteY42" fmla="*/ 1482795 h 1832366"/>
                  <a:gd name="connsiteX43" fmla="*/ 716656 w 1750042"/>
                  <a:gd name="connsiteY43" fmla="*/ 1554761 h 1832366"/>
                  <a:gd name="connsiteX44" fmla="*/ 564256 w 1750042"/>
                  <a:gd name="connsiteY44" fmla="*/ 1503961 h 1832366"/>
                  <a:gd name="connsiteX45" fmla="*/ 526156 w 1750042"/>
                  <a:gd name="connsiteY45" fmla="*/ 1321928 h 1832366"/>
                  <a:gd name="connsiteX46" fmla="*/ 576956 w 1750042"/>
                  <a:gd name="connsiteY46" fmla="*/ 1241495 h 1832366"/>
                  <a:gd name="connsiteX47" fmla="*/ 547323 w 1750042"/>
                  <a:gd name="connsiteY47" fmla="*/ 1144128 h 1832366"/>
                  <a:gd name="connsiteX48" fmla="*/ 500756 w 1750042"/>
                  <a:gd name="connsiteY48" fmla="*/ 1182228 h 1832366"/>
                  <a:gd name="connsiteX49" fmla="*/ 509223 w 1750042"/>
                  <a:gd name="connsiteY49" fmla="*/ 1313461 h 1832366"/>
                  <a:gd name="connsiteX50" fmla="*/ 466889 w 1750042"/>
                  <a:gd name="connsiteY50" fmla="*/ 1453161 h 1832366"/>
                  <a:gd name="connsiteX51" fmla="*/ 500756 w 1750042"/>
                  <a:gd name="connsiteY51" fmla="*/ 1520895 h 1832366"/>
                  <a:gd name="connsiteX52" fmla="*/ 437256 w 1750042"/>
                  <a:gd name="connsiteY52" fmla="*/ 1584395 h 1832366"/>
                  <a:gd name="connsiteX53" fmla="*/ 356823 w 1750042"/>
                  <a:gd name="connsiteY53" fmla="*/ 1542061 h 1832366"/>
                  <a:gd name="connsiteX54" fmla="*/ 272156 w 1750042"/>
                  <a:gd name="connsiteY54" fmla="*/ 1520895 h 1832366"/>
                  <a:gd name="connsiteX55" fmla="*/ 267923 w 1750042"/>
                  <a:gd name="connsiteY55" fmla="*/ 1415061 h 1832366"/>
                  <a:gd name="connsiteX56" fmla="*/ 200189 w 1750042"/>
                  <a:gd name="connsiteY56" fmla="*/ 1321928 h 1832366"/>
                  <a:gd name="connsiteX57" fmla="*/ 250989 w 1750042"/>
                  <a:gd name="connsiteY57" fmla="*/ 1182228 h 1832366"/>
                  <a:gd name="connsiteX58" fmla="*/ 225589 w 1750042"/>
                  <a:gd name="connsiteY58" fmla="*/ 1148361 h 1832366"/>
                  <a:gd name="connsiteX59" fmla="*/ 98589 w 1750042"/>
                  <a:gd name="connsiteY59" fmla="*/ 1165295 h 1832366"/>
                  <a:gd name="connsiteX60" fmla="*/ 26623 w 1750042"/>
                  <a:gd name="connsiteY60" fmla="*/ 1237261 h 1832366"/>
                  <a:gd name="connsiteX61" fmla="*/ 1223 w 1750042"/>
                  <a:gd name="connsiteY61" fmla="*/ 1389661 h 1832366"/>
                  <a:gd name="connsiteX62" fmla="*/ 60489 w 1750042"/>
                  <a:gd name="connsiteY62" fmla="*/ 1575928 h 1832366"/>
                  <a:gd name="connsiteX63" fmla="*/ 246756 w 1750042"/>
                  <a:gd name="connsiteY63" fmla="*/ 1715628 h 1832366"/>
                  <a:gd name="connsiteX64" fmla="*/ 441489 w 1750042"/>
                  <a:gd name="connsiteY64" fmla="*/ 1804528 h 1832366"/>
                  <a:gd name="connsiteX65" fmla="*/ 695489 w 1750042"/>
                  <a:gd name="connsiteY65" fmla="*/ 1829928 h 1832366"/>
                  <a:gd name="connsiteX66" fmla="*/ 1025689 w 1750042"/>
                  <a:gd name="connsiteY66" fmla="*/ 1753728 h 1832366"/>
                  <a:gd name="connsiteX67" fmla="*/ 1254289 w 1750042"/>
                  <a:gd name="connsiteY67" fmla="*/ 1571695 h 1832366"/>
                  <a:gd name="connsiteX68" fmla="*/ 1389756 w 1750042"/>
                  <a:gd name="connsiteY68" fmla="*/ 1389661 h 1832366"/>
                  <a:gd name="connsiteX69" fmla="*/ 1499823 w 1750042"/>
                  <a:gd name="connsiteY69" fmla="*/ 1241495 h 1832366"/>
                  <a:gd name="connsiteX70" fmla="*/ 1694556 w 1750042"/>
                  <a:gd name="connsiteY70" fmla="*/ 1194928 h 1832366"/>
                  <a:gd name="connsiteX71" fmla="*/ 1749589 w 1750042"/>
                  <a:gd name="connsiteY71" fmla="*/ 813928 h 1832366"/>
                  <a:gd name="connsiteX72" fmla="*/ 1677623 w 1750042"/>
                  <a:gd name="connsiteY72" fmla="*/ 581095 h 1832366"/>
                  <a:gd name="connsiteX0" fmla="*/ 1677623 w 1729129"/>
                  <a:gd name="connsiteY0" fmla="*/ 581095 h 1832366"/>
                  <a:gd name="connsiteX1" fmla="*/ 1559089 w 1729129"/>
                  <a:gd name="connsiteY1" fmla="*/ 581095 h 1832366"/>
                  <a:gd name="connsiteX2" fmla="*/ 1381289 w 1729129"/>
                  <a:gd name="connsiteY2" fmla="*/ 454095 h 1832366"/>
                  <a:gd name="connsiteX3" fmla="*/ 1190789 w 1729129"/>
                  <a:gd name="connsiteY3" fmla="*/ 221261 h 1832366"/>
                  <a:gd name="connsiteX4" fmla="*/ 949489 w 1729129"/>
                  <a:gd name="connsiteY4" fmla="*/ 47695 h 1832366"/>
                  <a:gd name="connsiteX5" fmla="*/ 623523 w 1729129"/>
                  <a:gd name="connsiteY5" fmla="*/ 1128 h 1832366"/>
                  <a:gd name="connsiteX6" fmla="*/ 280623 w 1729129"/>
                  <a:gd name="connsiteY6" fmla="*/ 81561 h 1832366"/>
                  <a:gd name="connsiteX7" fmla="*/ 77423 w 1729129"/>
                  <a:gd name="connsiteY7" fmla="*/ 272061 h 1832366"/>
                  <a:gd name="connsiteX8" fmla="*/ 73189 w 1729129"/>
                  <a:gd name="connsiteY8" fmla="*/ 521828 h 1832366"/>
                  <a:gd name="connsiteX9" fmla="*/ 204423 w 1729129"/>
                  <a:gd name="connsiteY9" fmla="*/ 653061 h 1832366"/>
                  <a:gd name="connsiteX10" fmla="*/ 293323 w 1729129"/>
                  <a:gd name="connsiteY10" fmla="*/ 602261 h 1832366"/>
                  <a:gd name="connsiteX11" fmla="*/ 255223 w 1729129"/>
                  <a:gd name="connsiteY11" fmla="*/ 445628 h 1832366"/>
                  <a:gd name="connsiteX12" fmla="*/ 318723 w 1729129"/>
                  <a:gd name="connsiteY12" fmla="*/ 352495 h 1832366"/>
                  <a:gd name="connsiteX13" fmla="*/ 496523 w 1729129"/>
                  <a:gd name="connsiteY13" fmla="*/ 327095 h 1832366"/>
                  <a:gd name="connsiteX14" fmla="*/ 619289 w 1729129"/>
                  <a:gd name="connsiteY14" fmla="*/ 280528 h 1832366"/>
                  <a:gd name="connsiteX15" fmla="*/ 780156 w 1729129"/>
                  <a:gd name="connsiteY15" fmla="*/ 288995 h 1832366"/>
                  <a:gd name="connsiteX16" fmla="*/ 843656 w 1729129"/>
                  <a:gd name="connsiteY16" fmla="*/ 420228 h 1832366"/>
                  <a:gd name="connsiteX17" fmla="*/ 771689 w 1729129"/>
                  <a:gd name="connsiteY17" fmla="*/ 534528 h 1832366"/>
                  <a:gd name="connsiteX18" fmla="*/ 636223 w 1729129"/>
                  <a:gd name="connsiteY18" fmla="*/ 606495 h 1832366"/>
                  <a:gd name="connsiteX19" fmla="*/ 602356 w 1729129"/>
                  <a:gd name="connsiteY19" fmla="*/ 614961 h 1832366"/>
                  <a:gd name="connsiteX20" fmla="*/ 657389 w 1729129"/>
                  <a:gd name="connsiteY20" fmla="*/ 665761 h 1832366"/>
                  <a:gd name="connsiteX21" fmla="*/ 818256 w 1729129"/>
                  <a:gd name="connsiteY21" fmla="*/ 602261 h 1832366"/>
                  <a:gd name="connsiteX22" fmla="*/ 902923 w 1729129"/>
                  <a:gd name="connsiteY22" fmla="*/ 504895 h 1832366"/>
                  <a:gd name="connsiteX23" fmla="*/ 1059556 w 1729129"/>
                  <a:gd name="connsiteY23" fmla="*/ 517595 h 1832366"/>
                  <a:gd name="connsiteX24" fmla="*/ 1123056 w 1729129"/>
                  <a:gd name="connsiteY24" fmla="*/ 636128 h 1832366"/>
                  <a:gd name="connsiteX25" fmla="*/ 1131523 w 1729129"/>
                  <a:gd name="connsiteY25" fmla="*/ 750428 h 1832366"/>
                  <a:gd name="connsiteX26" fmla="*/ 1254289 w 1729129"/>
                  <a:gd name="connsiteY26" fmla="*/ 830861 h 1832366"/>
                  <a:gd name="connsiteX27" fmla="*/ 1262756 w 1729129"/>
                  <a:gd name="connsiteY27" fmla="*/ 949395 h 1832366"/>
                  <a:gd name="connsiteX28" fmla="*/ 1097656 w 1729129"/>
                  <a:gd name="connsiteY28" fmla="*/ 1101795 h 1832366"/>
                  <a:gd name="connsiteX29" fmla="*/ 1008756 w 1729129"/>
                  <a:gd name="connsiteY29" fmla="*/ 1254195 h 1832366"/>
                  <a:gd name="connsiteX30" fmla="*/ 826723 w 1729129"/>
                  <a:gd name="connsiteY30" fmla="*/ 1139895 h 1832366"/>
                  <a:gd name="connsiteX31" fmla="*/ 733589 w 1729129"/>
                  <a:gd name="connsiteY31" fmla="*/ 1038295 h 1832366"/>
                  <a:gd name="connsiteX32" fmla="*/ 674323 w 1729129"/>
                  <a:gd name="connsiteY32" fmla="*/ 1046761 h 1832366"/>
                  <a:gd name="connsiteX33" fmla="*/ 593889 w 1729129"/>
                  <a:gd name="connsiteY33" fmla="*/ 949395 h 1832366"/>
                  <a:gd name="connsiteX34" fmla="*/ 521923 w 1729129"/>
                  <a:gd name="connsiteY34" fmla="*/ 1012895 h 1832366"/>
                  <a:gd name="connsiteX35" fmla="*/ 636223 w 1729129"/>
                  <a:gd name="connsiteY35" fmla="*/ 1093328 h 1832366"/>
                  <a:gd name="connsiteX36" fmla="*/ 725123 w 1729129"/>
                  <a:gd name="connsiteY36" fmla="*/ 1190695 h 1832366"/>
                  <a:gd name="connsiteX37" fmla="*/ 869056 w 1729129"/>
                  <a:gd name="connsiteY37" fmla="*/ 1321928 h 1832366"/>
                  <a:gd name="connsiteX38" fmla="*/ 983356 w 1729129"/>
                  <a:gd name="connsiteY38" fmla="*/ 1326161 h 1832366"/>
                  <a:gd name="connsiteX39" fmla="*/ 1042623 w 1729129"/>
                  <a:gd name="connsiteY39" fmla="*/ 1398128 h 1832366"/>
                  <a:gd name="connsiteX40" fmla="*/ 979123 w 1729129"/>
                  <a:gd name="connsiteY40" fmla="*/ 1508195 h 1832366"/>
                  <a:gd name="connsiteX41" fmla="*/ 894456 w 1729129"/>
                  <a:gd name="connsiteY41" fmla="*/ 1520895 h 1832366"/>
                  <a:gd name="connsiteX42" fmla="*/ 818256 w 1729129"/>
                  <a:gd name="connsiteY42" fmla="*/ 1482795 h 1832366"/>
                  <a:gd name="connsiteX43" fmla="*/ 716656 w 1729129"/>
                  <a:gd name="connsiteY43" fmla="*/ 1554761 h 1832366"/>
                  <a:gd name="connsiteX44" fmla="*/ 564256 w 1729129"/>
                  <a:gd name="connsiteY44" fmla="*/ 1503961 h 1832366"/>
                  <a:gd name="connsiteX45" fmla="*/ 526156 w 1729129"/>
                  <a:gd name="connsiteY45" fmla="*/ 1321928 h 1832366"/>
                  <a:gd name="connsiteX46" fmla="*/ 576956 w 1729129"/>
                  <a:gd name="connsiteY46" fmla="*/ 1241495 h 1832366"/>
                  <a:gd name="connsiteX47" fmla="*/ 547323 w 1729129"/>
                  <a:gd name="connsiteY47" fmla="*/ 1144128 h 1832366"/>
                  <a:gd name="connsiteX48" fmla="*/ 500756 w 1729129"/>
                  <a:gd name="connsiteY48" fmla="*/ 1182228 h 1832366"/>
                  <a:gd name="connsiteX49" fmla="*/ 509223 w 1729129"/>
                  <a:gd name="connsiteY49" fmla="*/ 1313461 h 1832366"/>
                  <a:gd name="connsiteX50" fmla="*/ 466889 w 1729129"/>
                  <a:gd name="connsiteY50" fmla="*/ 1453161 h 1832366"/>
                  <a:gd name="connsiteX51" fmla="*/ 500756 w 1729129"/>
                  <a:gd name="connsiteY51" fmla="*/ 1520895 h 1832366"/>
                  <a:gd name="connsiteX52" fmla="*/ 437256 w 1729129"/>
                  <a:gd name="connsiteY52" fmla="*/ 1584395 h 1832366"/>
                  <a:gd name="connsiteX53" fmla="*/ 356823 w 1729129"/>
                  <a:gd name="connsiteY53" fmla="*/ 1542061 h 1832366"/>
                  <a:gd name="connsiteX54" fmla="*/ 272156 w 1729129"/>
                  <a:gd name="connsiteY54" fmla="*/ 1520895 h 1832366"/>
                  <a:gd name="connsiteX55" fmla="*/ 267923 w 1729129"/>
                  <a:gd name="connsiteY55" fmla="*/ 1415061 h 1832366"/>
                  <a:gd name="connsiteX56" fmla="*/ 200189 w 1729129"/>
                  <a:gd name="connsiteY56" fmla="*/ 1321928 h 1832366"/>
                  <a:gd name="connsiteX57" fmla="*/ 250989 w 1729129"/>
                  <a:gd name="connsiteY57" fmla="*/ 1182228 h 1832366"/>
                  <a:gd name="connsiteX58" fmla="*/ 225589 w 1729129"/>
                  <a:gd name="connsiteY58" fmla="*/ 1148361 h 1832366"/>
                  <a:gd name="connsiteX59" fmla="*/ 98589 w 1729129"/>
                  <a:gd name="connsiteY59" fmla="*/ 1165295 h 1832366"/>
                  <a:gd name="connsiteX60" fmla="*/ 26623 w 1729129"/>
                  <a:gd name="connsiteY60" fmla="*/ 1237261 h 1832366"/>
                  <a:gd name="connsiteX61" fmla="*/ 1223 w 1729129"/>
                  <a:gd name="connsiteY61" fmla="*/ 1389661 h 1832366"/>
                  <a:gd name="connsiteX62" fmla="*/ 60489 w 1729129"/>
                  <a:gd name="connsiteY62" fmla="*/ 1575928 h 1832366"/>
                  <a:gd name="connsiteX63" fmla="*/ 246756 w 1729129"/>
                  <a:gd name="connsiteY63" fmla="*/ 1715628 h 1832366"/>
                  <a:gd name="connsiteX64" fmla="*/ 441489 w 1729129"/>
                  <a:gd name="connsiteY64" fmla="*/ 1804528 h 1832366"/>
                  <a:gd name="connsiteX65" fmla="*/ 695489 w 1729129"/>
                  <a:gd name="connsiteY65" fmla="*/ 1829928 h 1832366"/>
                  <a:gd name="connsiteX66" fmla="*/ 1025689 w 1729129"/>
                  <a:gd name="connsiteY66" fmla="*/ 1753728 h 1832366"/>
                  <a:gd name="connsiteX67" fmla="*/ 1254289 w 1729129"/>
                  <a:gd name="connsiteY67" fmla="*/ 1571695 h 1832366"/>
                  <a:gd name="connsiteX68" fmla="*/ 1389756 w 1729129"/>
                  <a:gd name="connsiteY68" fmla="*/ 1389661 h 1832366"/>
                  <a:gd name="connsiteX69" fmla="*/ 1499823 w 1729129"/>
                  <a:gd name="connsiteY69" fmla="*/ 1241495 h 1832366"/>
                  <a:gd name="connsiteX70" fmla="*/ 1694556 w 1729129"/>
                  <a:gd name="connsiteY70" fmla="*/ 1194928 h 1832366"/>
                  <a:gd name="connsiteX71" fmla="*/ 1726615 w 1729129"/>
                  <a:gd name="connsiteY71" fmla="*/ 813928 h 1832366"/>
                  <a:gd name="connsiteX72" fmla="*/ 1677623 w 1729129"/>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4149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17529 w 1743830"/>
                  <a:gd name="connsiteY67" fmla="*/ 156250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26723 w 1743830"/>
                  <a:gd name="connsiteY30" fmla="*/ 113989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3830" h="1833262">
                    <a:moveTo>
                      <a:pt x="1677623" y="581095"/>
                    </a:moveTo>
                    <a:cubicBezTo>
                      <a:pt x="1649702" y="542289"/>
                      <a:pt x="1608478" y="602262"/>
                      <a:pt x="1559089" y="581095"/>
                    </a:cubicBezTo>
                    <a:cubicBezTo>
                      <a:pt x="1509700" y="559928"/>
                      <a:pt x="1442672" y="514067"/>
                      <a:pt x="1381289" y="454095"/>
                    </a:cubicBezTo>
                    <a:cubicBezTo>
                      <a:pt x="1319906" y="394123"/>
                      <a:pt x="1262756" y="288994"/>
                      <a:pt x="1190789" y="221261"/>
                    </a:cubicBezTo>
                    <a:cubicBezTo>
                      <a:pt x="1118822" y="153528"/>
                      <a:pt x="1044033" y="84384"/>
                      <a:pt x="949489" y="47695"/>
                    </a:cubicBezTo>
                    <a:cubicBezTo>
                      <a:pt x="854945" y="11006"/>
                      <a:pt x="735001" y="-4516"/>
                      <a:pt x="623523" y="1128"/>
                    </a:cubicBezTo>
                    <a:cubicBezTo>
                      <a:pt x="512045" y="6772"/>
                      <a:pt x="371640" y="36406"/>
                      <a:pt x="280623" y="81561"/>
                    </a:cubicBezTo>
                    <a:cubicBezTo>
                      <a:pt x="189606" y="126716"/>
                      <a:pt x="111995" y="198683"/>
                      <a:pt x="77423" y="272061"/>
                    </a:cubicBezTo>
                    <a:cubicBezTo>
                      <a:pt x="42851" y="345439"/>
                      <a:pt x="52022" y="458328"/>
                      <a:pt x="73189" y="521828"/>
                    </a:cubicBezTo>
                    <a:cubicBezTo>
                      <a:pt x="94356" y="585328"/>
                      <a:pt x="167734" y="639656"/>
                      <a:pt x="204423" y="653061"/>
                    </a:cubicBezTo>
                    <a:cubicBezTo>
                      <a:pt x="241112" y="666466"/>
                      <a:pt x="284856" y="636833"/>
                      <a:pt x="293323" y="602261"/>
                    </a:cubicBezTo>
                    <a:cubicBezTo>
                      <a:pt x="301790" y="567689"/>
                      <a:pt x="250990" y="487256"/>
                      <a:pt x="255223" y="445628"/>
                    </a:cubicBezTo>
                    <a:cubicBezTo>
                      <a:pt x="259456" y="404000"/>
                      <a:pt x="284454" y="393809"/>
                      <a:pt x="318723" y="352495"/>
                    </a:cubicBezTo>
                    <a:cubicBezTo>
                      <a:pt x="352992" y="311181"/>
                      <a:pt x="404797" y="212709"/>
                      <a:pt x="460839" y="197741"/>
                    </a:cubicBezTo>
                    <a:cubicBezTo>
                      <a:pt x="516881" y="182773"/>
                      <a:pt x="601754" y="247477"/>
                      <a:pt x="654973" y="262686"/>
                    </a:cubicBezTo>
                    <a:cubicBezTo>
                      <a:pt x="708192" y="277895"/>
                      <a:pt x="748709" y="262738"/>
                      <a:pt x="780156" y="288995"/>
                    </a:cubicBezTo>
                    <a:cubicBezTo>
                      <a:pt x="811603" y="315252"/>
                      <a:pt x="845067" y="379306"/>
                      <a:pt x="843656" y="420228"/>
                    </a:cubicBezTo>
                    <a:cubicBezTo>
                      <a:pt x="842245" y="461150"/>
                      <a:pt x="806261" y="503484"/>
                      <a:pt x="771689" y="534528"/>
                    </a:cubicBezTo>
                    <a:cubicBezTo>
                      <a:pt x="737117" y="565572"/>
                      <a:pt x="664445" y="593090"/>
                      <a:pt x="636223" y="606495"/>
                    </a:cubicBezTo>
                    <a:cubicBezTo>
                      <a:pt x="608001" y="619900"/>
                      <a:pt x="598828" y="605083"/>
                      <a:pt x="602356" y="614961"/>
                    </a:cubicBezTo>
                    <a:cubicBezTo>
                      <a:pt x="605884" y="624839"/>
                      <a:pt x="621406" y="667878"/>
                      <a:pt x="657389" y="665761"/>
                    </a:cubicBezTo>
                    <a:cubicBezTo>
                      <a:pt x="693372" y="663644"/>
                      <a:pt x="777334" y="629072"/>
                      <a:pt x="818256" y="602261"/>
                    </a:cubicBezTo>
                    <a:cubicBezTo>
                      <a:pt x="859178" y="575450"/>
                      <a:pt x="862706" y="519006"/>
                      <a:pt x="902923" y="504895"/>
                    </a:cubicBezTo>
                    <a:cubicBezTo>
                      <a:pt x="943140" y="490784"/>
                      <a:pt x="1022867" y="495723"/>
                      <a:pt x="1059556" y="517595"/>
                    </a:cubicBezTo>
                    <a:cubicBezTo>
                      <a:pt x="1096245" y="539467"/>
                      <a:pt x="1111062" y="597323"/>
                      <a:pt x="1123056" y="636128"/>
                    </a:cubicBezTo>
                    <a:cubicBezTo>
                      <a:pt x="1135050" y="674933"/>
                      <a:pt x="1109651" y="717973"/>
                      <a:pt x="1131523" y="750428"/>
                    </a:cubicBezTo>
                    <a:cubicBezTo>
                      <a:pt x="1153395" y="782883"/>
                      <a:pt x="1232417" y="797700"/>
                      <a:pt x="1254289" y="830861"/>
                    </a:cubicBezTo>
                    <a:cubicBezTo>
                      <a:pt x="1276161" y="864022"/>
                      <a:pt x="1288861" y="904239"/>
                      <a:pt x="1262756" y="949395"/>
                    </a:cubicBezTo>
                    <a:cubicBezTo>
                      <a:pt x="1236651" y="994551"/>
                      <a:pt x="1139989" y="1050995"/>
                      <a:pt x="1097656" y="1101795"/>
                    </a:cubicBezTo>
                    <a:cubicBezTo>
                      <a:pt x="1055323" y="1152595"/>
                      <a:pt x="1046253" y="1241718"/>
                      <a:pt x="1008756" y="1254195"/>
                    </a:cubicBezTo>
                    <a:cubicBezTo>
                      <a:pt x="971259" y="1266672"/>
                      <a:pt x="903982" y="1208043"/>
                      <a:pt x="872672" y="1176655"/>
                    </a:cubicBezTo>
                    <a:cubicBezTo>
                      <a:pt x="841362" y="1145267"/>
                      <a:pt x="853952" y="1087514"/>
                      <a:pt x="820894" y="1065865"/>
                    </a:cubicBezTo>
                    <a:cubicBezTo>
                      <a:pt x="787836" y="1044216"/>
                      <a:pt x="712157" y="1066173"/>
                      <a:pt x="674323" y="1046761"/>
                    </a:cubicBezTo>
                    <a:cubicBezTo>
                      <a:pt x="636489" y="1027349"/>
                      <a:pt x="619289" y="955039"/>
                      <a:pt x="593889" y="949395"/>
                    </a:cubicBezTo>
                    <a:cubicBezTo>
                      <a:pt x="568489" y="943751"/>
                      <a:pt x="515633" y="992735"/>
                      <a:pt x="521923" y="1012895"/>
                    </a:cubicBezTo>
                    <a:cubicBezTo>
                      <a:pt x="528213" y="1033055"/>
                      <a:pt x="597761" y="1040720"/>
                      <a:pt x="631628" y="1070353"/>
                    </a:cubicBezTo>
                    <a:cubicBezTo>
                      <a:pt x="665495" y="1099986"/>
                      <a:pt x="685552" y="1148766"/>
                      <a:pt x="725123" y="1190695"/>
                    </a:cubicBezTo>
                    <a:cubicBezTo>
                      <a:pt x="764694" y="1232624"/>
                      <a:pt x="826017" y="1299350"/>
                      <a:pt x="869056" y="1321928"/>
                    </a:cubicBezTo>
                    <a:cubicBezTo>
                      <a:pt x="912095" y="1344506"/>
                      <a:pt x="954428" y="1313461"/>
                      <a:pt x="983356" y="1326161"/>
                    </a:cubicBezTo>
                    <a:cubicBezTo>
                      <a:pt x="1012284" y="1338861"/>
                      <a:pt x="1043328" y="1367789"/>
                      <a:pt x="1042623" y="1398128"/>
                    </a:cubicBezTo>
                    <a:cubicBezTo>
                      <a:pt x="1041918" y="1428467"/>
                      <a:pt x="1003817" y="1487734"/>
                      <a:pt x="979123" y="1508195"/>
                    </a:cubicBezTo>
                    <a:cubicBezTo>
                      <a:pt x="954429" y="1528656"/>
                      <a:pt x="921267" y="1525128"/>
                      <a:pt x="894456" y="1520895"/>
                    </a:cubicBezTo>
                    <a:cubicBezTo>
                      <a:pt x="867645" y="1516662"/>
                      <a:pt x="847889" y="1477151"/>
                      <a:pt x="818256" y="1482795"/>
                    </a:cubicBezTo>
                    <a:cubicBezTo>
                      <a:pt x="788623" y="1488439"/>
                      <a:pt x="758989" y="1551233"/>
                      <a:pt x="716656" y="1554761"/>
                    </a:cubicBezTo>
                    <a:cubicBezTo>
                      <a:pt x="674323" y="1558289"/>
                      <a:pt x="596006" y="1542767"/>
                      <a:pt x="564256" y="1503961"/>
                    </a:cubicBezTo>
                    <a:cubicBezTo>
                      <a:pt x="532506" y="1465156"/>
                      <a:pt x="524039" y="1365672"/>
                      <a:pt x="526156" y="1321928"/>
                    </a:cubicBezTo>
                    <a:cubicBezTo>
                      <a:pt x="528273" y="1278184"/>
                      <a:pt x="573428" y="1271128"/>
                      <a:pt x="576956" y="1241495"/>
                    </a:cubicBezTo>
                    <a:cubicBezTo>
                      <a:pt x="580484" y="1211862"/>
                      <a:pt x="560023" y="1154006"/>
                      <a:pt x="547323" y="1144128"/>
                    </a:cubicBezTo>
                    <a:cubicBezTo>
                      <a:pt x="534623" y="1134250"/>
                      <a:pt x="507106" y="1154006"/>
                      <a:pt x="500756" y="1182228"/>
                    </a:cubicBezTo>
                    <a:cubicBezTo>
                      <a:pt x="494406" y="1210450"/>
                      <a:pt x="514867" y="1268306"/>
                      <a:pt x="509223" y="1313461"/>
                    </a:cubicBezTo>
                    <a:cubicBezTo>
                      <a:pt x="503578" y="1358617"/>
                      <a:pt x="468300" y="1418589"/>
                      <a:pt x="466889" y="1453161"/>
                    </a:cubicBezTo>
                    <a:cubicBezTo>
                      <a:pt x="465478" y="1487733"/>
                      <a:pt x="505695" y="1499023"/>
                      <a:pt x="500756" y="1520895"/>
                    </a:cubicBezTo>
                    <a:cubicBezTo>
                      <a:pt x="495817" y="1542767"/>
                      <a:pt x="461245" y="1580867"/>
                      <a:pt x="437256" y="1584395"/>
                    </a:cubicBezTo>
                    <a:cubicBezTo>
                      <a:pt x="413267" y="1587923"/>
                      <a:pt x="384340" y="1552644"/>
                      <a:pt x="356823" y="1542061"/>
                    </a:cubicBezTo>
                    <a:cubicBezTo>
                      <a:pt x="329306" y="1531478"/>
                      <a:pt x="286973" y="1542062"/>
                      <a:pt x="272156" y="1520895"/>
                    </a:cubicBezTo>
                    <a:cubicBezTo>
                      <a:pt x="257339" y="1499728"/>
                      <a:pt x="279917" y="1448222"/>
                      <a:pt x="267923" y="1415061"/>
                    </a:cubicBezTo>
                    <a:cubicBezTo>
                      <a:pt x="255929" y="1381900"/>
                      <a:pt x="203011" y="1360734"/>
                      <a:pt x="200189" y="1321928"/>
                    </a:cubicBezTo>
                    <a:cubicBezTo>
                      <a:pt x="197367" y="1283122"/>
                      <a:pt x="246756" y="1211156"/>
                      <a:pt x="250989" y="1182228"/>
                    </a:cubicBezTo>
                    <a:cubicBezTo>
                      <a:pt x="255222" y="1153300"/>
                      <a:pt x="250989" y="1151183"/>
                      <a:pt x="225589" y="1148361"/>
                    </a:cubicBezTo>
                    <a:cubicBezTo>
                      <a:pt x="200189" y="1145539"/>
                      <a:pt x="131750" y="1150478"/>
                      <a:pt x="98589" y="1165295"/>
                    </a:cubicBezTo>
                    <a:cubicBezTo>
                      <a:pt x="65428" y="1180112"/>
                      <a:pt x="42851" y="1199867"/>
                      <a:pt x="26623" y="1237261"/>
                    </a:cubicBezTo>
                    <a:cubicBezTo>
                      <a:pt x="10395" y="1274655"/>
                      <a:pt x="-4421" y="1333217"/>
                      <a:pt x="1223" y="1389661"/>
                    </a:cubicBezTo>
                    <a:cubicBezTo>
                      <a:pt x="6867" y="1446105"/>
                      <a:pt x="19567" y="1521600"/>
                      <a:pt x="60489" y="1575928"/>
                    </a:cubicBezTo>
                    <a:cubicBezTo>
                      <a:pt x="101411" y="1630256"/>
                      <a:pt x="183256" y="1677528"/>
                      <a:pt x="246756" y="1715628"/>
                    </a:cubicBezTo>
                    <a:cubicBezTo>
                      <a:pt x="310256" y="1753728"/>
                      <a:pt x="366700" y="1785478"/>
                      <a:pt x="441489" y="1804528"/>
                    </a:cubicBezTo>
                    <a:cubicBezTo>
                      <a:pt x="516278" y="1823578"/>
                      <a:pt x="605015" y="1840692"/>
                      <a:pt x="695489" y="1829928"/>
                    </a:cubicBezTo>
                    <a:cubicBezTo>
                      <a:pt x="785963" y="1819164"/>
                      <a:pt x="897328" y="1784514"/>
                      <a:pt x="984335" y="1739943"/>
                    </a:cubicBezTo>
                    <a:cubicBezTo>
                      <a:pt x="1071342" y="1695373"/>
                      <a:pt x="1153788" y="1626246"/>
                      <a:pt x="1217529" y="1562505"/>
                    </a:cubicBezTo>
                    <a:cubicBezTo>
                      <a:pt x="1281270" y="1498764"/>
                      <a:pt x="1318200" y="1412529"/>
                      <a:pt x="1366781" y="1357496"/>
                    </a:cubicBezTo>
                    <a:cubicBezTo>
                      <a:pt x="1415362" y="1302463"/>
                      <a:pt x="1449789" y="1264761"/>
                      <a:pt x="1509013" y="1232305"/>
                    </a:cubicBezTo>
                    <a:cubicBezTo>
                      <a:pt x="1568237" y="1199849"/>
                      <a:pt x="1680498" y="1234024"/>
                      <a:pt x="1722126" y="1162763"/>
                    </a:cubicBezTo>
                    <a:cubicBezTo>
                      <a:pt x="1763754" y="1091502"/>
                      <a:pt x="1734032" y="910873"/>
                      <a:pt x="1726615" y="813928"/>
                    </a:cubicBezTo>
                    <a:cubicBezTo>
                      <a:pt x="1719198" y="716983"/>
                      <a:pt x="1705544" y="619901"/>
                      <a:pt x="1677623" y="581095"/>
                    </a:cubicBezTo>
                    <a:close/>
                  </a:path>
                </a:pathLst>
              </a:custGeom>
              <a:solidFill>
                <a:srgbClr val="FDB338">
                  <a:lumMod val="20000"/>
                  <a:lumOff val="80000"/>
                </a:srgbClr>
              </a:solidFill>
              <a:ln w="19050">
                <a:solidFill>
                  <a:srgbClr val="00823B"/>
                </a:solidFill>
                <a:prstDash val="sysDot"/>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44" name="Group 943">
                <a:extLst>
                  <a:ext uri="{FF2B5EF4-FFF2-40B4-BE49-F238E27FC236}">
                    <a16:creationId xmlns:a16="http://schemas.microsoft.com/office/drawing/2014/main" id="{D826BA68-EE33-0789-2E21-85B78D6D45B0}"/>
                  </a:ext>
                </a:extLst>
              </p:cNvPr>
              <p:cNvGrpSpPr/>
              <p:nvPr/>
            </p:nvGrpSpPr>
            <p:grpSpPr>
              <a:xfrm>
                <a:off x="9694278" y="3301690"/>
                <a:ext cx="1679098" cy="840883"/>
                <a:chOff x="9185562" y="3375223"/>
                <a:chExt cx="1679098" cy="840883"/>
              </a:xfrm>
            </p:grpSpPr>
            <p:grpSp>
              <p:nvGrpSpPr>
                <p:cNvPr id="1452" name="Group 1451">
                  <a:extLst>
                    <a:ext uri="{FF2B5EF4-FFF2-40B4-BE49-F238E27FC236}">
                      <a16:creationId xmlns:a16="http://schemas.microsoft.com/office/drawing/2014/main" id="{51267890-BA1F-F6AC-C982-1D95F9DF293B}"/>
                    </a:ext>
                  </a:extLst>
                </p:cNvPr>
                <p:cNvGrpSpPr/>
                <p:nvPr/>
              </p:nvGrpSpPr>
              <p:grpSpPr>
                <a:xfrm>
                  <a:off x="10595983" y="4061326"/>
                  <a:ext cx="263253" cy="154780"/>
                  <a:chOff x="10595983" y="4061326"/>
                  <a:chExt cx="263253" cy="154780"/>
                </a:xfrm>
              </p:grpSpPr>
              <p:sp>
                <p:nvSpPr>
                  <p:cNvPr id="1464" name="Rectangle 1463">
                    <a:extLst>
                      <a:ext uri="{FF2B5EF4-FFF2-40B4-BE49-F238E27FC236}">
                        <a16:creationId xmlns:a16="http://schemas.microsoft.com/office/drawing/2014/main" id="{634EA16A-EA8F-A095-405F-735198CF4F9F}"/>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5" name="Rectangle 1464">
                    <a:extLst>
                      <a:ext uri="{FF2B5EF4-FFF2-40B4-BE49-F238E27FC236}">
                        <a16:creationId xmlns:a16="http://schemas.microsoft.com/office/drawing/2014/main" id="{13EF5AAB-8772-9A47-F1CB-39CAB5903002}"/>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6" name="Rectangle 1465">
                    <a:extLst>
                      <a:ext uri="{FF2B5EF4-FFF2-40B4-BE49-F238E27FC236}">
                        <a16:creationId xmlns:a16="http://schemas.microsoft.com/office/drawing/2014/main" id="{2F5B1C29-0F4F-2EED-6E4C-B55BE3AB6A22}"/>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7" name="Rectangle 1466">
                    <a:extLst>
                      <a:ext uri="{FF2B5EF4-FFF2-40B4-BE49-F238E27FC236}">
                        <a16:creationId xmlns:a16="http://schemas.microsoft.com/office/drawing/2014/main" id="{1885AB55-4105-CEDF-9CD7-EC9498AD5AFD}"/>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8" name="Rectangle 1467">
                    <a:extLst>
                      <a:ext uri="{FF2B5EF4-FFF2-40B4-BE49-F238E27FC236}">
                        <a16:creationId xmlns:a16="http://schemas.microsoft.com/office/drawing/2014/main" id="{F355528B-467D-CEB8-5794-8891EC7844BD}"/>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53" name="Group 1452">
                  <a:extLst>
                    <a:ext uri="{FF2B5EF4-FFF2-40B4-BE49-F238E27FC236}">
                      <a16:creationId xmlns:a16="http://schemas.microsoft.com/office/drawing/2014/main" id="{96AD3F93-5252-8D77-AF1F-924FB450B226}"/>
                    </a:ext>
                  </a:extLst>
                </p:cNvPr>
                <p:cNvGrpSpPr/>
                <p:nvPr/>
              </p:nvGrpSpPr>
              <p:grpSpPr>
                <a:xfrm>
                  <a:off x="9185562" y="3375223"/>
                  <a:ext cx="1679098" cy="810532"/>
                  <a:chOff x="9185562" y="3375223"/>
                  <a:chExt cx="1679098" cy="810532"/>
                </a:xfrm>
              </p:grpSpPr>
              <p:sp>
                <p:nvSpPr>
                  <p:cNvPr id="1454" name="Freeform: Shape 1453">
                    <a:extLst>
                      <a:ext uri="{FF2B5EF4-FFF2-40B4-BE49-F238E27FC236}">
                        <a16:creationId xmlns:a16="http://schemas.microsoft.com/office/drawing/2014/main" id="{41450B3A-CE41-2B14-EC97-8D48380E0C43}"/>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5" name="Oval 1454">
                    <a:extLst>
                      <a:ext uri="{FF2B5EF4-FFF2-40B4-BE49-F238E27FC236}">
                        <a16:creationId xmlns:a16="http://schemas.microsoft.com/office/drawing/2014/main" id="{7FEA87E7-2C5D-B2EC-A10A-6E480333F223}"/>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6" name="Oval 1455">
                    <a:extLst>
                      <a:ext uri="{FF2B5EF4-FFF2-40B4-BE49-F238E27FC236}">
                        <a16:creationId xmlns:a16="http://schemas.microsoft.com/office/drawing/2014/main" id="{49116094-76B2-8C29-361C-A92487337F3E}"/>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7" name="Oval 1456">
                    <a:extLst>
                      <a:ext uri="{FF2B5EF4-FFF2-40B4-BE49-F238E27FC236}">
                        <a16:creationId xmlns:a16="http://schemas.microsoft.com/office/drawing/2014/main" id="{C52FFC98-8AE3-D240-B318-EAFDF5EE595F}"/>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8" name="Oval 1457">
                    <a:extLst>
                      <a:ext uri="{FF2B5EF4-FFF2-40B4-BE49-F238E27FC236}">
                        <a16:creationId xmlns:a16="http://schemas.microsoft.com/office/drawing/2014/main" id="{2D822E7C-9E4A-D25F-41A6-049CCC50FAF7}"/>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9" name="Oval 1458">
                    <a:extLst>
                      <a:ext uri="{FF2B5EF4-FFF2-40B4-BE49-F238E27FC236}">
                        <a16:creationId xmlns:a16="http://schemas.microsoft.com/office/drawing/2014/main" id="{F29C41CB-E8D5-DF41-4AB3-0525EE21DE50}"/>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0" name="Oval 1459">
                    <a:extLst>
                      <a:ext uri="{FF2B5EF4-FFF2-40B4-BE49-F238E27FC236}">
                        <a16:creationId xmlns:a16="http://schemas.microsoft.com/office/drawing/2014/main" id="{BD58975C-91B4-8768-D69C-C03E2C7B92E3}"/>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1" name="Oval 1460">
                    <a:extLst>
                      <a:ext uri="{FF2B5EF4-FFF2-40B4-BE49-F238E27FC236}">
                        <a16:creationId xmlns:a16="http://schemas.microsoft.com/office/drawing/2014/main" id="{E4E27A7A-2A04-04EC-DE02-1302035CAEC8}"/>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62" name="Straight Connector 1461">
                    <a:extLst>
                      <a:ext uri="{FF2B5EF4-FFF2-40B4-BE49-F238E27FC236}">
                        <a16:creationId xmlns:a16="http://schemas.microsoft.com/office/drawing/2014/main" id="{87EF2247-4632-E99E-6820-55C32E1D7213}"/>
                      </a:ext>
                    </a:extLst>
                  </p:cNvPr>
                  <p:cNvCxnSpPr>
                    <a:cxnSpLocks/>
                    <a:stCxn id="1454" idx="28"/>
                    <a:endCxn id="1454"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463" name="Straight Connector 1462">
                    <a:extLst>
                      <a:ext uri="{FF2B5EF4-FFF2-40B4-BE49-F238E27FC236}">
                        <a16:creationId xmlns:a16="http://schemas.microsoft.com/office/drawing/2014/main" id="{65C1DF5A-3FEA-099F-7689-CCCBBB4ABE72}"/>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grpSp>
            <p:nvGrpSpPr>
              <p:cNvPr id="945" name="Group 944">
                <a:extLst>
                  <a:ext uri="{FF2B5EF4-FFF2-40B4-BE49-F238E27FC236}">
                    <a16:creationId xmlns:a16="http://schemas.microsoft.com/office/drawing/2014/main" id="{C14C336A-10FF-8255-B9C7-37A5E0073CC3}"/>
                  </a:ext>
                </a:extLst>
              </p:cNvPr>
              <p:cNvGrpSpPr/>
              <p:nvPr/>
            </p:nvGrpSpPr>
            <p:grpSpPr>
              <a:xfrm flipV="1">
                <a:off x="9652109" y="4228687"/>
                <a:ext cx="1748974" cy="907716"/>
                <a:chOff x="9185562" y="3375223"/>
                <a:chExt cx="1679098" cy="840883"/>
              </a:xfrm>
            </p:grpSpPr>
            <p:grpSp>
              <p:nvGrpSpPr>
                <p:cNvPr id="1435" name="Group 1434">
                  <a:extLst>
                    <a:ext uri="{FF2B5EF4-FFF2-40B4-BE49-F238E27FC236}">
                      <a16:creationId xmlns:a16="http://schemas.microsoft.com/office/drawing/2014/main" id="{AF42FD52-3A38-130B-22ED-88F24F7268FD}"/>
                    </a:ext>
                  </a:extLst>
                </p:cNvPr>
                <p:cNvGrpSpPr/>
                <p:nvPr/>
              </p:nvGrpSpPr>
              <p:grpSpPr>
                <a:xfrm>
                  <a:off x="10595983" y="4061326"/>
                  <a:ext cx="263253" cy="154780"/>
                  <a:chOff x="10595983" y="4061326"/>
                  <a:chExt cx="263253" cy="154780"/>
                </a:xfrm>
              </p:grpSpPr>
              <p:sp>
                <p:nvSpPr>
                  <p:cNvPr id="1447" name="Rectangle 1446">
                    <a:extLst>
                      <a:ext uri="{FF2B5EF4-FFF2-40B4-BE49-F238E27FC236}">
                        <a16:creationId xmlns:a16="http://schemas.microsoft.com/office/drawing/2014/main" id="{2F34CC90-E5F2-3881-C81F-A9EDB1372749}"/>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8" name="Rectangle 1447">
                    <a:extLst>
                      <a:ext uri="{FF2B5EF4-FFF2-40B4-BE49-F238E27FC236}">
                        <a16:creationId xmlns:a16="http://schemas.microsoft.com/office/drawing/2014/main" id="{B469111A-509B-BBE7-3F7F-F3A445B13EFC}"/>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9" name="Rectangle 1448">
                    <a:extLst>
                      <a:ext uri="{FF2B5EF4-FFF2-40B4-BE49-F238E27FC236}">
                        <a16:creationId xmlns:a16="http://schemas.microsoft.com/office/drawing/2014/main" id="{7F02AD15-5286-CDCD-7026-809CFBDCC0C6}"/>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0" name="Rectangle 1449">
                    <a:extLst>
                      <a:ext uri="{FF2B5EF4-FFF2-40B4-BE49-F238E27FC236}">
                        <a16:creationId xmlns:a16="http://schemas.microsoft.com/office/drawing/2014/main" id="{B5901C38-DE95-66A2-EC92-E3967513FE7E}"/>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1" name="Rectangle 1450">
                    <a:extLst>
                      <a:ext uri="{FF2B5EF4-FFF2-40B4-BE49-F238E27FC236}">
                        <a16:creationId xmlns:a16="http://schemas.microsoft.com/office/drawing/2014/main" id="{7709EFCF-9231-A2CF-F33F-C1C6DA71B993}"/>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36" name="Group 1435">
                  <a:extLst>
                    <a:ext uri="{FF2B5EF4-FFF2-40B4-BE49-F238E27FC236}">
                      <a16:creationId xmlns:a16="http://schemas.microsoft.com/office/drawing/2014/main" id="{0662E0EC-233A-DDE7-28AB-A88FEFC65C57}"/>
                    </a:ext>
                  </a:extLst>
                </p:cNvPr>
                <p:cNvGrpSpPr/>
                <p:nvPr/>
              </p:nvGrpSpPr>
              <p:grpSpPr>
                <a:xfrm>
                  <a:off x="9185562" y="3375223"/>
                  <a:ext cx="1679098" cy="810532"/>
                  <a:chOff x="9185562" y="3375223"/>
                  <a:chExt cx="1679098" cy="810532"/>
                </a:xfrm>
              </p:grpSpPr>
              <p:sp>
                <p:nvSpPr>
                  <p:cNvPr id="1437" name="Freeform: Shape 1436">
                    <a:extLst>
                      <a:ext uri="{FF2B5EF4-FFF2-40B4-BE49-F238E27FC236}">
                        <a16:creationId xmlns:a16="http://schemas.microsoft.com/office/drawing/2014/main" id="{C08106DD-DFA6-C3B3-959B-823744EEC581}"/>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8" name="Oval 1437">
                    <a:extLst>
                      <a:ext uri="{FF2B5EF4-FFF2-40B4-BE49-F238E27FC236}">
                        <a16:creationId xmlns:a16="http://schemas.microsoft.com/office/drawing/2014/main" id="{806DAF35-B7BC-539B-4AA4-899A22049CCB}"/>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9" name="Oval 1438">
                    <a:extLst>
                      <a:ext uri="{FF2B5EF4-FFF2-40B4-BE49-F238E27FC236}">
                        <a16:creationId xmlns:a16="http://schemas.microsoft.com/office/drawing/2014/main" id="{A9F61705-20C1-6E1B-38B5-78217ED39F72}"/>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0" name="Oval 1439">
                    <a:extLst>
                      <a:ext uri="{FF2B5EF4-FFF2-40B4-BE49-F238E27FC236}">
                        <a16:creationId xmlns:a16="http://schemas.microsoft.com/office/drawing/2014/main" id="{6504CC9A-D364-56FA-38C1-9185BB78175D}"/>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1" name="Oval 1440">
                    <a:extLst>
                      <a:ext uri="{FF2B5EF4-FFF2-40B4-BE49-F238E27FC236}">
                        <a16:creationId xmlns:a16="http://schemas.microsoft.com/office/drawing/2014/main" id="{B87A682B-01B1-384F-EDEC-D954022996B4}"/>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2" name="Oval 1441">
                    <a:extLst>
                      <a:ext uri="{FF2B5EF4-FFF2-40B4-BE49-F238E27FC236}">
                        <a16:creationId xmlns:a16="http://schemas.microsoft.com/office/drawing/2014/main" id="{DA70C2C2-CB87-1E26-D550-B0B614858684}"/>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3" name="Oval 1442">
                    <a:extLst>
                      <a:ext uri="{FF2B5EF4-FFF2-40B4-BE49-F238E27FC236}">
                        <a16:creationId xmlns:a16="http://schemas.microsoft.com/office/drawing/2014/main" id="{01C8EDCF-6D08-5E62-8691-C03E31702FDA}"/>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4" name="Oval 1443">
                    <a:extLst>
                      <a:ext uri="{FF2B5EF4-FFF2-40B4-BE49-F238E27FC236}">
                        <a16:creationId xmlns:a16="http://schemas.microsoft.com/office/drawing/2014/main" id="{1A2CF24B-D303-831E-B070-1B1177E933C8}"/>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45" name="Straight Connector 1444">
                    <a:extLst>
                      <a:ext uri="{FF2B5EF4-FFF2-40B4-BE49-F238E27FC236}">
                        <a16:creationId xmlns:a16="http://schemas.microsoft.com/office/drawing/2014/main" id="{606B27A7-94AC-49D4-4EE3-9BF6B6AE2AB7}"/>
                      </a:ext>
                    </a:extLst>
                  </p:cNvPr>
                  <p:cNvCxnSpPr>
                    <a:cxnSpLocks/>
                    <a:stCxn id="1437" idx="28"/>
                    <a:endCxn id="1437"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446" name="Straight Connector 1445">
                    <a:extLst>
                      <a:ext uri="{FF2B5EF4-FFF2-40B4-BE49-F238E27FC236}">
                        <a16:creationId xmlns:a16="http://schemas.microsoft.com/office/drawing/2014/main" id="{F06F23C6-A71C-5D95-0FAD-558D4E494A0A}"/>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sp>
            <p:nvSpPr>
              <p:cNvPr id="946" name="Freeform: Shape 945">
                <a:extLst>
                  <a:ext uri="{FF2B5EF4-FFF2-40B4-BE49-F238E27FC236}">
                    <a16:creationId xmlns:a16="http://schemas.microsoft.com/office/drawing/2014/main" id="{CB72B2A2-20FD-3683-8EF8-6E62B95A6211}"/>
                  </a:ext>
                </a:extLst>
              </p:cNvPr>
              <p:cNvSpPr/>
              <p:nvPr/>
            </p:nvSpPr>
            <p:spPr bwMode="auto">
              <a:xfrm>
                <a:off x="9982761" y="3639532"/>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7" name="Freeform: Shape 946">
                <a:extLst>
                  <a:ext uri="{FF2B5EF4-FFF2-40B4-BE49-F238E27FC236}">
                    <a16:creationId xmlns:a16="http://schemas.microsoft.com/office/drawing/2014/main" id="{E69F10B4-7A9F-3E40-864A-FF6944E4AEEC}"/>
                  </a:ext>
                </a:extLst>
              </p:cNvPr>
              <p:cNvSpPr/>
              <p:nvPr/>
            </p:nvSpPr>
            <p:spPr bwMode="auto">
              <a:xfrm rot="2899284">
                <a:off x="10245397" y="4173508"/>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8" name="Oval 947">
                <a:extLst>
                  <a:ext uri="{FF2B5EF4-FFF2-40B4-BE49-F238E27FC236}">
                    <a16:creationId xmlns:a16="http://schemas.microsoft.com/office/drawing/2014/main" id="{780ED6FA-ED1E-4573-4B9A-6139C6F3F64E}"/>
                  </a:ext>
                </a:extLst>
              </p:cNvPr>
              <p:cNvSpPr/>
              <p:nvPr/>
            </p:nvSpPr>
            <p:spPr bwMode="auto">
              <a:xfrm>
                <a:off x="10522092" y="3879704"/>
                <a:ext cx="2066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9" name="Oval 948">
                <a:extLst>
                  <a:ext uri="{FF2B5EF4-FFF2-40B4-BE49-F238E27FC236}">
                    <a16:creationId xmlns:a16="http://schemas.microsoft.com/office/drawing/2014/main" id="{2703E18F-4003-7F71-CB5A-50477380BEF5}"/>
                  </a:ext>
                </a:extLst>
              </p:cNvPr>
              <p:cNvSpPr/>
              <p:nvPr/>
            </p:nvSpPr>
            <p:spPr bwMode="auto">
              <a:xfrm>
                <a:off x="9924061" y="4493655"/>
                <a:ext cx="1759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0" name="Oval 1337">
                <a:extLst>
                  <a:ext uri="{FF2B5EF4-FFF2-40B4-BE49-F238E27FC236}">
                    <a16:creationId xmlns:a16="http://schemas.microsoft.com/office/drawing/2014/main" id="{41401B2F-60F6-C6B3-8BAA-346F5042B6A7}"/>
                  </a:ext>
                </a:extLst>
              </p:cNvPr>
              <p:cNvSpPr/>
              <p:nvPr/>
            </p:nvSpPr>
            <p:spPr bwMode="auto">
              <a:xfrm>
                <a:off x="10228485" y="4577016"/>
                <a:ext cx="169303" cy="226120"/>
              </a:xfrm>
              <a:custGeom>
                <a:avLst/>
                <a:gdLst>
                  <a:gd name="connsiteX0" fmla="*/ 0 w 186263"/>
                  <a:gd name="connsiteY0" fmla="*/ 117228 h 234456"/>
                  <a:gd name="connsiteX1" fmla="*/ 93132 w 186263"/>
                  <a:gd name="connsiteY1" fmla="*/ 0 h 234456"/>
                  <a:gd name="connsiteX2" fmla="*/ 186264 w 186263"/>
                  <a:gd name="connsiteY2" fmla="*/ 117228 h 234456"/>
                  <a:gd name="connsiteX3" fmla="*/ 93132 w 186263"/>
                  <a:gd name="connsiteY3" fmla="*/ 234456 h 234456"/>
                  <a:gd name="connsiteX4" fmla="*/ 0 w 186263"/>
                  <a:gd name="connsiteY4" fmla="*/ 117228 h 234456"/>
                  <a:gd name="connsiteX0" fmla="*/ 0 w 163289"/>
                  <a:gd name="connsiteY0" fmla="*/ 117236 h 234472"/>
                  <a:gd name="connsiteX1" fmla="*/ 93132 w 163289"/>
                  <a:gd name="connsiteY1" fmla="*/ 8 h 234472"/>
                  <a:gd name="connsiteX2" fmla="*/ 163289 w 163289"/>
                  <a:gd name="connsiteY2" fmla="*/ 112641 h 234472"/>
                  <a:gd name="connsiteX3" fmla="*/ 93132 w 163289"/>
                  <a:gd name="connsiteY3" fmla="*/ 234464 h 234472"/>
                  <a:gd name="connsiteX4" fmla="*/ 0 w 163289"/>
                  <a:gd name="connsiteY4" fmla="*/ 117236 h 234472"/>
                  <a:gd name="connsiteX0" fmla="*/ 0 w 163289"/>
                  <a:gd name="connsiteY0" fmla="*/ 117236 h 235514"/>
                  <a:gd name="connsiteX1" fmla="*/ 93132 w 163289"/>
                  <a:gd name="connsiteY1" fmla="*/ 8 h 235514"/>
                  <a:gd name="connsiteX2" fmla="*/ 163289 w 163289"/>
                  <a:gd name="connsiteY2" fmla="*/ 112641 h 235514"/>
                  <a:gd name="connsiteX3" fmla="*/ 93132 w 163289"/>
                  <a:gd name="connsiteY3" fmla="*/ 234464 h 235514"/>
                  <a:gd name="connsiteX4" fmla="*/ 0 w 163289"/>
                  <a:gd name="connsiteY4" fmla="*/ 117236 h 235514"/>
                  <a:gd name="connsiteX0" fmla="*/ 286 w 168794"/>
                  <a:gd name="connsiteY0" fmla="*/ 117236 h 226120"/>
                  <a:gd name="connsiteX1" fmla="*/ 93418 w 168794"/>
                  <a:gd name="connsiteY1" fmla="*/ 8 h 226120"/>
                  <a:gd name="connsiteX2" fmla="*/ 163575 w 168794"/>
                  <a:gd name="connsiteY2" fmla="*/ 112641 h 226120"/>
                  <a:gd name="connsiteX3" fmla="*/ 125583 w 168794"/>
                  <a:gd name="connsiteY3" fmla="*/ 225274 h 226120"/>
                  <a:gd name="connsiteX4" fmla="*/ 286 w 168794"/>
                  <a:gd name="connsiteY4" fmla="*/ 117236 h 226120"/>
                  <a:gd name="connsiteX0" fmla="*/ 795 w 169303"/>
                  <a:gd name="connsiteY0" fmla="*/ 117236 h 226120"/>
                  <a:gd name="connsiteX1" fmla="*/ 93927 w 169303"/>
                  <a:gd name="connsiteY1" fmla="*/ 8 h 226120"/>
                  <a:gd name="connsiteX2" fmla="*/ 164084 w 169303"/>
                  <a:gd name="connsiteY2" fmla="*/ 112641 h 226120"/>
                  <a:gd name="connsiteX3" fmla="*/ 126092 w 169303"/>
                  <a:gd name="connsiteY3" fmla="*/ 225274 h 226120"/>
                  <a:gd name="connsiteX4" fmla="*/ 795 w 169303"/>
                  <a:gd name="connsiteY4" fmla="*/ 117236 h 226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3" h="226120">
                    <a:moveTo>
                      <a:pt x="795" y="117236"/>
                    </a:moveTo>
                    <a:cubicBezTo>
                      <a:pt x="-4566" y="79692"/>
                      <a:pt x="16167" y="774"/>
                      <a:pt x="93927" y="8"/>
                    </a:cubicBezTo>
                    <a:cubicBezTo>
                      <a:pt x="171687" y="-758"/>
                      <a:pt x="164084" y="47898"/>
                      <a:pt x="164084" y="112641"/>
                    </a:cubicBezTo>
                    <a:cubicBezTo>
                      <a:pt x="164084" y="177384"/>
                      <a:pt x="190067" y="215318"/>
                      <a:pt x="126092" y="225274"/>
                    </a:cubicBezTo>
                    <a:cubicBezTo>
                      <a:pt x="62117" y="235230"/>
                      <a:pt x="6156" y="154780"/>
                      <a:pt x="795" y="117236"/>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51" name="Group 950">
                <a:extLst>
                  <a:ext uri="{FF2B5EF4-FFF2-40B4-BE49-F238E27FC236}">
                    <a16:creationId xmlns:a16="http://schemas.microsoft.com/office/drawing/2014/main" id="{97760F3C-7E7A-5E15-171D-667ECB19409B}"/>
                  </a:ext>
                </a:extLst>
              </p:cNvPr>
              <p:cNvGrpSpPr/>
              <p:nvPr/>
            </p:nvGrpSpPr>
            <p:grpSpPr>
              <a:xfrm>
                <a:off x="9229581" y="3519368"/>
                <a:ext cx="1147474" cy="1222769"/>
                <a:chOff x="8718929" y="3574182"/>
                <a:chExt cx="1147474" cy="1222769"/>
              </a:xfrm>
            </p:grpSpPr>
            <p:grpSp>
              <p:nvGrpSpPr>
                <p:cNvPr id="1391" name="Group 1390">
                  <a:extLst>
                    <a:ext uri="{FF2B5EF4-FFF2-40B4-BE49-F238E27FC236}">
                      <a16:creationId xmlns:a16="http://schemas.microsoft.com/office/drawing/2014/main" id="{88E04032-5995-81D0-9FE5-1E7CBDDDB8F7}"/>
                    </a:ext>
                  </a:extLst>
                </p:cNvPr>
                <p:cNvGrpSpPr/>
                <p:nvPr/>
              </p:nvGrpSpPr>
              <p:grpSpPr>
                <a:xfrm>
                  <a:off x="8877296" y="3591857"/>
                  <a:ext cx="989107" cy="1092908"/>
                  <a:chOff x="8877296" y="3591857"/>
                  <a:chExt cx="989107" cy="1092908"/>
                </a:xfrm>
              </p:grpSpPr>
              <p:sp>
                <p:nvSpPr>
                  <p:cNvPr id="1425" name="Freeform: Shape 1424">
                    <a:extLst>
                      <a:ext uri="{FF2B5EF4-FFF2-40B4-BE49-F238E27FC236}">
                        <a16:creationId xmlns:a16="http://schemas.microsoft.com/office/drawing/2014/main" id="{51631836-9CAF-2360-D24F-B425886E1133}"/>
                      </a:ext>
                    </a:extLst>
                  </p:cNvPr>
                  <p:cNvSpPr/>
                  <p:nvPr/>
                </p:nvSpPr>
                <p:spPr bwMode="auto">
                  <a:xfrm>
                    <a:off x="8944340" y="4041368"/>
                    <a:ext cx="63135" cy="328453"/>
                  </a:xfrm>
                  <a:custGeom>
                    <a:avLst/>
                    <a:gdLst>
                      <a:gd name="connsiteX0" fmla="*/ 32165 w 51869"/>
                      <a:gd name="connsiteY0" fmla="*/ 0 h 280293"/>
                      <a:gd name="connsiteX1" fmla="*/ 50545 w 51869"/>
                      <a:gd name="connsiteY1" fmla="*/ 124064 h 280293"/>
                      <a:gd name="connsiteX2" fmla="*/ 0 w 51869"/>
                      <a:gd name="connsiteY2" fmla="*/ 280293 h 280293"/>
                    </a:gdLst>
                    <a:ahLst/>
                    <a:cxnLst>
                      <a:cxn ang="0">
                        <a:pos x="connsiteX0" y="connsiteY0"/>
                      </a:cxn>
                      <a:cxn ang="0">
                        <a:pos x="connsiteX1" y="connsiteY1"/>
                      </a:cxn>
                      <a:cxn ang="0">
                        <a:pos x="connsiteX2" y="connsiteY2"/>
                      </a:cxn>
                    </a:cxnLst>
                    <a:rect l="l" t="t" r="r" b="b"/>
                    <a:pathLst>
                      <a:path w="51869" h="280293">
                        <a:moveTo>
                          <a:pt x="32165" y="0"/>
                        </a:moveTo>
                        <a:cubicBezTo>
                          <a:pt x="44035" y="38674"/>
                          <a:pt x="55906" y="77349"/>
                          <a:pt x="50545" y="124064"/>
                        </a:cubicBezTo>
                        <a:cubicBezTo>
                          <a:pt x="45184" y="170779"/>
                          <a:pt x="22592" y="225536"/>
                          <a:pt x="0" y="280293"/>
                        </a:cubicBez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26" name="Freeform: Shape 1425">
                    <a:extLst>
                      <a:ext uri="{FF2B5EF4-FFF2-40B4-BE49-F238E27FC236}">
                        <a16:creationId xmlns:a16="http://schemas.microsoft.com/office/drawing/2014/main" id="{AECC1449-AF59-1D94-9E5F-608C6F8E54D3}"/>
                      </a:ext>
                    </a:extLst>
                  </p:cNvPr>
                  <p:cNvSpPr/>
                  <p:nvPr/>
                </p:nvSpPr>
                <p:spPr bwMode="auto">
                  <a:xfrm>
                    <a:off x="9189950" y="4204402"/>
                    <a:ext cx="4595" cy="73520"/>
                  </a:xfrm>
                  <a:custGeom>
                    <a:avLst/>
                    <a:gdLst>
                      <a:gd name="connsiteX0" fmla="*/ 0 w 4595"/>
                      <a:gd name="connsiteY0" fmla="*/ 0 h 73520"/>
                      <a:gd name="connsiteX1" fmla="*/ 4595 w 4595"/>
                      <a:gd name="connsiteY1" fmla="*/ 73520 h 73520"/>
                      <a:gd name="connsiteX2" fmla="*/ 4595 w 4595"/>
                      <a:gd name="connsiteY2" fmla="*/ 73520 h 73520"/>
                    </a:gdLst>
                    <a:ahLst/>
                    <a:cxnLst>
                      <a:cxn ang="0">
                        <a:pos x="connsiteX0" y="connsiteY0"/>
                      </a:cxn>
                      <a:cxn ang="0">
                        <a:pos x="connsiteX1" y="connsiteY1"/>
                      </a:cxn>
                      <a:cxn ang="0">
                        <a:pos x="connsiteX2" y="connsiteY2"/>
                      </a:cxn>
                    </a:cxnLst>
                    <a:rect l="l" t="t" r="r" b="b"/>
                    <a:pathLst>
                      <a:path w="4595" h="73520">
                        <a:moveTo>
                          <a:pt x="0" y="0"/>
                        </a:moveTo>
                        <a:lnTo>
                          <a:pt x="4595" y="73520"/>
                        </a:lnTo>
                        <a:lnTo>
                          <a:pt x="4595" y="73520"/>
                        </a:ln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427" name="Straight Connector 1426">
                    <a:extLst>
                      <a:ext uri="{FF2B5EF4-FFF2-40B4-BE49-F238E27FC236}">
                        <a16:creationId xmlns:a16="http://schemas.microsoft.com/office/drawing/2014/main" id="{7DB13C85-11BA-DF23-9111-E772283A43D9}"/>
                      </a:ext>
                    </a:extLst>
                  </p:cNvPr>
                  <p:cNvCxnSpPr>
                    <a:cxnSpLocks/>
                    <a:endCxn id="942" idx="1"/>
                  </p:cNvCxnSpPr>
                  <p:nvPr/>
                </p:nvCxnSpPr>
                <p:spPr bwMode="auto">
                  <a:xfrm flipV="1">
                    <a:off x="9518127" y="3591857"/>
                    <a:ext cx="89166" cy="125381"/>
                  </a:xfrm>
                  <a:prstGeom prst="line">
                    <a:avLst/>
                  </a:prstGeom>
                  <a:noFill/>
                  <a:ln w="19050" cap="flat" cmpd="sng" algn="ctr">
                    <a:solidFill>
                      <a:srgbClr val="4DA1BB"/>
                    </a:solidFill>
                    <a:prstDash val="solid"/>
                    <a:round/>
                    <a:headEnd type="none" w="med" len="med"/>
                    <a:tailEnd type="none" w="med" len="med"/>
                  </a:ln>
                  <a:effectLst/>
                </p:spPr>
              </p:cxnSp>
              <p:cxnSp>
                <p:nvCxnSpPr>
                  <p:cNvPr id="1428" name="Straight Connector 1427">
                    <a:extLst>
                      <a:ext uri="{FF2B5EF4-FFF2-40B4-BE49-F238E27FC236}">
                        <a16:creationId xmlns:a16="http://schemas.microsoft.com/office/drawing/2014/main" id="{B165A342-7A14-F47F-182E-B324B6577E43}"/>
                      </a:ext>
                    </a:extLst>
                  </p:cNvPr>
                  <p:cNvCxnSpPr>
                    <a:cxnSpLocks/>
                    <a:stCxn id="1392" idx="1"/>
                    <a:endCxn id="943" idx="8"/>
                  </p:cNvCxnSpPr>
                  <p:nvPr/>
                </p:nvCxnSpPr>
                <p:spPr bwMode="auto">
                  <a:xfrm flipV="1">
                    <a:off x="9080161" y="3846085"/>
                    <a:ext cx="657437" cy="49478"/>
                  </a:xfrm>
                  <a:prstGeom prst="line">
                    <a:avLst/>
                  </a:prstGeom>
                  <a:noFill/>
                  <a:ln w="19050" cap="flat" cmpd="sng" algn="ctr">
                    <a:solidFill>
                      <a:srgbClr val="4DA1BB"/>
                    </a:solidFill>
                    <a:prstDash val="solid"/>
                    <a:round/>
                    <a:headEnd type="none" w="med" len="med"/>
                    <a:tailEnd type="none" w="med" len="med"/>
                  </a:ln>
                  <a:effectLst/>
                </p:spPr>
              </p:cxnSp>
              <p:cxnSp>
                <p:nvCxnSpPr>
                  <p:cNvPr id="1429" name="Straight Connector 1428">
                    <a:extLst>
                      <a:ext uri="{FF2B5EF4-FFF2-40B4-BE49-F238E27FC236}">
                        <a16:creationId xmlns:a16="http://schemas.microsoft.com/office/drawing/2014/main" id="{FB77836E-9A0E-3D3F-6CEA-70FE42CCAF81}"/>
                      </a:ext>
                    </a:extLst>
                  </p:cNvPr>
                  <p:cNvCxnSpPr>
                    <a:cxnSpLocks/>
                    <a:endCxn id="943" idx="9"/>
                  </p:cNvCxnSpPr>
                  <p:nvPr/>
                </p:nvCxnSpPr>
                <p:spPr bwMode="auto">
                  <a:xfrm flipV="1">
                    <a:off x="9828393" y="3973563"/>
                    <a:ext cx="38010" cy="82322"/>
                  </a:xfrm>
                  <a:prstGeom prst="line">
                    <a:avLst/>
                  </a:prstGeom>
                  <a:noFill/>
                  <a:ln w="19050" cap="flat" cmpd="sng" algn="ctr">
                    <a:solidFill>
                      <a:srgbClr val="4DA1BB"/>
                    </a:solidFill>
                    <a:prstDash val="solid"/>
                    <a:round/>
                    <a:headEnd type="none" w="med" len="med"/>
                    <a:tailEnd type="none" w="med" len="med"/>
                  </a:ln>
                  <a:effectLst/>
                </p:spPr>
              </p:cxnSp>
              <p:cxnSp>
                <p:nvCxnSpPr>
                  <p:cNvPr id="1430" name="Straight Connector 1429">
                    <a:extLst>
                      <a:ext uri="{FF2B5EF4-FFF2-40B4-BE49-F238E27FC236}">
                        <a16:creationId xmlns:a16="http://schemas.microsoft.com/office/drawing/2014/main" id="{EFBFD1B7-AAF0-6D8E-0C68-9D6F5A1C6B5F}"/>
                      </a:ext>
                    </a:extLst>
                  </p:cNvPr>
                  <p:cNvCxnSpPr>
                    <a:cxnSpLocks/>
                    <a:endCxn id="1425" idx="0"/>
                  </p:cNvCxnSpPr>
                  <p:nvPr/>
                </p:nvCxnSpPr>
                <p:spPr bwMode="auto">
                  <a:xfrm flipV="1">
                    <a:off x="8877296" y="4041368"/>
                    <a:ext cx="106195" cy="77106"/>
                  </a:xfrm>
                  <a:prstGeom prst="line">
                    <a:avLst/>
                  </a:prstGeom>
                  <a:noFill/>
                  <a:ln w="19050" cap="flat" cmpd="sng" algn="ctr">
                    <a:solidFill>
                      <a:srgbClr val="4DA1BB"/>
                    </a:solidFill>
                    <a:prstDash val="solid"/>
                    <a:round/>
                    <a:headEnd type="none" w="med" len="med"/>
                    <a:tailEnd type="none" w="med" len="med"/>
                  </a:ln>
                  <a:effectLst/>
                </p:spPr>
              </p:cxnSp>
              <p:cxnSp>
                <p:nvCxnSpPr>
                  <p:cNvPr id="1431" name="Straight Connector 1430">
                    <a:extLst>
                      <a:ext uri="{FF2B5EF4-FFF2-40B4-BE49-F238E27FC236}">
                        <a16:creationId xmlns:a16="http://schemas.microsoft.com/office/drawing/2014/main" id="{DA646C1A-35BC-6327-511E-3B6D77135E0B}"/>
                      </a:ext>
                    </a:extLst>
                  </p:cNvPr>
                  <p:cNvCxnSpPr>
                    <a:cxnSpLocks/>
                    <a:stCxn id="942" idx="15"/>
                  </p:cNvCxnSpPr>
                  <p:nvPr/>
                </p:nvCxnSpPr>
                <p:spPr bwMode="auto">
                  <a:xfrm>
                    <a:off x="9308564" y="4174741"/>
                    <a:ext cx="180431" cy="65529"/>
                  </a:xfrm>
                  <a:prstGeom prst="line">
                    <a:avLst/>
                  </a:prstGeom>
                  <a:noFill/>
                  <a:ln w="19050" cap="flat" cmpd="sng" algn="ctr">
                    <a:solidFill>
                      <a:srgbClr val="4DA1BB"/>
                    </a:solidFill>
                    <a:prstDash val="solid"/>
                    <a:round/>
                    <a:headEnd type="none" w="med" len="med"/>
                    <a:tailEnd type="none" w="med" len="med"/>
                  </a:ln>
                  <a:effectLst/>
                </p:spPr>
              </p:cxnSp>
              <p:cxnSp>
                <p:nvCxnSpPr>
                  <p:cNvPr id="1432" name="Straight Connector 1431">
                    <a:extLst>
                      <a:ext uri="{FF2B5EF4-FFF2-40B4-BE49-F238E27FC236}">
                        <a16:creationId xmlns:a16="http://schemas.microsoft.com/office/drawing/2014/main" id="{58EDACDE-924B-C4F8-3104-8853DED71D43}"/>
                      </a:ext>
                    </a:extLst>
                  </p:cNvPr>
                  <p:cNvCxnSpPr>
                    <a:endCxn id="942" idx="10"/>
                  </p:cNvCxnSpPr>
                  <p:nvPr/>
                </p:nvCxnSpPr>
                <p:spPr bwMode="auto">
                  <a:xfrm>
                    <a:off x="9406078" y="4578119"/>
                    <a:ext cx="193929" cy="106646"/>
                  </a:xfrm>
                  <a:prstGeom prst="line">
                    <a:avLst/>
                  </a:prstGeom>
                  <a:noFill/>
                  <a:ln w="19050" cap="flat" cmpd="sng" algn="ctr">
                    <a:solidFill>
                      <a:srgbClr val="4DA1BB"/>
                    </a:solidFill>
                    <a:prstDash val="solid"/>
                    <a:round/>
                    <a:headEnd type="none" w="med" len="med"/>
                    <a:tailEnd type="none" w="med" len="med"/>
                  </a:ln>
                  <a:effectLst/>
                </p:spPr>
              </p:cxnSp>
              <p:cxnSp>
                <p:nvCxnSpPr>
                  <p:cNvPr id="1433" name="Straight Connector 1432">
                    <a:extLst>
                      <a:ext uri="{FF2B5EF4-FFF2-40B4-BE49-F238E27FC236}">
                        <a16:creationId xmlns:a16="http://schemas.microsoft.com/office/drawing/2014/main" id="{EF88D41F-ECB5-16FD-44C5-DBADE5EAFA0C}"/>
                      </a:ext>
                    </a:extLst>
                  </p:cNvPr>
                  <p:cNvCxnSpPr>
                    <a:cxnSpLocks/>
                    <a:endCxn id="943" idx="60"/>
                  </p:cNvCxnSpPr>
                  <p:nvPr/>
                </p:nvCxnSpPr>
                <p:spPr bwMode="auto">
                  <a:xfrm>
                    <a:off x="9557266" y="4424403"/>
                    <a:ext cx="134628" cy="116645"/>
                  </a:xfrm>
                  <a:prstGeom prst="line">
                    <a:avLst/>
                  </a:prstGeom>
                  <a:noFill/>
                  <a:ln w="19050" cap="flat" cmpd="sng" algn="ctr">
                    <a:solidFill>
                      <a:srgbClr val="4DA1BB"/>
                    </a:solidFill>
                    <a:prstDash val="solid"/>
                    <a:round/>
                    <a:headEnd type="none" w="med" len="med"/>
                    <a:tailEnd type="none" w="med" len="med"/>
                  </a:ln>
                  <a:effectLst/>
                </p:spPr>
              </p:cxnSp>
              <p:cxnSp>
                <p:nvCxnSpPr>
                  <p:cNvPr id="1434" name="Straight Connector 1433">
                    <a:extLst>
                      <a:ext uri="{FF2B5EF4-FFF2-40B4-BE49-F238E27FC236}">
                        <a16:creationId xmlns:a16="http://schemas.microsoft.com/office/drawing/2014/main" id="{20E4B8E8-81E3-2F4E-E0B6-65E961379B77}"/>
                      </a:ext>
                    </a:extLst>
                  </p:cNvPr>
                  <p:cNvCxnSpPr>
                    <a:cxnSpLocks/>
                  </p:cNvCxnSpPr>
                  <p:nvPr/>
                </p:nvCxnSpPr>
                <p:spPr bwMode="auto">
                  <a:xfrm>
                    <a:off x="9200328" y="4384342"/>
                    <a:ext cx="108536" cy="118148"/>
                  </a:xfrm>
                  <a:prstGeom prst="line">
                    <a:avLst/>
                  </a:prstGeom>
                  <a:noFill/>
                  <a:ln w="19050" cap="flat" cmpd="sng" algn="ctr">
                    <a:solidFill>
                      <a:srgbClr val="4DA1BB"/>
                    </a:solidFill>
                    <a:prstDash val="solid"/>
                    <a:round/>
                    <a:headEnd type="none" w="med" len="med"/>
                    <a:tailEnd type="none" w="med" len="med"/>
                  </a:ln>
                  <a:effectLst/>
                </p:spPr>
              </p:cxnSp>
            </p:grpSp>
            <p:sp>
              <p:nvSpPr>
                <p:cNvPr id="1392" name="Freeform: Shape 1391">
                  <a:extLst>
                    <a:ext uri="{FF2B5EF4-FFF2-40B4-BE49-F238E27FC236}">
                      <a16:creationId xmlns:a16="http://schemas.microsoft.com/office/drawing/2014/main" id="{B4AAB4FD-EB0D-787D-EE0D-E97573D74425}"/>
                    </a:ext>
                  </a:extLst>
                </p:cNvPr>
                <p:cNvSpPr/>
                <p:nvPr/>
              </p:nvSpPr>
              <p:spPr bwMode="auto">
                <a:xfrm>
                  <a:off x="8813645" y="3628999"/>
                  <a:ext cx="652576" cy="602723"/>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3" name="Freeform: Shape 1392">
                  <a:extLst>
                    <a:ext uri="{FF2B5EF4-FFF2-40B4-BE49-F238E27FC236}">
                      <a16:creationId xmlns:a16="http://schemas.microsoft.com/office/drawing/2014/main" id="{6068FCE2-6D2D-1E54-8E7D-BF947A784241}"/>
                    </a:ext>
                  </a:extLst>
                </p:cNvPr>
                <p:cNvSpPr/>
                <p:nvPr/>
              </p:nvSpPr>
              <p:spPr bwMode="auto">
                <a:xfrm rot="241691" flipV="1">
                  <a:off x="8759948" y="4264812"/>
                  <a:ext cx="559437" cy="483617"/>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94" name="Group 1393">
                  <a:extLst>
                    <a:ext uri="{FF2B5EF4-FFF2-40B4-BE49-F238E27FC236}">
                      <a16:creationId xmlns:a16="http://schemas.microsoft.com/office/drawing/2014/main" id="{898F7B86-441E-1197-2CF9-BDC67E36CCB3}"/>
                    </a:ext>
                  </a:extLst>
                </p:cNvPr>
                <p:cNvGrpSpPr/>
                <p:nvPr/>
              </p:nvGrpSpPr>
              <p:grpSpPr>
                <a:xfrm>
                  <a:off x="8718929" y="3914320"/>
                  <a:ext cx="180056" cy="557666"/>
                  <a:chOff x="11011457" y="3934831"/>
                  <a:chExt cx="180056" cy="557666"/>
                </a:xfrm>
              </p:grpSpPr>
              <p:grpSp>
                <p:nvGrpSpPr>
                  <p:cNvPr id="1407" name="Group 1406">
                    <a:extLst>
                      <a:ext uri="{FF2B5EF4-FFF2-40B4-BE49-F238E27FC236}">
                        <a16:creationId xmlns:a16="http://schemas.microsoft.com/office/drawing/2014/main" id="{AF6DF5AB-7D95-0646-3D79-8797639E4676}"/>
                      </a:ext>
                    </a:extLst>
                  </p:cNvPr>
                  <p:cNvGrpSpPr/>
                  <p:nvPr/>
                </p:nvGrpSpPr>
                <p:grpSpPr>
                  <a:xfrm rot="12111365">
                    <a:off x="11045807" y="4112572"/>
                    <a:ext cx="145706" cy="100230"/>
                    <a:chOff x="6788304" y="4595061"/>
                    <a:chExt cx="145706" cy="100230"/>
                  </a:xfrm>
                </p:grpSpPr>
                <p:sp>
                  <p:nvSpPr>
                    <p:cNvPr id="1423" name="Freeform: Shape 1422">
                      <a:extLst>
                        <a:ext uri="{FF2B5EF4-FFF2-40B4-BE49-F238E27FC236}">
                          <a16:creationId xmlns:a16="http://schemas.microsoft.com/office/drawing/2014/main" id="{E3979189-496A-A930-041D-E9FC4E4F1C2F}"/>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4" name="Oval 1423">
                      <a:extLst>
                        <a:ext uri="{FF2B5EF4-FFF2-40B4-BE49-F238E27FC236}">
                          <a16:creationId xmlns:a16="http://schemas.microsoft.com/office/drawing/2014/main" id="{AD1E6C87-2D9E-F0C6-F2E5-302EFC637E8F}"/>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8" name="Group 1407">
                    <a:extLst>
                      <a:ext uri="{FF2B5EF4-FFF2-40B4-BE49-F238E27FC236}">
                        <a16:creationId xmlns:a16="http://schemas.microsoft.com/office/drawing/2014/main" id="{566F3E96-8C61-D0CC-1920-F1745D1B1E4D}"/>
                      </a:ext>
                    </a:extLst>
                  </p:cNvPr>
                  <p:cNvGrpSpPr/>
                  <p:nvPr/>
                </p:nvGrpSpPr>
                <p:grpSpPr>
                  <a:xfrm rot="12616948">
                    <a:off x="11041442" y="4205115"/>
                    <a:ext cx="145706" cy="100230"/>
                    <a:chOff x="6788304" y="4595061"/>
                    <a:chExt cx="145706" cy="100230"/>
                  </a:xfrm>
                </p:grpSpPr>
                <p:sp>
                  <p:nvSpPr>
                    <p:cNvPr id="1421" name="Freeform: Shape 1420">
                      <a:extLst>
                        <a:ext uri="{FF2B5EF4-FFF2-40B4-BE49-F238E27FC236}">
                          <a16:creationId xmlns:a16="http://schemas.microsoft.com/office/drawing/2014/main" id="{159ABB91-729A-751E-001A-16F255A83EC4}"/>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2" name="Oval 1421">
                      <a:extLst>
                        <a:ext uri="{FF2B5EF4-FFF2-40B4-BE49-F238E27FC236}">
                          <a16:creationId xmlns:a16="http://schemas.microsoft.com/office/drawing/2014/main" id="{62445DE5-7E50-6DF8-54EB-C7FA192DDCC4}"/>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9" name="Group 1408">
                    <a:extLst>
                      <a:ext uri="{FF2B5EF4-FFF2-40B4-BE49-F238E27FC236}">
                        <a16:creationId xmlns:a16="http://schemas.microsoft.com/office/drawing/2014/main" id="{9D34CA1F-BB5A-7A1E-531B-3EC1E440FE77}"/>
                      </a:ext>
                    </a:extLst>
                  </p:cNvPr>
                  <p:cNvGrpSpPr/>
                  <p:nvPr/>
                </p:nvGrpSpPr>
                <p:grpSpPr>
                  <a:xfrm rot="13177907">
                    <a:off x="11023873" y="4287839"/>
                    <a:ext cx="145706" cy="100230"/>
                    <a:chOff x="6788304" y="4595061"/>
                    <a:chExt cx="145706" cy="100230"/>
                  </a:xfrm>
                </p:grpSpPr>
                <p:sp>
                  <p:nvSpPr>
                    <p:cNvPr id="1419" name="Freeform: Shape 1418">
                      <a:extLst>
                        <a:ext uri="{FF2B5EF4-FFF2-40B4-BE49-F238E27FC236}">
                          <a16:creationId xmlns:a16="http://schemas.microsoft.com/office/drawing/2014/main" id="{42C71605-F18E-EAA8-A38B-D557758066BF}"/>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0" name="Oval 1419">
                      <a:extLst>
                        <a:ext uri="{FF2B5EF4-FFF2-40B4-BE49-F238E27FC236}">
                          <a16:creationId xmlns:a16="http://schemas.microsoft.com/office/drawing/2014/main" id="{BB926D57-9D18-607E-DC65-8C3BFE500890}"/>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0" name="Group 1409">
                    <a:extLst>
                      <a:ext uri="{FF2B5EF4-FFF2-40B4-BE49-F238E27FC236}">
                        <a16:creationId xmlns:a16="http://schemas.microsoft.com/office/drawing/2014/main" id="{905893E2-FB5E-B698-9723-66134A6AB9D4}"/>
                      </a:ext>
                    </a:extLst>
                  </p:cNvPr>
                  <p:cNvGrpSpPr/>
                  <p:nvPr/>
                </p:nvGrpSpPr>
                <p:grpSpPr>
                  <a:xfrm rot="13950822">
                    <a:off x="10988719" y="4369529"/>
                    <a:ext cx="145706" cy="100230"/>
                    <a:chOff x="6788304" y="4595061"/>
                    <a:chExt cx="145706" cy="100230"/>
                  </a:xfrm>
                </p:grpSpPr>
                <p:sp>
                  <p:nvSpPr>
                    <p:cNvPr id="1417" name="Freeform: Shape 1416">
                      <a:extLst>
                        <a:ext uri="{FF2B5EF4-FFF2-40B4-BE49-F238E27FC236}">
                          <a16:creationId xmlns:a16="http://schemas.microsoft.com/office/drawing/2014/main" id="{D6481531-DE7D-218A-6F3F-59369573CA00}"/>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8" name="Oval 1417">
                      <a:extLst>
                        <a:ext uri="{FF2B5EF4-FFF2-40B4-BE49-F238E27FC236}">
                          <a16:creationId xmlns:a16="http://schemas.microsoft.com/office/drawing/2014/main" id="{9D52B80A-CCB3-D492-F9A6-055E07A6E145}"/>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1" name="Group 1410">
                    <a:extLst>
                      <a:ext uri="{FF2B5EF4-FFF2-40B4-BE49-F238E27FC236}">
                        <a16:creationId xmlns:a16="http://schemas.microsoft.com/office/drawing/2014/main" id="{913B3CFA-C1AD-C975-DDE0-007ABA6A8CE4}"/>
                      </a:ext>
                    </a:extLst>
                  </p:cNvPr>
                  <p:cNvGrpSpPr/>
                  <p:nvPr/>
                </p:nvGrpSpPr>
                <p:grpSpPr>
                  <a:xfrm rot="11485782">
                    <a:off x="11038381" y="4021424"/>
                    <a:ext cx="145706" cy="100230"/>
                    <a:chOff x="6788304" y="4595061"/>
                    <a:chExt cx="145706" cy="100230"/>
                  </a:xfrm>
                </p:grpSpPr>
                <p:sp>
                  <p:nvSpPr>
                    <p:cNvPr id="1415" name="Freeform: Shape 1414">
                      <a:extLst>
                        <a:ext uri="{FF2B5EF4-FFF2-40B4-BE49-F238E27FC236}">
                          <a16:creationId xmlns:a16="http://schemas.microsoft.com/office/drawing/2014/main" id="{FFD5EA81-EAD0-564C-052B-2D58D2D6B51B}"/>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6" name="Oval 1415">
                      <a:extLst>
                        <a:ext uri="{FF2B5EF4-FFF2-40B4-BE49-F238E27FC236}">
                          <a16:creationId xmlns:a16="http://schemas.microsoft.com/office/drawing/2014/main" id="{1431B190-CFA9-57D5-D10C-CC46330D9859}"/>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2" name="Group 1411">
                    <a:extLst>
                      <a:ext uri="{FF2B5EF4-FFF2-40B4-BE49-F238E27FC236}">
                        <a16:creationId xmlns:a16="http://schemas.microsoft.com/office/drawing/2014/main" id="{B9F7713F-814B-8C66-51DE-876730912239}"/>
                      </a:ext>
                    </a:extLst>
                  </p:cNvPr>
                  <p:cNvGrpSpPr/>
                  <p:nvPr/>
                </p:nvGrpSpPr>
                <p:grpSpPr>
                  <a:xfrm rot="10800000">
                    <a:off x="11020199" y="3934831"/>
                    <a:ext cx="145706" cy="100230"/>
                    <a:chOff x="6788304" y="4595061"/>
                    <a:chExt cx="145706" cy="100230"/>
                  </a:xfrm>
                </p:grpSpPr>
                <p:sp>
                  <p:nvSpPr>
                    <p:cNvPr id="1413" name="Freeform: Shape 1412">
                      <a:extLst>
                        <a:ext uri="{FF2B5EF4-FFF2-40B4-BE49-F238E27FC236}">
                          <a16:creationId xmlns:a16="http://schemas.microsoft.com/office/drawing/2014/main" id="{2ED6ED5C-4AD8-D0FA-4B16-2C53F651D30A}"/>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4" name="Oval 1413">
                      <a:extLst>
                        <a:ext uri="{FF2B5EF4-FFF2-40B4-BE49-F238E27FC236}">
                          <a16:creationId xmlns:a16="http://schemas.microsoft.com/office/drawing/2014/main" id="{4DF2C06A-A048-759E-FD72-53B249B3E4CE}"/>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395" name="Oval 1394">
                  <a:extLst>
                    <a:ext uri="{FF2B5EF4-FFF2-40B4-BE49-F238E27FC236}">
                      <a16:creationId xmlns:a16="http://schemas.microsoft.com/office/drawing/2014/main" id="{62759A9B-6159-3D2F-49A9-D1D4CD06C463}"/>
                    </a:ext>
                  </a:extLst>
                </p:cNvPr>
                <p:cNvSpPr/>
                <p:nvPr/>
              </p:nvSpPr>
              <p:spPr bwMode="auto">
                <a:xfrm>
                  <a:off x="9100233" y="376177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6" name="Oval 1395">
                  <a:extLst>
                    <a:ext uri="{FF2B5EF4-FFF2-40B4-BE49-F238E27FC236}">
                      <a16:creationId xmlns:a16="http://schemas.microsoft.com/office/drawing/2014/main" id="{EA8A3189-5741-1FFB-CBF4-CB648516ABA8}"/>
                    </a:ext>
                  </a:extLst>
                </p:cNvPr>
                <p:cNvSpPr/>
                <p:nvPr/>
              </p:nvSpPr>
              <p:spPr bwMode="auto">
                <a:xfrm>
                  <a:off x="8966623" y="35741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7" name="Oval 1396">
                  <a:extLst>
                    <a:ext uri="{FF2B5EF4-FFF2-40B4-BE49-F238E27FC236}">
                      <a16:creationId xmlns:a16="http://schemas.microsoft.com/office/drawing/2014/main" id="{0A5357C8-2403-ED67-1162-3706043F46B7}"/>
                    </a:ext>
                  </a:extLst>
                </p:cNvPr>
                <p:cNvSpPr/>
                <p:nvPr/>
              </p:nvSpPr>
              <p:spPr bwMode="auto">
                <a:xfrm>
                  <a:off x="9197162" y="39553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8" name="Oval 1397">
                  <a:extLst>
                    <a:ext uri="{FF2B5EF4-FFF2-40B4-BE49-F238E27FC236}">
                      <a16:creationId xmlns:a16="http://schemas.microsoft.com/office/drawing/2014/main" id="{1A4E674C-DBD8-44A0-F78E-19634F2A66C1}"/>
                    </a:ext>
                  </a:extLst>
                </p:cNvPr>
                <p:cNvSpPr/>
                <p:nvPr/>
              </p:nvSpPr>
              <p:spPr bwMode="auto">
                <a:xfrm>
                  <a:off x="9066192" y="4186721"/>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9" name="Oval 1398">
                  <a:extLst>
                    <a:ext uri="{FF2B5EF4-FFF2-40B4-BE49-F238E27FC236}">
                      <a16:creationId xmlns:a16="http://schemas.microsoft.com/office/drawing/2014/main" id="{31444148-2E7F-DECB-55C7-EFC35BAC8B15}"/>
                    </a:ext>
                  </a:extLst>
                </p:cNvPr>
                <p:cNvSpPr/>
                <p:nvPr/>
              </p:nvSpPr>
              <p:spPr bwMode="auto">
                <a:xfrm>
                  <a:off x="8923966" y="415822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0" name="Oval 1399">
                  <a:extLst>
                    <a:ext uri="{FF2B5EF4-FFF2-40B4-BE49-F238E27FC236}">
                      <a16:creationId xmlns:a16="http://schemas.microsoft.com/office/drawing/2014/main" id="{2D92852B-E148-8E66-5B4F-C8772C672B16}"/>
                    </a:ext>
                  </a:extLst>
                </p:cNvPr>
                <p:cNvSpPr/>
                <p:nvPr/>
              </p:nvSpPr>
              <p:spPr bwMode="auto">
                <a:xfrm>
                  <a:off x="8862873" y="431935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1" name="Oval 1400">
                  <a:extLst>
                    <a:ext uri="{FF2B5EF4-FFF2-40B4-BE49-F238E27FC236}">
                      <a16:creationId xmlns:a16="http://schemas.microsoft.com/office/drawing/2014/main" id="{18713CDF-FAE7-E0A3-7BEF-E229E0D396FE}"/>
                    </a:ext>
                  </a:extLst>
                </p:cNvPr>
                <p:cNvSpPr/>
                <p:nvPr/>
              </p:nvSpPr>
              <p:spPr bwMode="auto">
                <a:xfrm>
                  <a:off x="9163467" y="444062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2" name="Oval 1401">
                  <a:extLst>
                    <a:ext uri="{FF2B5EF4-FFF2-40B4-BE49-F238E27FC236}">
                      <a16:creationId xmlns:a16="http://schemas.microsoft.com/office/drawing/2014/main" id="{87D47217-F4F0-8326-0D96-1629B0CEB987}"/>
                    </a:ext>
                  </a:extLst>
                </p:cNvPr>
                <p:cNvSpPr/>
                <p:nvPr/>
              </p:nvSpPr>
              <p:spPr bwMode="auto">
                <a:xfrm>
                  <a:off x="9028623" y="458682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3" name="Oval 1402">
                  <a:extLst>
                    <a:ext uri="{FF2B5EF4-FFF2-40B4-BE49-F238E27FC236}">
                      <a16:creationId xmlns:a16="http://schemas.microsoft.com/office/drawing/2014/main" id="{D9B8239E-612A-3271-40C9-538ABEFA91A7}"/>
                    </a:ext>
                  </a:extLst>
                </p:cNvPr>
                <p:cNvSpPr/>
                <p:nvPr/>
              </p:nvSpPr>
              <p:spPr bwMode="auto">
                <a:xfrm>
                  <a:off x="8926539" y="472605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4" name="Oval 1403">
                  <a:extLst>
                    <a:ext uri="{FF2B5EF4-FFF2-40B4-BE49-F238E27FC236}">
                      <a16:creationId xmlns:a16="http://schemas.microsoft.com/office/drawing/2014/main" id="{1AD088CA-6DC3-CAF0-BA69-A472BCE6756D}"/>
                    </a:ext>
                  </a:extLst>
                </p:cNvPr>
                <p:cNvSpPr/>
                <p:nvPr/>
              </p:nvSpPr>
              <p:spPr bwMode="auto">
                <a:xfrm>
                  <a:off x="8727189" y="44556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5" name="Oval 1404">
                  <a:extLst>
                    <a:ext uri="{FF2B5EF4-FFF2-40B4-BE49-F238E27FC236}">
                      <a16:creationId xmlns:a16="http://schemas.microsoft.com/office/drawing/2014/main" id="{6E5F3DA8-8397-5480-615B-5A5449542B95}"/>
                    </a:ext>
                  </a:extLst>
                </p:cNvPr>
                <p:cNvSpPr/>
                <p:nvPr/>
              </p:nvSpPr>
              <p:spPr bwMode="auto">
                <a:xfrm>
                  <a:off x="9360813" y="439118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6" name="Oval 1405">
                  <a:extLst>
                    <a:ext uri="{FF2B5EF4-FFF2-40B4-BE49-F238E27FC236}">
                      <a16:creationId xmlns:a16="http://schemas.microsoft.com/office/drawing/2014/main" id="{782A6CA5-EB5E-7DA6-3991-A27AA5C59042}"/>
                    </a:ext>
                  </a:extLst>
                </p:cNvPr>
                <p:cNvSpPr/>
                <p:nvPr/>
              </p:nvSpPr>
              <p:spPr bwMode="auto">
                <a:xfrm>
                  <a:off x="9374930" y="42419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2" name="Group 951">
                <a:extLst>
                  <a:ext uri="{FF2B5EF4-FFF2-40B4-BE49-F238E27FC236}">
                    <a16:creationId xmlns:a16="http://schemas.microsoft.com/office/drawing/2014/main" id="{F7647EA2-FD21-1E20-2B3A-C0B90A5E7F54}"/>
                  </a:ext>
                </a:extLst>
              </p:cNvPr>
              <p:cNvGrpSpPr/>
              <p:nvPr/>
            </p:nvGrpSpPr>
            <p:grpSpPr>
              <a:xfrm rot="3341310">
                <a:off x="9942163" y="4537488"/>
                <a:ext cx="143630" cy="146467"/>
                <a:chOff x="5677063" y="3347270"/>
                <a:chExt cx="586887" cy="436006"/>
              </a:xfrm>
            </p:grpSpPr>
            <p:sp>
              <p:nvSpPr>
                <p:cNvPr id="1389" name="Freeform: Shape 1388">
                  <a:extLst>
                    <a:ext uri="{FF2B5EF4-FFF2-40B4-BE49-F238E27FC236}">
                      <a16:creationId xmlns:a16="http://schemas.microsoft.com/office/drawing/2014/main" id="{234882A3-467A-5587-B41E-97C9E95470E1}"/>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0" name="Oval 1389">
                  <a:extLst>
                    <a:ext uri="{FF2B5EF4-FFF2-40B4-BE49-F238E27FC236}">
                      <a16:creationId xmlns:a16="http://schemas.microsoft.com/office/drawing/2014/main" id="{673AED1D-E11D-ECC5-E010-B681ADAD5E3E}"/>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53" name="Isosceles Triangle 952">
                <a:extLst>
                  <a:ext uri="{FF2B5EF4-FFF2-40B4-BE49-F238E27FC236}">
                    <a16:creationId xmlns:a16="http://schemas.microsoft.com/office/drawing/2014/main" id="{BDBFF410-C957-3060-B25A-A556789D2F69}"/>
                  </a:ext>
                </a:extLst>
              </p:cNvPr>
              <p:cNvSpPr/>
              <p:nvPr/>
            </p:nvSpPr>
            <p:spPr bwMode="auto">
              <a:xfrm>
                <a:off x="9657007" y="423773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4" name="Isosceles Triangle 953">
                <a:extLst>
                  <a:ext uri="{FF2B5EF4-FFF2-40B4-BE49-F238E27FC236}">
                    <a16:creationId xmlns:a16="http://schemas.microsoft.com/office/drawing/2014/main" id="{6BCB4AA4-DB59-5D83-816F-F5EEDAF27848}"/>
                  </a:ext>
                </a:extLst>
              </p:cNvPr>
              <p:cNvSpPr/>
              <p:nvPr/>
            </p:nvSpPr>
            <p:spPr bwMode="auto">
              <a:xfrm rot="8100000">
                <a:off x="9303968" y="4526017"/>
                <a:ext cx="89540" cy="77190"/>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5" name="Partial Circle 954">
                <a:extLst>
                  <a:ext uri="{FF2B5EF4-FFF2-40B4-BE49-F238E27FC236}">
                    <a16:creationId xmlns:a16="http://schemas.microsoft.com/office/drawing/2014/main" id="{9D340068-9DCB-9A91-F362-60013C6E209C}"/>
                  </a:ext>
                </a:extLst>
              </p:cNvPr>
              <p:cNvSpPr/>
              <p:nvPr/>
            </p:nvSpPr>
            <p:spPr bwMode="auto">
              <a:xfrm rot="18440536">
                <a:off x="9338993" y="4394858"/>
                <a:ext cx="111369" cy="111369"/>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56" name="Group 955">
                <a:extLst>
                  <a:ext uri="{FF2B5EF4-FFF2-40B4-BE49-F238E27FC236}">
                    <a16:creationId xmlns:a16="http://schemas.microsoft.com/office/drawing/2014/main" id="{4B31ABB8-6418-2214-3045-1DFD1731774F}"/>
                  </a:ext>
                </a:extLst>
              </p:cNvPr>
              <p:cNvGrpSpPr/>
              <p:nvPr/>
            </p:nvGrpSpPr>
            <p:grpSpPr>
              <a:xfrm>
                <a:off x="9800996" y="4182793"/>
                <a:ext cx="236328" cy="247395"/>
                <a:chOff x="589324" y="4574230"/>
                <a:chExt cx="236328" cy="247395"/>
              </a:xfrm>
            </p:grpSpPr>
            <p:grpSp>
              <p:nvGrpSpPr>
                <p:cNvPr id="1381" name="Group 1380">
                  <a:extLst>
                    <a:ext uri="{FF2B5EF4-FFF2-40B4-BE49-F238E27FC236}">
                      <a16:creationId xmlns:a16="http://schemas.microsoft.com/office/drawing/2014/main" id="{1B231CFA-B257-6985-C6A2-3E7ACBB0554F}"/>
                    </a:ext>
                  </a:extLst>
                </p:cNvPr>
                <p:cNvGrpSpPr/>
                <p:nvPr/>
              </p:nvGrpSpPr>
              <p:grpSpPr>
                <a:xfrm>
                  <a:off x="589324" y="4574230"/>
                  <a:ext cx="236328" cy="247395"/>
                  <a:chOff x="589324" y="4574230"/>
                  <a:chExt cx="236328" cy="247395"/>
                </a:xfrm>
              </p:grpSpPr>
              <p:sp>
                <p:nvSpPr>
                  <p:cNvPr id="1383" name="Oval 1382">
                    <a:extLst>
                      <a:ext uri="{FF2B5EF4-FFF2-40B4-BE49-F238E27FC236}">
                        <a16:creationId xmlns:a16="http://schemas.microsoft.com/office/drawing/2014/main" id="{260E6A09-E216-A5F8-1F05-44B8629DDC01}"/>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4" name="Oval 1383">
                    <a:extLst>
                      <a:ext uri="{FF2B5EF4-FFF2-40B4-BE49-F238E27FC236}">
                        <a16:creationId xmlns:a16="http://schemas.microsoft.com/office/drawing/2014/main" id="{59FE43A9-1E2C-48FA-6C91-3AC9FAF6C306}"/>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5" name="Oval 1384">
                    <a:extLst>
                      <a:ext uri="{FF2B5EF4-FFF2-40B4-BE49-F238E27FC236}">
                        <a16:creationId xmlns:a16="http://schemas.microsoft.com/office/drawing/2014/main" id="{E4C0664E-FDF6-C05B-D78B-9FE3FDA4804B}"/>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86" name="Group 1385">
                    <a:extLst>
                      <a:ext uri="{FF2B5EF4-FFF2-40B4-BE49-F238E27FC236}">
                        <a16:creationId xmlns:a16="http://schemas.microsoft.com/office/drawing/2014/main" id="{AB9B0B70-0739-4EC8-CBE9-2942A5BE3D67}"/>
                      </a:ext>
                    </a:extLst>
                  </p:cNvPr>
                  <p:cNvGrpSpPr/>
                  <p:nvPr/>
                </p:nvGrpSpPr>
                <p:grpSpPr>
                  <a:xfrm>
                    <a:off x="657220" y="4653818"/>
                    <a:ext cx="168432" cy="167807"/>
                    <a:chOff x="722225" y="4703985"/>
                    <a:chExt cx="168432" cy="167807"/>
                  </a:xfrm>
                </p:grpSpPr>
                <p:sp>
                  <p:nvSpPr>
                    <p:cNvPr id="1387" name="Cylinder 1386">
                      <a:extLst>
                        <a:ext uri="{FF2B5EF4-FFF2-40B4-BE49-F238E27FC236}">
                          <a16:creationId xmlns:a16="http://schemas.microsoft.com/office/drawing/2014/main" id="{A545F470-9EF7-7E5F-6359-28092A77E3DF}"/>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8" name="Oval 1387">
                      <a:extLst>
                        <a:ext uri="{FF2B5EF4-FFF2-40B4-BE49-F238E27FC236}">
                          <a16:creationId xmlns:a16="http://schemas.microsoft.com/office/drawing/2014/main" id="{7D41A237-7312-2E9C-8EC0-4A73A8969526}"/>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382" name="Oval 1381">
                  <a:extLst>
                    <a:ext uri="{FF2B5EF4-FFF2-40B4-BE49-F238E27FC236}">
                      <a16:creationId xmlns:a16="http://schemas.microsoft.com/office/drawing/2014/main" id="{E89A1242-522F-64B4-F6C3-DED2A56B328C}"/>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7" name="Group 956">
                <a:extLst>
                  <a:ext uri="{FF2B5EF4-FFF2-40B4-BE49-F238E27FC236}">
                    <a16:creationId xmlns:a16="http://schemas.microsoft.com/office/drawing/2014/main" id="{7078E8D8-5EE2-928A-3434-D462687F8FD5}"/>
                  </a:ext>
                </a:extLst>
              </p:cNvPr>
              <p:cNvGrpSpPr/>
              <p:nvPr/>
            </p:nvGrpSpPr>
            <p:grpSpPr>
              <a:xfrm rot="13565013">
                <a:off x="10250676" y="4619925"/>
                <a:ext cx="141476" cy="143144"/>
                <a:chOff x="5677063" y="3347270"/>
                <a:chExt cx="586887" cy="436006"/>
              </a:xfrm>
            </p:grpSpPr>
            <p:sp>
              <p:nvSpPr>
                <p:cNvPr id="1379" name="Freeform: Shape 1378">
                  <a:extLst>
                    <a:ext uri="{FF2B5EF4-FFF2-40B4-BE49-F238E27FC236}">
                      <a16:creationId xmlns:a16="http://schemas.microsoft.com/office/drawing/2014/main" id="{BCB5B195-D30B-96F1-CFEE-B9021437BDC1}"/>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0" name="Oval 1379">
                  <a:extLst>
                    <a:ext uri="{FF2B5EF4-FFF2-40B4-BE49-F238E27FC236}">
                      <a16:creationId xmlns:a16="http://schemas.microsoft.com/office/drawing/2014/main" id="{6F03AC60-CF76-FB7E-723D-89DB3B9CF609}"/>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8" name="Group 957">
                <a:extLst>
                  <a:ext uri="{FF2B5EF4-FFF2-40B4-BE49-F238E27FC236}">
                    <a16:creationId xmlns:a16="http://schemas.microsoft.com/office/drawing/2014/main" id="{B29CEA2D-3AFF-10AB-E22B-28F7E16482E2}"/>
                  </a:ext>
                </a:extLst>
              </p:cNvPr>
              <p:cNvGrpSpPr/>
              <p:nvPr/>
            </p:nvGrpSpPr>
            <p:grpSpPr>
              <a:xfrm rot="13565013">
                <a:off x="10026303" y="4175256"/>
                <a:ext cx="161963" cy="149561"/>
                <a:chOff x="5677063" y="3347270"/>
                <a:chExt cx="586887" cy="436006"/>
              </a:xfrm>
            </p:grpSpPr>
            <p:sp>
              <p:nvSpPr>
                <p:cNvPr id="1377" name="Freeform: Shape 1376">
                  <a:extLst>
                    <a:ext uri="{FF2B5EF4-FFF2-40B4-BE49-F238E27FC236}">
                      <a16:creationId xmlns:a16="http://schemas.microsoft.com/office/drawing/2014/main" id="{68EF1673-6565-612A-CF55-4E18AF0C2EF2}"/>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8" name="Oval 1377">
                  <a:extLst>
                    <a:ext uri="{FF2B5EF4-FFF2-40B4-BE49-F238E27FC236}">
                      <a16:creationId xmlns:a16="http://schemas.microsoft.com/office/drawing/2014/main" id="{52AF5BF2-4905-9DE5-E6F1-BFBF763C12AA}"/>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59" name="Isosceles Triangle 958">
                <a:extLst>
                  <a:ext uri="{FF2B5EF4-FFF2-40B4-BE49-F238E27FC236}">
                    <a16:creationId xmlns:a16="http://schemas.microsoft.com/office/drawing/2014/main" id="{FA0862BE-4CA7-A317-E80D-441508857E5E}"/>
                  </a:ext>
                </a:extLst>
              </p:cNvPr>
              <p:cNvSpPr/>
              <p:nvPr/>
            </p:nvSpPr>
            <p:spPr bwMode="auto">
              <a:xfrm rot="3106817">
                <a:off x="9541931" y="426917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0" name="Isosceles Triangle 959">
                <a:extLst>
                  <a:ext uri="{FF2B5EF4-FFF2-40B4-BE49-F238E27FC236}">
                    <a16:creationId xmlns:a16="http://schemas.microsoft.com/office/drawing/2014/main" id="{9AD595A4-4F05-5539-2061-6FB58F42DFAE}"/>
                  </a:ext>
                </a:extLst>
              </p:cNvPr>
              <p:cNvSpPr/>
              <p:nvPr/>
            </p:nvSpPr>
            <p:spPr bwMode="auto">
              <a:xfrm rot="3106817">
                <a:off x="9467325" y="433895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1" name="Isosceles Triangle 960">
                <a:extLst>
                  <a:ext uri="{FF2B5EF4-FFF2-40B4-BE49-F238E27FC236}">
                    <a16:creationId xmlns:a16="http://schemas.microsoft.com/office/drawing/2014/main" id="{4A4B2744-1DC2-BC67-F770-885F994FF030}"/>
                  </a:ext>
                </a:extLst>
              </p:cNvPr>
              <p:cNvSpPr/>
              <p:nvPr/>
            </p:nvSpPr>
            <p:spPr bwMode="auto">
              <a:xfrm rot="19393907">
                <a:off x="9901727" y="395886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2" name="Isosceles Triangle 961">
                <a:extLst>
                  <a:ext uri="{FF2B5EF4-FFF2-40B4-BE49-F238E27FC236}">
                    <a16:creationId xmlns:a16="http://schemas.microsoft.com/office/drawing/2014/main" id="{F26771D7-70C7-15AF-DA8F-E86853468D2D}"/>
                  </a:ext>
                </a:extLst>
              </p:cNvPr>
              <p:cNvSpPr/>
              <p:nvPr/>
            </p:nvSpPr>
            <p:spPr bwMode="auto">
              <a:xfrm rot="15450379">
                <a:off x="10287558" y="398189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3" name="Isosceles Triangle 962">
                <a:extLst>
                  <a:ext uri="{FF2B5EF4-FFF2-40B4-BE49-F238E27FC236}">
                    <a16:creationId xmlns:a16="http://schemas.microsoft.com/office/drawing/2014/main" id="{C8CB76DD-ACD4-DB9B-5D17-BE8A1BF38165}"/>
                  </a:ext>
                </a:extLst>
              </p:cNvPr>
              <p:cNvSpPr/>
              <p:nvPr/>
            </p:nvSpPr>
            <p:spPr bwMode="auto">
              <a:xfrm>
                <a:off x="9946597" y="414930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4" name="Isosceles Triangle 963">
                <a:extLst>
                  <a:ext uri="{FF2B5EF4-FFF2-40B4-BE49-F238E27FC236}">
                    <a16:creationId xmlns:a16="http://schemas.microsoft.com/office/drawing/2014/main" id="{BED130D0-1DF0-E510-254C-0C9FCA7D0A09}"/>
                  </a:ext>
                </a:extLst>
              </p:cNvPr>
              <p:cNvSpPr/>
              <p:nvPr/>
            </p:nvSpPr>
            <p:spPr bwMode="auto">
              <a:xfrm rot="5148630">
                <a:off x="10074873" y="4382045"/>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65" name="Group 964">
                <a:extLst>
                  <a:ext uri="{FF2B5EF4-FFF2-40B4-BE49-F238E27FC236}">
                    <a16:creationId xmlns:a16="http://schemas.microsoft.com/office/drawing/2014/main" id="{8E71A53B-4FD8-4477-62C6-15C88AEE8C97}"/>
                  </a:ext>
                </a:extLst>
              </p:cNvPr>
              <p:cNvGrpSpPr/>
              <p:nvPr/>
            </p:nvGrpSpPr>
            <p:grpSpPr>
              <a:xfrm>
                <a:off x="10012419" y="4081345"/>
                <a:ext cx="204904" cy="98414"/>
                <a:chOff x="1254773" y="3043082"/>
                <a:chExt cx="802062" cy="385224"/>
              </a:xfrm>
            </p:grpSpPr>
            <p:grpSp>
              <p:nvGrpSpPr>
                <p:cNvPr id="1347" name="Group 1346">
                  <a:extLst>
                    <a:ext uri="{FF2B5EF4-FFF2-40B4-BE49-F238E27FC236}">
                      <a16:creationId xmlns:a16="http://schemas.microsoft.com/office/drawing/2014/main" id="{1863181F-B215-259F-A06F-11D083A8F015}"/>
                    </a:ext>
                  </a:extLst>
                </p:cNvPr>
                <p:cNvGrpSpPr/>
                <p:nvPr/>
              </p:nvGrpSpPr>
              <p:grpSpPr>
                <a:xfrm rot="5400000">
                  <a:off x="1698807" y="3005237"/>
                  <a:ext cx="320183" cy="395873"/>
                  <a:chOff x="2654197" y="3567210"/>
                  <a:chExt cx="1227628" cy="1517833"/>
                </a:xfrm>
              </p:grpSpPr>
              <p:sp>
                <p:nvSpPr>
                  <p:cNvPr id="1363" name="Rectangle 1362">
                    <a:extLst>
                      <a:ext uri="{FF2B5EF4-FFF2-40B4-BE49-F238E27FC236}">
                        <a16:creationId xmlns:a16="http://schemas.microsoft.com/office/drawing/2014/main" id="{F5F89ADA-EFB0-21AB-D9BF-6FDBC7B33BC8}"/>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4" name="Rectangle 1363">
                    <a:extLst>
                      <a:ext uri="{FF2B5EF4-FFF2-40B4-BE49-F238E27FC236}">
                        <a16:creationId xmlns:a16="http://schemas.microsoft.com/office/drawing/2014/main" id="{D484CD84-1650-17D9-7C80-38B755A8746E}"/>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65" name="Group 1364">
                    <a:extLst>
                      <a:ext uri="{FF2B5EF4-FFF2-40B4-BE49-F238E27FC236}">
                        <a16:creationId xmlns:a16="http://schemas.microsoft.com/office/drawing/2014/main" id="{3F672802-EF41-7FE0-8E27-EC0DE927687C}"/>
                      </a:ext>
                    </a:extLst>
                  </p:cNvPr>
                  <p:cNvGrpSpPr/>
                  <p:nvPr/>
                </p:nvGrpSpPr>
                <p:grpSpPr>
                  <a:xfrm rot="2587634">
                    <a:off x="3637585" y="3567210"/>
                    <a:ext cx="118872" cy="722667"/>
                    <a:chOff x="757634" y="4319798"/>
                    <a:chExt cx="118872" cy="722667"/>
                  </a:xfrm>
                  <a:solidFill>
                    <a:srgbClr val="E1471D"/>
                  </a:solidFill>
                </p:grpSpPr>
                <p:sp>
                  <p:nvSpPr>
                    <p:cNvPr id="1375" name="Rectangle 1374">
                      <a:extLst>
                        <a:ext uri="{FF2B5EF4-FFF2-40B4-BE49-F238E27FC236}">
                          <a16:creationId xmlns:a16="http://schemas.microsoft.com/office/drawing/2014/main" id="{4B6786EF-BE5D-B7ED-D616-B55D89C255D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6" name="Rectangle 1375">
                      <a:extLst>
                        <a:ext uri="{FF2B5EF4-FFF2-40B4-BE49-F238E27FC236}">
                          <a16:creationId xmlns:a16="http://schemas.microsoft.com/office/drawing/2014/main" id="{4A9E525D-F4D1-1ABC-F1EF-D6C60E9D660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6" name="Group 1365">
                    <a:extLst>
                      <a:ext uri="{FF2B5EF4-FFF2-40B4-BE49-F238E27FC236}">
                        <a16:creationId xmlns:a16="http://schemas.microsoft.com/office/drawing/2014/main" id="{3E482043-1712-453A-043F-98FEB9102269}"/>
                      </a:ext>
                    </a:extLst>
                  </p:cNvPr>
                  <p:cNvGrpSpPr/>
                  <p:nvPr/>
                </p:nvGrpSpPr>
                <p:grpSpPr>
                  <a:xfrm rot="18760257">
                    <a:off x="3030630" y="3599348"/>
                    <a:ext cx="118872" cy="722667"/>
                    <a:chOff x="757634" y="4319798"/>
                    <a:chExt cx="118872" cy="722667"/>
                  </a:xfrm>
                  <a:solidFill>
                    <a:srgbClr val="E1471D"/>
                  </a:solidFill>
                </p:grpSpPr>
                <p:sp>
                  <p:nvSpPr>
                    <p:cNvPr id="1373" name="Rectangle 1372">
                      <a:extLst>
                        <a:ext uri="{FF2B5EF4-FFF2-40B4-BE49-F238E27FC236}">
                          <a16:creationId xmlns:a16="http://schemas.microsoft.com/office/drawing/2014/main" id="{2FD56689-A838-5F92-727B-BC54D5FA326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4" name="Rectangle 1373">
                      <a:extLst>
                        <a:ext uri="{FF2B5EF4-FFF2-40B4-BE49-F238E27FC236}">
                          <a16:creationId xmlns:a16="http://schemas.microsoft.com/office/drawing/2014/main" id="{F35FC3FB-F82E-5851-95FA-2ABCFE16BE6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7" name="Group 1366">
                    <a:extLst>
                      <a:ext uri="{FF2B5EF4-FFF2-40B4-BE49-F238E27FC236}">
                        <a16:creationId xmlns:a16="http://schemas.microsoft.com/office/drawing/2014/main" id="{84153820-B72F-396B-CD34-71484BD59FF8}"/>
                      </a:ext>
                    </a:extLst>
                  </p:cNvPr>
                  <p:cNvGrpSpPr/>
                  <p:nvPr/>
                </p:nvGrpSpPr>
                <p:grpSpPr>
                  <a:xfrm rot="18760257">
                    <a:off x="2910374" y="3708747"/>
                    <a:ext cx="118873" cy="631227"/>
                    <a:chOff x="757633" y="4319798"/>
                    <a:chExt cx="118873" cy="631227"/>
                  </a:xfrm>
                  <a:solidFill>
                    <a:srgbClr val="E1471D"/>
                  </a:solidFill>
                </p:grpSpPr>
                <p:sp>
                  <p:nvSpPr>
                    <p:cNvPr id="1371" name="Rectangle 1370">
                      <a:extLst>
                        <a:ext uri="{FF2B5EF4-FFF2-40B4-BE49-F238E27FC236}">
                          <a16:creationId xmlns:a16="http://schemas.microsoft.com/office/drawing/2014/main" id="{61A5570B-9CF1-5533-A9E7-9C8E9599CDC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2" name="Rectangle 1371">
                      <a:extLst>
                        <a:ext uri="{FF2B5EF4-FFF2-40B4-BE49-F238E27FC236}">
                          <a16:creationId xmlns:a16="http://schemas.microsoft.com/office/drawing/2014/main" id="{13658996-7BC5-DB0E-3F27-2244A0DAE18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8" name="Group 1367">
                    <a:extLst>
                      <a:ext uri="{FF2B5EF4-FFF2-40B4-BE49-F238E27FC236}">
                        <a16:creationId xmlns:a16="http://schemas.microsoft.com/office/drawing/2014/main" id="{0703593A-BD5D-C62F-D318-DB5057234B8D}"/>
                      </a:ext>
                    </a:extLst>
                  </p:cNvPr>
                  <p:cNvGrpSpPr/>
                  <p:nvPr/>
                </p:nvGrpSpPr>
                <p:grpSpPr>
                  <a:xfrm rot="2587634">
                    <a:off x="3762953" y="3668035"/>
                    <a:ext cx="118872" cy="631228"/>
                    <a:chOff x="757634" y="4319798"/>
                    <a:chExt cx="118872" cy="631228"/>
                  </a:xfrm>
                  <a:solidFill>
                    <a:srgbClr val="E1471D"/>
                  </a:solidFill>
                </p:grpSpPr>
                <p:sp>
                  <p:nvSpPr>
                    <p:cNvPr id="1369" name="Rectangle 1368">
                      <a:extLst>
                        <a:ext uri="{FF2B5EF4-FFF2-40B4-BE49-F238E27FC236}">
                          <a16:creationId xmlns:a16="http://schemas.microsoft.com/office/drawing/2014/main" id="{7251D781-787D-8C96-49E5-E6C4D981355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0" name="Rectangle 1369">
                      <a:extLst>
                        <a:ext uri="{FF2B5EF4-FFF2-40B4-BE49-F238E27FC236}">
                          <a16:creationId xmlns:a16="http://schemas.microsoft.com/office/drawing/2014/main" id="{DE789FE5-2E0C-6DAE-3643-A1BAEA594B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48" name="Group 1347">
                  <a:extLst>
                    <a:ext uri="{FF2B5EF4-FFF2-40B4-BE49-F238E27FC236}">
                      <a16:creationId xmlns:a16="http://schemas.microsoft.com/office/drawing/2014/main" id="{B7301964-E362-4D99-EFD4-344BA406B928}"/>
                    </a:ext>
                  </a:extLst>
                </p:cNvPr>
                <p:cNvGrpSpPr/>
                <p:nvPr/>
              </p:nvGrpSpPr>
              <p:grpSpPr>
                <a:xfrm rot="16200000">
                  <a:off x="1292617" y="3070279"/>
                  <a:ext cx="320183" cy="395872"/>
                  <a:chOff x="2654197" y="3567210"/>
                  <a:chExt cx="1227628" cy="1517831"/>
                </a:xfrm>
              </p:grpSpPr>
              <p:sp>
                <p:nvSpPr>
                  <p:cNvPr id="1349" name="Rectangle 1348">
                    <a:extLst>
                      <a:ext uri="{FF2B5EF4-FFF2-40B4-BE49-F238E27FC236}">
                        <a16:creationId xmlns:a16="http://schemas.microsoft.com/office/drawing/2014/main" id="{B02A83A0-9132-5266-D041-92A9D485CE2C}"/>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0" name="Rectangle 1349">
                    <a:extLst>
                      <a:ext uri="{FF2B5EF4-FFF2-40B4-BE49-F238E27FC236}">
                        <a16:creationId xmlns:a16="http://schemas.microsoft.com/office/drawing/2014/main" id="{B758969B-9F02-6FB6-B119-4D6979901966}"/>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51" name="Group 1350">
                    <a:extLst>
                      <a:ext uri="{FF2B5EF4-FFF2-40B4-BE49-F238E27FC236}">
                        <a16:creationId xmlns:a16="http://schemas.microsoft.com/office/drawing/2014/main" id="{8CCCD5F1-86FD-E777-E522-50F3039E3051}"/>
                      </a:ext>
                    </a:extLst>
                  </p:cNvPr>
                  <p:cNvGrpSpPr/>
                  <p:nvPr/>
                </p:nvGrpSpPr>
                <p:grpSpPr>
                  <a:xfrm rot="2587634">
                    <a:off x="3637585" y="3567210"/>
                    <a:ext cx="118872" cy="722667"/>
                    <a:chOff x="757634" y="4319798"/>
                    <a:chExt cx="118872" cy="722667"/>
                  </a:xfrm>
                  <a:solidFill>
                    <a:srgbClr val="E1471D"/>
                  </a:solidFill>
                </p:grpSpPr>
                <p:sp>
                  <p:nvSpPr>
                    <p:cNvPr id="1361" name="Rectangle 1360">
                      <a:extLst>
                        <a:ext uri="{FF2B5EF4-FFF2-40B4-BE49-F238E27FC236}">
                          <a16:creationId xmlns:a16="http://schemas.microsoft.com/office/drawing/2014/main" id="{11AE80EF-18F0-B780-B58D-A920E354737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2" name="Rectangle 1361">
                      <a:extLst>
                        <a:ext uri="{FF2B5EF4-FFF2-40B4-BE49-F238E27FC236}">
                          <a16:creationId xmlns:a16="http://schemas.microsoft.com/office/drawing/2014/main" id="{4A2C90A4-214D-BDD2-9732-3BCC26193E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2" name="Group 1351">
                    <a:extLst>
                      <a:ext uri="{FF2B5EF4-FFF2-40B4-BE49-F238E27FC236}">
                        <a16:creationId xmlns:a16="http://schemas.microsoft.com/office/drawing/2014/main" id="{381F063D-5A89-479C-B663-1E1D3E981B51}"/>
                      </a:ext>
                    </a:extLst>
                  </p:cNvPr>
                  <p:cNvGrpSpPr/>
                  <p:nvPr/>
                </p:nvGrpSpPr>
                <p:grpSpPr>
                  <a:xfrm rot="18760257">
                    <a:off x="3030630" y="3599348"/>
                    <a:ext cx="118872" cy="722667"/>
                    <a:chOff x="757634" y="4319798"/>
                    <a:chExt cx="118872" cy="722667"/>
                  </a:xfrm>
                  <a:solidFill>
                    <a:srgbClr val="E1471D"/>
                  </a:solidFill>
                </p:grpSpPr>
                <p:sp>
                  <p:nvSpPr>
                    <p:cNvPr id="1359" name="Rectangle 1358">
                      <a:extLst>
                        <a:ext uri="{FF2B5EF4-FFF2-40B4-BE49-F238E27FC236}">
                          <a16:creationId xmlns:a16="http://schemas.microsoft.com/office/drawing/2014/main" id="{34EB7933-8174-F323-AAC6-1E7FF22DF3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0" name="Rectangle 1359">
                      <a:extLst>
                        <a:ext uri="{FF2B5EF4-FFF2-40B4-BE49-F238E27FC236}">
                          <a16:creationId xmlns:a16="http://schemas.microsoft.com/office/drawing/2014/main" id="{0BB3FFB6-120C-1543-75D2-403CAD31253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3" name="Group 1352">
                    <a:extLst>
                      <a:ext uri="{FF2B5EF4-FFF2-40B4-BE49-F238E27FC236}">
                        <a16:creationId xmlns:a16="http://schemas.microsoft.com/office/drawing/2014/main" id="{552E1742-DF86-0DB0-F98F-79560686386F}"/>
                      </a:ext>
                    </a:extLst>
                  </p:cNvPr>
                  <p:cNvGrpSpPr/>
                  <p:nvPr/>
                </p:nvGrpSpPr>
                <p:grpSpPr>
                  <a:xfrm rot="18760257">
                    <a:off x="2910374" y="3708747"/>
                    <a:ext cx="118873" cy="631227"/>
                    <a:chOff x="757633" y="4319798"/>
                    <a:chExt cx="118873" cy="631227"/>
                  </a:xfrm>
                  <a:solidFill>
                    <a:srgbClr val="E1471D"/>
                  </a:solidFill>
                </p:grpSpPr>
                <p:sp>
                  <p:nvSpPr>
                    <p:cNvPr id="1357" name="Rectangle 1356">
                      <a:extLst>
                        <a:ext uri="{FF2B5EF4-FFF2-40B4-BE49-F238E27FC236}">
                          <a16:creationId xmlns:a16="http://schemas.microsoft.com/office/drawing/2014/main" id="{8063DFC8-6358-E69A-06E0-BED6806056DD}"/>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8" name="Rectangle 1357">
                      <a:extLst>
                        <a:ext uri="{FF2B5EF4-FFF2-40B4-BE49-F238E27FC236}">
                          <a16:creationId xmlns:a16="http://schemas.microsoft.com/office/drawing/2014/main" id="{C3EDDE0B-F01D-3163-9297-30110F6ED20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4" name="Group 1353">
                    <a:extLst>
                      <a:ext uri="{FF2B5EF4-FFF2-40B4-BE49-F238E27FC236}">
                        <a16:creationId xmlns:a16="http://schemas.microsoft.com/office/drawing/2014/main" id="{B308F451-1B90-C7AB-5054-91C0CFD4C9E5}"/>
                      </a:ext>
                    </a:extLst>
                  </p:cNvPr>
                  <p:cNvGrpSpPr/>
                  <p:nvPr/>
                </p:nvGrpSpPr>
                <p:grpSpPr>
                  <a:xfrm rot="2587634">
                    <a:off x="3762953" y="3668035"/>
                    <a:ext cx="118872" cy="631228"/>
                    <a:chOff x="757634" y="4319798"/>
                    <a:chExt cx="118872" cy="631228"/>
                  </a:xfrm>
                  <a:solidFill>
                    <a:srgbClr val="E1471D"/>
                  </a:solidFill>
                </p:grpSpPr>
                <p:sp>
                  <p:nvSpPr>
                    <p:cNvPr id="1355" name="Rectangle 1354">
                      <a:extLst>
                        <a:ext uri="{FF2B5EF4-FFF2-40B4-BE49-F238E27FC236}">
                          <a16:creationId xmlns:a16="http://schemas.microsoft.com/office/drawing/2014/main" id="{6C546A8D-FFE6-5A31-E3E2-FD9971253D6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6" name="Rectangle 1355">
                      <a:extLst>
                        <a:ext uri="{FF2B5EF4-FFF2-40B4-BE49-F238E27FC236}">
                          <a16:creationId xmlns:a16="http://schemas.microsoft.com/office/drawing/2014/main" id="{E20CEEC8-FFAA-3EAB-6358-C9C703919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66" name="Group 965">
                <a:extLst>
                  <a:ext uri="{FF2B5EF4-FFF2-40B4-BE49-F238E27FC236}">
                    <a16:creationId xmlns:a16="http://schemas.microsoft.com/office/drawing/2014/main" id="{3CB77448-8448-A606-13BD-83960BF2A637}"/>
                  </a:ext>
                </a:extLst>
              </p:cNvPr>
              <p:cNvGrpSpPr/>
              <p:nvPr/>
            </p:nvGrpSpPr>
            <p:grpSpPr>
              <a:xfrm rot="1097179">
                <a:off x="10017787" y="3914803"/>
                <a:ext cx="204904" cy="98414"/>
                <a:chOff x="1254773" y="3043082"/>
                <a:chExt cx="802062" cy="385224"/>
              </a:xfrm>
            </p:grpSpPr>
            <p:grpSp>
              <p:nvGrpSpPr>
                <p:cNvPr id="1317" name="Group 1316">
                  <a:extLst>
                    <a:ext uri="{FF2B5EF4-FFF2-40B4-BE49-F238E27FC236}">
                      <a16:creationId xmlns:a16="http://schemas.microsoft.com/office/drawing/2014/main" id="{2BDB68C3-631E-C5FE-1FF4-7FA9213005EA}"/>
                    </a:ext>
                  </a:extLst>
                </p:cNvPr>
                <p:cNvGrpSpPr/>
                <p:nvPr/>
              </p:nvGrpSpPr>
              <p:grpSpPr>
                <a:xfrm rot="5400000">
                  <a:off x="1698807" y="3005237"/>
                  <a:ext cx="320183" cy="395873"/>
                  <a:chOff x="2654197" y="3567210"/>
                  <a:chExt cx="1227628" cy="1517833"/>
                </a:xfrm>
              </p:grpSpPr>
              <p:sp>
                <p:nvSpPr>
                  <p:cNvPr id="1333" name="Rectangle 1332">
                    <a:extLst>
                      <a:ext uri="{FF2B5EF4-FFF2-40B4-BE49-F238E27FC236}">
                        <a16:creationId xmlns:a16="http://schemas.microsoft.com/office/drawing/2014/main" id="{19BF8BA7-2C57-C1FF-9943-E5FA724E0F64}"/>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4" name="Rectangle 1333">
                    <a:extLst>
                      <a:ext uri="{FF2B5EF4-FFF2-40B4-BE49-F238E27FC236}">
                        <a16:creationId xmlns:a16="http://schemas.microsoft.com/office/drawing/2014/main" id="{EE4225F4-1DA5-4BA2-C687-57D6D1EAC48C}"/>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35" name="Group 1334">
                    <a:extLst>
                      <a:ext uri="{FF2B5EF4-FFF2-40B4-BE49-F238E27FC236}">
                        <a16:creationId xmlns:a16="http://schemas.microsoft.com/office/drawing/2014/main" id="{D9348455-0361-148C-6184-25D04F4D9F66}"/>
                      </a:ext>
                    </a:extLst>
                  </p:cNvPr>
                  <p:cNvGrpSpPr/>
                  <p:nvPr/>
                </p:nvGrpSpPr>
                <p:grpSpPr>
                  <a:xfrm rot="2587634">
                    <a:off x="3637585" y="3567210"/>
                    <a:ext cx="118872" cy="722667"/>
                    <a:chOff x="757634" y="4319798"/>
                    <a:chExt cx="118872" cy="722667"/>
                  </a:xfrm>
                  <a:solidFill>
                    <a:srgbClr val="E1471D"/>
                  </a:solidFill>
                </p:grpSpPr>
                <p:sp>
                  <p:nvSpPr>
                    <p:cNvPr id="1345" name="Rectangle 1344">
                      <a:extLst>
                        <a:ext uri="{FF2B5EF4-FFF2-40B4-BE49-F238E27FC236}">
                          <a16:creationId xmlns:a16="http://schemas.microsoft.com/office/drawing/2014/main" id="{4E0C8584-45E2-28AE-670C-4C4BCC537EB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6" name="Rectangle 1345">
                      <a:extLst>
                        <a:ext uri="{FF2B5EF4-FFF2-40B4-BE49-F238E27FC236}">
                          <a16:creationId xmlns:a16="http://schemas.microsoft.com/office/drawing/2014/main" id="{30DFC7FF-6014-0537-FE2D-4398CDB7EA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6" name="Group 1335">
                    <a:extLst>
                      <a:ext uri="{FF2B5EF4-FFF2-40B4-BE49-F238E27FC236}">
                        <a16:creationId xmlns:a16="http://schemas.microsoft.com/office/drawing/2014/main" id="{86DDD3D0-7317-6267-C444-83CCCB041525}"/>
                      </a:ext>
                    </a:extLst>
                  </p:cNvPr>
                  <p:cNvGrpSpPr/>
                  <p:nvPr/>
                </p:nvGrpSpPr>
                <p:grpSpPr>
                  <a:xfrm rot="18760257">
                    <a:off x="3030630" y="3599348"/>
                    <a:ext cx="118872" cy="722667"/>
                    <a:chOff x="757634" y="4319798"/>
                    <a:chExt cx="118872" cy="722667"/>
                  </a:xfrm>
                  <a:solidFill>
                    <a:srgbClr val="E1471D"/>
                  </a:solidFill>
                </p:grpSpPr>
                <p:sp>
                  <p:nvSpPr>
                    <p:cNvPr id="1343" name="Rectangle 1342">
                      <a:extLst>
                        <a:ext uri="{FF2B5EF4-FFF2-40B4-BE49-F238E27FC236}">
                          <a16:creationId xmlns:a16="http://schemas.microsoft.com/office/drawing/2014/main" id="{2F514D0E-9287-04D7-5CC8-64E8912358B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4" name="Rectangle 1343">
                      <a:extLst>
                        <a:ext uri="{FF2B5EF4-FFF2-40B4-BE49-F238E27FC236}">
                          <a16:creationId xmlns:a16="http://schemas.microsoft.com/office/drawing/2014/main" id="{C9B03369-B2E1-3BC7-C857-97331DC78D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7" name="Group 1336">
                    <a:extLst>
                      <a:ext uri="{FF2B5EF4-FFF2-40B4-BE49-F238E27FC236}">
                        <a16:creationId xmlns:a16="http://schemas.microsoft.com/office/drawing/2014/main" id="{C358EEAA-3569-D55F-8924-E5AD4D64051C}"/>
                      </a:ext>
                    </a:extLst>
                  </p:cNvPr>
                  <p:cNvGrpSpPr/>
                  <p:nvPr/>
                </p:nvGrpSpPr>
                <p:grpSpPr>
                  <a:xfrm rot="18760257">
                    <a:off x="2910374" y="3708747"/>
                    <a:ext cx="118873" cy="631227"/>
                    <a:chOff x="757633" y="4319798"/>
                    <a:chExt cx="118873" cy="631227"/>
                  </a:xfrm>
                  <a:solidFill>
                    <a:srgbClr val="E1471D"/>
                  </a:solidFill>
                </p:grpSpPr>
                <p:sp>
                  <p:nvSpPr>
                    <p:cNvPr id="1341" name="Rectangle 1340">
                      <a:extLst>
                        <a:ext uri="{FF2B5EF4-FFF2-40B4-BE49-F238E27FC236}">
                          <a16:creationId xmlns:a16="http://schemas.microsoft.com/office/drawing/2014/main" id="{7F40646B-D2BA-C322-FBD0-C8EDECA423C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2" name="Rectangle 1341">
                      <a:extLst>
                        <a:ext uri="{FF2B5EF4-FFF2-40B4-BE49-F238E27FC236}">
                          <a16:creationId xmlns:a16="http://schemas.microsoft.com/office/drawing/2014/main" id="{F65543E5-FB3D-AC52-20A8-AF7D5DCFDF5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8" name="Group 1337">
                    <a:extLst>
                      <a:ext uri="{FF2B5EF4-FFF2-40B4-BE49-F238E27FC236}">
                        <a16:creationId xmlns:a16="http://schemas.microsoft.com/office/drawing/2014/main" id="{BD623123-5B2C-2B1D-FD14-A396D7814C40}"/>
                      </a:ext>
                    </a:extLst>
                  </p:cNvPr>
                  <p:cNvGrpSpPr/>
                  <p:nvPr/>
                </p:nvGrpSpPr>
                <p:grpSpPr>
                  <a:xfrm rot="2587634">
                    <a:off x="3762953" y="3668035"/>
                    <a:ext cx="118872" cy="631228"/>
                    <a:chOff x="757634" y="4319798"/>
                    <a:chExt cx="118872" cy="631228"/>
                  </a:xfrm>
                  <a:solidFill>
                    <a:srgbClr val="E1471D"/>
                  </a:solidFill>
                </p:grpSpPr>
                <p:sp>
                  <p:nvSpPr>
                    <p:cNvPr id="1339" name="Rectangle 1338">
                      <a:extLst>
                        <a:ext uri="{FF2B5EF4-FFF2-40B4-BE49-F238E27FC236}">
                          <a16:creationId xmlns:a16="http://schemas.microsoft.com/office/drawing/2014/main" id="{8EC5B2B7-9A9F-0E66-32BA-6300061BFD0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0" name="Rectangle 1339">
                      <a:extLst>
                        <a:ext uri="{FF2B5EF4-FFF2-40B4-BE49-F238E27FC236}">
                          <a16:creationId xmlns:a16="http://schemas.microsoft.com/office/drawing/2014/main" id="{86BEEF7A-90BE-8246-E1C0-1D6B7FD26C5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18" name="Group 1317">
                  <a:extLst>
                    <a:ext uri="{FF2B5EF4-FFF2-40B4-BE49-F238E27FC236}">
                      <a16:creationId xmlns:a16="http://schemas.microsoft.com/office/drawing/2014/main" id="{477E6C2E-A7FD-109D-35F4-B93FEC3BD584}"/>
                    </a:ext>
                  </a:extLst>
                </p:cNvPr>
                <p:cNvGrpSpPr/>
                <p:nvPr/>
              </p:nvGrpSpPr>
              <p:grpSpPr>
                <a:xfrm rot="16200000">
                  <a:off x="1292617" y="3070279"/>
                  <a:ext cx="320183" cy="395872"/>
                  <a:chOff x="2654197" y="3567210"/>
                  <a:chExt cx="1227628" cy="1517831"/>
                </a:xfrm>
              </p:grpSpPr>
              <p:sp>
                <p:nvSpPr>
                  <p:cNvPr id="1319" name="Rectangle 1318">
                    <a:extLst>
                      <a:ext uri="{FF2B5EF4-FFF2-40B4-BE49-F238E27FC236}">
                        <a16:creationId xmlns:a16="http://schemas.microsoft.com/office/drawing/2014/main" id="{10FD817A-5F27-35D8-D05A-D09A40EBF18A}"/>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0" name="Rectangle 1319">
                    <a:extLst>
                      <a:ext uri="{FF2B5EF4-FFF2-40B4-BE49-F238E27FC236}">
                        <a16:creationId xmlns:a16="http://schemas.microsoft.com/office/drawing/2014/main" id="{5336941A-7C21-D0DC-769F-CD557E6DD31D}"/>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21" name="Group 1320">
                    <a:extLst>
                      <a:ext uri="{FF2B5EF4-FFF2-40B4-BE49-F238E27FC236}">
                        <a16:creationId xmlns:a16="http://schemas.microsoft.com/office/drawing/2014/main" id="{59EC5AF0-4913-F774-27B7-CE67E304E784}"/>
                      </a:ext>
                    </a:extLst>
                  </p:cNvPr>
                  <p:cNvGrpSpPr/>
                  <p:nvPr/>
                </p:nvGrpSpPr>
                <p:grpSpPr>
                  <a:xfrm rot="2587634">
                    <a:off x="3637585" y="3567210"/>
                    <a:ext cx="118872" cy="722667"/>
                    <a:chOff x="757634" y="4319798"/>
                    <a:chExt cx="118872" cy="722667"/>
                  </a:xfrm>
                  <a:solidFill>
                    <a:srgbClr val="E1471D"/>
                  </a:solidFill>
                </p:grpSpPr>
                <p:sp>
                  <p:nvSpPr>
                    <p:cNvPr id="1331" name="Rectangle 1330">
                      <a:extLst>
                        <a:ext uri="{FF2B5EF4-FFF2-40B4-BE49-F238E27FC236}">
                          <a16:creationId xmlns:a16="http://schemas.microsoft.com/office/drawing/2014/main" id="{1D68C6BC-11C0-ECFE-24B8-0A04EC88224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2" name="Rectangle 1331">
                      <a:extLst>
                        <a:ext uri="{FF2B5EF4-FFF2-40B4-BE49-F238E27FC236}">
                          <a16:creationId xmlns:a16="http://schemas.microsoft.com/office/drawing/2014/main" id="{0BA527B2-A44C-0712-7066-9BD0785E326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22" name="Group 1321">
                    <a:extLst>
                      <a:ext uri="{FF2B5EF4-FFF2-40B4-BE49-F238E27FC236}">
                        <a16:creationId xmlns:a16="http://schemas.microsoft.com/office/drawing/2014/main" id="{4F1D4AA6-F9AE-834E-86D7-79A9C1F47E7E}"/>
                      </a:ext>
                    </a:extLst>
                  </p:cNvPr>
                  <p:cNvGrpSpPr/>
                  <p:nvPr/>
                </p:nvGrpSpPr>
                <p:grpSpPr>
                  <a:xfrm rot="18760257">
                    <a:off x="3030630" y="3599348"/>
                    <a:ext cx="118872" cy="722667"/>
                    <a:chOff x="757634" y="4319798"/>
                    <a:chExt cx="118872" cy="722667"/>
                  </a:xfrm>
                  <a:solidFill>
                    <a:srgbClr val="E1471D"/>
                  </a:solidFill>
                </p:grpSpPr>
                <p:sp>
                  <p:nvSpPr>
                    <p:cNvPr id="1329" name="Rectangle 1328">
                      <a:extLst>
                        <a:ext uri="{FF2B5EF4-FFF2-40B4-BE49-F238E27FC236}">
                          <a16:creationId xmlns:a16="http://schemas.microsoft.com/office/drawing/2014/main" id="{503BB16E-4FC8-6773-EA39-038506C5C3C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0" name="Rectangle 1329">
                      <a:extLst>
                        <a:ext uri="{FF2B5EF4-FFF2-40B4-BE49-F238E27FC236}">
                          <a16:creationId xmlns:a16="http://schemas.microsoft.com/office/drawing/2014/main" id="{5DE88067-72E7-B8F6-3415-0A15DB58A2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23" name="Group 1322">
                    <a:extLst>
                      <a:ext uri="{FF2B5EF4-FFF2-40B4-BE49-F238E27FC236}">
                        <a16:creationId xmlns:a16="http://schemas.microsoft.com/office/drawing/2014/main" id="{A88E14C3-77EF-7A60-FCD0-3159292A63A6}"/>
                      </a:ext>
                    </a:extLst>
                  </p:cNvPr>
                  <p:cNvGrpSpPr/>
                  <p:nvPr/>
                </p:nvGrpSpPr>
                <p:grpSpPr>
                  <a:xfrm rot="18760257">
                    <a:off x="2910374" y="3708747"/>
                    <a:ext cx="118873" cy="631227"/>
                    <a:chOff x="757633" y="4319798"/>
                    <a:chExt cx="118873" cy="631227"/>
                  </a:xfrm>
                  <a:solidFill>
                    <a:srgbClr val="E1471D"/>
                  </a:solidFill>
                </p:grpSpPr>
                <p:sp>
                  <p:nvSpPr>
                    <p:cNvPr id="1327" name="Rectangle 1326">
                      <a:extLst>
                        <a:ext uri="{FF2B5EF4-FFF2-40B4-BE49-F238E27FC236}">
                          <a16:creationId xmlns:a16="http://schemas.microsoft.com/office/drawing/2014/main" id="{DA355660-6D41-E4BC-7A44-20D73299AD3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8" name="Rectangle 1327">
                      <a:extLst>
                        <a:ext uri="{FF2B5EF4-FFF2-40B4-BE49-F238E27FC236}">
                          <a16:creationId xmlns:a16="http://schemas.microsoft.com/office/drawing/2014/main" id="{6E3A1CF3-ED71-6C2E-5A73-580F47FA747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24" name="Group 1323">
                    <a:extLst>
                      <a:ext uri="{FF2B5EF4-FFF2-40B4-BE49-F238E27FC236}">
                        <a16:creationId xmlns:a16="http://schemas.microsoft.com/office/drawing/2014/main" id="{C353B6E0-D2C9-29E2-A120-16D24998B630}"/>
                      </a:ext>
                    </a:extLst>
                  </p:cNvPr>
                  <p:cNvGrpSpPr/>
                  <p:nvPr/>
                </p:nvGrpSpPr>
                <p:grpSpPr>
                  <a:xfrm rot="2587634">
                    <a:off x="3762953" y="3668035"/>
                    <a:ext cx="118872" cy="631228"/>
                    <a:chOff x="757634" y="4319798"/>
                    <a:chExt cx="118872" cy="631228"/>
                  </a:xfrm>
                  <a:solidFill>
                    <a:srgbClr val="E1471D"/>
                  </a:solidFill>
                </p:grpSpPr>
                <p:sp>
                  <p:nvSpPr>
                    <p:cNvPr id="1325" name="Rectangle 1324">
                      <a:extLst>
                        <a:ext uri="{FF2B5EF4-FFF2-40B4-BE49-F238E27FC236}">
                          <a16:creationId xmlns:a16="http://schemas.microsoft.com/office/drawing/2014/main" id="{89C90F4E-F0C1-335F-7FAA-06B5DFBEFBF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6" name="Rectangle 1325">
                      <a:extLst>
                        <a:ext uri="{FF2B5EF4-FFF2-40B4-BE49-F238E27FC236}">
                          <a16:creationId xmlns:a16="http://schemas.microsoft.com/office/drawing/2014/main" id="{94C3D9EA-11E1-231E-96E6-5EE4D2052D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67" name="Group 966">
                <a:extLst>
                  <a:ext uri="{FF2B5EF4-FFF2-40B4-BE49-F238E27FC236}">
                    <a16:creationId xmlns:a16="http://schemas.microsoft.com/office/drawing/2014/main" id="{AB54BB0E-A8FF-C9A9-1662-121211F577BD}"/>
                  </a:ext>
                </a:extLst>
              </p:cNvPr>
              <p:cNvGrpSpPr/>
              <p:nvPr/>
            </p:nvGrpSpPr>
            <p:grpSpPr>
              <a:xfrm rot="1097179">
                <a:off x="9656621" y="4030075"/>
                <a:ext cx="204904" cy="98414"/>
                <a:chOff x="1254773" y="3043082"/>
                <a:chExt cx="802062" cy="385224"/>
              </a:xfrm>
            </p:grpSpPr>
            <p:grpSp>
              <p:nvGrpSpPr>
                <p:cNvPr id="1287" name="Group 1286">
                  <a:extLst>
                    <a:ext uri="{FF2B5EF4-FFF2-40B4-BE49-F238E27FC236}">
                      <a16:creationId xmlns:a16="http://schemas.microsoft.com/office/drawing/2014/main" id="{8AD852A6-ED9D-E7CA-DF38-46B56020DAAA}"/>
                    </a:ext>
                  </a:extLst>
                </p:cNvPr>
                <p:cNvGrpSpPr/>
                <p:nvPr/>
              </p:nvGrpSpPr>
              <p:grpSpPr>
                <a:xfrm rot="5400000">
                  <a:off x="1698807" y="3005237"/>
                  <a:ext cx="320183" cy="395873"/>
                  <a:chOff x="2654197" y="3567210"/>
                  <a:chExt cx="1227628" cy="1517833"/>
                </a:xfrm>
              </p:grpSpPr>
              <p:sp>
                <p:nvSpPr>
                  <p:cNvPr id="1303" name="Rectangle 1302">
                    <a:extLst>
                      <a:ext uri="{FF2B5EF4-FFF2-40B4-BE49-F238E27FC236}">
                        <a16:creationId xmlns:a16="http://schemas.microsoft.com/office/drawing/2014/main" id="{7B4C2666-B734-2B62-E19E-926AFDF4BBA8}"/>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4" name="Rectangle 1303">
                    <a:extLst>
                      <a:ext uri="{FF2B5EF4-FFF2-40B4-BE49-F238E27FC236}">
                        <a16:creationId xmlns:a16="http://schemas.microsoft.com/office/drawing/2014/main" id="{11ACB3E1-E7F5-3FCF-D03C-1CDC01E6170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05" name="Group 1304">
                    <a:extLst>
                      <a:ext uri="{FF2B5EF4-FFF2-40B4-BE49-F238E27FC236}">
                        <a16:creationId xmlns:a16="http://schemas.microsoft.com/office/drawing/2014/main" id="{F7696D90-AA35-B4F9-DFD3-4B801B87C4CF}"/>
                      </a:ext>
                    </a:extLst>
                  </p:cNvPr>
                  <p:cNvGrpSpPr/>
                  <p:nvPr/>
                </p:nvGrpSpPr>
                <p:grpSpPr>
                  <a:xfrm rot="2587634">
                    <a:off x="3637585" y="3567210"/>
                    <a:ext cx="118872" cy="722667"/>
                    <a:chOff x="757634" y="4319798"/>
                    <a:chExt cx="118872" cy="722667"/>
                  </a:xfrm>
                  <a:solidFill>
                    <a:srgbClr val="E1471D"/>
                  </a:solidFill>
                </p:grpSpPr>
                <p:sp>
                  <p:nvSpPr>
                    <p:cNvPr id="1315" name="Rectangle 1314">
                      <a:extLst>
                        <a:ext uri="{FF2B5EF4-FFF2-40B4-BE49-F238E27FC236}">
                          <a16:creationId xmlns:a16="http://schemas.microsoft.com/office/drawing/2014/main" id="{00B779C4-3A5C-8C2A-5173-C7216299A4A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6" name="Rectangle 1315">
                      <a:extLst>
                        <a:ext uri="{FF2B5EF4-FFF2-40B4-BE49-F238E27FC236}">
                          <a16:creationId xmlns:a16="http://schemas.microsoft.com/office/drawing/2014/main" id="{6FF1F9F7-C733-D004-5796-78381E5AB04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6" name="Group 1305">
                    <a:extLst>
                      <a:ext uri="{FF2B5EF4-FFF2-40B4-BE49-F238E27FC236}">
                        <a16:creationId xmlns:a16="http://schemas.microsoft.com/office/drawing/2014/main" id="{77712845-4577-C023-090A-809BD0E4377B}"/>
                      </a:ext>
                    </a:extLst>
                  </p:cNvPr>
                  <p:cNvGrpSpPr/>
                  <p:nvPr/>
                </p:nvGrpSpPr>
                <p:grpSpPr>
                  <a:xfrm rot="18760257">
                    <a:off x="3030630" y="3599348"/>
                    <a:ext cx="118872" cy="722667"/>
                    <a:chOff x="757634" y="4319798"/>
                    <a:chExt cx="118872" cy="722667"/>
                  </a:xfrm>
                  <a:solidFill>
                    <a:srgbClr val="E1471D"/>
                  </a:solidFill>
                </p:grpSpPr>
                <p:sp>
                  <p:nvSpPr>
                    <p:cNvPr id="1313" name="Rectangle 1312">
                      <a:extLst>
                        <a:ext uri="{FF2B5EF4-FFF2-40B4-BE49-F238E27FC236}">
                          <a16:creationId xmlns:a16="http://schemas.microsoft.com/office/drawing/2014/main" id="{1027AB31-6535-AB5C-2EE6-66BA083EE0F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4" name="Rectangle 1313">
                      <a:extLst>
                        <a:ext uri="{FF2B5EF4-FFF2-40B4-BE49-F238E27FC236}">
                          <a16:creationId xmlns:a16="http://schemas.microsoft.com/office/drawing/2014/main" id="{EA8B512C-85DC-9EB9-D234-8F4C79C23A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7" name="Group 1306">
                    <a:extLst>
                      <a:ext uri="{FF2B5EF4-FFF2-40B4-BE49-F238E27FC236}">
                        <a16:creationId xmlns:a16="http://schemas.microsoft.com/office/drawing/2014/main" id="{8BF42FDD-CCE1-95EF-E57E-7B98632DB4F1}"/>
                      </a:ext>
                    </a:extLst>
                  </p:cNvPr>
                  <p:cNvGrpSpPr/>
                  <p:nvPr/>
                </p:nvGrpSpPr>
                <p:grpSpPr>
                  <a:xfrm rot="18760257">
                    <a:off x="2910374" y="3708747"/>
                    <a:ext cx="118873" cy="631227"/>
                    <a:chOff x="757633" y="4319798"/>
                    <a:chExt cx="118873" cy="631227"/>
                  </a:xfrm>
                  <a:solidFill>
                    <a:srgbClr val="E1471D"/>
                  </a:solidFill>
                </p:grpSpPr>
                <p:sp>
                  <p:nvSpPr>
                    <p:cNvPr id="1311" name="Rectangle 1310">
                      <a:extLst>
                        <a:ext uri="{FF2B5EF4-FFF2-40B4-BE49-F238E27FC236}">
                          <a16:creationId xmlns:a16="http://schemas.microsoft.com/office/drawing/2014/main" id="{0D4AD108-04AF-3DB5-156D-4633D597127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2" name="Rectangle 1311">
                      <a:extLst>
                        <a:ext uri="{FF2B5EF4-FFF2-40B4-BE49-F238E27FC236}">
                          <a16:creationId xmlns:a16="http://schemas.microsoft.com/office/drawing/2014/main" id="{1944FDEC-3E68-D064-3A31-A685AF7B812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8" name="Group 1307">
                    <a:extLst>
                      <a:ext uri="{FF2B5EF4-FFF2-40B4-BE49-F238E27FC236}">
                        <a16:creationId xmlns:a16="http://schemas.microsoft.com/office/drawing/2014/main" id="{7013DAC8-E358-1CC7-CDCA-26C7695DFF3F}"/>
                      </a:ext>
                    </a:extLst>
                  </p:cNvPr>
                  <p:cNvGrpSpPr/>
                  <p:nvPr/>
                </p:nvGrpSpPr>
                <p:grpSpPr>
                  <a:xfrm rot="2587634">
                    <a:off x="3762953" y="3668035"/>
                    <a:ext cx="118872" cy="631228"/>
                    <a:chOff x="757634" y="4319798"/>
                    <a:chExt cx="118872" cy="631228"/>
                  </a:xfrm>
                  <a:solidFill>
                    <a:srgbClr val="E1471D"/>
                  </a:solidFill>
                </p:grpSpPr>
                <p:sp>
                  <p:nvSpPr>
                    <p:cNvPr id="1309" name="Rectangle 1308">
                      <a:extLst>
                        <a:ext uri="{FF2B5EF4-FFF2-40B4-BE49-F238E27FC236}">
                          <a16:creationId xmlns:a16="http://schemas.microsoft.com/office/drawing/2014/main" id="{5E9CD311-1018-4E65-17FD-EF87682D4F4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0" name="Rectangle 1309">
                      <a:extLst>
                        <a:ext uri="{FF2B5EF4-FFF2-40B4-BE49-F238E27FC236}">
                          <a16:creationId xmlns:a16="http://schemas.microsoft.com/office/drawing/2014/main" id="{1B8B68FB-D7F9-852A-DF7B-8BFCF1AD60F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88" name="Group 1287">
                  <a:extLst>
                    <a:ext uri="{FF2B5EF4-FFF2-40B4-BE49-F238E27FC236}">
                      <a16:creationId xmlns:a16="http://schemas.microsoft.com/office/drawing/2014/main" id="{80409434-D50C-6174-B222-6C09B73ABCF8}"/>
                    </a:ext>
                  </a:extLst>
                </p:cNvPr>
                <p:cNvGrpSpPr/>
                <p:nvPr/>
              </p:nvGrpSpPr>
              <p:grpSpPr>
                <a:xfrm rot="16200000">
                  <a:off x="1292617" y="3070279"/>
                  <a:ext cx="320183" cy="395872"/>
                  <a:chOff x="2654197" y="3567210"/>
                  <a:chExt cx="1227628" cy="1517831"/>
                </a:xfrm>
              </p:grpSpPr>
              <p:sp>
                <p:nvSpPr>
                  <p:cNvPr id="1289" name="Rectangle 1288">
                    <a:extLst>
                      <a:ext uri="{FF2B5EF4-FFF2-40B4-BE49-F238E27FC236}">
                        <a16:creationId xmlns:a16="http://schemas.microsoft.com/office/drawing/2014/main" id="{C9BC60B2-B022-2044-79D7-8F71D6B14FAA}"/>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0" name="Rectangle 1289">
                    <a:extLst>
                      <a:ext uri="{FF2B5EF4-FFF2-40B4-BE49-F238E27FC236}">
                        <a16:creationId xmlns:a16="http://schemas.microsoft.com/office/drawing/2014/main" id="{B6BAA21A-C02A-6950-E998-392A8E25E699}"/>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91" name="Group 1290">
                    <a:extLst>
                      <a:ext uri="{FF2B5EF4-FFF2-40B4-BE49-F238E27FC236}">
                        <a16:creationId xmlns:a16="http://schemas.microsoft.com/office/drawing/2014/main" id="{F6369FB7-C95A-DD6C-32B5-083ECE8C7BD3}"/>
                      </a:ext>
                    </a:extLst>
                  </p:cNvPr>
                  <p:cNvGrpSpPr/>
                  <p:nvPr/>
                </p:nvGrpSpPr>
                <p:grpSpPr>
                  <a:xfrm rot="2587634">
                    <a:off x="3637585" y="3567210"/>
                    <a:ext cx="118872" cy="722667"/>
                    <a:chOff x="757634" y="4319798"/>
                    <a:chExt cx="118872" cy="722667"/>
                  </a:xfrm>
                  <a:solidFill>
                    <a:srgbClr val="E1471D"/>
                  </a:solidFill>
                </p:grpSpPr>
                <p:sp>
                  <p:nvSpPr>
                    <p:cNvPr id="1301" name="Rectangle 1300">
                      <a:extLst>
                        <a:ext uri="{FF2B5EF4-FFF2-40B4-BE49-F238E27FC236}">
                          <a16:creationId xmlns:a16="http://schemas.microsoft.com/office/drawing/2014/main" id="{C024D457-A6FA-654A-62D3-423652A6FF5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2" name="Rectangle 1301">
                      <a:extLst>
                        <a:ext uri="{FF2B5EF4-FFF2-40B4-BE49-F238E27FC236}">
                          <a16:creationId xmlns:a16="http://schemas.microsoft.com/office/drawing/2014/main" id="{9ECDA553-9B38-281C-5794-8BE04BFDC8E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92" name="Group 1291">
                    <a:extLst>
                      <a:ext uri="{FF2B5EF4-FFF2-40B4-BE49-F238E27FC236}">
                        <a16:creationId xmlns:a16="http://schemas.microsoft.com/office/drawing/2014/main" id="{9A4761B3-593E-6DE0-5309-5235733B2C0D}"/>
                      </a:ext>
                    </a:extLst>
                  </p:cNvPr>
                  <p:cNvGrpSpPr/>
                  <p:nvPr/>
                </p:nvGrpSpPr>
                <p:grpSpPr>
                  <a:xfrm rot="18760257">
                    <a:off x="3030630" y="3599348"/>
                    <a:ext cx="118872" cy="722667"/>
                    <a:chOff x="757634" y="4319798"/>
                    <a:chExt cx="118872" cy="722667"/>
                  </a:xfrm>
                  <a:solidFill>
                    <a:srgbClr val="E1471D"/>
                  </a:solidFill>
                </p:grpSpPr>
                <p:sp>
                  <p:nvSpPr>
                    <p:cNvPr id="1299" name="Rectangle 1298">
                      <a:extLst>
                        <a:ext uri="{FF2B5EF4-FFF2-40B4-BE49-F238E27FC236}">
                          <a16:creationId xmlns:a16="http://schemas.microsoft.com/office/drawing/2014/main" id="{C830D120-B99C-1851-488F-ADBA42A2E0F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0" name="Rectangle 1299">
                      <a:extLst>
                        <a:ext uri="{FF2B5EF4-FFF2-40B4-BE49-F238E27FC236}">
                          <a16:creationId xmlns:a16="http://schemas.microsoft.com/office/drawing/2014/main" id="{47DC06AE-E6A8-2C85-1B28-D059D3CEF3C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93" name="Group 1292">
                    <a:extLst>
                      <a:ext uri="{FF2B5EF4-FFF2-40B4-BE49-F238E27FC236}">
                        <a16:creationId xmlns:a16="http://schemas.microsoft.com/office/drawing/2014/main" id="{E335BDFD-0779-30EE-1D4F-1944DED21869}"/>
                      </a:ext>
                    </a:extLst>
                  </p:cNvPr>
                  <p:cNvGrpSpPr/>
                  <p:nvPr/>
                </p:nvGrpSpPr>
                <p:grpSpPr>
                  <a:xfrm rot="18760257">
                    <a:off x="2910374" y="3708747"/>
                    <a:ext cx="118873" cy="631227"/>
                    <a:chOff x="757633" y="4319798"/>
                    <a:chExt cx="118873" cy="631227"/>
                  </a:xfrm>
                  <a:solidFill>
                    <a:srgbClr val="E1471D"/>
                  </a:solidFill>
                </p:grpSpPr>
                <p:sp>
                  <p:nvSpPr>
                    <p:cNvPr id="1297" name="Rectangle 1296">
                      <a:extLst>
                        <a:ext uri="{FF2B5EF4-FFF2-40B4-BE49-F238E27FC236}">
                          <a16:creationId xmlns:a16="http://schemas.microsoft.com/office/drawing/2014/main" id="{A9F9621F-8B75-3E9E-E26A-DA6B5DE11BB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8" name="Rectangle 1297">
                      <a:extLst>
                        <a:ext uri="{FF2B5EF4-FFF2-40B4-BE49-F238E27FC236}">
                          <a16:creationId xmlns:a16="http://schemas.microsoft.com/office/drawing/2014/main" id="{35BCF7E8-8036-4748-6D20-1343D95B72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94" name="Group 1293">
                    <a:extLst>
                      <a:ext uri="{FF2B5EF4-FFF2-40B4-BE49-F238E27FC236}">
                        <a16:creationId xmlns:a16="http://schemas.microsoft.com/office/drawing/2014/main" id="{B611FA30-A956-7C4E-55D4-5DDEA839A075}"/>
                      </a:ext>
                    </a:extLst>
                  </p:cNvPr>
                  <p:cNvGrpSpPr/>
                  <p:nvPr/>
                </p:nvGrpSpPr>
                <p:grpSpPr>
                  <a:xfrm rot="2587634">
                    <a:off x="3762953" y="3668035"/>
                    <a:ext cx="118872" cy="631228"/>
                    <a:chOff x="757634" y="4319798"/>
                    <a:chExt cx="118872" cy="631228"/>
                  </a:xfrm>
                  <a:solidFill>
                    <a:srgbClr val="E1471D"/>
                  </a:solidFill>
                </p:grpSpPr>
                <p:sp>
                  <p:nvSpPr>
                    <p:cNvPr id="1295" name="Rectangle 1294">
                      <a:extLst>
                        <a:ext uri="{FF2B5EF4-FFF2-40B4-BE49-F238E27FC236}">
                          <a16:creationId xmlns:a16="http://schemas.microsoft.com/office/drawing/2014/main" id="{B728CF83-1996-08DD-8C2A-C5BB3864AB5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6" name="Rectangle 1295">
                      <a:extLst>
                        <a:ext uri="{FF2B5EF4-FFF2-40B4-BE49-F238E27FC236}">
                          <a16:creationId xmlns:a16="http://schemas.microsoft.com/office/drawing/2014/main" id="{CE572DCB-531D-D25C-3269-A081713F95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68" name="Group 967">
                <a:extLst>
                  <a:ext uri="{FF2B5EF4-FFF2-40B4-BE49-F238E27FC236}">
                    <a16:creationId xmlns:a16="http://schemas.microsoft.com/office/drawing/2014/main" id="{7CFFF862-5220-F7E9-351C-F3A9B44CF507}"/>
                  </a:ext>
                </a:extLst>
              </p:cNvPr>
              <p:cNvGrpSpPr/>
              <p:nvPr/>
            </p:nvGrpSpPr>
            <p:grpSpPr>
              <a:xfrm rot="2565290">
                <a:off x="9445236" y="3895182"/>
                <a:ext cx="204904" cy="98414"/>
                <a:chOff x="1254773" y="3043082"/>
                <a:chExt cx="802062" cy="385224"/>
              </a:xfrm>
            </p:grpSpPr>
            <p:grpSp>
              <p:nvGrpSpPr>
                <p:cNvPr id="1257" name="Group 1256">
                  <a:extLst>
                    <a:ext uri="{FF2B5EF4-FFF2-40B4-BE49-F238E27FC236}">
                      <a16:creationId xmlns:a16="http://schemas.microsoft.com/office/drawing/2014/main" id="{FDA19873-D485-6BB1-FB07-8B196EE146C2}"/>
                    </a:ext>
                  </a:extLst>
                </p:cNvPr>
                <p:cNvGrpSpPr/>
                <p:nvPr/>
              </p:nvGrpSpPr>
              <p:grpSpPr>
                <a:xfrm rot="5400000">
                  <a:off x="1698807" y="3005237"/>
                  <a:ext cx="320183" cy="395873"/>
                  <a:chOff x="2654197" y="3567210"/>
                  <a:chExt cx="1227628" cy="1517833"/>
                </a:xfrm>
              </p:grpSpPr>
              <p:sp>
                <p:nvSpPr>
                  <p:cNvPr id="1273" name="Rectangle 1272">
                    <a:extLst>
                      <a:ext uri="{FF2B5EF4-FFF2-40B4-BE49-F238E27FC236}">
                        <a16:creationId xmlns:a16="http://schemas.microsoft.com/office/drawing/2014/main" id="{33293131-C8D2-D10C-8803-4FC39F491E18}"/>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4" name="Rectangle 1273">
                    <a:extLst>
                      <a:ext uri="{FF2B5EF4-FFF2-40B4-BE49-F238E27FC236}">
                        <a16:creationId xmlns:a16="http://schemas.microsoft.com/office/drawing/2014/main" id="{346299DF-F77E-74E9-B9D5-D3088FB49932}"/>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75" name="Group 1274">
                    <a:extLst>
                      <a:ext uri="{FF2B5EF4-FFF2-40B4-BE49-F238E27FC236}">
                        <a16:creationId xmlns:a16="http://schemas.microsoft.com/office/drawing/2014/main" id="{24FA794D-8ABD-CADB-504E-7B582194B1C0}"/>
                      </a:ext>
                    </a:extLst>
                  </p:cNvPr>
                  <p:cNvGrpSpPr/>
                  <p:nvPr/>
                </p:nvGrpSpPr>
                <p:grpSpPr>
                  <a:xfrm rot="2587634">
                    <a:off x="3637585" y="3567210"/>
                    <a:ext cx="118872" cy="722667"/>
                    <a:chOff x="757634" y="4319798"/>
                    <a:chExt cx="118872" cy="722667"/>
                  </a:xfrm>
                  <a:solidFill>
                    <a:srgbClr val="E1471D"/>
                  </a:solidFill>
                </p:grpSpPr>
                <p:sp>
                  <p:nvSpPr>
                    <p:cNvPr id="1285" name="Rectangle 1284">
                      <a:extLst>
                        <a:ext uri="{FF2B5EF4-FFF2-40B4-BE49-F238E27FC236}">
                          <a16:creationId xmlns:a16="http://schemas.microsoft.com/office/drawing/2014/main" id="{EA0A6C18-BC4B-C643-1363-0605293931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6" name="Rectangle 1285">
                      <a:extLst>
                        <a:ext uri="{FF2B5EF4-FFF2-40B4-BE49-F238E27FC236}">
                          <a16:creationId xmlns:a16="http://schemas.microsoft.com/office/drawing/2014/main" id="{935B8372-B731-E2EF-2A9F-70099EDA584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6" name="Group 1275">
                    <a:extLst>
                      <a:ext uri="{FF2B5EF4-FFF2-40B4-BE49-F238E27FC236}">
                        <a16:creationId xmlns:a16="http://schemas.microsoft.com/office/drawing/2014/main" id="{0253DA37-B776-9F29-2A29-01A4A9664AFA}"/>
                      </a:ext>
                    </a:extLst>
                  </p:cNvPr>
                  <p:cNvGrpSpPr/>
                  <p:nvPr/>
                </p:nvGrpSpPr>
                <p:grpSpPr>
                  <a:xfrm rot="18760257">
                    <a:off x="3030630" y="3599348"/>
                    <a:ext cx="118872" cy="722667"/>
                    <a:chOff x="757634" y="4319798"/>
                    <a:chExt cx="118872" cy="722667"/>
                  </a:xfrm>
                  <a:solidFill>
                    <a:srgbClr val="E1471D"/>
                  </a:solidFill>
                </p:grpSpPr>
                <p:sp>
                  <p:nvSpPr>
                    <p:cNvPr id="1283" name="Rectangle 1282">
                      <a:extLst>
                        <a:ext uri="{FF2B5EF4-FFF2-40B4-BE49-F238E27FC236}">
                          <a16:creationId xmlns:a16="http://schemas.microsoft.com/office/drawing/2014/main" id="{E7CC51E5-01A8-41C6-EA11-7D6223FE752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4" name="Rectangle 1283">
                      <a:extLst>
                        <a:ext uri="{FF2B5EF4-FFF2-40B4-BE49-F238E27FC236}">
                          <a16:creationId xmlns:a16="http://schemas.microsoft.com/office/drawing/2014/main" id="{8947C84D-A752-CFCC-90A5-0464C8827E2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7" name="Group 1276">
                    <a:extLst>
                      <a:ext uri="{FF2B5EF4-FFF2-40B4-BE49-F238E27FC236}">
                        <a16:creationId xmlns:a16="http://schemas.microsoft.com/office/drawing/2014/main" id="{EA5F863E-C317-4ADE-6152-4DE8C086DA1B}"/>
                      </a:ext>
                    </a:extLst>
                  </p:cNvPr>
                  <p:cNvGrpSpPr/>
                  <p:nvPr/>
                </p:nvGrpSpPr>
                <p:grpSpPr>
                  <a:xfrm rot="18760257">
                    <a:off x="2910374" y="3708747"/>
                    <a:ext cx="118873" cy="631227"/>
                    <a:chOff x="757633" y="4319798"/>
                    <a:chExt cx="118873" cy="631227"/>
                  </a:xfrm>
                  <a:solidFill>
                    <a:srgbClr val="E1471D"/>
                  </a:solidFill>
                </p:grpSpPr>
                <p:sp>
                  <p:nvSpPr>
                    <p:cNvPr id="1281" name="Rectangle 1280">
                      <a:extLst>
                        <a:ext uri="{FF2B5EF4-FFF2-40B4-BE49-F238E27FC236}">
                          <a16:creationId xmlns:a16="http://schemas.microsoft.com/office/drawing/2014/main" id="{DD3A9194-88ED-1CF9-1201-4BFEF68C632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2" name="Rectangle 1281">
                      <a:extLst>
                        <a:ext uri="{FF2B5EF4-FFF2-40B4-BE49-F238E27FC236}">
                          <a16:creationId xmlns:a16="http://schemas.microsoft.com/office/drawing/2014/main" id="{3084FF06-F7C9-167E-627C-F2F51D45F9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8" name="Group 1277">
                    <a:extLst>
                      <a:ext uri="{FF2B5EF4-FFF2-40B4-BE49-F238E27FC236}">
                        <a16:creationId xmlns:a16="http://schemas.microsoft.com/office/drawing/2014/main" id="{7424D124-2EBC-51C9-BE58-5952AE08BCD2}"/>
                      </a:ext>
                    </a:extLst>
                  </p:cNvPr>
                  <p:cNvGrpSpPr/>
                  <p:nvPr/>
                </p:nvGrpSpPr>
                <p:grpSpPr>
                  <a:xfrm rot="2587634">
                    <a:off x="3762953" y="3668035"/>
                    <a:ext cx="118872" cy="631228"/>
                    <a:chOff x="757634" y="4319798"/>
                    <a:chExt cx="118872" cy="631228"/>
                  </a:xfrm>
                  <a:solidFill>
                    <a:srgbClr val="E1471D"/>
                  </a:solidFill>
                </p:grpSpPr>
                <p:sp>
                  <p:nvSpPr>
                    <p:cNvPr id="1279" name="Rectangle 1278">
                      <a:extLst>
                        <a:ext uri="{FF2B5EF4-FFF2-40B4-BE49-F238E27FC236}">
                          <a16:creationId xmlns:a16="http://schemas.microsoft.com/office/drawing/2014/main" id="{46973F83-F453-8D9B-D24A-D33F83AFD519}"/>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0" name="Rectangle 1279">
                      <a:extLst>
                        <a:ext uri="{FF2B5EF4-FFF2-40B4-BE49-F238E27FC236}">
                          <a16:creationId xmlns:a16="http://schemas.microsoft.com/office/drawing/2014/main" id="{E3FDFF51-C072-5939-BD45-CAE4444F779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58" name="Group 1257">
                  <a:extLst>
                    <a:ext uri="{FF2B5EF4-FFF2-40B4-BE49-F238E27FC236}">
                      <a16:creationId xmlns:a16="http://schemas.microsoft.com/office/drawing/2014/main" id="{24B8BA8A-CAE4-5579-C067-B3D6341099E7}"/>
                    </a:ext>
                  </a:extLst>
                </p:cNvPr>
                <p:cNvGrpSpPr/>
                <p:nvPr/>
              </p:nvGrpSpPr>
              <p:grpSpPr>
                <a:xfrm rot="16200000">
                  <a:off x="1292617" y="3070279"/>
                  <a:ext cx="320183" cy="395872"/>
                  <a:chOff x="2654197" y="3567210"/>
                  <a:chExt cx="1227628" cy="1517831"/>
                </a:xfrm>
              </p:grpSpPr>
              <p:sp>
                <p:nvSpPr>
                  <p:cNvPr id="1259" name="Rectangle 1258">
                    <a:extLst>
                      <a:ext uri="{FF2B5EF4-FFF2-40B4-BE49-F238E27FC236}">
                        <a16:creationId xmlns:a16="http://schemas.microsoft.com/office/drawing/2014/main" id="{FFCD02A8-24FF-306B-9FA7-4247E262360B}"/>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0" name="Rectangle 1259">
                    <a:extLst>
                      <a:ext uri="{FF2B5EF4-FFF2-40B4-BE49-F238E27FC236}">
                        <a16:creationId xmlns:a16="http://schemas.microsoft.com/office/drawing/2014/main" id="{44D60128-2ACE-33E1-E6EA-BC9ED1A92642}"/>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61" name="Group 1260">
                    <a:extLst>
                      <a:ext uri="{FF2B5EF4-FFF2-40B4-BE49-F238E27FC236}">
                        <a16:creationId xmlns:a16="http://schemas.microsoft.com/office/drawing/2014/main" id="{B6B5B422-12E8-095F-4B0A-1644AAF9922A}"/>
                      </a:ext>
                    </a:extLst>
                  </p:cNvPr>
                  <p:cNvGrpSpPr/>
                  <p:nvPr/>
                </p:nvGrpSpPr>
                <p:grpSpPr>
                  <a:xfrm rot="2587634">
                    <a:off x="3637585" y="3567210"/>
                    <a:ext cx="118872" cy="722667"/>
                    <a:chOff x="757634" y="4319798"/>
                    <a:chExt cx="118872" cy="722667"/>
                  </a:xfrm>
                  <a:solidFill>
                    <a:srgbClr val="E1471D"/>
                  </a:solidFill>
                </p:grpSpPr>
                <p:sp>
                  <p:nvSpPr>
                    <p:cNvPr id="1271" name="Rectangle 1270">
                      <a:extLst>
                        <a:ext uri="{FF2B5EF4-FFF2-40B4-BE49-F238E27FC236}">
                          <a16:creationId xmlns:a16="http://schemas.microsoft.com/office/drawing/2014/main" id="{C34211A9-CA14-0393-BDF4-B7D4DC55858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2" name="Rectangle 1271">
                      <a:extLst>
                        <a:ext uri="{FF2B5EF4-FFF2-40B4-BE49-F238E27FC236}">
                          <a16:creationId xmlns:a16="http://schemas.microsoft.com/office/drawing/2014/main" id="{C2D3CBB3-DC78-6F33-418C-401837B0AC5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62" name="Group 1261">
                    <a:extLst>
                      <a:ext uri="{FF2B5EF4-FFF2-40B4-BE49-F238E27FC236}">
                        <a16:creationId xmlns:a16="http://schemas.microsoft.com/office/drawing/2014/main" id="{95CA4134-4CCF-ECEA-EE8C-C2C10D7A828B}"/>
                      </a:ext>
                    </a:extLst>
                  </p:cNvPr>
                  <p:cNvGrpSpPr/>
                  <p:nvPr/>
                </p:nvGrpSpPr>
                <p:grpSpPr>
                  <a:xfrm rot="18760257">
                    <a:off x="3030630" y="3599348"/>
                    <a:ext cx="118872" cy="722667"/>
                    <a:chOff x="757634" y="4319798"/>
                    <a:chExt cx="118872" cy="722667"/>
                  </a:xfrm>
                  <a:solidFill>
                    <a:srgbClr val="E1471D"/>
                  </a:solidFill>
                </p:grpSpPr>
                <p:sp>
                  <p:nvSpPr>
                    <p:cNvPr id="1269" name="Rectangle 1268">
                      <a:extLst>
                        <a:ext uri="{FF2B5EF4-FFF2-40B4-BE49-F238E27FC236}">
                          <a16:creationId xmlns:a16="http://schemas.microsoft.com/office/drawing/2014/main" id="{86D72EB3-3908-DEFE-70E5-5FAF3571DFE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0" name="Rectangle 1269">
                      <a:extLst>
                        <a:ext uri="{FF2B5EF4-FFF2-40B4-BE49-F238E27FC236}">
                          <a16:creationId xmlns:a16="http://schemas.microsoft.com/office/drawing/2014/main" id="{B63E4818-EA5C-5FB5-DEDF-231461F9CB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63" name="Group 1262">
                    <a:extLst>
                      <a:ext uri="{FF2B5EF4-FFF2-40B4-BE49-F238E27FC236}">
                        <a16:creationId xmlns:a16="http://schemas.microsoft.com/office/drawing/2014/main" id="{1256B925-A83C-5E9E-683E-2483E599A7DB}"/>
                      </a:ext>
                    </a:extLst>
                  </p:cNvPr>
                  <p:cNvGrpSpPr/>
                  <p:nvPr/>
                </p:nvGrpSpPr>
                <p:grpSpPr>
                  <a:xfrm rot="18760257">
                    <a:off x="2910374" y="3708747"/>
                    <a:ext cx="118873" cy="631227"/>
                    <a:chOff x="757633" y="4319798"/>
                    <a:chExt cx="118873" cy="631227"/>
                  </a:xfrm>
                  <a:solidFill>
                    <a:srgbClr val="E1471D"/>
                  </a:solidFill>
                </p:grpSpPr>
                <p:sp>
                  <p:nvSpPr>
                    <p:cNvPr id="1267" name="Rectangle 1266">
                      <a:extLst>
                        <a:ext uri="{FF2B5EF4-FFF2-40B4-BE49-F238E27FC236}">
                          <a16:creationId xmlns:a16="http://schemas.microsoft.com/office/drawing/2014/main" id="{04D33062-E8DB-BD1C-8426-F80CCBA7848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8" name="Rectangle 1267">
                      <a:extLst>
                        <a:ext uri="{FF2B5EF4-FFF2-40B4-BE49-F238E27FC236}">
                          <a16:creationId xmlns:a16="http://schemas.microsoft.com/office/drawing/2014/main" id="{A1C342DC-5A2A-EF5F-C92C-7D4D1C3E8FD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64" name="Group 1263">
                    <a:extLst>
                      <a:ext uri="{FF2B5EF4-FFF2-40B4-BE49-F238E27FC236}">
                        <a16:creationId xmlns:a16="http://schemas.microsoft.com/office/drawing/2014/main" id="{C32FEEC4-8790-EF14-C141-1B1533A5A295}"/>
                      </a:ext>
                    </a:extLst>
                  </p:cNvPr>
                  <p:cNvGrpSpPr/>
                  <p:nvPr/>
                </p:nvGrpSpPr>
                <p:grpSpPr>
                  <a:xfrm rot="2587634">
                    <a:off x="3762953" y="3668035"/>
                    <a:ext cx="118872" cy="631228"/>
                    <a:chOff x="757634" y="4319798"/>
                    <a:chExt cx="118872" cy="631228"/>
                  </a:xfrm>
                  <a:solidFill>
                    <a:srgbClr val="E1471D"/>
                  </a:solidFill>
                </p:grpSpPr>
                <p:sp>
                  <p:nvSpPr>
                    <p:cNvPr id="1265" name="Rectangle 1264">
                      <a:extLst>
                        <a:ext uri="{FF2B5EF4-FFF2-40B4-BE49-F238E27FC236}">
                          <a16:creationId xmlns:a16="http://schemas.microsoft.com/office/drawing/2014/main" id="{D2929733-279A-EF05-8808-F959073AAFB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6" name="Rectangle 1265">
                      <a:extLst>
                        <a:ext uri="{FF2B5EF4-FFF2-40B4-BE49-F238E27FC236}">
                          <a16:creationId xmlns:a16="http://schemas.microsoft.com/office/drawing/2014/main" id="{4332A33D-2ACC-7620-69F9-3BF19606C4B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69" name="Group 968">
                <a:extLst>
                  <a:ext uri="{FF2B5EF4-FFF2-40B4-BE49-F238E27FC236}">
                    <a16:creationId xmlns:a16="http://schemas.microsoft.com/office/drawing/2014/main" id="{B9604B42-4D1D-CA32-0527-0FD9E11E9875}"/>
                  </a:ext>
                </a:extLst>
              </p:cNvPr>
              <p:cNvGrpSpPr/>
              <p:nvPr/>
            </p:nvGrpSpPr>
            <p:grpSpPr>
              <a:xfrm rot="4122582">
                <a:off x="9333324" y="3708627"/>
                <a:ext cx="204904" cy="98414"/>
                <a:chOff x="1254773" y="3043082"/>
                <a:chExt cx="802062" cy="385224"/>
              </a:xfrm>
            </p:grpSpPr>
            <p:grpSp>
              <p:nvGrpSpPr>
                <p:cNvPr id="1227" name="Group 1226">
                  <a:extLst>
                    <a:ext uri="{FF2B5EF4-FFF2-40B4-BE49-F238E27FC236}">
                      <a16:creationId xmlns:a16="http://schemas.microsoft.com/office/drawing/2014/main" id="{1CCE5F1E-297F-6B40-8273-B17A825CD0CE}"/>
                    </a:ext>
                  </a:extLst>
                </p:cNvPr>
                <p:cNvGrpSpPr/>
                <p:nvPr/>
              </p:nvGrpSpPr>
              <p:grpSpPr>
                <a:xfrm rot="5400000">
                  <a:off x="1698807" y="3005237"/>
                  <a:ext cx="320183" cy="395873"/>
                  <a:chOff x="2654197" y="3567210"/>
                  <a:chExt cx="1227628" cy="1517833"/>
                </a:xfrm>
              </p:grpSpPr>
              <p:sp>
                <p:nvSpPr>
                  <p:cNvPr id="1243" name="Rectangle 1242">
                    <a:extLst>
                      <a:ext uri="{FF2B5EF4-FFF2-40B4-BE49-F238E27FC236}">
                        <a16:creationId xmlns:a16="http://schemas.microsoft.com/office/drawing/2014/main" id="{0E91D661-E5C1-9625-39C0-1EBB3825F957}"/>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4" name="Rectangle 1243">
                    <a:extLst>
                      <a:ext uri="{FF2B5EF4-FFF2-40B4-BE49-F238E27FC236}">
                        <a16:creationId xmlns:a16="http://schemas.microsoft.com/office/drawing/2014/main" id="{DC533E0C-97B0-B9AC-159C-ED1722C7B73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45" name="Group 1244">
                    <a:extLst>
                      <a:ext uri="{FF2B5EF4-FFF2-40B4-BE49-F238E27FC236}">
                        <a16:creationId xmlns:a16="http://schemas.microsoft.com/office/drawing/2014/main" id="{74F3103C-13C8-7A53-E95C-3B066B9B525D}"/>
                      </a:ext>
                    </a:extLst>
                  </p:cNvPr>
                  <p:cNvGrpSpPr/>
                  <p:nvPr/>
                </p:nvGrpSpPr>
                <p:grpSpPr>
                  <a:xfrm rot="2587634">
                    <a:off x="3637585" y="3567210"/>
                    <a:ext cx="118872" cy="722667"/>
                    <a:chOff x="757634" y="4319798"/>
                    <a:chExt cx="118872" cy="722667"/>
                  </a:xfrm>
                  <a:solidFill>
                    <a:srgbClr val="E1471D"/>
                  </a:solidFill>
                </p:grpSpPr>
                <p:sp>
                  <p:nvSpPr>
                    <p:cNvPr id="1255" name="Rectangle 1254">
                      <a:extLst>
                        <a:ext uri="{FF2B5EF4-FFF2-40B4-BE49-F238E27FC236}">
                          <a16:creationId xmlns:a16="http://schemas.microsoft.com/office/drawing/2014/main" id="{ACA5EFF4-4401-6648-192B-477460ECC7B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6" name="Rectangle 1255">
                      <a:extLst>
                        <a:ext uri="{FF2B5EF4-FFF2-40B4-BE49-F238E27FC236}">
                          <a16:creationId xmlns:a16="http://schemas.microsoft.com/office/drawing/2014/main" id="{64DDD04D-8D20-EED6-3248-87BCC795143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6" name="Group 1245">
                    <a:extLst>
                      <a:ext uri="{FF2B5EF4-FFF2-40B4-BE49-F238E27FC236}">
                        <a16:creationId xmlns:a16="http://schemas.microsoft.com/office/drawing/2014/main" id="{739B29D0-B35A-588B-AA38-4036BC0E0141}"/>
                      </a:ext>
                    </a:extLst>
                  </p:cNvPr>
                  <p:cNvGrpSpPr/>
                  <p:nvPr/>
                </p:nvGrpSpPr>
                <p:grpSpPr>
                  <a:xfrm rot="18760257">
                    <a:off x="3030630" y="3599348"/>
                    <a:ext cx="118872" cy="722667"/>
                    <a:chOff x="757634" y="4319798"/>
                    <a:chExt cx="118872" cy="722667"/>
                  </a:xfrm>
                  <a:solidFill>
                    <a:srgbClr val="E1471D"/>
                  </a:solidFill>
                </p:grpSpPr>
                <p:sp>
                  <p:nvSpPr>
                    <p:cNvPr id="1253" name="Rectangle 1252">
                      <a:extLst>
                        <a:ext uri="{FF2B5EF4-FFF2-40B4-BE49-F238E27FC236}">
                          <a16:creationId xmlns:a16="http://schemas.microsoft.com/office/drawing/2014/main" id="{E6DE6DEE-7721-C700-7439-DED0E76BEA4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4" name="Rectangle 1253">
                      <a:extLst>
                        <a:ext uri="{FF2B5EF4-FFF2-40B4-BE49-F238E27FC236}">
                          <a16:creationId xmlns:a16="http://schemas.microsoft.com/office/drawing/2014/main" id="{DB36C08B-8FF2-53A0-4058-9BA650E703D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7" name="Group 1246">
                    <a:extLst>
                      <a:ext uri="{FF2B5EF4-FFF2-40B4-BE49-F238E27FC236}">
                        <a16:creationId xmlns:a16="http://schemas.microsoft.com/office/drawing/2014/main" id="{28E732BE-2671-94DD-A7F1-659BF0F38D11}"/>
                      </a:ext>
                    </a:extLst>
                  </p:cNvPr>
                  <p:cNvGrpSpPr/>
                  <p:nvPr/>
                </p:nvGrpSpPr>
                <p:grpSpPr>
                  <a:xfrm rot="18760257">
                    <a:off x="2910374" y="3708747"/>
                    <a:ext cx="118873" cy="631227"/>
                    <a:chOff x="757633" y="4319798"/>
                    <a:chExt cx="118873" cy="631227"/>
                  </a:xfrm>
                  <a:solidFill>
                    <a:srgbClr val="E1471D"/>
                  </a:solidFill>
                </p:grpSpPr>
                <p:sp>
                  <p:nvSpPr>
                    <p:cNvPr id="1251" name="Rectangle 1250">
                      <a:extLst>
                        <a:ext uri="{FF2B5EF4-FFF2-40B4-BE49-F238E27FC236}">
                          <a16:creationId xmlns:a16="http://schemas.microsoft.com/office/drawing/2014/main" id="{8AB100DE-1AB7-B558-A40E-4AFEFE013E6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2" name="Rectangle 1251">
                      <a:extLst>
                        <a:ext uri="{FF2B5EF4-FFF2-40B4-BE49-F238E27FC236}">
                          <a16:creationId xmlns:a16="http://schemas.microsoft.com/office/drawing/2014/main" id="{2D8CFA0D-1E29-DD42-1B79-1EF3C59431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8" name="Group 1247">
                    <a:extLst>
                      <a:ext uri="{FF2B5EF4-FFF2-40B4-BE49-F238E27FC236}">
                        <a16:creationId xmlns:a16="http://schemas.microsoft.com/office/drawing/2014/main" id="{D0EB1E88-1C26-C87E-1E2D-B2740109552A}"/>
                      </a:ext>
                    </a:extLst>
                  </p:cNvPr>
                  <p:cNvGrpSpPr/>
                  <p:nvPr/>
                </p:nvGrpSpPr>
                <p:grpSpPr>
                  <a:xfrm rot="2587634">
                    <a:off x="3762953" y="3668035"/>
                    <a:ext cx="118872" cy="631228"/>
                    <a:chOff x="757634" y="4319798"/>
                    <a:chExt cx="118872" cy="631228"/>
                  </a:xfrm>
                  <a:solidFill>
                    <a:srgbClr val="E1471D"/>
                  </a:solidFill>
                </p:grpSpPr>
                <p:sp>
                  <p:nvSpPr>
                    <p:cNvPr id="1249" name="Rectangle 1248">
                      <a:extLst>
                        <a:ext uri="{FF2B5EF4-FFF2-40B4-BE49-F238E27FC236}">
                          <a16:creationId xmlns:a16="http://schemas.microsoft.com/office/drawing/2014/main" id="{F82FE5CD-8DE0-0732-50D2-091B6E7014F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0" name="Rectangle 1249">
                      <a:extLst>
                        <a:ext uri="{FF2B5EF4-FFF2-40B4-BE49-F238E27FC236}">
                          <a16:creationId xmlns:a16="http://schemas.microsoft.com/office/drawing/2014/main" id="{7F7FADC4-4868-9A7A-4BFA-892A8FDFA3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28" name="Group 1227">
                  <a:extLst>
                    <a:ext uri="{FF2B5EF4-FFF2-40B4-BE49-F238E27FC236}">
                      <a16:creationId xmlns:a16="http://schemas.microsoft.com/office/drawing/2014/main" id="{B31AF6FD-1F47-EDAF-C45A-F1847D9646C6}"/>
                    </a:ext>
                  </a:extLst>
                </p:cNvPr>
                <p:cNvGrpSpPr/>
                <p:nvPr/>
              </p:nvGrpSpPr>
              <p:grpSpPr>
                <a:xfrm rot="16200000">
                  <a:off x="1292617" y="3070279"/>
                  <a:ext cx="320183" cy="395872"/>
                  <a:chOff x="2654197" y="3567210"/>
                  <a:chExt cx="1227628" cy="1517831"/>
                </a:xfrm>
              </p:grpSpPr>
              <p:sp>
                <p:nvSpPr>
                  <p:cNvPr id="1229" name="Rectangle 1228">
                    <a:extLst>
                      <a:ext uri="{FF2B5EF4-FFF2-40B4-BE49-F238E27FC236}">
                        <a16:creationId xmlns:a16="http://schemas.microsoft.com/office/drawing/2014/main" id="{840BF31C-841F-6562-C169-6ACBE61B6E72}"/>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0" name="Rectangle 1229">
                    <a:extLst>
                      <a:ext uri="{FF2B5EF4-FFF2-40B4-BE49-F238E27FC236}">
                        <a16:creationId xmlns:a16="http://schemas.microsoft.com/office/drawing/2014/main" id="{471D9CAA-DA9D-8BA9-C240-C0873CBAB12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31" name="Group 1230">
                    <a:extLst>
                      <a:ext uri="{FF2B5EF4-FFF2-40B4-BE49-F238E27FC236}">
                        <a16:creationId xmlns:a16="http://schemas.microsoft.com/office/drawing/2014/main" id="{8E28E923-08A5-6573-814B-222D248D0C60}"/>
                      </a:ext>
                    </a:extLst>
                  </p:cNvPr>
                  <p:cNvGrpSpPr/>
                  <p:nvPr/>
                </p:nvGrpSpPr>
                <p:grpSpPr>
                  <a:xfrm rot="2587634">
                    <a:off x="3637585" y="3567210"/>
                    <a:ext cx="118872" cy="722667"/>
                    <a:chOff x="757634" y="4319798"/>
                    <a:chExt cx="118872" cy="722667"/>
                  </a:xfrm>
                  <a:solidFill>
                    <a:srgbClr val="E1471D"/>
                  </a:solidFill>
                </p:grpSpPr>
                <p:sp>
                  <p:nvSpPr>
                    <p:cNvPr id="1241" name="Rectangle 1240">
                      <a:extLst>
                        <a:ext uri="{FF2B5EF4-FFF2-40B4-BE49-F238E27FC236}">
                          <a16:creationId xmlns:a16="http://schemas.microsoft.com/office/drawing/2014/main" id="{DCD2B742-1B76-FBEB-14B3-9165003C2A3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2" name="Rectangle 1241">
                      <a:extLst>
                        <a:ext uri="{FF2B5EF4-FFF2-40B4-BE49-F238E27FC236}">
                          <a16:creationId xmlns:a16="http://schemas.microsoft.com/office/drawing/2014/main" id="{E5BE45CA-316A-E8BF-CBF1-05C489CA15D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32" name="Group 1231">
                    <a:extLst>
                      <a:ext uri="{FF2B5EF4-FFF2-40B4-BE49-F238E27FC236}">
                        <a16:creationId xmlns:a16="http://schemas.microsoft.com/office/drawing/2014/main" id="{E797FB6C-7BFC-BB66-FF45-DAD6A5B64041}"/>
                      </a:ext>
                    </a:extLst>
                  </p:cNvPr>
                  <p:cNvGrpSpPr/>
                  <p:nvPr/>
                </p:nvGrpSpPr>
                <p:grpSpPr>
                  <a:xfrm rot="18760257">
                    <a:off x="3030630" y="3599348"/>
                    <a:ext cx="118872" cy="722667"/>
                    <a:chOff x="757634" y="4319798"/>
                    <a:chExt cx="118872" cy="722667"/>
                  </a:xfrm>
                  <a:solidFill>
                    <a:srgbClr val="E1471D"/>
                  </a:solidFill>
                </p:grpSpPr>
                <p:sp>
                  <p:nvSpPr>
                    <p:cNvPr id="1239" name="Rectangle 1238">
                      <a:extLst>
                        <a:ext uri="{FF2B5EF4-FFF2-40B4-BE49-F238E27FC236}">
                          <a16:creationId xmlns:a16="http://schemas.microsoft.com/office/drawing/2014/main" id="{12A61144-7C53-8195-75D5-3885E864DC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0" name="Rectangle 1239">
                      <a:extLst>
                        <a:ext uri="{FF2B5EF4-FFF2-40B4-BE49-F238E27FC236}">
                          <a16:creationId xmlns:a16="http://schemas.microsoft.com/office/drawing/2014/main" id="{DE855632-208C-B476-B809-ABD6B0892A4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33" name="Group 1232">
                    <a:extLst>
                      <a:ext uri="{FF2B5EF4-FFF2-40B4-BE49-F238E27FC236}">
                        <a16:creationId xmlns:a16="http://schemas.microsoft.com/office/drawing/2014/main" id="{8D655F51-9760-5A26-7EC3-BAE9F0684459}"/>
                      </a:ext>
                    </a:extLst>
                  </p:cNvPr>
                  <p:cNvGrpSpPr/>
                  <p:nvPr/>
                </p:nvGrpSpPr>
                <p:grpSpPr>
                  <a:xfrm rot="18760257">
                    <a:off x="2910374" y="3708747"/>
                    <a:ext cx="118873" cy="631227"/>
                    <a:chOff x="757633" y="4319798"/>
                    <a:chExt cx="118873" cy="631227"/>
                  </a:xfrm>
                  <a:solidFill>
                    <a:srgbClr val="E1471D"/>
                  </a:solidFill>
                </p:grpSpPr>
                <p:sp>
                  <p:nvSpPr>
                    <p:cNvPr id="1237" name="Rectangle 1236">
                      <a:extLst>
                        <a:ext uri="{FF2B5EF4-FFF2-40B4-BE49-F238E27FC236}">
                          <a16:creationId xmlns:a16="http://schemas.microsoft.com/office/drawing/2014/main" id="{4646CA03-FEEE-1298-2773-1CC23BDD24FD}"/>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8" name="Rectangle 1237">
                      <a:extLst>
                        <a:ext uri="{FF2B5EF4-FFF2-40B4-BE49-F238E27FC236}">
                          <a16:creationId xmlns:a16="http://schemas.microsoft.com/office/drawing/2014/main" id="{B87A4863-0621-472A-A835-B4DB4A6736D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34" name="Group 1233">
                    <a:extLst>
                      <a:ext uri="{FF2B5EF4-FFF2-40B4-BE49-F238E27FC236}">
                        <a16:creationId xmlns:a16="http://schemas.microsoft.com/office/drawing/2014/main" id="{C1B61F43-E8E8-7308-EFCD-8CC84DA96CCC}"/>
                      </a:ext>
                    </a:extLst>
                  </p:cNvPr>
                  <p:cNvGrpSpPr/>
                  <p:nvPr/>
                </p:nvGrpSpPr>
                <p:grpSpPr>
                  <a:xfrm rot="2587634">
                    <a:off x="3762953" y="3668035"/>
                    <a:ext cx="118872" cy="631228"/>
                    <a:chOff x="757634" y="4319798"/>
                    <a:chExt cx="118872" cy="631228"/>
                  </a:xfrm>
                  <a:solidFill>
                    <a:srgbClr val="E1471D"/>
                  </a:solidFill>
                </p:grpSpPr>
                <p:sp>
                  <p:nvSpPr>
                    <p:cNvPr id="1235" name="Rectangle 1234">
                      <a:extLst>
                        <a:ext uri="{FF2B5EF4-FFF2-40B4-BE49-F238E27FC236}">
                          <a16:creationId xmlns:a16="http://schemas.microsoft.com/office/drawing/2014/main" id="{55974D20-1A97-967C-FEAD-9A0A36C019C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6" name="Rectangle 1235">
                      <a:extLst>
                        <a:ext uri="{FF2B5EF4-FFF2-40B4-BE49-F238E27FC236}">
                          <a16:creationId xmlns:a16="http://schemas.microsoft.com/office/drawing/2014/main" id="{AFDF6269-D3C9-8884-C1A9-24E250F659C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0" name="Group 969">
                <a:extLst>
                  <a:ext uri="{FF2B5EF4-FFF2-40B4-BE49-F238E27FC236}">
                    <a16:creationId xmlns:a16="http://schemas.microsoft.com/office/drawing/2014/main" id="{636CA19D-B943-34FB-D623-136DAA73D1F4}"/>
                  </a:ext>
                </a:extLst>
              </p:cNvPr>
              <p:cNvGrpSpPr/>
              <p:nvPr/>
            </p:nvGrpSpPr>
            <p:grpSpPr>
              <a:xfrm>
                <a:off x="9686046" y="4025478"/>
                <a:ext cx="154691" cy="130760"/>
                <a:chOff x="9175394" y="4080292"/>
                <a:chExt cx="154691" cy="130760"/>
              </a:xfrm>
            </p:grpSpPr>
            <p:grpSp>
              <p:nvGrpSpPr>
                <p:cNvPr id="1197" name="Group 1196">
                  <a:extLst>
                    <a:ext uri="{FF2B5EF4-FFF2-40B4-BE49-F238E27FC236}">
                      <a16:creationId xmlns:a16="http://schemas.microsoft.com/office/drawing/2014/main" id="{911B0B1D-E1C1-47AA-46FD-411A30A3ECAD}"/>
                    </a:ext>
                  </a:extLst>
                </p:cNvPr>
                <p:cNvGrpSpPr/>
                <p:nvPr/>
              </p:nvGrpSpPr>
              <p:grpSpPr>
                <a:xfrm rot="15149339">
                  <a:off x="9250810" y="4071913"/>
                  <a:ext cx="70895" cy="87654"/>
                  <a:chOff x="2654197" y="3567210"/>
                  <a:chExt cx="1227628" cy="1517831"/>
                </a:xfrm>
                <a:solidFill>
                  <a:srgbClr val="682E74"/>
                </a:solidFill>
              </p:grpSpPr>
              <p:sp>
                <p:nvSpPr>
                  <p:cNvPr id="1213" name="Rectangle 1212">
                    <a:extLst>
                      <a:ext uri="{FF2B5EF4-FFF2-40B4-BE49-F238E27FC236}">
                        <a16:creationId xmlns:a16="http://schemas.microsoft.com/office/drawing/2014/main" id="{4C6C4D67-DCBC-576E-C47B-CCE20D96E85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4" name="Rectangle 1213">
                    <a:extLst>
                      <a:ext uri="{FF2B5EF4-FFF2-40B4-BE49-F238E27FC236}">
                        <a16:creationId xmlns:a16="http://schemas.microsoft.com/office/drawing/2014/main" id="{16AD76DA-F94A-2AD7-1DCA-E2546B18656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15" name="Group 1214">
                    <a:extLst>
                      <a:ext uri="{FF2B5EF4-FFF2-40B4-BE49-F238E27FC236}">
                        <a16:creationId xmlns:a16="http://schemas.microsoft.com/office/drawing/2014/main" id="{5308B098-D4D4-765D-88E5-E3B11A20345D}"/>
                      </a:ext>
                    </a:extLst>
                  </p:cNvPr>
                  <p:cNvGrpSpPr/>
                  <p:nvPr/>
                </p:nvGrpSpPr>
                <p:grpSpPr>
                  <a:xfrm rot="2587634">
                    <a:off x="3637585" y="3567210"/>
                    <a:ext cx="118872" cy="722667"/>
                    <a:chOff x="757634" y="4319798"/>
                    <a:chExt cx="118872" cy="722667"/>
                  </a:xfrm>
                  <a:grpFill/>
                </p:grpSpPr>
                <p:sp>
                  <p:nvSpPr>
                    <p:cNvPr id="1225" name="Rectangle 1224">
                      <a:extLst>
                        <a:ext uri="{FF2B5EF4-FFF2-40B4-BE49-F238E27FC236}">
                          <a16:creationId xmlns:a16="http://schemas.microsoft.com/office/drawing/2014/main" id="{58257212-4CA3-206B-4D55-AD8252B97CB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6" name="Rectangle 1225">
                      <a:extLst>
                        <a:ext uri="{FF2B5EF4-FFF2-40B4-BE49-F238E27FC236}">
                          <a16:creationId xmlns:a16="http://schemas.microsoft.com/office/drawing/2014/main" id="{BBBD7EA6-2540-4336-2339-4123796DB9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6" name="Group 1215">
                    <a:extLst>
                      <a:ext uri="{FF2B5EF4-FFF2-40B4-BE49-F238E27FC236}">
                        <a16:creationId xmlns:a16="http://schemas.microsoft.com/office/drawing/2014/main" id="{347A6454-0584-409A-ED00-864BB5F9BDEA}"/>
                      </a:ext>
                    </a:extLst>
                  </p:cNvPr>
                  <p:cNvGrpSpPr/>
                  <p:nvPr/>
                </p:nvGrpSpPr>
                <p:grpSpPr>
                  <a:xfrm rot="18760257">
                    <a:off x="3030630" y="3599348"/>
                    <a:ext cx="118872" cy="722667"/>
                    <a:chOff x="757634" y="4319798"/>
                    <a:chExt cx="118872" cy="722667"/>
                  </a:xfrm>
                  <a:grpFill/>
                </p:grpSpPr>
                <p:sp>
                  <p:nvSpPr>
                    <p:cNvPr id="1223" name="Rectangle 1222">
                      <a:extLst>
                        <a:ext uri="{FF2B5EF4-FFF2-40B4-BE49-F238E27FC236}">
                          <a16:creationId xmlns:a16="http://schemas.microsoft.com/office/drawing/2014/main" id="{1CF26524-1AFF-1402-2D18-18835B04CB5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4" name="Rectangle 1223">
                      <a:extLst>
                        <a:ext uri="{FF2B5EF4-FFF2-40B4-BE49-F238E27FC236}">
                          <a16:creationId xmlns:a16="http://schemas.microsoft.com/office/drawing/2014/main" id="{38EA0F97-1492-8EDC-B730-4B6DA5B9445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7" name="Group 1216">
                    <a:extLst>
                      <a:ext uri="{FF2B5EF4-FFF2-40B4-BE49-F238E27FC236}">
                        <a16:creationId xmlns:a16="http://schemas.microsoft.com/office/drawing/2014/main" id="{728812A9-A075-B35B-4F66-8593033BA7EF}"/>
                      </a:ext>
                    </a:extLst>
                  </p:cNvPr>
                  <p:cNvGrpSpPr/>
                  <p:nvPr/>
                </p:nvGrpSpPr>
                <p:grpSpPr>
                  <a:xfrm rot="18760257">
                    <a:off x="2910374" y="3708747"/>
                    <a:ext cx="118873" cy="631227"/>
                    <a:chOff x="757633" y="4319798"/>
                    <a:chExt cx="118873" cy="631227"/>
                  </a:xfrm>
                  <a:grpFill/>
                </p:grpSpPr>
                <p:sp>
                  <p:nvSpPr>
                    <p:cNvPr id="1221" name="Rectangle 1220">
                      <a:extLst>
                        <a:ext uri="{FF2B5EF4-FFF2-40B4-BE49-F238E27FC236}">
                          <a16:creationId xmlns:a16="http://schemas.microsoft.com/office/drawing/2014/main" id="{EBCA71CF-6DE9-C44C-2173-4CBC47CC677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2" name="Rectangle 1221">
                      <a:extLst>
                        <a:ext uri="{FF2B5EF4-FFF2-40B4-BE49-F238E27FC236}">
                          <a16:creationId xmlns:a16="http://schemas.microsoft.com/office/drawing/2014/main" id="{7BFAFFD8-8DB1-AEA3-23BF-1DF64A47EED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8" name="Group 1217">
                    <a:extLst>
                      <a:ext uri="{FF2B5EF4-FFF2-40B4-BE49-F238E27FC236}">
                        <a16:creationId xmlns:a16="http://schemas.microsoft.com/office/drawing/2014/main" id="{7771AD5F-5167-6A74-309B-84669ABE476C}"/>
                      </a:ext>
                    </a:extLst>
                  </p:cNvPr>
                  <p:cNvGrpSpPr/>
                  <p:nvPr/>
                </p:nvGrpSpPr>
                <p:grpSpPr>
                  <a:xfrm rot="2587634">
                    <a:off x="3762953" y="3668035"/>
                    <a:ext cx="118872" cy="631228"/>
                    <a:chOff x="757634" y="4319798"/>
                    <a:chExt cx="118872" cy="631228"/>
                  </a:xfrm>
                  <a:grpFill/>
                </p:grpSpPr>
                <p:sp>
                  <p:nvSpPr>
                    <p:cNvPr id="1219" name="Rectangle 1218">
                      <a:extLst>
                        <a:ext uri="{FF2B5EF4-FFF2-40B4-BE49-F238E27FC236}">
                          <a16:creationId xmlns:a16="http://schemas.microsoft.com/office/drawing/2014/main" id="{F5B2D0EC-8742-063D-8C06-E7D38352437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0" name="Rectangle 1219">
                      <a:extLst>
                        <a:ext uri="{FF2B5EF4-FFF2-40B4-BE49-F238E27FC236}">
                          <a16:creationId xmlns:a16="http://schemas.microsoft.com/office/drawing/2014/main" id="{9C9ABC40-3D7C-8CB8-E474-2F891F0D802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98" name="Group 1197">
                  <a:extLst>
                    <a:ext uri="{FF2B5EF4-FFF2-40B4-BE49-F238E27FC236}">
                      <a16:creationId xmlns:a16="http://schemas.microsoft.com/office/drawing/2014/main" id="{1E9FCFA6-764A-0F24-27ED-7DFCF96056A7}"/>
                    </a:ext>
                  </a:extLst>
                </p:cNvPr>
                <p:cNvGrpSpPr/>
                <p:nvPr/>
              </p:nvGrpSpPr>
              <p:grpSpPr>
                <a:xfrm rot="18764464">
                  <a:off x="9183773" y="4131778"/>
                  <a:ext cx="70895" cy="87654"/>
                  <a:chOff x="2654197" y="3567210"/>
                  <a:chExt cx="1227628" cy="1517831"/>
                </a:xfrm>
                <a:solidFill>
                  <a:srgbClr val="682E74"/>
                </a:solidFill>
              </p:grpSpPr>
              <p:sp>
                <p:nvSpPr>
                  <p:cNvPr id="1199" name="Rectangle 1198">
                    <a:extLst>
                      <a:ext uri="{FF2B5EF4-FFF2-40B4-BE49-F238E27FC236}">
                        <a16:creationId xmlns:a16="http://schemas.microsoft.com/office/drawing/2014/main" id="{23F7B3E0-5FBD-10E7-929D-078C505514E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0" name="Rectangle 1199">
                    <a:extLst>
                      <a:ext uri="{FF2B5EF4-FFF2-40B4-BE49-F238E27FC236}">
                        <a16:creationId xmlns:a16="http://schemas.microsoft.com/office/drawing/2014/main" id="{D22F253E-0AFD-958C-DAD0-72B42EFE9817}"/>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01" name="Group 1200">
                    <a:extLst>
                      <a:ext uri="{FF2B5EF4-FFF2-40B4-BE49-F238E27FC236}">
                        <a16:creationId xmlns:a16="http://schemas.microsoft.com/office/drawing/2014/main" id="{8FB5D2DC-CB45-106B-B0BA-59F4CF4F6CBA}"/>
                      </a:ext>
                    </a:extLst>
                  </p:cNvPr>
                  <p:cNvGrpSpPr/>
                  <p:nvPr/>
                </p:nvGrpSpPr>
                <p:grpSpPr>
                  <a:xfrm rot="2587634">
                    <a:off x="3637585" y="3567210"/>
                    <a:ext cx="118872" cy="722667"/>
                    <a:chOff x="757634" y="4319798"/>
                    <a:chExt cx="118872" cy="722667"/>
                  </a:xfrm>
                  <a:grpFill/>
                </p:grpSpPr>
                <p:sp>
                  <p:nvSpPr>
                    <p:cNvPr id="1211" name="Rectangle 1210">
                      <a:extLst>
                        <a:ext uri="{FF2B5EF4-FFF2-40B4-BE49-F238E27FC236}">
                          <a16:creationId xmlns:a16="http://schemas.microsoft.com/office/drawing/2014/main" id="{4E31FF1F-84FC-684B-4895-F54E6DAB4AC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2" name="Rectangle 1211">
                      <a:extLst>
                        <a:ext uri="{FF2B5EF4-FFF2-40B4-BE49-F238E27FC236}">
                          <a16:creationId xmlns:a16="http://schemas.microsoft.com/office/drawing/2014/main" id="{AF4A6A26-8419-D0B4-2CDD-6CC39799971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02" name="Group 1201">
                    <a:extLst>
                      <a:ext uri="{FF2B5EF4-FFF2-40B4-BE49-F238E27FC236}">
                        <a16:creationId xmlns:a16="http://schemas.microsoft.com/office/drawing/2014/main" id="{F9A1EBBA-CF15-516A-9B8F-0FA7E1B519BA}"/>
                      </a:ext>
                    </a:extLst>
                  </p:cNvPr>
                  <p:cNvGrpSpPr/>
                  <p:nvPr/>
                </p:nvGrpSpPr>
                <p:grpSpPr>
                  <a:xfrm rot="18760257">
                    <a:off x="3030630" y="3599348"/>
                    <a:ext cx="118872" cy="722667"/>
                    <a:chOff x="757634" y="4319798"/>
                    <a:chExt cx="118872" cy="722667"/>
                  </a:xfrm>
                  <a:grpFill/>
                </p:grpSpPr>
                <p:sp>
                  <p:nvSpPr>
                    <p:cNvPr id="1209" name="Rectangle 1208">
                      <a:extLst>
                        <a:ext uri="{FF2B5EF4-FFF2-40B4-BE49-F238E27FC236}">
                          <a16:creationId xmlns:a16="http://schemas.microsoft.com/office/drawing/2014/main" id="{B06256A5-396A-F760-FC19-F16B01C15EA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0" name="Rectangle 1209">
                      <a:extLst>
                        <a:ext uri="{FF2B5EF4-FFF2-40B4-BE49-F238E27FC236}">
                          <a16:creationId xmlns:a16="http://schemas.microsoft.com/office/drawing/2014/main" id="{36FEB7DB-0C13-846C-E873-9289128F7D0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03" name="Group 1202">
                    <a:extLst>
                      <a:ext uri="{FF2B5EF4-FFF2-40B4-BE49-F238E27FC236}">
                        <a16:creationId xmlns:a16="http://schemas.microsoft.com/office/drawing/2014/main" id="{57201EB2-283A-F34B-D78F-22181B131C17}"/>
                      </a:ext>
                    </a:extLst>
                  </p:cNvPr>
                  <p:cNvGrpSpPr/>
                  <p:nvPr/>
                </p:nvGrpSpPr>
                <p:grpSpPr>
                  <a:xfrm rot="18760257">
                    <a:off x="2910374" y="3708747"/>
                    <a:ext cx="118873" cy="631227"/>
                    <a:chOff x="757633" y="4319798"/>
                    <a:chExt cx="118873" cy="631227"/>
                  </a:xfrm>
                  <a:grpFill/>
                </p:grpSpPr>
                <p:sp>
                  <p:nvSpPr>
                    <p:cNvPr id="1207" name="Rectangle 1206">
                      <a:extLst>
                        <a:ext uri="{FF2B5EF4-FFF2-40B4-BE49-F238E27FC236}">
                          <a16:creationId xmlns:a16="http://schemas.microsoft.com/office/drawing/2014/main" id="{32A3A578-4A4A-E1C8-C78D-374E7B43791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8" name="Rectangle 1207">
                      <a:extLst>
                        <a:ext uri="{FF2B5EF4-FFF2-40B4-BE49-F238E27FC236}">
                          <a16:creationId xmlns:a16="http://schemas.microsoft.com/office/drawing/2014/main" id="{467D40A2-95E3-1AC0-D91A-3D909ED4CD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04" name="Group 1203">
                    <a:extLst>
                      <a:ext uri="{FF2B5EF4-FFF2-40B4-BE49-F238E27FC236}">
                        <a16:creationId xmlns:a16="http://schemas.microsoft.com/office/drawing/2014/main" id="{DAA706BD-AD9C-0186-74E5-13DE38D98367}"/>
                      </a:ext>
                    </a:extLst>
                  </p:cNvPr>
                  <p:cNvGrpSpPr/>
                  <p:nvPr/>
                </p:nvGrpSpPr>
                <p:grpSpPr>
                  <a:xfrm rot="2587634">
                    <a:off x="3762953" y="3668035"/>
                    <a:ext cx="118872" cy="631228"/>
                    <a:chOff x="757634" y="4319798"/>
                    <a:chExt cx="118872" cy="631228"/>
                  </a:xfrm>
                  <a:grpFill/>
                </p:grpSpPr>
                <p:sp>
                  <p:nvSpPr>
                    <p:cNvPr id="1205" name="Rectangle 1204">
                      <a:extLst>
                        <a:ext uri="{FF2B5EF4-FFF2-40B4-BE49-F238E27FC236}">
                          <a16:creationId xmlns:a16="http://schemas.microsoft.com/office/drawing/2014/main" id="{7B7936D2-26FD-26C5-6CAA-B55576B7F8B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6" name="Rectangle 1205">
                      <a:extLst>
                        <a:ext uri="{FF2B5EF4-FFF2-40B4-BE49-F238E27FC236}">
                          <a16:creationId xmlns:a16="http://schemas.microsoft.com/office/drawing/2014/main" id="{610B23C8-E480-3B9A-43C7-81F7D08A718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1" name="Group 970">
                <a:extLst>
                  <a:ext uri="{FF2B5EF4-FFF2-40B4-BE49-F238E27FC236}">
                    <a16:creationId xmlns:a16="http://schemas.microsoft.com/office/drawing/2014/main" id="{E9596A9B-9210-9844-9139-F07FEA749574}"/>
                  </a:ext>
                </a:extLst>
              </p:cNvPr>
              <p:cNvGrpSpPr/>
              <p:nvPr/>
            </p:nvGrpSpPr>
            <p:grpSpPr>
              <a:xfrm>
                <a:off x="9462919" y="3875956"/>
                <a:ext cx="154691" cy="130760"/>
                <a:chOff x="9175394" y="4080292"/>
                <a:chExt cx="154691" cy="130760"/>
              </a:xfrm>
            </p:grpSpPr>
            <p:grpSp>
              <p:nvGrpSpPr>
                <p:cNvPr id="1167" name="Group 1166">
                  <a:extLst>
                    <a:ext uri="{FF2B5EF4-FFF2-40B4-BE49-F238E27FC236}">
                      <a16:creationId xmlns:a16="http://schemas.microsoft.com/office/drawing/2014/main" id="{BDF36D58-664D-C426-9292-C55F70616AFF}"/>
                    </a:ext>
                  </a:extLst>
                </p:cNvPr>
                <p:cNvGrpSpPr/>
                <p:nvPr/>
              </p:nvGrpSpPr>
              <p:grpSpPr>
                <a:xfrm rot="15149339">
                  <a:off x="9250810" y="4071913"/>
                  <a:ext cx="70895" cy="87654"/>
                  <a:chOff x="2654197" y="3567210"/>
                  <a:chExt cx="1227628" cy="1517831"/>
                </a:xfrm>
                <a:solidFill>
                  <a:srgbClr val="682E74"/>
                </a:solidFill>
              </p:grpSpPr>
              <p:sp>
                <p:nvSpPr>
                  <p:cNvPr id="1183" name="Rectangle 1182">
                    <a:extLst>
                      <a:ext uri="{FF2B5EF4-FFF2-40B4-BE49-F238E27FC236}">
                        <a16:creationId xmlns:a16="http://schemas.microsoft.com/office/drawing/2014/main" id="{DFAB7336-0B8E-4870-3EBF-DFF319A28FF0}"/>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4" name="Rectangle 1183">
                    <a:extLst>
                      <a:ext uri="{FF2B5EF4-FFF2-40B4-BE49-F238E27FC236}">
                        <a16:creationId xmlns:a16="http://schemas.microsoft.com/office/drawing/2014/main" id="{65FB5046-2E63-DB80-3489-5F7CAD72061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85" name="Group 1184">
                    <a:extLst>
                      <a:ext uri="{FF2B5EF4-FFF2-40B4-BE49-F238E27FC236}">
                        <a16:creationId xmlns:a16="http://schemas.microsoft.com/office/drawing/2014/main" id="{81F78A6A-EC62-F066-10E5-A391C3DE5195}"/>
                      </a:ext>
                    </a:extLst>
                  </p:cNvPr>
                  <p:cNvGrpSpPr/>
                  <p:nvPr/>
                </p:nvGrpSpPr>
                <p:grpSpPr>
                  <a:xfrm rot="2587634">
                    <a:off x="3637585" y="3567210"/>
                    <a:ext cx="118872" cy="722667"/>
                    <a:chOff x="757634" y="4319798"/>
                    <a:chExt cx="118872" cy="722667"/>
                  </a:xfrm>
                  <a:grpFill/>
                </p:grpSpPr>
                <p:sp>
                  <p:nvSpPr>
                    <p:cNvPr id="1195" name="Rectangle 1194">
                      <a:extLst>
                        <a:ext uri="{FF2B5EF4-FFF2-40B4-BE49-F238E27FC236}">
                          <a16:creationId xmlns:a16="http://schemas.microsoft.com/office/drawing/2014/main" id="{648B94C2-F927-EE1C-5C31-D65F747EA1C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6" name="Rectangle 1195">
                      <a:extLst>
                        <a:ext uri="{FF2B5EF4-FFF2-40B4-BE49-F238E27FC236}">
                          <a16:creationId xmlns:a16="http://schemas.microsoft.com/office/drawing/2014/main" id="{A87632B3-AFBB-6099-7C82-D53CE19F1A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6" name="Group 1185">
                    <a:extLst>
                      <a:ext uri="{FF2B5EF4-FFF2-40B4-BE49-F238E27FC236}">
                        <a16:creationId xmlns:a16="http://schemas.microsoft.com/office/drawing/2014/main" id="{6FF93AC3-AB95-FB79-B02F-F9D4C2A058AE}"/>
                      </a:ext>
                    </a:extLst>
                  </p:cNvPr>
                  <p:cNvGrpSpPr/>
                  <p:nvPr/>
                </p:nvGrpSpPr>
                <p:grpSpPr>
                  <a:xfrm rot="18760257">
                    <a:off x="3030630" y="3599348"/>
                    <a:ext cx="118872" cy="722667"/>
                    <a:chOff x="757634" y="4319798"/>
                    <a:chExt cx="118872" cy="722667"/>
                  </a:xfrm>
                  <a:grpFill/>
                </p:grpSpPr>
                <p:sp>
                  <p:nvSpPr>
                    <p:cNvPr id="1193" name="Rectangle 1192">
                      <a:extLst>
                        <a:ext uri="{FF2B5EF4-FFF2-40B4-BE49-F238E27FC236}">
                          <a16:creationId xmlns:a16="http://schemas.microsoft.com/office/drawing/2014/main" id="{182C1FAC-4E5A-ACFA-0897-D2CF8E4D43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4" name="Rectangle 1193">
                      <a:extLst>
                        <a:ext uri="{FF2B5EF4-FFF2-40B4-BE49-F238E27FC236}">
                          <a16:creationId xmlns:a16="http://schemas.microsoft.com/office/drawing/2014/main" id="{C0341540-82DA-7B80-0AA6-B545CB51199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7" name="Group 1186">
                    <a:extLst>
                      <a:ext uri="{FF2B5EF4-FFF2-40B4-BE49-F238E27FC236}">
                        <a16:creationId xmlns:a16="http://schemas.microsoft.com/office/drawing/2014/main" id="{49789D6C-5D01-3ADD-6562-67A386CA6731}"/>
                      </a:ext>
                    </a:extLst>
                  </p:cNvPr>
                  <p:cNvGrpSpPr/>
                  <p:nvPr/>
                </p:nvGrpSpPr>
                <p:grpSpPr>
                  <a:xfrm rot="18760257">
                    <a:off x="2910374" y="3708747"/>
                    <a:ext cx="118873" cy="631227"/>
                    <a:chOff x="757633" y="4319798"/>
                    <a:chExt cx="118873" cy="631227"/>
                  </a:xfrm>
                  <a:grpFill/>
                </p:grpSpPr>
                <p:sp>
                  <p:nvSpPr>
                    <p:cNvPr id="1191" name="Rectangle 1190">
                      <a:extLst>
                        <a:ext uri="{FF2B5EF4-FFF2-40B4-BE49-F238E27FC236}">
                          <a16:creationId xmlns:a16="http://schemas.microsoft.com/office/drawing/2014/main" id="{8FA30793-1AE5-1B9F-7662-A74D148F3D4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2" name="Rectangle 1191">
                      <a:extLst>
                        <a:ext uri="{FF2B5EF4-FFF2-40B4-BE49-F238E27FC236}">
                          <a16:creationId xmlns:a16="http://schemas.microsoft.com/office/drawing/2014/main" id="{4D6380C2-D97C-DBDB-405F-58083F5E6F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8" name="Group 1187">
                    <a:extLst>
                      <a:ext uri="{FF2B5EF4-FFF2-40B4-BE49-F238E27FC236}">
                        <a16:creationId xmlns:a16="http://schemas.microsoft.com/office/drawing/2014/main" id="{9E54B2E2-B73F-6F86-8641-07C03ECAC871}"/>
                      </a:ext>
                    </a:extLst>
                  </p:cNvPr>
                  <p:cNvGrpSpPr/>
                  <p:nvPr/>
                </p:nvGrpSpPr>
                <p:grpSpPr>
                  <a:xfrm rot="2587634">
                    <a:off x="3762953" y="3668035"/>
                    <a:ext cx="118872" cy="631228"/>
                    <a:chOff x="757634" y="4319798"/>
                    <a:chExt cx="118872" cy="631228"/>
                  </a:xfrm>
                  <a:grpFill/>
                </p:grpSpPr>
                <p:sp>
                  <p:nvSpPr>
                    <p:cNvPr id="1189" name="Rectangle 1188">
                      <a:extLst>
                        <a:ext uri="{FF2B5EF4-FFF2-40B4-BE49-F238E27FC236}">
                          <a16:creationId xmlns:a16="http://schemas.microsoft.com/office/drawing/2014/main" id="{2BC76C5C-1B94-A2E0-7841-3D34F92CBE0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0" name="Rectangle 1189">
                      <a:extLst>
                        <a:ext uri="{FF2B5EF4-FFF2-40B4-BE49-F238E27FC236}">
                          <a16:creationId xmlns:a16="http://schemas.microsoft.com/office/drawing/2014/main" id="{959920DB-9C5C-2E48-F909-15CB32F5546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68" name="Group 1167">
                  <a:extLst>
                    <a:ext uri="{FF2B5EF4-FFF2-40B4-BE49-F238E27FC236}">
                      <a16:creationId xmlns:a16="http://schemas.microsoft.com/office/drawing/2014/main" id="{1605352A-2145-E60E-803E-4A22EAC3F2E4}"/>
                    </a:ext>
                  </a:extLst>
                </p:cNvPr>
                <p:cNvGrpSpPr/>
                <p:nvPr/>
              </p:nvGrpSpPr>
              <p:grpSpPr>
                <a:xfrm rot="18764464">
                  <a:off x="9183773" y="4131778"/>
                  <a:ext cx="70895" cy="87654"/>
                  <a:chOff x="2654197" y="3567210"/>
                  <a:chExt cx="1227628" cy="1517831"/>
                </a:xfrm>
                <a:solidFill>
                  <a:srgbClr val="682E74"/>
                </a:solidFill>
              </p:grpSpPr>
              <p:sp>
                <p:nvSpPr>
                  <p:cNvPr id="1169" name="Rectangle 1168">
                    <a:extLst>
                      <a:ext uri="{FF2B5EF4-FFF2-40B4-BE49-F238E27FC236}">
                        <a16:creationId xmlns:a16="http://schemas.microsoft.com/office/drawing/2014/main" id="{96FBD8F6-20E7-C908-8FEA-BBB1D04CA54C}"/>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0" name="Rectangle 1169">
                    <a:extLst>
                      <a:ext uri="{FF2B5EF4-FFF2-40B4-BE49-F238E27FC236}">
                        <a16:creationId xmlns:a16="http://schemas.microsoft.com/office/drawing/2014/main" id="{6EA564F0-8025-9641-07AA-FD50DF670909}"/>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71" name="Group 1170">
                    <a:extLst>
                      <a:ext uri="{FF2B5EF4-FFF2-40B4-BE49-F238E27FC236}">
                        <a16:creationId xmlns:a16="http://schemas.microsoft.com/office/drawing/2014/main" id="{C3484D3C-2CDD-C438-F892-312B8F748361}"/>
                      </a:ext>
                    </a:extLst>
                  </p:cNvPr>
                  <p:cNvGrpSpPr/>
                  <p:nvPr/>
                </p:nvGrpSpPr>
                <p:grpSpPr>
                  <a:xfrm rot="2587634">
                    <a:off x="3637585" y="3567210"/>
                    <a:ext cx="118872" cy="722667"/>
                    <a:chOff x="757634" y="4319798"/>
                    <a:chExt cx="118872" cy="722667"/>
                  </a:xfrm>
                  <a:grpFill/>
                </p:grpSpPr>
                <p:sp>
                  <p:nvSpPr>
                    <p:cNvPr id="1181" name="Rectangle 1180">
                      <a:extLst>
                        <a:ext uri="{FF2B5EF4-FFF2-40B4-BE49-F238E27FC236}">
                          <a16:creationId xmlns:a16="http://schemas.microsoft.com/office/drawing/2014/main" id="{D90DEA2C-DEDE-50C7-2707-27C5404590F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2" name="Rectangle 1181">
                      <a:extLst>
                        <a:ext uri="{FF2B5EF4-FFF2-40B4-BE49-F238E27FC236}">
                          <a16:creationId xmlns:a16="http://schemas.microsoft.com/office/drawing/2014/main" id="{259E28A1-A311-9A16-F8A3-F3BC75A4A7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72" name="Group 1171">
                    <a:extLst>
                      <a:ext uri="{FF2B5EF4-FFF2-40B4-BE49-F238E27FC236}">
                        <a16:creationId xmlns:a16="http://schemas.microsoft.com/office/drawing/2014/main" id="{12F57264-FF85-E156-78FC-A2260374BE88}"/>
                      </a:ext>
                    </a:extLst>
                  </p:cNvPr>
                  <p:cNvGrpSpPr/>
                  <p:nvPr/>
                </p:nvGrpSpPr>
                <p:grpSpPr>
                  <a:xfrm rot="18760257">
                    <a:off x="3030630" y="3599348"/>
                    <a:ext cx="118872" cy="722667"/>
                    <a:chOff x="757634" y="4319798"/>
                    <a:chExt cx="118872" cy="722667"/>
                  </a:xfrm>
                  <a:grpFill/>
                </p:grpSpPr>
                <p:sp>
                  <p:nvSpPr>
                    <p:cNvPr id="1179" name="Rectangle 1178">
                      <a:extLst>
                        <a:ext uri="{FF2B5EF4-FFF2-40B4-BE49-F238E27FC236}">
                          <a16:creationId xmlns:a16="http://schemas.microsoft.com/office/drawing/2014/main" id="{73444EE4-51D2-7FE3-AEF3-8A697B18B41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0" name="Rectangle 1179">
                      <a:extLst>
                        <a:ext uri="{FF2B5EF4-FFF2-40B4-BE49-F238E27FC236}">
                          <a16:creationId xmlns:a16="http://schemas.microsoft.com/office/drawing/2014/main" id="{7106C712-210D-72A7-F12F-FA3F50F7F0F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73" name="Group 1172">
                    <a:extLst>
                      <a:ext uri="{FF2B5EF4-FFF2-40B4-BE49-F238E27FC236}">
                        <a16:creationId xmlns:a16="http://schemas.microsoft.com/office/drawing/2014/main" id="{2BD298B6-BBFB-E658-458B-29A17244888F}"/>
                      </a:ext>
                    </a:extLst>
                  </p:cNvPr>
                  <p:cNvGrpSpPr/>
                  <p:nvPr/>
                </p:nvGrpSpPr>
                <p:grpSpPr>
                  <a:xfrm rot="18760257">
                    <a:off x="2910374" y="3708747"/>
                    <a:ext cx="118873" cy="631227"/>
                    <a:chOff x="757633" y="4319798"/>
                    <a:chExt cx="118873" cy="631227"/>
                  </a:xfrm>
                  <a:grpFill/>
                </p:grpSpPr>
                <p:sp>
                  <p:nvSpPr>
                    <p:cNvPr id="1177" name="Rectangle 1176">
                      <a:extLst>
                        <a:ext uri="{FF2B5EF4-FFF2-40B4-BE49-F238E27FC236}">
                          <a16:creationId xmlns:a16="http://schemas.microsoft.com/office/drawing/2014/main" id="{11E98C64-4C8F-E1AF-E256-6725D76E43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8" name="Rectangle 1177">
                      <a:extLst>
                        <a:ext uri="{FF2B5EF4-FFF2-40B4-BE49-F238E27FC236}">
                          <a16:creationId xmlns:a16="http://schemas.microsoft.com/office/drawing/2014/main" id="{3E1B25AE-2D07-CDF0-ABBD-AE13160F0C4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74" name="Group 1173">
                    <a:extLst>
                      <a:ext uri="{FF2B5EF4-FFF2-40B4-BE49-F238E27FC236}">
                        <a16:creationId xmlns:a16="http://schemas.microsoft.com/office/drawing/2014/main" id="{6E21DA44-0CE4-2E99-F47B-FC3013EDCC52}"/>
                      </a:ext>
                    </a:extLst>
                  </p:cNvPr>
                  <p:cNvGrpSpPr/>
                  <p:nvPr/>
                </p:nvGrpSpPr>
                <p:grpSpPr>
                  <a:xfrm rot="2587634">
                    <a:off x="3762953" y="3668035"/>
                    <a:ext cx="118872" cy="631228"/>
                    <a:chOff x="757634" y="4319798"/>
                    <a:chExt cx="118872" cy="631228"/>
                  </a:xfrm>
                  <a:grpFill/>
                </p:grpSpPr>
                <p:sp>
                  <p:nvSpPr>
                    <p:cNvPr id="1175" name="Rectangle 1174">
                      <a:extLst>
                        <a:ext uri="{FF2B5EF4-FFF2-40B4-BE49-F238E27FC236}">
                          <a16:creationId xmlns:a16="http://schemas.microsoft.com/office/drawing/2014/main" id="{359E67E6-635B-0F1C-46CD-2ED880E8DEF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6" name="Rectangle 1175">
                      <a:extLst>
                        <a:ext uri="{FF2B5EF4-FFF2-40B4-BE49-F238E27FC236}">
                          <a16:creationId xmlns:a16="http://schemas.microsoft.com/office/drawing/2014/main" id="{CF36BF9F-1944-45A6-F1E3-F9237AD14EC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2" name="Group 971">
                <a:extLst>
                  <a:ext uri="{FF2B5EF4-FFF2-40B4-BE49-F238E27FC236}">
                    <a16:creationId xmlns:a16="http://schemas.microsoft.com/office/drawing/2014/main" id="{2448F499-FB36-45B7-2DAF-14BDD80A6115}"/>
                  </a:ext>
                </a:extLst>
              </p:cNvPr>
              <p:cNvGrpSpPr/>
              <p:nvPr/>
            </p:nvGrpSpPr>
            <p:grpSpPr>
              <a:xfrm rot="1974863">
                <a:off x="9352520" y="3701793"/>
                <a:ext cx="154691" cy="130760"/>
                <a:chOff x="9175394" y="4080292"/>
                <a:chExt cx="154691" cy="130760"/>
              </a:xfrm>
            </p:grpSpPr>
            <p:grpSp>
              <p:nvGrpSpPr>
                <p:cNvPr id="1137" name="Group 1136">
                  <a:extLst>
                    <a:ext uri="{FF2B5EF4-FFF2-40B4-BE49-F238E27FC236}">
                      <a16:creationId xmlns:a16="http://schemas.microsoft.com/office/drawing/2014/main" id="{10AB255A-098E-C2AD-A7F1-842DDEA88793}"/>
                    </a:ext>
                  </a:extLst>
                </p:cNvPr>
                <p:cNvGrpSpPr/>
                <p:nvPr/>
              </p:nvGrpSpPr>
              <p:grpSpPr>
                <a:xfrm rot="15149339">
                  <a:off x="9250810" y="4071913"/>
                  <a:ext cx="70895" cy="87654"/>
                  <a:chOff x="2654197" y="3567210"/>
                  <a:chExt cx="1227628" cy="1517831"/>
                </a:xfrm>
                <a:solidFill>
                  <a:srgbClr val="682E74"/>
                </a:solidFill>
              </p:grpSpPr>
              <p:sp>
                <p:nvSpPr>
                  <p:cNvPr id="1153" name="Rectangle 1152">
                    <a:extLst>
                      <a:ext uri="{FF2B5EF4-FFF2-40B4-BE49-F238E27FC236}">
                        <a16:creationId xmlns:a16="http://schemas.microsoft.com/office/drawing/2014/main" id="{1B2F1A3B-ED52-F8C3-8D55-956DF751764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4" name="Rectangle 1153">
                    <a:extLst>
                      <a:ext uri="{FF2B5EF4-FFF2-40B4-BE49-F238E27FC236}">
                        <a16:creationId xmlns:a16="http://schemas.microsoft.com/office/drawing/2014/main" id="{1D179D30-11A0-4F42-A0DD-D477AA87730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55" name="Group 1154">
                    <a:extLst>
                      <a:ext uri="{FF2B5EF4-FFF2-40B4-BE49-F238E27FC236}">
                        <a16:creationId xmlns:a16="http://schemas.microsoft.com/office/drawing/2014/main" id="{5BB904A3-5556-C178-C55F-DACB001AFCF4}"/>
                      </a:ext>
                    </a:extLst>
                  </p:cNvPr>
                  <p:cNvGrpSpPr/>
                  <p:nvPr/>
                </p:nvGrpSpPr>
                <p:grpSpPr>
                  <a:xfrm rot="2587634">
                    <a:off x="3637585" y="3567210"/>
                    <a:ext cx="118872" cy="722667"/>
                    <a:chOff x="757634" y="4319798"/>
                    <a:chExt cx="118872" cy="722667"/>
                  </a:xfrm>
                  <a:grpFill/>
                </p:grpSpPr>
                <p:sp>
                  <p:nvSpPr>
                    <p:cNvPr id="1165" name="Rectangle 1164">
                      <a:extLst>
                        <a:ext uri="{FF2B5EF4-FFF2-40B4-BE49-F238E27FC236}">
                          <a16:creationId xmlns:a16="http://schemas.microsoft.com/office/drawing/2014/main" id="{6A98F3BC-EB38-0C0D-6B92-2909FDA303F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6" name="Rectangle 1165">
                      <a:extLst>
                        <a:ext uri="{FF2B5EF4-FFF2-40B4-BE49-F238E27FC236}">
                          <a16:creationId xmlns:a16="http://schemas.microsoft.com/office/drawing/2014/main" id="{D3072864-1C23-1A5B-CE36-7E749F4ABF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6" name="Group 1155">
                    <a:extLst>
                      <a:ext uri="{FF2B5EF4-FFF2-40B4-BE49-F238E27FC236}">
                        <a16:creationId xmlns:a16="http://schemas.microsoft.com/office/drawing/2014/main" id="{F277533A-FCBE-535B-75A3-B805B6AE097E}"/>
                      </a:ext>
                    </a:extLst>
                  </p:cNvPr>
                  <p:cNvGrpSpPr/>
                  <p:nvPr/>
                </p:nvGrpSpPr>
                <p:grpSpPr>
                  <a:xfrm rot="18760257">
                    <a:off x="3030630" y="3599348"/>
                    <a:ext cx="118872" cy="722667"/>
                    <a:chOff x="757634" y="4319798"/>
                    <a:chExt cx="118872" cy="722667"/>
                  </a:xfrm>
                  <a:grpFill/>
                </p:grpSpPr>
                <p:sp>
                  <p:nvSpPr>
                    <p:cNvPr id="1163" name="Rectangle 1162">
                      <a:extLst>
                        <a:ext uri="{FF2B5EF4-FFF2-40B4-BE49-F238E27FC236}">
                          <a16:creationId xmlns:a16="http://schemas.microsoft.com/office/drawing/2014/main" id="{D77F47DB-1F6B-EC1D-93A0-9347C49FA5D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4" name="Rectangle 1163">
                      <a:extLst>
                        <a:ext uri="{FF2B5EF4-FFF2-40B4-BE49-F238E27FC236}">
                          <a16:creationId xmlns:a16="http://schemas.microsoft.com/office/drawing/2014/main" id="{CC602C09-3DC6-5766-7356-687C3A2C5F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7" name="Group 1156">
                    <a:extLst>
                      <a:ext uri="{FF2B5EF4-FFF2-40B4-BE49-F238E27FC236}">
                        <a16:creationId xmlns:a16="http://schemas.microsoft.com/office/drawing/2014/main" id="{018BBC91-435A-97CF-CC73-3ED5201686E7}"/>
                      </a:ext>
                    </a:extLst>
                  </p:cNvPr>
                  <p:cNvGrpSpPr/>
                  <p:nvPr/>
                </p:nvGrpSpPr>
                <p:grpSpPr>
                  <a:xfrm rot="18760257">
                    <a:off x="2910374" y="3708747"/>
                    <a:ext cx="118873" cy="631227"/>
                    <a:chOff x="757633" y="4319798"/>
                    <a:chExt cx="118873" cy="631227"/>
                  </a:xfrm>
                  <a:grpFill/>
                </p:grpSpPr>
                <p:sp>
                  <p:nvSpPr>
                    <p:cNvPr id="1161" name="Rectangle 1160">
                      <a:extLst>
                        <a:ext uri="{FF2B5EF4-FFF2-40B4-BE49-F238E27FC236}">
                          <a16:creationId xmlns:a16="http://schemas.microsoft.com/office/drawing/2014/main" id="{EA3283CF-B032-F3BE-8462-28FD2A89001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2" name="Rectangle 1161">
                      <a:extLst>
                        <a:ext uri="{FF2B5EF4-FFF2-40B4-BE49-F238E27FC236}">
                          <a16:creationId xmlns:a16="http://schemas.microsoft.com/office/drawing/2014/main" id="{D49C73F3-863D-DDAA-98C3-6D1FA6DD88D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8" name="Group 1157">
                    <a:extLst>
                      <a:ext uri="{FF2B5EF4-FFF2-40B4-BE49-F238E27FC236}">
                        <a16:creationId xmlns:a16="http://schemas.microsoft.com/office/drawing/2014/main" id="{9976F65B-A8F4-C655-E16E-328A7D5EC78D}"/>
                      </a:ext>
                    </a:extLst>
                  </p:cNvPr>
                  <p:cNvGrpSpPr/>
                  <p:nvPr/>
                </p:nvGrpSpPr>
                <p:grpSpPr>
                  <a:xfrm rot="2587634">
                    <a:off x="3762953" y="3668035"/>
                    <a:ext cx="118872" cy="631228"/>
                    <a:chOff x="757634" y="4319798"/>
                    <a:chExt cx="118872" cy="631228"/>
                  </a:xfrm>
                  <a:grpFill/>
                </p:grpSpPr>
                <p:sp>
                  <p:nvSpPr>
                    <p:cNvPr id="1159" name="Rectangle 1158">
                      <a:extLst>
                        <a:ext uri="{FF2B5EF4-FFF2-40B4-BE49-F238E27FC236}">
                          <a16:creationId xmlns:a16="http://schemas.microsoft.com/office/drawing/2014/main" id="{AB49AFFD-B80F-BA0A-0DC0-0B369B66129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0" name="Rectangle 1159">
                      <a:extLst>
                        <a:ext uri="{FF2B5EF4-FFF2-40B4-BE49-F238E27FC236}">
                          <a16:creationId xmlns:a16="http://schemas.microsoft.com/office/drawing/2014/main" id="{1D8C1401-A02B-2719-C169-7769F35CB7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38" name="Group 1137">
                  <a:extLst>
                    <a:ext uri="{FF2B5EF4-FFF2-40B4-BE49-F238E27FC236}">
                      <a16:creationId xmlns:a16="http://schemas.microsoft.com/office/drawing/2014/main" id="{F365520C-47DA-4BAC-98FD-A34F1559BA45}"/>
                    </a:ext>
                  </a:extLst>
                </p:cNvPr>
                <p:cNvGrpSpPr/>
                <p:nvPr/>
              </p:nvGrpSpPr>
              <p:grpSpPr>
                <a:xfrm rot="18764464">
                  <a:off x="9183773" y="4131778"/>
                  <a:ext cx="70895" cy="87654"/>
                  <a:chOff x="2654197" y="3567210"/>
                  <a:chExt cx="1227628" cy="1517831"/>
                </a:xfrm>
                <a:solidFill>
                  <a:srgbClr val="682E74"/>
                </a:solidFill>
              </p:grpSpPr>
              <p:sp>
                <p:nvSpPr>
                  <p:cNvPr id="1139" name="Rectangle 1138">
                    <a:extLst>
                      <a:ext uri="{FF2B5EF4-FFF2-40B4-BE49-F238E27FC236}">
                        <a16:creationId xmlns:a16="http://schemas.microsoft.com/office/drawing/2014/main" id="{165D03D4-C5FD-7214-B98F-5B0A6DA66F4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0" name="Rectangle 1139">
                    <a:extLst>
                      <a:ext uri="{FF2B5EF4-FFF2-40B4-BE49-F238E27FC236}">
                        <a16:creationId xmlns:a16="http://schemas.microsoft.com/office/drawing/2014/main" id="{7728C344-6F36-54DE-80B8-7F04EEBD41EE}"/>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41" name="Group 1140">
                    <a:extLst>
                      <a:ext uri="{FF2B5EF4-FFF2-40B4-BE49-F238E27FC236}">
                        <a16:creationId xmlns:a16="http://schemas.microsoft.com/office/drawing/2014/main" id="{C22D4AF2-08CB-962B-0726-F147C7372F65}"/>
                      </a:ext>
                    </a:extLst>
                  </p:cNvPr>
                  <p:cNvGrpSpPr/>
                  <p:nvPr/>
                </p:nvGrpSpPr>
                <p:grpSpPr>
                  <a:xfrm rot="2587634">
                    <a:off x="3637585" y="3567210"/>
                    <a:ext cx="118872" cy="722667"/>
                    <a:chOff x="757634" y="4319798"/>
                    <a:chExt cx="118872" cy="722667"/>
                  </a:xfrm>
                  <a:grpFill/>
                </p:grpSpPr>
                <p:sp>
                  <p:nvSpPr>
                    <p:cNvPr id="1151" name="Rectangle 1150">
                      <a:extLst>
                        <a:ext uri="{FF2B5EF4-FFF2-40B4-BE49-F238E27FC236}">
                          <a16:creationId xmlns:a16="http://schemas.microsoft.com/office/drawing/2014/main" id="{06EEEF79-C9C2-C97F-CABA-9C71065E3A5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2" name="Rectangle 1151">
                      <a:extLst>
                        <a:ext uri="{FF2B5EF4-FFF2-40B4-BE49-F238E27FC236}">
                          <a16:creationId xmlns:a16="http://schemas.microsoft.com/office/drawing/2014/main" id="{C17570DD-114E-27CE-4430-98FDE929169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42" name="Group 1141">
                    <a:extLst>
                      <a:ext uri="{FF2B5EF4-FFF2-40B4-BE49-F238E27FC236}">
                        <a16:creationId xmlns:a16="http://schemas.microsoft.com/office/drawing/2014/main" id="{53C1C0E5-EE32-E449-561C-F24EBBDC9E3E}"/>
                      </a:ext>
                    </a:extLst>
                  </p:cNvPr>
                  <p:cNvGrpSpPr/>
                  <p:nvPr/>
                </p:nvGrpSpPr>
                <p:grpSpPr>
                  <a:xfrm rot="18760257">
                    <a:off x="3030630" y="3599348"/>
                    <a:ext cx="118872" cy="722667"/>
                    <a:chOff x="757634" y="4319798"/>
                    <a:chExt cx="118872" cy="722667"/>
                  </a:xfrm>
                  <a:grpFill/>
                </p:grpSpPr>
                <p:sp>
                  <p:nvSpPr>
                    <p:cNvPr id="1149" name="Rectangle 1148">
                      <a:extLst>
                        <a:ext uri="{FF2B5EF4-FFF2-40B4-BE49-F238E27FC236}">
                          <a16:creationId xmlns:a16="http://schemas.microsoft.com/office/drawing/2014/main" id="{4B7DD30B-E871-A888-A61F-874CA036947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0" name="Rectangle 1149">
                      <a:extLst>
                        <a:ext uri="{FF2B5EF4-FFF2-40B4-BE49-F238E27FC236}">
                          <a16:creationId xmlns:a16="http://schemas.microsoft.com/office/drawing/2014/main" id="{09A9B257-B6EC-EF09-93DC-4FFFD2E31F2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43" name="Group 1142">
                    <a:extLst>
                      <a:ext uri="{FF2B5EF4-FFF2-40B4-BE49-F238E27FC236}">
                        <a16:creationId xmlns:a16="http://schemas.microsoft.com/office/drawing/2014/main" id="{D44A052A-2318-7AED-741F-10105BE54251}"/>
                      </a:ext>
                    </a:extLst>
                  </p:cNvPr>
                  <p:cNvGrpSpPr/>
                  <p:nvPr/>
                </p:nvGrpSpPr>
                <p:grpSpPr>
                  <a:xfrm rot="18760257">
                    <a:off x="2910374" y="3708747"/>
                    <a:ext cx="118873" cy="631227"/>
                    <a:chOff x="757633" y="4319798"/>
                    <a:chExt cx="118873" cy="631227"/>
                  </a:xfrm>
                  <a:grpFill/>
                </p:grpSpPr>
                <p:sp>
                  <p:nvSpPr>
                    <p:cNvPr id="1147" name="Rectangle 1146">
                      <a:extLst>
                        <a:ext uri="{FF2B5EF4-FFF2-40B4-BE49-F238E27FC236}">
                          <a16:creationId xmlns:a16="http://schemas.microsoft.com/office/drawing/2014/main" id="{E88FBDD4-A9BD-55F9-C10C-9EC429087A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8" name="Rectangle 1147">
                      <a:extLst>
                        <a:ext uri="{FF2B5EF4-FFF2-40B4-BE49-F238E27FC236}">
                          <a16:creationId xmlns:a16="http://schemas.microsoft.com/office/drawing/2014/main" id="{2DB4F7BA-727A-8EFE-0ABF-DF6FD0E28F9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44" name="Group 1143">
                    <a:extLst>
                      <a:ext uri="{FF2B5EF4-FFF2-40B4-BE49-F238E27FC236}">
                        <a16:creationId xmlns:a16="http://schemas.microsoft.com/office/drawing/2014/main" id="{2B29EEAA-458B-D171-A617-D52F44DA94C3}"/>
                      </a:ext>
                    </a:extLst>
                  </p:cNvPr>
                  <p:cNvGrpSpPr/>
                  <p:nvPr/>
                </p:nvGrpSpPr>
                <p:grpSpPr>
                  <a:xfrm rot="2587634">
                    <a:off x="3762953" y="3668035"/>
                    <a:ext cx="118872" cy="631228"/>
                    <a:chOff x="757634" y="4319798"/>
                    <a:chExt cx="118872" cy="631228"/>
                  </a:xfrm>
                  <a:grpFill/>
                </p:grpSpPr>
                <p:sp>
                  <p:nvSpPr>
                    <p:cNvPr id="1145" name="Rectangle 1144">
                      <a:extLst>
                        <a:ext uri="{FF2B5EF4-FFF2-40B4-BE49-F238E27FC236}">
                          <a16:creationId xmlns:a16="http://schemas.microsoft.com/office/drawing/2014/main" id="{9BAB9A3C-E704-31AC-A46B-959440EF81F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6" name="Rectangle 1145">
                      <a:extLst>
                        <a:ext uri="{FF2B5EF4-FFF2-40B4-BE49-F238E27FC236}">
                          <a16:creationId xmlns:a16="http://schemas.microsoft.com/office/drawing/2014/main" id="{25C8B942-38E0-D197-A903-9A2092236AA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3" name="Group 972">
                <a:extLst>
                  <a:ext uri="{FF2B5EF4-FFF2-40B4-BE49-F238E27FC236}">
                    <a16:creationId xmlns:a16="http://schemas.microsoft.com/office/drawing/2014/main" id="{22E37978-0640-54CD-E861-CB4ED6CBDB09}"/>
                  </a:ext>
                </a:extLst>
              </p:cNvPr>
              <p:cNvGrpSpPr/>
              <p:nvPr/>
            </p:nvGrpSpPr>
            <p:grpSpPr>
              <a:xfrm rot="1974863">
                <a:off x="9970502" y="3848358"/>
                <a:ext cx="154691" cy="130760"/>
                <a:chOff x="9175394" y="4080292"/>
                <a:chExt cx="154691" cy="130760"/>
              </a:xfrm>
            </p:grpSpPr>
            <p:grpSp>
              <p:nvGrpSpPr>
                <p:cNvPr id="1107" name="Group 1106">
                  <a:extLst>
                    <a:ext uri="{FF2B5EF4-FFF2-40B4-BE49-F238E27FC236}">
                      <a16:creationId xmlns:a16="http://schemas.microsoft.com/office/drawing/2014/main" id="{5855F209-63CC-B971-3AD7-14FD773E6696}"/>
                    </a:ext>
                  </a:extLst>
                </p:cNvPr>
                <p:cNvGrpSpPr/>
                <p:nvPr/>
              </p:nvGrpSpPr>
              <p:grpSpPr>
                <a:xfrm rot="15149339">
                  <a:off x="9250810" y="4071913"/>
                  <a:ext cx="70895" cy="87654"/>
                  <a:chOff x="2654197" y="3567210"/>
                  <a:chExt cx="1227628" cy="1517831"/>
                </a:xfrm>
                <a:solidFill>
                  <a:srgbClr val="682E74"/>
                </a:solidFill>
              </p:grpSpPr>
              <p:sp>
                <p:nvSpPr>
                  <p:cNvPr id="1123" name="Rectangle 1122">
                    <a:extLst>
                      <a:ext uri="{FF2B5EF4-FFF2-40B4-BE49-F238E27FC236}">
                        <a16:creationId xmlns:a16="http://schemas.microsoft.com/office/drawing/2014/main" id="{DF4FC0A9-E630-77C3-9D49-9BDEFC1E612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4" name="Rectangle 1123">
                    <a:extLst>
                      <a:ext uri="{FF2B5EF4-FFF2-40B4-BE49-F238E27FC236}">
                        <a16:creationId xmlns:a16="http://schemas.microsoft.com/office/drawing/2014/main" id="{0AD29AB7-9A87-51CC-E899-2F6ACB5E56B9}"/>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25" name="Group 1124">
                    <a:extLst>
                      <a:ext uri="{FF2B5EF4-FFF2-40B4-BE49-F238E27FC236}">
                        <a16:creationId xmlns:a16="http://schemas.microsoft.com/office/drawing/2014/main" id="{260B88E0-042D-66FB-F4B2-619BB18DC791}"/>
                      </a:ext>
                    </a:extLst>
                  </p:cNvPr>
                  <p:cNvGrpSpPr/>
                  <p:nvPr/>
                </p:nvGrpSpPr>
                <p:grpSpPr>
                  <a:xfrm rot="2587634">
                    <a:off x="3637585" y="3567210"/>
                    <a:ext cx="118872" cy="722667"/>
                    <a:chOff x="757634" y="4319798"/>
                    <a:chExt cx="118872" cy="722667"/>
                  </a:xfrm>
                  <a:grpFill/>
                </p:grpSpPr>
                <p:sp>
                  <p:nvSpPr>
                    <p:cNvPr id="1135" name="Rectangle 1134">
                      <a:extLst>
                        <a:ext uri="{FF2B5EF4-FFF2-40B4-BE49-F238E27FC236}">
                          <a16:creationId xmlns:a16="http://schemas.microsoft.com/office/drawing/2014/main" id="{E6BD5384-86BB-A1FF-7C42-30E85BA6D5A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6" name="Rectangle 1135">
                      <a:extLst>
                        <a:ext uri="{FF2B5EF4-FFF2-40B4-BE49-F238E27FC236}">
                          <a16:creationId xmlns:a16="http://schemas.microsoft.com/office/drawing/2014/main" id="{84AA31E9-79FF-9C07-63D8-B6375D5B011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6" name="Group 1125">
                    <a:extLst>
                      <a:ext uri="{FF2B5EF4-FFF2-40B4-BE49-F238E27FC236}">
                        <a16:creationId xmlns:a16="http://schemas.microsoft.com/office/drawing/2014/main" id="{5FED9EF3-AD40-EC28-F680-ED2972596502}"/>
                      </a:ext>
                    </a:extLst>
                  </p:cNvPr>
                  <p:cNvGrpSpPr/>
                  <p:nvPr/>
                </p:nvGrpSpPr>
                <p:grpSpPr>
                  <a:xfrm rot="18760257">
                    <a:off x="3030630" y="3599348"/>
                    <a:ext cx="118872" cy="722667"/>
                    <a:chOff x="757634" y="4319798"/>
                    <a:chExt cx="118872" cy="722667"/>
                  </a:xfrm>
                  <a:grpFill/>
                </p:grpSpPr>
                <p:sp>
                  <p:nvSpPr>
                    <p:cNvPr id="1133" name="Rectangle 1132">
                      <a:extLst>
                        <a:ext uri="{FF2B5EF4-FFF2-40B4-BE49-F238E27FC236}">
                          <a16:creationId xmlns:a16="http://schemas.microsoft.com/office/drawing/2014/main" id="{175641CC-77A5-42A5-AB58-1C961E24F19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4" name="Rectangle 1133">
                      <a:extLst>
                        <a:ext uri="{FF2B5EF4-FFF2-40B4-BE49-F238E27FC236}">
                          <a16:creationId xmlns:a16="http://schemas.microsoft.com/office/drawing/2014/main" id="{BD3E4BC7-1BBF-BA51-2252-815DE43DC9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7" name="Group 1126">
                    <a:extLst>
                      <a:ext uri="{FF2B5EF4-FFF2-40B4-BE49-F238E27FC236}">
                        <a16:creationId xmlns:a16="http://schemas.microsoft.com/office/drawing/2014/main" id="{3F8CC7A8-F287-BA5C-10CC-7873218A1FD9}"/>
                      </a:ext>
                    </a:extLst>
                  </p:cNvPr>
                  <p:cNvGrpSpPr/>
                  <p:nvPr/>
                </p:nvGrpSpPr>
                <p:grpSpPr>
                  <a:xfrm rot="18760257">
                    <a:off x="2910374" y="3708747"/>
                    <a:ext cx="118873" cy="631227"/>
                    <a:chOff x="757633" y="4319798"/>
                    <a:chExt cx="118873" cy="631227"/>
                  </a:xfrm>
                  <a:grpFill/>
                </p:grpSpPr>
                <p:sp>
                  <p:nvSpPr>
                    <p:cNvPr id="1131" name="Rectangle 1130">
                      <a:extLst>
                        <a:ext uri="{FF2B5EF4-FFF2-40B4-BE49-F238E27FC236}">
                          <a16:creationId xmlns:a16="http://schemas.microsoft.com/office/drawing/2014/main" id="{204ED7FA-6510-0482-5BC4-8B723A986A0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2" name="Rectangle 1131">
                      <a:extLst>
                        <a:ext uri="{FF2B5EF4-FFF2-40B4-BE49-F238E27FC236}">
                          <a16:creationId xmlns:a16="http://schemas.microsoft.com/office/drawing/2014/main" id="{F1E244D9-6AE4-B5D1-5E6D-56AA5C0BC71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8" name="Group 1127">
                    <a:extLst>
                      <a:ext uri="{FF2B5EF4-FFF2-40B4-BE49-F238E27FC236}">
                        <a16:creationId xmlns:a16="http://schemas.microsoft.com/office/drawing/2014/main" id="{291ADEFB-2FAF-3ADB-CD9B-F9B5966ABD8F}"/>
                      </a:ext>
                    </a:extLst>
                  </p:cNvPr>
                  <p:cNvGrpSpPr/>
                  <p:nvPr/>
                </p:nvGrpSpPr>
                <p:grpSpPr>
                  <a:xfrm rot="2587634">
                    <a:off x="3762953" y="3668035"/>
                    <a:ext cx="118872" cy="631228"/>
                    <a:chOff x="757634" y="4319798"/>
                    <a:chExt cx="118872" cy="631228"/>
                  </a:xfrm>
                  <a:grpFill/>
                </p:grpSpPr>
                <p:sp>
                  <p:nvSpPr>
                    <p:cNvPr id="1129" name="Rectangle 1128">
                      <a:extLst>
                        <a:ext uri="{FF2B5EF4-FFF2-40B4-BE49-F238E27FC236}">
                          <a16:creationId xmlns:a16="http://schemas.microsoft.com/office/drawing/2014/main" id="{AA2E3C11-C5D6-A85B-504F-44BE4893D85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0" name="Rectangle 1129">
                      <a:extLst>
                        <a:ext uri="{FF2B5EF4-FFF2-40B4-BE49-F238E27FC236}">
                          <a16:creationId xmlns:a16="http://schemas.microsoft.com/office/drawing/2014/main" id="{442A05A1-1528-E1EE-2780-952874BBB45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08" name="Group 1107">
                  <a:extLst>
                    <a:ext uri="{FF2B5EF4-FFF2-40B4-BE49-F238E27FC236}">
                      <a16:creationId xmlns:a16="http://schemas.microsoft.com/office/drawing/2014/main" id="{766B8BBB-1ABF-1905-8795-A6F6C795F974}"/>
                    </a:ext>
                  </a:extLst>
                </p:cNvPr>
                <p:cNvGrpSpPr/>
                <p:nvPr/>
              </p:nvGrpSpPr>
              <p:grpSpPr>
                <a:xfrm rot="18764464">
                  <a:off x="9183773" y="4131778"/>
                  <a:ext cx="70895" cy="87654"/>
                  <a:chOff x="2654197" y="3567210"/>
                  <a:chExt cx="1227628" cy="1517831"/>
                </a:xfrm>
                <a:solidFill>
                  <a:srgbClr val="682E74"/>
                </a:solidFill>
              </p:grpSpPr>
              <p:sp>
                <p:nvSpPr>
                  <p:cNvPr id="1109" name="Rectangle 1108">
                    <a:extLst>
                      <a:ext uri="{FF2B5EF4-FFF2-40B4-BE49-F238E27FC236}">
                        <a16:creationId xmlns:a16="http://schemas.microsoft.com/office/drawing/2014/main" id="{F15030B3-43A5-AC5E-D535-A989F1D5450F}"/>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0" name="Rectangle 1109">
                    <a:extLst>
                      <a:ext uri="{FF2B5EF4-FFF2-40B4-BE49-F238E27FC236}">
                        <a16:creationId xmlns:a16="http://schemas.microsoft.com/office/drawing/2014/main" id="{8FF1F2E7-F8CC-9205-F4E7-B35EC46EDE00}"/>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11" name="Group 1110">
                    <a:extLst>
                      <a:ext uri="{FF2B5EF4-FFF2-40B4-BE49-F238E27FC236}">
                        <a16:creationId xmlns:a16="http://schemas.microsoft.com/office/drawing/2014/main" id="{E3D2A3C9-79D2-0EBB-60E0-3140B8B610BF}"/>
                      </a:ext>
                    </a:extLst>
                  </p:cNvPr>
                  <p:cNvGrpSpPr/>
                  <p:nvPr/>
                </p:nvGrpSpPr>
                <p:grpSpPr>
                  <a:xfrm rot="2587634">
                    <a:off x="3637585" y="3567210"/>
                    <a:ext cx="118872" cy="722667"/>
                    <a:chOff x="757634" y="4319798"/>
                    <a:chExt cx="118872" cy="722667"/>
                  </a:xfrm>
                  <a:grpFill/>
                </p:grpSpPr>
                <p:sp>
                  <p:nvSpPr>
                    <p:cNvPr id="1121" name="Rectangle 1120">
                      <a:extLst>
                        <a:ext uri="{FF2B5EF4-FFF2-40B4-BE49-F238E27FC236}">
                          <a16:creationId xmlns:a16="http://schemas.microsoft.com/office/drawing/2014/main" id="{B39D07D6-7826-82A7-2462-3F87BEDB39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2" name="Rectangle 1121">
                      <a:extLst>
                        <a:ext uri="{FF2B5EF4-FFF2-40B4-BE49-F238E27FC236}">
                          <a16:creationId xmlns:a16="http://schemas.microsoft.com/office/drawing/2014/main" id="{00AF8915-F24F-55EC-7E2F-942D3FD5562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12" name="Group 1111">
                    <a:extLst>
                      <a:ext uri="{FF2B5EF4-FFF2-40B4-BE49-F238E27FC236}">
                        <a16:creationId xmlns:a16="http://schemas.microsoft.com/office/drawing/2014/main" id="{CA74245B-E399-6A14-9F4C-8A1B4945253A}"/>
                      </a:ext>
                    </a:extLst>
                  </p:cNvPr>
                  <p:cNvGrpSpPr/>
                  <p:nvPr/>
                </p:nvGrpSpPr>
                <p:grpSpPr>
                  <a:xfrm rot="18760257">
                    <a:off x="3030630" y="3599348"/>
                    <a:ext cx="118872" cy="722667"/>
                    <a:chOff x="757634" y="4319798"/>
                    <a:chExt cx="118872" cy="722667"/>
                  </a:xfrm>
                  <a:grpFill/>
                </p:grpSpPr>
                <p:sp>
                  <p:nvSpPr>
                    <p:cNvPr id="1119" name="Rectangle 1118">
                      <a:extLst>
                        <a:ext uri="{FF2B5EF4-FFF2-40B4-BE49-F238E27FC236}">
                          <a16:creationId xmlns:a16="http://schemas.microsoft.com/office/drawing/2014/main" id="{DC036A44-FA36-24CC-55DE-5B0303A1186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0" name="Rectangle 1119">
                      <a:extLst>
                        <a:ext uri="{FF2B5EF4-FFF2-40B4-BE49-F238E27FC236}">
                          <a16:creationId xmlns:a16="http://schemas.microsoft.com/office/drawing/2014/main" id="{3C9056BC-34EA-B83F-02C7-5E3827E3AC4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13" name="Group 1112">
                    <a:extLst>
                      <a:ext uri="{FF2B5EF4-FFF2-40B4-BE49-F238E27FC236}">
                        <a16:creationId xmlns:a16="http://schemas.microsoft.com/office/drawing/2014/main" id="{5EC5E02A-B3D2-DF39-FA00-BB0CAF839F60}"/>
                      </a:ext>
                    </a:extLst>
                  </p:cNvPr>
                  <p:cNvGrpSpPr/>
                  <p:nvPr/>
                </p:nvGrpSpPr>
                <p:grpSpPr>
                  <a:xfrm rot="18760257">
                    <a:off x="2910374" y="3708747"/>
                    <a:ext cx="118873" cy="631227"/>
                    <a:chOff x="757633" y="4319798"/>
                    <a:chExt cx="118873" cy="631227"/>
                  </a:xfrm>
                  <a:grpFill/>
                </p:grpSpPr>
                <p:sp>
                  <p:nvSpPr>
                    <p:cNvPr id="1117" name="Rectangle 1116">
                      <a:extLst>
                        <a:ext uri="{FF2B5EF4-FFF2-40B4-BE49-F238E27FC236}">
                          <a16:creationId xmlns:a16="http://schemas.microsoft.com/office/drawing/2014/main" id="{DEB5EC10-74FB-2110-9F83-114C82B7E4A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8" name="Rectangle 1117">
                      <a:extLst>
                        <a:ext uri="{FF2B5EF4-FFF2-40B4-BE49-F238E27FC236}">
                          <a16:creationId xmlns:a16="http://schemas.microsoft.com/office/drawing/2014/main" id="{249983F9-950C-AF5E-31C4-C5FA3D66774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14" name="Group 1113">
                    <a:extLst>
                      <a:ext uri="{FF2B5EF4-FFF2-40B4-BE49-F238E27FC236}">
                        <a16:creationId xmlns:a16="http://schemas.microsoft.com/office/drawing/2014/main" id="{38E8E807-77C8-40DF-E831-AA5D0E14057C}"/>
                      </a:ext>
                    </a:extLst>
                  </p:cNvPr>
                  <p:cNvGrpSpPr/>
                  <p:nvPr/>
                </p:nvGrpSpPr>
                <p:grpSpPr>
                  <a:xfrm rot="2587634">
                    <a:off x="3762953" y="3668035"/>
                    <a:ext cx="118872" cy="631228"/>
                    <a:chOff x="757634" y="4319798"/>
                    <a:chExt cx="118872" cy="631228"/>
                  </a:xfrm>
                  <a:grpFill/>
                </p:grpSpPr>
                <p:sp>
                  <p:nvSpPr>
                    <p:cNvPr id="1115" name="Rectangle 1114">
                      <a:extLst>
                        <a:ext uri="{FF2B5EF4-FFF2-40B4-BE49-F238E27FC236}">
                          <a16:creationId xmlns:a16="http://schemas.microsoft.com/office/drawing/2014/main" id="{CB2DC9F1-8A5C-594B-874C-6CAA0F03CAF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6" name="Rectangle 1115">
                      <a:extLst>
                        <a:ext uri="{FF2B5EF4-FFF2-40B4-BE49-F238E27FC236}">
                          <a16:creationId xmlns:a16="http://schemas.microsoft.com/office/drawing/2014/main" id="{CFB81360-DEB6-0D23-E772-2369544997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4" name="Group 973">
                <a:extLst>
                  <a:ext uri="{FF2B5EF4-FFF2-40B4-BE49-F238E27FC236}">
                    <a16:creationId xmlns:a16="http://schemas.microsoft.com/office/drawing/2014/main" id="{F16DF620-C23D-D5D9-F63E-330F0EED54C7}"/>
                  </a:ext>
                </a:extLst>
              </p:cNvPr>
              <p:cNvGrpSpPr/>
              <p:nvPr/>
            </p:nvGrpSpPr>
            <p:grpSpPr>
              <a:xfrm rot="1974863">
                <a:off x="10122902" y="4000758"/>
                <a:ext cx="154691" cy="130760"/>
                <a:chOff x="9175394" y="4080292"/>
                <a:chExt cx="154691" cy="130760"/>
              </a:xfrm>
            </p:grpSpPr>
            <p:grpSp>
              <p:nvGrpSpPr>
                <p:cNvPr id="1077" name="Group 1076">
                  <a:extLst>
                    <a:ext uri="{FF2B5EF4-FFF2-40B4-BE49-F238E27FC236}">
                      <a16:creationId xmlns:a16="http://schemas.microsoft.com/office/drawing/2014/main" id="{2CB2FA55-CAAE-D635-5353-24D074C7D37F}"/>
                    </a:ext>
                  </a:extLst>
                </p:cNvPr>
                <p:cNvGrpSpPr/>
                <p:nvPr/>
              </p:nvGrpSpPr>
              <p:grpSpPr>
                <a:xfrm rot="15149339">
                  <a:off x="9250810" y="4071913"/>
                  <a:ext cx="70895" cy="87654"/>
                  <a:chOff x="2654197" y="3567210"/>
                  <a:chExt cx="1227628" cy="1517831"/>
                </a:xfrm>
                <a:solidFill>
                  <a:srgbClr val="682E74"/>
                </a:solidFill>
              </p:grpSpPr>
              <p:sp>
                <p:nvSpPr>
                  <p:cNvPr id="1093" name="Rectangle 1092">
                    <a:extLst>
                      <a:ext uri="{FF2B5EF4-FFF2-40B4-BE49-F238E27FC236}">
                        <a16:creationId xmlns:a16="http://schemas.microsoft.com/office/drawing/2014/main" id="{1719EC40-5AEE-EEEC-0430-92273215FFFA}"/>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4" name="Rectangle 1093">
                    <a:extLst>
                      <a:ext uri="{FF2B5EF4-FFF2-40B4-BE49-F238E27FC236}">
                        <a16:creationId xmlns:a16="http://schemas.microsoft.com/office/drawing/2014/main" id="{946E4D0C-1892-7833-1708-41EDB6BA9DA0}"/>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95" name="Group 1094">
                    <a:extLst>
                      <a:ext uri="{FF2B5EF4-FFF2-40B4-BE49-F238E27FC236}">
                        <a16:creationId xmlns:a16="http://schemas.microsoft.com/office/drawing/2014/main" id="{8E1CE112-981A-5616-A7E5-40797D8B54CD}"/>
                      </a:ext>
                    </a:extLst>
                  </p:cNvPr>
                  <p:cNvGrpSpPr/>
                  <p:nvPr/>
                </p:nvGrpSpPr>
                <p:grpSpPr>
                  <a:xfrm rot="2587634">
                    <a:off x="3637585" y="3567210"/>
                    <a:ext cx="118872" cy="722667"/>
                    <a:chOff x="757634" y="4319798"/>
                    <a:chExt cx="118872" cy="722667"/>
                  </a:xfrm>
                  <a:grpFill/>
                </p:grpSpPr>
                <p:sp>
                  <p:nvSpPr>
                    <p:cNvPr id="1105" name="Rectangle 1104">
                      <a:extLst>
                        <a:ext uri="{FF2B5EF4-FFF2-40B4-BE49-F238E27FC236}">
                          <a16:creationId xmlns:a16="http://schemas.microsoft.com/office/drawing/2014/main" id="{E9057D04-3293-4FC4-CC00-1F66E472FA1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6" name="Rectangle 1105">
                      <a:extLst>
                        <a:ext uri="{FF2B5EF4-FFF2-40B4-BE49-F238E27FC236}">
                          <a16:creationId xmlns:a16="http://schemas.microsoft.com/office/drawing/2014/main" id="{374584EF-6148-F720-18DC-88A185D243C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6" name="Group 1095">
                    <a:extLst>
                      <a:ext uri="{FF2B5EF4-FFF2-40B4-BE49-F238E27FC236}">
                        <a16:creationId xmlns:a16="http://schemas.microsoft.com/office/drawing/2014/main" id="{F9801FF9-D6B5-BD5D-A669-67166F2A2F94}"/>
                      </a:ext>
                    </a:extLst>
                  </p:cNvPr>
                  <p:cNvGrpSpPr/>
                  <p:nvPr/>
                </p:nvGrpSpPr>
                <p:grpSpPr>
                  <a:xfrm rot="18760257">
                    <a:off x="3030630" y="3599348"/>
                    <a:ext cx="118872" cy="722667"/>
                    <a:chOff x="757634" y="4319798"/>
                    <a:chExt cx="118872" cy="722667"/>
                  </a:xfrm>
                  <a:grpFill/>
                </p:grpSpPr>
                <p:sp>
                  <p:nvSpPr>
                    <p:cNvPr id="1103" name="Rectangle 1102">
                      <a:extLst>
                        <a:ext uri="{FF2B5EF4-FFF2-40B4-BE49-F238E27FC236}">
                          <a16:creationId xmlns:a16="http://schemas.microsoft.com/office/drawing/2014/main" id="{3B314898-AC0F-E298-60C0-D71A246D146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4" name="Rectangle 1103">
                      <a:extLst>
                        <a:ext uri="{FF2B5EF4-FFF2-40B4-BE49-F238E27FC236}">
                          <a16:creationId xmlns:a16="http://schemas.microsoft.com/office/drawing/2014/main" id="{C8706688-75A3-A1A7-75D6-5B0C885E4DC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7" name="Group 1096">
                    <a:extLst>
                      <a:ext uri="{FF2B5EF4-FFF2-40B4-BE49-F238E27FC236}">
                        <a16:creationId xmlns:a16="http://schemas.microsoft.com/office/drawing/2014/main" id="{7D80BBA4-DD10-8415-5403-615788A017D7}"/>
                      </a:ext>
                    </a:extLst>
                  </p:cNvPr>
                  <p:cNvGrpSpPr/>
                  <p:nvPr/>
                </p:nvGrpSpPr>
                <p:grpSpPr>
                  <a:xfrm rot="18760257">
                    <a:off x="2910374" y="3708747"/>
                    <a:ext cx="118873" cy="631227"/>
                    <a:chOff x="757633" y="4319798"/>
                    <a:chExt cx="118873" cy="631227"/>
                  </a:xfrm>
                  <a:grpFill/>
                </p:grpSpPr>
                <p:sp>
                  <p:nvSpPr>
                    <p:cNvPr id="1101" name="Rectangle 1100">
                      <a:extLst>
                        <a:ext uri="{FF2B5EF4-FFF2-40B4-BE49-F238E27FC236}">
                          <a16:creationId xmlns:a16="http://schemas.microsoft.com/office/drawing/2014/main" id="{5C845848-155B-380A-B7BD-A8C98DC76BD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2" name="Rectangle 1101">
                      <a:extLst>
                        <a:ext uri="{FF2B5EF4-FFF2-40B4-BE49-F238E27FC236}">
                          <a16:creationId xmlns:a16="http://schemas.microsoft.com/office/drawing/2014/main" id="{F4D0460C-B79D-0D53-59F5-416617BA3A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8" name="Group 1097">
                    <a:extLst>
                      <a:ext uri="{FF2B5EF4-FFF2-40B4-BE49-F238E27FC236}">
                        <a16:creationId xmlns:a16="http://schemas.microsoft.com/office/drawing/2014/main" id="{724A1EA3-A956-BEB1-F83D-41D302000C5C}"/>
                      </a:ext>
                    </a:extLst>
                  </p:cNvPr>
                  <p:cNvGrpSpPr/>
                  <p:nvPr/>
                </p:nvGrpSpPr>
                <p:grpSpPr>
                  <a:xfrm rot="2587634">
                    <a:off x="3762953" y="3668035"/>
                    <a:ext cx="118872" cy="631228"/>
                    <a:chOff x="757634" y="4319798"/>
                    <a:chExt cx="118872" cy="631228"/>
                  </a:xfrm>
                  <a:grpFill/>
                </p:grpSpPr>
                <p:sp>
                  <p:nvSpPr>
                    <p:cNvPr id="1099" name="Rectangle 1098">
                      <a:extLst>
                        <a:ext uri="{FF2B5EF4-FFF2-40B4-BE49-F238E27FC236}">
                          <a16:creationId xmlns:a16="http://schemas.microsoft.com/office/drawing/2014/main" id="{FB5FB0A9-F06A-4D12-A68F-40B126F1F1B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0" name="Rectangle 1099">
                      <a:extLst>
                        <a:ext uri="{FF2B5EF4-FFF2-40B4-BE49-F238E27FC236}">
                          <a16:creationId xmlns:a16="http://schemas.microsoft.com/office/drawing/2014/main" id="{4B4E0E07-A502-1014-B13C-1A6CEEC5500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078" name="Group 1077">
                  <a:extLst>
                    <a:ext uri="{FF2B5EF4-FFF2-40B4-BE49-F238E27FC236}">
                      <a16:creationId xmlns:a16="http://schemas.microsoft.com/office/drawing/2014/main" id="{F8E208B1-CEE5-AFEF-6CDF-CC93039A472E}"/>
                    </a:ext>
                  </a:extLst>
                </p:cNvPr>
                <p:cNvGrpSpPr/>
                <p:nvPr/>
              </p:nvGrpSpPr>
              <p:grpSpPr>
                <a:xfrm rot="18764464">
                  <a:off x="9183773" y="4131778"/>
                  <a:ext cx="70895" cy="87654"/>
                  <a:chOff x="2654197" y="3567210"/>
                  <a:chExt cx="1227628" cy="1517831"/>
                </a:xfrm>
                <a:solidFill>
                  <a:srgbClr val="682E74"/>
                </a:solidFill>
              </p:grpSpPr>
              <p:sp>
                <p:nvSpPr>
                  <p:cNvPr id="1079" name="Rectangle 1078">
                    <a:extLst>
                      <a:ext uri="{FF2B5EF4-FFF2-40B4-BE49-F238E27FC236}">
                        <a16:creationId xmlns:a16="http://schemas.microsoft.com/office/drawing/2014/main" id="{C3BB46CF-D128-3435-4140-C9BE24E312DE}"/>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0" name="Rectangle 1079">
                    <a:extLst>
                      <a:ext uri="{FF2B5EF4-FFF2-40B4-BE49-F238E27FC236}">
                        <a16:creationId xmlns:a16="http://schemas.microsoft.com/office/drawing/2014/main" id="{8C19670D-4C3B-0143-1B2F-30ED567191AB}"/>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81" name="Group 1080">
                    <a:extLst>
                      <a:ext uri="{FF2B5EF4-FFF2-40B4-BE49-F238E27FC236}">
                        <a16:creationId xmlns:a16="http://schemas.microsoft.com/office/drawing/2014/main" id="{7C8AACE4-1AAB-648C-8931-F4E65EB9A0E5}"/>
                      </a:ext>
                    </a:extLst>
                  </p:cNvPr>
                  <p:cNvGrpSpPr/>
                  <p:nvPr/>
                </p:nvGrpSpPr>
                <p:grpSpPr>
                  <a:xfrm rot="2587634">
                    <a:off x="3637585" y="3567210"/>
                    <a:ext cx="118872" cy="722667"/>
                    <a:chOff x="757634" y="4319798"/>
                    <a:chExt cx="118872" cy="722667"/>
                  </a:xfrm>
                  <a:grpFill/>
                </p:grpSpPr>
                <p:sp>
                  <p:nvSpPr>
                    <p:cNvPr id="1091" name="Rectangle 1090">
                      <a:extLst>
                        <a:ext uri="{FF2B5EF4-FFF2-40B4-BE49-F238E27FC236}">
                          <a16:creationId xmlns:a16="http://schemas.microsoft.com/office/drawing/2014/main" id="{AC285B20-737F-AFBB-B8F8-AA9B25A1C31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2" name="Rectangle 1091">
                      <a:extLst>
                        <a:ext uri="{FF2B5EF4-FFF2-40B4-BE49-F238E27FC236}">
                          <a16:creationId xmlns:a16="http://schemas.microsoft.com/office/drawing/2014/main" id="{BC1A745D-6916-0A09-3288-D539F5AA15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82" name="Group 1081">
                    <a:extLst>
                      <a:ext uri="{FF2B5EF4-FFF2-40B4-BE49-F238E27FC236}">
                        <a16:creationId xmlns:a16="http://schemas.microsoft.com/office/drawing/2014/main" id="{163FC3EE-D68C-BCD5-E061-6AD373B6FEBE}"/>
                      </a:ext>
                    </a:extLst>
                  </p:cNvPr>
                  <p:cNvGrpSpPr/>
                  <p:nvPr/>
                </p:nvGrpSpPr>
                <p:grpSpPr>
                  <a:xfrm rot="18760257">
                    <a:off x="3030630" y="3599348"/>
                    <a:ext cx="118872" cy="722667"/>
                    <a:chOff x="757634" y="4319798"/>
                    <a:chExt cx="118872" cy="722667"/>
                  </a:xfrm>
                  <a:grpFill/>
                </p:grpSpPr>
                <p:sp>
                  <p:nvSpPr>
                    <p:cNvPr id="1089" name="Rectangle 1088">
                      <a:extLst>
                        <a:ext uri="{FF2B5EF4-FFF2-40B4-BE49-F238E27FC236}">
                          <a16:creationId xmlns:a16="http://schemas.microsoft.com/office/drawing/2014/main" id="{B87D3FF4-C8CC-2B3B-07FA-6D428C36DA7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0" name="Rectangle 1089">
                      <a:extLst>
                        <a:ext uri="{FF2B5EF4-FFF2-40B4-BE49-F238E27FC236}">
                          <a16:creationId xmlns:a16="http://schemas.microsoft.com/office/drawing/2014/main" id="{8854B6F5-8DC8-1AF2-2425-A2D894AF5E6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83" name="Group 1082">
                    <a:extLst>
                      <a:ext uri="{FF2B5EF4-FFF2-40B4-BE49-F238E27FC236}">
                        <a16:creationId xmlns:a16="http://schemas.microsoft.com/office/drawing/2014/main" id="{1932090D-FBC7-3979-7EF3-41CDF6AFEA8C}"/>
                      </a:ext>
                    </a:extLst>
                  </p:cNvPr>
                  <p:cNvGrpSpPr/>
                  <p:nvPr/>
                </p:nvGrpSpPr>
                <p:grpSpPr>
                  <a:xfrm rot="18760257">
                    <a:off x="2910374" y="3708747"/>
                    <a:ext cx="118873" cy="631227"/>
                    <a:chOff x="757633" y="4319798"/>
                    <a:chExt cx="118873" cy="631227"/>
                  </a:xfrm>
                  <a:grpFill/>
                </p:grpSpPr>
                <p:sp>
                  <p:nvSpPr>
                    <p:cNvPr id="1087" name="Rectangle 1086">
                      <a:extLst>
                        <a:ext uri="{FF2B5EF4-FFF2-40B4-BE49-F238E27FC236}">
                          <a16:creationId xmlns:a16="http://schemas.microsoft.com/office/drawing/2014/main" id="{CBE8D7A3-D0D2-B634-DA59-16DDB1167BB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8" name="Rectangle 1087">
                      <a:extLst>
                        <a:ext uri="{FF2B5EF4-FFF2-40B4-BE49-F238E27FC236}">
                          <a16:creationId xmlns:a16="http://schemas.microsoft.com/office/drawing/2014/main" id="{0FAB3A05-DBC3-9217-05D8-3585FEB0A6B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84" name="Group 1083">
                    <a:extLst>
                      <a:ext uri="{FF2B5EF4-FFF2-40B4-BE49-F238E27FC236}">
                        <a16:creationId xmlns:a16="http://schemas.microsoft.com/office/drawing/2014/main" id="{CFC720D2-4655-B5D8-053C-C34F8EA5DBC3}"/>
                      </a:ext>
                    </a:extLst>
                  </p:cNvPr>
                  <p:cNvGrpSpPr/>
                  <p:nvPr/>
                </p:nvGrpSpPr>
                <p:grpSpPr>
                  <a:xfrm rot="2587634">
                    <a:off x="3762953" y="3668035"/>
                    <a:ext cx="118872" cy="631228"/>
                    <a:chOff x="757634" y="4319798"/>
                    <a:chExt cx="118872" cy="631228"/>
                  </a:xfrm>
                  <a:grpFill/>
                </p:grpSpPr>
                <p:sp>
                  <p:nvSpPr>
                    <p:cNvPr id="1085" name="Rectangle 1084">
                      <a:extLst>
                        <a:ext uri="{FF2B5EF4-FFF2-40B4-BE49-F238E27FC236}">
                          <a16:creationId xmlns:a16="http://schemas.microsoft.com/office/drawing/2014/main" id="{1750285E-4CCB-6881-1456-B2C3D858B9D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6" name="Rectangle 1085">
                      <a:extLst>
                        <a:ext uri="{FF2B5EF4-FFF2-40B4-BE49-F238E27FC236}">
                          <a16:creationId xmlns:a16="http://schemas.microsoft.com/office/drawing/2014/main" id="{21A92FD9-0D91-E894-EEDA-FDA732871F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5" name="Group 974">
                <a:extLst>
                  <a:ext uri="{FF2B5EF4-FFF2-40B4-BE49-F238E27FC236}">
                    <a16:creationId xmlns:a16="http://schemas.microsoft.com/office/drawing/2014/main" id="{61094B2F-03FA-6CFE-F5C2-2F528D765917}"/>
                  </a:ext>
                </a:extLst>
              </p:cNvPr>
              <p:cNvGrpSpPr/>
              <p:nvPr/>
            </p:nvGrpSpPr>
            <p:grpSpPr>
              <a:xfrm rot="1974863">
                <a:off x="9979181" y="3968136"/>
                <a:ext cx="154691" cy="130760"/>
                <a:chOff x="9175394" y="4080292"/>
                <a:chExt cx="154691" cy="130760"/>
              </a:xfrm>
            </p:grpSpPr>
            <p:grpSp>
              <p:nvGrpSpPr>
                <p:cNvPr id="1047" name="Group 1046">
                  <a:extLst>
                    <a:ext uri="{FF2B5EF4-FFF2-40B4-BE49-F238E27FC236}">
                      <a16:creationId xmlns:a16="http://schemas.microsoft.com/office/drawing/2014/main" id="{80C61343-CCCE-4794-DD1D-43807E95E1A9}"/>
                    </a:ext>
                  </a:extLst>
                </p:cNvPr>
                <p:cNvGrpSpPr/>
                <p:nvPr/>
              </p:nvGrpSpPr>
              <p:grpSpPr>
                <a:xfrm rot="15149339">
                  <a:off x="9250810" y="4071913"/>
                  <a:ext cx="70895" cy="87654"/>
                  <a:chOff x="2654197" y="3567210"/>
                  <a:chExt cx="1227628" cy="1517831"/>
                </a:xfrm>
                <a:solidFill>
                  <a:srgbClr val="682E74"/>
                </a:solidFill>
              </p:grpSpPr>
              <p:sp>
                <p:nvSpPr>
                  <p:cNvPr id="1063" name="Rectangle 1062">
                    <a:extLst>
                      <a:ext uri="{FF2B5EF4-FFF2-40B4-BE49-F238E27FC236}">
                        <a16:creationId xmlns:a16="http://schemas.microsoft.com/office/drawing/2014/main" id="{1E892053-AFF0-E067-0F68-A0C0B3EA20C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4" name="Rectangle 1063">
                    <a:extLst>
                      <a:ext uri="{FF2B5EF4-FFF2-40B4-BE49-F238E27FC236}">
                        <a16:creationId xmlns:a16="http://schemas.microsoft.com/office/drawing/2014/main" id="{56715DD6-0FBA-C0F6-3856-4911074DE93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65" name="Group 1064">
                    <a:extLst>
                      <a:ext uri="{FF2B5EF4-FFF2-40B4-BE49-F238E27FC236}">
                        <a16:creationId xmlns:a16="http://schemas.microsoft.com/office/drawing/2014/main" id="{667F73C8-6865-512D-06A6-A99063C8F480}"/>
                      </a:ext>
                    </a:extLst>
                  </p:cNvPr>
                  <p:cNvGrpSpPr/>
                  <p:nvPr/>
                </p:nvGrpSpPr>
                <p:grpSpPr>
                  <a:xfrm rot="2587634">
                    <a:off x="3637585" y="3567210"/>
                    <a:ext cx="118872" cy="722667"/>
                    <a:chOff x="757634" y="4319798"/>
                    <a:chExt cx="118872" cy="722667"/>
                  </a:xfrm>
                  <a:grpFill/>
                </p:grpSpPr>
                <p:sp>
                  <p:nvSpPr>
                    <p:cNvPr id="1075" name="Rectangle 1074">
                      <a:extLst>
                        <a:ext uri="{FF2B5EF4-FFF2-40B4-BE49-F238E27FC236}">
                          <a16:creationId xmlns:a16="http://schemas.microsoft.com/office/drawing/2014/main" id="{A9738BEC-073D-E09E-A0DD-C2742120709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6" name="Rectangle 1075">
                      <a:extLst>
                        <a:ext uri="{FF2B5EF4-FFF2-40B4-BE49-F238E27FC236}">
                          <a16:creationId xmlns:a16="http://schemas.microsoft.com/office/drawing/2014/main" id="{D89F6E7D-C58A-37A1-721D-AB7C8AEA364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66" name="Group 1065">
                    <a:extLst>
                      <a:ext uri="{FF2B5EF4-FFF2-40B4-BE49-F238E27FC236}">
                        <a16:creationId xmlns:a16="http://schemas.microsoft.com/office/drawing/2014/main" id="{73403894-43E3-B09A-D357-4FC931DDC36D}"/>
                      </a:ext>
                    </a:extLst>
                  </p:cNvPr>
                  <p:cNvGrpSpPr/>
                  <p:nvPr/>
                </p:nvGrpSpPr>
                <p:grpSpPr>
                  <a:xfrm rot="18760257">
                    <a:off x="3030630" y="3599348"/>
                    <a:ext cx="118872" cy="722667"/>
                    <a:chOff x="757634" y="4319798"/>
                    <a:chExt cx="118872" cy="722667"/>
                  </a:xfrm>
                  <a:grpFill/>
                </p:grpSpPr>
                <p:sp>
                  <p:nvSpPr>
                    <p:cNvPr id="1073" name="Rectangle 1072">
                      <a:extLst>
                        <a:ext uri="{FF2B5EF4-FFF2-40B4-BE49-F238E27FC236}">
                          <a16:creationId xmlns:a16="http://schemas.microsoft.com/office/drawing/2014/main" id="{045F063F-FCE2-AAF3-F7FE-6FA87EA96F8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4" name="Rectangle 1073">
                      <a:extLst>
                        <a:ext uri="{FF2B5EF4-FFF2-40B4-BE49-F238E27FC236}">
                          <a16:creationId xmlns:a16="http://schemas.microsoft.com/office/drawing/2014/main" id="{9A6B6C4F-8A0B-7505-A46D-FC6B8FBD4D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67" name="Group 1066">
                    <a:extLst>
                      <a:ext uri="{FF2B5EF4-FFF2-40B4-BE49-F238E27FC236}">
                        <a16:creationId xmlns:a16="http://schemas.microsoft.com/office/drawing/2014/main" id="{E59E16BE-4B2B-4EB6-3719-924FE9BB4ACC}"/>
                      </a:ext>
                    </a:extLst>
                  </p:cNvPr>
                  <p:cNvGrpSpPr/>
                  <p:nvPr/>
                </p:nvGrpSpPr>
                <p:grpSpPr>
                  <a:xfrm rot="18760257">
                    <a:off x="2910374" y="3708747"/>
                    <a:ext cx="118873" cy="631227"/>
                    <a:chOff x="757633" y="4319798"/>
                    <a:chExt cx="118873" cy="631227"/>
                  </a:xfrm>
                  <a:grpFill/>
                </p:grpSpPr>
                <p:sp>
                  <p:nvSpPr>
                    <p:cNvPr id="1071" name="Rectangle 1070">
                      <a:extLst>
                        <a:ext uri="{FF2B5EF4-FFF2-40B4-BE49-F238E27FC236}">
                          <a16:creationId xmlns:a16="http://schemas.microsoft.com/office/drawing/2014/main" id="{9AADD6E9-9D78-2E70-4159-7A502BE5B41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2" name="Rectangle 1071">
                      <a:extLst>
                        <a:ext uri="{FF2B5EF4-FFF2-40B4-BE49-F238E27FC236}">
                          <a16:creationId xmlns:a16="http://schemas.microsoft.com/office/drawing/2014/main" id="{078AD928-AE7E-6E08-F557-F9B7D23F5B9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68" name="Group 1067">
                    <a:extLst>
                      <a:ext uri="{FF2B5EF4-FFF2-40B4-BE49-F238E27FC236}">
                        <a16:creationId xmlns:a16="http://schemas.microsoft.com/office/drawing/2014/main" id="{BFC17EF2-9B74-3A20-E94B-D8B1C365CEE9}"/>
                      </a:ext>
                    </a:extLst>
                  </p:cNvPr>
                  <p:cNvGrpSpPr/>
                  <p:nvPr/>
                </p:nvGrpSpPr>
                <p:grpSpPr>
                  <a:xfrm rot="2587634">
                    <a:off x="3762953" y="3668035"/>
                    <a:ext cx="118872" cy="631228"/>
                    <a:chOff x="757634" y="4319798"/>
                    <a:chExt cx="118872" cy="631228"/>
                  </a:xfrm>
                  <a:grpFill/>
                </p:grpSpPr>
                <p:sp>
                  <p:nvSpPr>
                    <p:cNvPr id="1069" name="Rectangle 1068">
                      <a:extLst>
                        <a:ext uri="{FF2B5EF4-FFF2-40B4-BE49-F238E27FC236}">
                          <a16:creationId xmlns:a16="http://schemas.microsoft.com/office/drawing/2014/main" id="{BEF4D441-7124-3368-9F26-4F60C419EB2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0" name="Rectangle 1069">
                      <a:extLst>
                        <a:ext uri="{FF2B5EF4-FFF2-40B4-BE49-F238E27FC236}">
                          <a16:creationId xmlns:a16="http://schemas.microsoft.com/office/drawing/2014/main" id="{1B550720-5B13-8AC6-4742-11A507E1487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048" name="Group 1047">
                  <a:extLst>
                    <a:ext uri="{FF2B5EF4-FFF2-40B4-BE49-F238E27FC236}">
                      <a16:creationId xmlns:a16="http://schemas.microsoft.com/office/drawing/2014/main" id="{A15D7116-F32F-B4D0-BD50-F1E4EF1F8031}"/>
                    </a:ext>
                  </a:extLst>
                </p:cNvPr>
                <p:cNvGrpSpPr/>
                <p:nvPr/>
              </p:nvGrpSpPr>
              <p:grpSpPr>
                <a:xfrm rot="18764464">
                  <a:off x="9183773" y="4131778"/>
                  <a:ext cx="70895" cy="87654"/>
                  <a:chOff x="2654197" y="3567210"/>
                  <a:chExt cx="1227628" cy="1517831"/>
                </a:xfrm>
                <a:solidFill>
                  <a:srgbClr val="682E74"/>
                </a:solidFill>
              </p:grpSpPr>
              <p:sp>
                <p:nvSpPr>
                  <p:cNvPr id="1049" name="Rectangle 1048">
                    <a:extLst>
                      <a:ext uri="{FF2B5EF4-FFF2-40B4-BE49-F238E27FC236}">
                        <a16:creationId xmlns:a16="http://schemas.microsoft.com/office/drawing/2014/main" id="{5D3C5DB3-4D57-33A0-E991-E431C878719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0" name="Rectangle 1049">
                    <a:extLst>
                      <a:ext uri="{FF2B5EF4-FFF2-40B4-BE49-F238E27FC236}">
                        <a16:creationId xmlns:a16="http://schemas.microsoft.com/office/drawing/2014/main" id="{F625135D-0B98-F58C-B732-B362232C1338}"/>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51" name="Group 1050">
                    <a:extLst>
                      <a:ext uri="{FF2B5EF4-FFF2-40B4-BE49-F238E27FC236}">
                        <a16:creationId xmlns:a16="http://schemas.microsoft.com/office/drawing/2014/main" id="{908FDC75-2A22-01AE-E4CE-A7D3BF3D9504}"/>
                      </a:ext>
                    </a:extLst>
                  </p:cNvPr>
                  <p:cNvGrpSpPr/>
                  <p:nvPr/>
                </p:nvGrpSpPr>
                <p:grpSpPr>
                  <a:xfrm rot="2587634">
                    <a:off x="3637585" y="3567210"/>
                    <a:ext cx="118872" cy="722667"/>
                    <a:chOff x="757634" y="4319798"/>
                    <a:chExt cx="118872" cy="722667"/>
                  </a:xfrm>
                  <a:grpFill/>
                </p:grpSpPr>
                <p:sp>
                  <p:nvSpPr>
                    <p:cNvPr id="1061" name="Rectangle 1060">
                      <a:extLst>
                        <a:ext uri="{FF2B5EF4-FFF2-40B4-BE49-F238E27FC236}">
                          <a16:creationId xmlns:a16="http://schemas.microsoft.com/office/drawing/2014/main" id="{C650D741-9734-7876-01CD-13BEF28A09D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2" name="Rectangle 1061">
                      <a:extLst>
                        <a:ext uri="{FF2B5EF4-FFF2-40B4-BE49-F238E27FC236}">
                          <a16:creationId xmlns:a16="http://schemas.microsoft.com/office/drawing/2014/main" id="{5EED1ACA-BB6E-F1E1-BCAF-F0D7613F2AD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52" name="Group 1051">
                    <a:extLst>
                      <a:ext uri="{FF2B5EF4-FFF2-40B4-BE49-F238E27FC236}">
                        <a16:creationId xmlns:a16="http://schemas.microsoft.com/office/drawing/2014/main" id="{397CA410-04E3-BF31-2901-AC3D0A4F862B}"/>
                      </a:ext>
                    </a:extLst>
                  </p:cNvPr>
                  <p:cNvGrpSpPr/>
                  <p:nvPr/>
                </p:nvGrpSpPr>
                <p:grpSpPr>
                  <a:xfrm rot="18760257">
                    <a:off x="3030630" y="3599348"/>
                    <a:ext cx="118872" cy="722667"/>
                    <a:chOff x="757634" y="4319798"/>
                    <a:chExt cx="118872" cy="722667"/>
                  </a:xfrm>
                  <a:grpFill/>
                </p:grpSpPr>
                <p:sp>
                  <p:nvSpPr>
                    <p:cNvPr id="1059" name="Rectangle 1058">
                      <a:extLst>
                        <a:ext uri="{FF2B5EF4-FFF2-40B4-BE49-F238E27FC236}">
                          <a16:creationId xmlns:a16="http://schemas.microsoft.com/office/drawing/2014/main" id="{7E67B3AF-8075-5E4D-6B0A-CFDED229F68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0" name="Rectangle 1059">
                      <a:extLst>
                        <a:ext uri="{FF2B5EF4-FFF2-40B4-BE49-F238E27FC236}">
                          <a16:creationId xmlns:a16="http://schemas.microsoft.com/office/drawing/2014/main" id="{6233FAD6-E94C-CD20-D45D-DCFC4109B33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53" name="Group 1052">
                    <a:extLst>
                      <a:ext uri="{FF2B5EF4-FFF2-40B4-BE49-F238E27FC236}">
                        <a16:creationId xmlns:a16="http://schemas.microsoft.com/office/drawing/2014/main" id="{3B22A040-889D-269D-7BC7-6B07B25C8206}"/>
                      </a:ext>
                    </a:extLst>
                  </p:cNvPr>
                  <p:cNvGrpSpPr/>
                  <p:nvPr/>
                </p:nvGrpSpPr>
                <p:grpSpPr>
                  <a:xfrm rot="18760257">
                    <a:off x="2910374" y="3708747"/>
                    <a:ext cx="118873" cy="631227"/>
                    <a:chOff x="757633" y="4319798"/>
                    <a:chExt cx="118873" cy="631227"/>
                  </a:xfrm>
                  <a:grpFill/>
                </p:grpSpPr>
                <p:sp>
                  <p:nvSpPr>
                    <p:cNvPr id="1057" name="Rectangle 1056">
                      <a:extLst>
                        <a:ext uri="{FF2B5EF4-FFF2-40B4-BE49-F238E27FC236}">
                          <a16:creationId xmlns:a16="http://schemas.microsoft.com/office/drawing/2014/main" id="{D51BCE31-B543-2582-EC49-DC33B4CCEFC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8" name="Rectangle 1057">
                      <a:extLst>
                        <a:ext uri="{FF2B5EF4-FFF2-40B4-BE49-F238E27FC236}">
                          <a16:creationId xmlns:a16="http://schemas.microsoft.com/office/drawing/2014/main" id="{364A5221-88F9-0220-3028-18086940BA8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54" name="Group 1053">
                    <a:extLst>
                      <a:ext uri="{FF2B5EF4-FFF2-40B4-BE49-F238E27FC236}">
                        <a16:creationId xmlns:a16="http://schemas.microsoft.com/office/drawing/2014/main" id="{1267B17E-C4DF-F2B3-3994-BA292AC5666E}"/>
                      </a:ext>
                    </a:extLst>
                  </p:cNvPr>
                  <p:cNvGrpSpPr/>
                  <p:nvPr/>
                </p:nvGrpSpPr>
                <p:grpSpPr>
                  <a:xfrm rot="2587634">
                    <a:off x="3762953" y="3668035"/>
                    <a:ext cx="118872" cy="631228"/>
                    <a:chOff x="757634" y="4319798"/>
                    <a:chExt cx="118872" cy="631228"/>
                  </a:xfrm>
                  <a:grpFill/>
                </p:grpSpPr>
                <p:sp>
                  <p:nvSpPr>
                    <p:cNvPr id="1055" name="Rectangle 1054">
                      <a:extLst>
                        <a:ext uri="{FF2B5EF4-FFF2-40B4-BE49-F238E27FC236}">
                          <a16:creationId xmlns:a16="http://schemas.microsoft.com/office/drawing/2014/main" id="{3D25CB8F-46F3-6BDF-1EB6-5038678B47E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6" name="Rectangle 1055">
                      <a:extLst>
                        <a:ext uri="{FF2B5EF4-FFF2-40B4-BE49-F238E27FC236}">
                          <a16:creationId xmlns:a16="http://schemas.microsoft.com/office/drawing/2014/main" id="{423A3A18-C261-C2CE-786A-2BFBC89B6AF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976" name="Group 975">
                <a:extLst>
                  <a:ext uri="{FF2B5EF4-FFF2-40B4-BE49-F238E27FC236}">
                    <a16:creationId xmlns:a16="http://schemas.microsoft.com/office/drawing/2014/main" id="{D325AC33-3690-B2C7-5AEE-5F0A20FF04A8}"/>
                  </a:ext>
                </a:extLst>
              </p:cNvPr>
              <p:cNvGrpSpPr/>
              <p:nvPr/>
            </p:nvGrpSpPr>
            <p:grpSpPr>
              <a:xfrm rot="17124202">
                <a:off x="10176724" y="4165066"/>
                <a:ext cx="70895" cy="87654"/>
                <a:chOff x="2654197" y="3567210"/>
                <a:chExt cx="1227628" cy="1517831"/>
              </a:xfrm>
              <a:solidFill>
                <a:srgbClr val="682E74"/>
              </a:solidFill>
            </p:grpSpPr>
            <p:sp>
              <p:nvSpPr>
                <p:cNvPr id="1033" name="Rectangle 1032">
                  <a:extLst>
                    <a:ext uri="{FF2B5EF4-FFF2-40B4-BE49-F238E27FC236}">
                      <a16:creationId xmlns:a16="http://schemas.microsoft.com/office/drawing/2014/main" id="{A5ACE391-B15C-3AC3-6489-149EDA74B54A}"/>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4" name="Rectangle 1033">
                  <a:extLst>
                    <a:ext uri="{FF2B5EF4-FFF2-40B4-BE49-F238E27FC236}">
                      <a16:creationId xmlns:a16="http://schemas.microsoft.com/office/drawing/2014/main" id="{DE193721-40BB-384E-AF63-328B5FB22CD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35" name="Group 1034">
                  <a:extLst>
                    <a:ext uri="{FF2B5EF4-FFF2-40B4-BE49-F238E27FC236}">
                      <a16:creationId xmlns:a16="http://schemas.microsoft.com/office/drawing/2014/main" id="{A958795B-0BC2-2266-C918-22032E1C9121}"/>
                    </a:ext>
                  </a:extLst>
                </p:cNvPr>
                <p:cNvGrpSpPr/>
                <p:nvPr/>
              </p:nvGrpSpPr>
              <p:grpSpPr>
                <a:xfrm rot="2587634">
                  <a:off x="3637585" y="3567210"/>
                  <a:ext cx="118872" cy="722667"/>
                  <a:chOff x="757634" y="4319798"/>
                  <a:chExt cx="118872" cy="722667"/>
                </a:xfrm>
                <a:grpFill/>
              </p:grpSpPr>
              <p:sp>
                <p:nvSpPr>
                  <p:cNvPr id="1045" name="Rectangle 1044">
                    <a:extLst>
                      <a:ext uri="{FF2B5EF4-FFF2-40B4-BE49-F238E27FC236}">
                        <a16:creationId xmlns:a16="http://schemas.microsoft.com/office/drawing/2014/main" id="{F92F505F-00F7-C07C-61BF-4A22FDA3F3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6" name="Rectangle 1045">
                    <a:extLst>
                      <a:ext uri="{FF2B5EF4-FFF2-40B4-BE49-F238E27FC236}">
                        <a16:creationId xmlns:a16="http://schemas.microsoft.com/office/drawing/2014/main" id="{44EA4709-72B4-C2CE-E487-551383A8197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36" name="Group 1035">
                  <a:extLst>
                    <a:ext uri="{FF2B5EF4-FFF2-40B4-BE49-F238E27FC236}">
                      <a16:creationId xmlns:a16="http://schemas.microsoft.com/office/drawing/2014/main" id="{465FE171-AC8B-F157-C6BB-A40ABC681300}"/>
                    </a:ext>
                  </a:extLst>
                </p:cNvPr>
                <p:cNvGrpSpPr/>
                <p:nvPr/>
              </p:nvGrpSpPr>
              <p:grpSpPr>
                <a:xfrm rot="18760257">
                  <a:off x="3030630" y="3599348"/>
                  <a:ext cx="118872" cy="722667"/>
                  <a:chOff x="757634" y="4319798"/>
                  <a:chExt cx="118872" cy="722667"/>
                </a:xfrm>
                <a:grpFill/>
              </p:grpSpPr>
              <p:sp>
                <p:nvSpPr>
                  <p:cNvPr id="1043" name="Rectangle 1042">
                    <a:extLst>
                      <a:ext uri="{FF2B5EF4-FFF2-40B4-BE49-F238E27FC236}">
                        <a16:creationId xmlns:a16="http://schemas.microsoft.com/office/drawing/2014/main" id="{060979C5-3ACF-0669-A78A-8274568DF41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4" name="Rectangle 1043">
                    <a:extLst>
                      <a:ext uri="{FF2B5EF4-FFF2-40B4-BE49-F238E27FC236}">
                        <a16:creationId xmlns:a16="http://schemas.microsoft.com/office/drawing/2014/main" id="{30AD5F93-982C-EF1F-080A-1594E39B24D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37" name="Group 1036">
                  <a:extLst>
                    <a:ext uri="{FF2B5EF4-FFF2-40B4-BE49-F238E27FC236}">
                      <a16:creationId xmlns:a16="http://schemas.microsoft.com/office/drawing/2014/main" id="{FBA43CD2-ECA4-CA78-E365-D8E27B06EC16}"/>
                    </a:ext>
                  </a:extLst>
                </p:cNvPr>
                <p:cNvGrpSpPr/>
                <p:nvPr/>
              </p:nvGrpSpPr>
              <p:grpSpPr>
                <a:xfrm rot="18760257">
                  <a:off x="2910374" y="3708747"/>
                  <a:ext cx="118873" cy="631227"/>
                  <a:chOff x="757633" y="4319798"/>
                  <a:chExt cx="118873" cy="631227"/>
                </a:xfrm>
                <a:grpFill/>
              </p:grpSpPr>
              <p:sp>
                <p:nvSpPr>
                  <p:cNvPr id="1041" name="Rectangle 1040">
                    <a:extLst>
                      <a:ext uri="{FF2B5EF4-FFF2-40B4-BE49-F238E27FC236}">
                        <a16:creationId xmlns:a16="http://schemas.microsoft.com/office/drawing/2014/main" id="{F7C11196-D7C1-6BD4-7CC0-46303EAAD33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2" name="Rectangle 1041">
                    <a:extLst>
                      <a:ext uri="{FF2B5EF4-FFF2-40B4-BE49-F238E27FC236}">
                        <a16:creationId xmlns:a16="http://schemas.microsoft.com/office/drawing/2014/main" id="{FE732BF4-CE63-81E1-D2F0-386DBE8E9C3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38" name="Group 1037">
                  <a:extLst>
                    <a:ext uri="{FF2B5EF4-FFF2-40B4-BE49-F238E27FC236}">
                      <a16:creationId xmlns:a16="http://schemas.microsoft.com/office/drawing/2014/main" id="{C65979AC-D3AE-7BBA-C762-AD527C8F3768}"/>
                    </a:ext>
                  </a:extLst>
                </p:cNvPr>
                <p:cNvGrpSpPr/>
                <p:nvPr/>
              </p:nvGrpSpPr>
              <p:grpSpPr>
                <a:xfrm rot="2587634">
                  <a:off x="3762953" y="3668035"/>
                  <a:ext cx="118872" cy="631228"/>
                  <a:chOff x="757634" y="4319798"/>
                  <a:chExt cx="118872" cy="631228"/>
                </a:xfrm>
                <a:grpFill/>
              </p:grpSpPr>
              <p:sp>
                <p:nvSpPr>
                  <p:cNvPr id="1039" name="Rectangle 1038">
                    <a:extLst>
                      <a:ext uri="{FF2B5EF4-FFF2-40B4-BE49-F238E27FC236}">
                        <a16:creationId xmlns:a16="http://schemas.microsoft.com/office/drawing/2014/main" id="{BA154A95-9120-D952-83FA-7C74BA0D65E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0" name="Rectangle 1039">
                    <a:extLst>
                      <a:ext uri="{FF2B5EF4-FFF2-40B4-BE49-F238E27FC236}">
                        <a16:creationId xmlns:a16="http://schemas.microsoft.com/office/drawing/2014/main" id="{F092150E-32D0-B94E-D797-1E24D76B4E1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977" name="Group 976">
                <a:extLst>
                  <a:ext uri="{FF2B5EF4-FFF2-40B4-BE49-F238E27FC236}">
                    <a16:creationId xmlns:a16="http://schemas.microsoft.com/office/drawing/2014/main" id="{5F426449-5EE2-F489-5128-DC6264D578DD}"/>
                  </a:ext>
                </a:extLst>
              </p:cNvPr>
              <p:cNvGrpSpPr/>
              <p:nvPr/>
            </p:nvGrpSpPr>
            <p:grpSpPr>
              <a:xfrm rot="20739327">
                <a:off x="10008652" y="4329564"/>
                <a:ext cx="70895" cy="87654"/>
                <a:chOff x="2654197" y="3567210"/>
                <a:chExt cx="1227628" cy="1517831"/>
              </a:xfrm>
              <a:solidFill>
                <a:srgbClr val="682E74"/>
              </a:solidFill>
            </p:grpSpPr>
            <p:sp>
              <p:nvSpPr>
                <p:cNvPr id="1019" name="Rectangle 1018">
                  <a:extLst>
                    <a:ext uri="{FF2B5EF4-FFF2-40B4-BE49-F238E27FC236}">
                      <a16:creationId xmlns:a16="http://schemas.microsoft.com/office/drawing/2014/main" id="{5DF52CCB-388D-9501-F700-4C9E017AA833}"/>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0" name="Rectangle 1019">
                  <a:extLst>
                    <a:ext uri="{FF2B5EF4-FFF2-40B4-BE49-F238E27FC236}">
                      <a16:creationId xmlns:a16="http://schemas.microsoft.com/office/drawing/2014/main" id="{E8650084-7214-EC2A-BB97-8767ECE10F46}"/>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21" name="Group 1020">
                  <a:extLst>
                    <a:ext uri="{FF2B5EF4-FFF2-40B4-BE49-F238E27FC236}">
                      <a16:creationId xmlns:a16="http://schemas.microsoft.com/office/drawing/2014/main" id="{2F03FC4D-253C-5653-8C0B-6EA52537BD75}"/>
                    </a:ext>
                  </a:extLst>
                </p:cNvPr>
                <p:cNvGrpSpPr/>
                <p:nvPr/>
              </p:nvGrpSpPr>
              <p:grpSpPr>
                <a:xfrm rot="2587634">
                  <a:off x="3637585" y="3567210"/>
                  <a:ext cx="118872" cy="722667"/>
                  <a:chOff x="757634" y="4319798"/>
                  <a:chExt cx="118872" cy="722667"/>
                </a:xfrm>
                <a:grpFill/>
              </p:grpSpPr>
              <p:sp>
                <p:nvSpPr>
                  <p:cNvPr id="1031" name="Rectangle 1030">
                    <a:extLst>
                      <a:ext uri="{FF2B5EF4-FFF2-40B4-BE49-F238E27FC236}">
                        <a16:creationId xmlns:a16="http://schemas.microsoft.com/office/drawing/2014/main" id="{68B0D107-D5FF-D0C6-02D3-117C05BBE41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2" name="Rectangle 1031">
                    <a:extLst>
                      <a:ext uri="{FF2B5EF4-FFF2-40B4-BE49-F238E27FC236}">
                        <a16:creationId xmlns:a16="http://schemas.microsoft.com/office/drawing/2014/main" id="{F8276D72-E9F2-4660-A4ED-5A9212DE4B1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22" name="Group 1021">
                  <a:extLst>
                    <a:ext uri="{FF2B5EF4-FFF2-40B4-BE49-F238E27FC236}">
                      <a16:creationId xmlns:a16="http://schemas.microsoft.com/office/drawing/2014/main" id="{F089EFF4-137C-3AE5-9D4C-97241B2E635E}"/>
                    </a:ext>
                  </a:extLst>
                </p:cNvPr>
                <p:cNvGrpSpPr/>
                <p:nvPr/>
              </p:nvGrpSpPr>
              <p:grpSpPr>
                <a:xfrm rot="18760257">
                  <a:off x="3030630" y="3599348"/>
                  <a:ext cx="118872" cy="722667"/>
                  <a:chOff x="757634" y="4319798"/>
                  <a:chExt cx="118872" cy="722667"/>
                </a:xfrm>
                <a:grpFill/>
              </p:grpSpPr>
              <p:sp>
                <p:nvSpPr>
                  <p:cNvPr id="1029" name="Rectangle 1028">
                    <a:extLst>
                      <a:ext uri="{FF2B5EF4-FFF2-40B4-BE49-F238E27FC236}">
                        <a16:creationId xmlns:a16="http://schemas.microsoft.com/office/drawing/2014/main" id="{777E2986-6BDF-C913-D087-D3EC846BF5F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0" name="Rectangle 1029">
                    <a:extLst>
                      <a:ext uri="{FF2B5EF4-FFF2-40B4-BE49-F238E27FC236}">
                        <a16:creationId xmlns:a16="http://schemas.microsoft.com/office/drawing/2014/main" id="{5DCCC603-C2E0-67BA-074D-58E2BF495D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23" name="Group 1022">
                  <a:extLst>
                    <a:ext uri="{FF2B5EF4-FFF2-40B4-BE49-F238E27FC236}">
                      <a16:creationId xmlns:a16="http://schemas.microsoft.com/office/drawing/2014/main" id="{D4698B9E-EE4E-9619-D5AD-7FA5ED90518D}"/>
                    </a:ext>
                  </a:extLst>
                </p:cNvPr>
                <p:cNvGrpSpPr/>
                <p:nvPr/>
              </p:nvGrpSpPr>
              <p:grpSpPr>
                <a:xfrm rot="18760257">
                  <a:off x="2910374" y="3708747"/>
                  <a:ext cx="118873" cy="631227"/>
                  <a:chOff x="757633" y="4319798"/>
                  <a:chExt cx="118873" cy="631227"/>
                </a:xfrm>
                <a:grpFill/>
              </p:grpSpPr>
              <p:sp>
                <p:nvSpPr>
                  <p:cNvPr id="1027" name="Rectangle 1026">
                    <a:extLst>
                      <a:ext uri="{FF2B5EF4-FFF2-40B4-BE49-F238E27FC236}">
                        <a16:creationId xmlns:a16="http://schemas.microsoft.com/office/drawing/2014/main" id="{539B72F4-5DDD-8256-EEA8-3190F6FD5A7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8" name="Rectangle 1027">
                    <a:extLst>
                      <a:ext uri="{FF2B5EF4-FFF2-40B4-BE49-F238E27FC236}">
                        <a16:creationId xmlns:a16="http://schemas.microsoft.com/office/drawing/2014/main" id="{C41ABFDE-EE7D-39F8-3A8D-EA00F091AB7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24" name="Group 1023">
                  <a:extLst>
                    <a:ext uri="{FF2B5EF4-FFF2-40B4-BE49-F238E27FC236}">
                      <a16:creationId xmlns:a16="http://schemas.microsoft.com/office/drawing/2014/main" id="{86FC8C97-B39B-8C6A-5805-6579E2A2DCFE}"/>
                    </a:ext>
                  </a:extLst>
                </p:cNvPr>
                <p:cNvGrpSpPr/>
                <p:nvPr/>
              </p:nvGrpSpPr>
              <p:grpSpPr>
                <a:xfrm rot="2587634">
                  <a:off x="3762953" y="3668035"/>
                  <a:ext cx="118872" cy="631228"/>
                  <a:chOff x="757634" y="4319798"/>
                  <a:chExt cx="118872" cy="631228"/>
                </a:xfrm>
                <a:grpFill/>
              </p:grpSpPr>
              <p:sp>
                <p:nvSpPr>
                  <p:cNvPr id="1025" name="Rectangle 1024">
                    <a:extLst>
                      <a:ext uri="{FF2B5EF4-FFF2-40B4-BE49-F238E27FC236}">
                        <a16:creationId xmlns:a16="http://schemas.microsoft.com/office/drawing/2014/main" id="{F5A267FF-1881-226F-217B-A2244B043AB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6" name="Rectangle 1025">
                    <a:extLst>
                      <a:ext uri="{FF2B5EF4-FFF2-40B4-BE49-F238E27FC236}">
                        <a16:creationId xmlns:a16="http://schemas.microsoft.com/office/drawing/2014/main" id="{C4A111EE-DB3A-D70D-2161-4768BD3D008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78" name="Freeform: Shape 977">
                <a:extLst>
                  <a:ext uri="{FF2B5EF4-FFF2-40B4-BE49-F238E27FC236}">
                    <a16:creationId xmlns:a16="http://schemas.microsoft.com/office/drawing/2014/main" id="{C0F68700-A2E5-7264-A7CE-16DF354824AC}"/>
                  </a:ext>
                </a:extLst>
              </p:cNvPr>
              <p:cNvSpPr/>
              <p:nvPr/>
            </p:nvSpPr>
            <p:spPr bwMode="auto">
              <a:xfrm>
                <a:off x="10332612" y="4053534"/>
                <a:ext cx="449680" cy="228736"/>
              </a:xfrm>
              <a:custGeom>
                <a:avLst/>
                <a:gdLst>
                  <a:gd name="connsiteX0" fmla="*/ 134365 w 449680"/>
                  <a:gd name="connsiteY0" fmla="*/ 23252 h 228736"/>
                  <a:gd name="connsiteX1" fmla="*/ 352929 w 449680"/>
                  <a:gd name="connsiteY1" fmla="*/ 90159 h 228736"/>
                  <a:gd name="connsiteX2" fmla="*/ 446599 w 449680"/>
                  <a:gd name="connsiteY2" fmla="*/ 170448 h 228736"/>
                  <a:gd name="connsiteX3" fmla="*/ 410915 w 449680"/>
                  <a:gd name="connsiteY3" fmla="*/ 228434 h 228736"/>
                  <a:gd name="connsiteX4" fmla="*/ 254798 w 449680"/>
                  <a:gd name="connsiteY4" fmla="*/ 188290 h 228736"/>
                  <a:gd name="connsiteX5" fmla="*/ 143286 w 449680"/>
                  <a:gd name="connsiteY5" fmla="*/ 85699 h 228736"/>
                  <a:gd name="connsiteX6" fmla="*/ 36234 w 449680"/>
                  <a:gd name="connsiteY6" fmla="*/ 41094 h 228736"/>
                  <a:gd name="connsiteX7" fmla="*/ 5011 w 449680"/>
                  <a:gd name="connsiteY7" fmla="*/ 949 h 228736"/>
                  <a:gd name="connsiteX8" fmla="*/ 134365 w 449680"/>
                  <a:gd name="connsiteY8" fmla="*/ 23252 h 228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680" h="228736">
                    <a:moveTo>
                      <a:pt x="134365" y="23252"/>
                    </a:moveTo>
                    <a:cubicBezTo>
                      <a:pt x="192351" y="38120"/>
                      <a:pt x="300890" y="65626"/>
                      <a:pt x="352929" y="90159"/>
                    </a:cubicBezTo>
                    <a:cubicBezTo>
                      <a:pt x="404968" y="114692"/>
                      <a:pt x="436935" y="147402"/>
                      <a:pt x="446599" y="170448"/>
                    </a:cubicBezTo>
                    <a:cubicBezTo>
                      <a:pt x="456263" y="193494"/>
                      <a:pt x="442882" y="225460"/>
                      <a:pt x="410915" y="228434"/>
                    </a:cubicBezTo>
                    <a:cubicBezTo>
                      <a:pt x="378948" y="231408"/>
                      <a:pt x="299403" y="212079"/>
                      <a:pt x="254798" y="188290"/>
                    </a:cubicBezTo>
                    <a:cubicBezTo>
                      <a:pt x="210193" y="164501"/>
                      <a:pt x="179713" y="110232"/>
                      <a:pt x="143286" y="85699"/>
                    </a:cubicBezTo>
                    <a:cubicBezTo>
                      <a:pt x="106859" y="61166"/>
                      <a:pt x="59280" y="55219"/>
                      <a:pt x="36234" y="41094"/>
                    </a:cubicBezTo>
                    <a:cubicBezTo>
                      <a:pt x="13188" y="26969"/>
                      <a:pt x="-10600" y="5409"/>
                      <a:pt x="5011" y="949"/>
                    </a:cubicBezTo>
                    <a:cubicBezTo>
                      <a:pt x="20622" y="-3511"/>
                      <a:pt x="76379" y="8384"/>
                      <a:pt x="134365" y="23252"/>
                    </a:cubicBezTo>
                    <a:close/>
                  </a:path>
                </a:pathLst>
              </a:custGeom>
              <a:solidFill>
                <a:srgbClr val="FDB338">
                  <a:lumMod val="20000"/>
                  <a:lumOff val="80000"/>
                </a:srgbClr>
              </a:solidFill>
              <a:ln w="12700">
                <a:solidFill>
                  <a:srgbClr val="00823B"/>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9" name="Oval 978">
                <a:extLst>
                  <a:ext uri="{FF2B5EF4-FFF2-40B4-BE49-F238E27FC236}">
                    <a16:creationId xmlns:a16="http://schemas.microsoft.com/office/drawing/2014/main" id="{B6D07CEE-8BE1-CA7B-F478-6856843348EA}"/>
                  </a:ext>
                </a:extLst>
              </p:cNvPr>
              <p:cNvSpPr/>
              <p:nvPr/>
            </p:nvSpPr>
            <p:spPr bwMode="auto">
              <a:xfrm rot="1625827">
                <a:off x="10047217" y="4789390"/>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0" name="Oval 979">
                <a:extLst>
                  <a:ext uri="{FF2B5EF4-FFF2-40B4-BE49-F238E27FC236}">
                    <a16:creationId xmlns:a16="http://schemas.microsoft.com/office/drawing/2014/main" id="{25620E4D-6405-0392-82BF-4DC67D747875}"/>
                  </a:ext>
                </a:extLst>
              </p:cNvPr>
              <p:cNvSpPr/>
              <p:nvPr/>
            </p:nvSpPr>
            <p:spPr bwMode="auto">
              <a:xfrm rot="17271680">
                <a:off x="10572614" y="4709674"/>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1" name="Oval 980">
                <a:extLst>
                  <a:ext uri="{FF2B5EF4-FFF2-40B4-BE49-F238E27FC236}">
                    <a16:creationId xmlns:a16="http://schemas.microsoft.com/office/drawing/2014/main" id="{0F156653-702B-359F-B5E4-FBABA3437A5D}"/>
                  </a:ext>
                </a:extLst>
              </p:cNvPr>
              <p:cNvSpPr/>
              <p:nvPr/>
            </p:nvSpPr>
            <p:spPr bwMode="auto">
              <a:xfrm rot="16388708">
                <a:off x="10811670" y="4167225"/>
                <a:ext cx="98143" cy="77416"/>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2" name="Oval 981">
                <a:extLst>
                  <a:ext uri="{FF2B5EF4-FFF2-40B4-BE49-F238E27FC236}">
                    <a16:creationId xmlns:a16="http://schemas.microsoft.com/office/drawing/2014/main" id="{09FFD1E5-69DD-16E2-4620-F92AE2F60E44}"/>
                  </a:ext>
                </a:extLst>
              </p:cNvPr>
              <p:cNvSpPr/>
              <p:nvPr/>
            </p:nvSpPr>
            <p:spPr bwMode="auto">
              <a:xfrm rot="20758344">
                <a:off x="10089153" y="3531401"/>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83" name="Group 982">
                <a:extLst>
                  <a:ext uri="{FF2B5EF4-FFF2-40B4-BE49-F238E27FC236}">
                    <a16:creationId xmlns:a16="http://schemas.microsoft.com/office/drawing/2014/main" id="{91837A00-2462-1C53-270A-2A92A472FCEA}"/>
                  </a:ext>
                </a:extLst>
              </p:cNvPr>
              <p:cNvGrpSpPr/>
              <p:nvPr/>
            </p:nvGrpSpPr>
            <p:grpSpPr>
              <a:xfrm>
                <a:off x="10645355" y="4012765"/>
                <a:ext cx="101691" cy="104176"/>
                <a:chOff x="10134703" y="4067579"/>
                <a:chExt cx="101691" cy="104176"/>
              </a:xfrm>
            </p:grpSpPr>
            <p:sp>
              <p:nvSpPr>
                <p:cNvPr id="1017" name="Freeform: Shape 1016">
                  <a:extLst>
                    <a:ext uri="{FF2B5EF4-FFF2-40B4-BE49-F238E27FC236}">
                      <a16:creationId xmlns:a16="http://schemas.microsoft.com/office/drawing/2014/main" id="{FC949546-575F-C0A2-35FF-08CFB5D91CA5}"/>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8" name="Oval 1017">
                  <a:extLst>
                    <a:ext uri="{FF2B5EF4-FFF2-40B4-BE49-F238E27FC236}">
                      <a16:creationId xmlns:a16="http://schemas.microsoft.com/office/drawing/2014/main" id="{0B0F2DF3-325B-1855-82A8-58AC1D30E320}"/>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4" name="Group 983">
                <a:extLst>
                  <a:ext uri="{FF2B5EF4-FFF2-40B4-BE49-F238E27FC236}">
                    <a16:creationId xmlns:a16="http://schemas.microsoft.com/office/drawing/2014/main" id="{AF3D8D41-D5AF-9218-096D-6871C75665F6}"/>
                  </a:ext>
                </a:extLst>
              </p:cNvPr>
              <p:cNvGrpSpPr/>
              <p:nvPr/>
            </p:nvGrpSpPr>
            <p:grpSpPr>
              <a:xfrm>
                <a:off x="10743476" y="4227615"/>
                <a:ext cx="67700" cy="98828"/>
                <a:chOff x="10134703" y="4067579"/>
                <a:chExt cx="101691" cy="104176"/>
              </a:xfrm>
            </p:grpSpPr>
            <p:sp>
              <p:nvSpPr>
                <p:cNvPr id="1015" name="Freeform: Shape 1014">
                  <a:extLst>
                    <a:ext uri="{FF2B5EF4-FFF2-40B4-BE49-F238E27FC236}">
                      <a16:creationId xmlns:a16="http://schemas.microsoft.com/office/drawing/2014/main" id="{8BBAAF77-D11D-5733-8208-F5CCBF5040B9}"/>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6" name="Oval 1015">
                  <a:extLst>
                    <a:ext uri="{FF2B5EF4-FFF2-40B4-BE49-F238E27FC236}">
                      <a16:creationId xmlns:a16="http://schemas.microsoft.com/office/drawing/2014/main" id="{C10C69BA-BE87-231B-5DAB-8AA3C5D30C02}"/>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5" name="Group 984">
                <a:extLst>
                  <a:ext uri="{FF2B5EF4-FFF2-40B4-BE49-F238E27FC236}">
                    <a16:creationId xmlns:a16="http://schemas.microsoft.com/office/drawing/2014/main" id="{A883C069-2E26-C711-629F-F0ED60072628}"/>
                  </a:ext>
                </a:extLst>
              </p:cNvPr>
              <p:cNvGrpSpPr/>
              <p:nvPr/>
            </p:nvGrpSpPr>
            <p:grpSpPr>
              <a:xfrm rot="13218321">
                <a:off x="10053986" y="3628374"/>
                <a:ext cx="67700" cy="98828"/>
                <a:chOff x="10134703" y="4067579"/>
                <a:chExt cx="101691" cy="104176"/>
              </a:xfrm>
            </p:grpSpPr>
            <p:sp>
              <p:nvSpPr>
                <p:cNvPr id="1013" name="Freeform: Shape 1012">
                  <a:extLst>
                    <a:ext uri="{FF2B5EF4-FFF2-40B4-BE49-F238E27FC236}">
                      <a16:creationId xmlns:a16="http://schemas.microsoft.com/office/drawing/2014/main" id="{C1802CB5-8968-3189-3193-8B1290450601}"/>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4" name="Oval 1013">
                  <a:extLst>
                    <a:ext uri="{FF2B5EF4-FFF2-40B4-BE49-F238E27FC236}">
                      <a16:creationId xmlns:a16="http://schemas.microsoft.com/office/drawing/2014/main" id="{2F692B4B-BF0D-1210-E3E1-B6D72761BA6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6" name="Group 985">
                <a:extLst>
                  <a:ext uri="{FF2B5EF4-FFF2-40B4-BE49-F238E27FC236}">
                    <a16:creationId xmlns:a16="http://schemas.microsoft.com/office/drawing/2014/main" id="{3A321444-7AA0-71AF-C5BB-52B706C59079}"/>
                  </a:ext>
                </a:extLst>
              </p:cNvPr>
              <p:cNvGrpSpPr/>
              <p:nvPr/>
            </p:nvGrpSpPr>
            <p:grpSpPr>
              <a:xfrm rot="2493108">
                <a:off x="9952240" y="4701866"/>
                <a:ext cx="67700" cy="98828"/>
                <a:chOff x="10134703" y="4067579"/>
                <a:chExt cx="101691" cy="104176"/>
              </a:xfrm>
            </p:grpSpPr>
            <p:sp>
              <p:nvSpPr>
                <p:cNvPr id="1011" name="Freeform: Shape 1010">
                  <a:extLst>
                    <a:ext uri="{FF2B5EF4-FFF2-40B4-BE49-F238E27FC236}">
                      <a16:creationId xmlns:a16="http://schemas.microsoft.com/office/drawing/2014/main" id="{AD3B7ACB-11B0-D546-1AE1-1B01F8E87E7F}"/>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2" name="Oval 1011">
                  <a:extLst>
                    <a:ext uri="{FF2B5EF4-FFF2-40B4-BE49-F238E27FC236}">
                      <a16:creationId xmlns:a16="http://schemas.microsoft.com/office/drawing/2014/main" id="{FFF407DF-415A-C882-5102-B0818D360209}"/>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7" name="Group 986">
                <a:extLst>
                  <a:ext uri="{FF2B5EF4-FFF2-40B4-BE49-F238E27FC236}">
                    <a16:creationId xmlns:a16="http://schemas.microsoft.com/office/drawing/2014/main" id="{7AC1E036-5350-988D-F31F-E08C79E499C5}"/>
                  </a:ext>
                </a:extLst>
              </p:cNvPr>
              <p:cNvGrpSpPr/>
              <p:nvPr/>
            </p:nvGrpSpPr>
            <p:grpSpPr>
              <a:xfrm rot="19415398">
                <a:off x="10420617" y="4702707"/>
                <a:ext cx="56700" cy="63146"/>
                <a:chOff x="10134703" y="4067579"/>
                <a:chExt cx="101691" cy="104176"/>
              </a:xfrm>
            </p:grpSpPr>
            <p:sp>
              <p:nvSpPr>
                <p:cNvPr id="1009" name="Freeform: Shape 1008">
                  <a:extLst>
                    <a:ext uri="{FF2B5EF4-FFF2-40B4-BE49-F238E27FC236}">
                      <a16:creationId xmlns:a16="http://schemas.microsoft.com/office/drawing/2014/main" id="{CFC50079-75FD-F603-8A54-8FD1BEBE3D98}"/>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0" name="Oval 1009">
                  <a:extLst>
                    <a:ext uri="{FF2B5EF4-FFF2-40B4-BE49-F238E27FC236}">
                      <a16:creationId xmlns:a16="http://schemas.microsoft.com/office/drawing/2014/main" id="{2D246A16-4DB4-F1F6-938D-20789E29AEB7}"/>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8" name="Group 987">
                <a:extLst>
                  <a:ext uri="{FF2B5EF4-FFF2-40B4-BE49-F238E27FC236}">
                    <a16:creationId xmlns:a16="http://schemas.microsoft.com/office/drawing/2014/main" id="{6685E86D-782D-8BF5-AAFA-7C1A13C00659}"/>
                  </a:ext>
                </a:extLst>
              </p:cNvPr>
              <p:cNvGrpSpPr/>
              <p:nvPr/>
            </p:nvGrpSpPr>
            <p:grpSpPr>
              <a:xfrm rot="18341072">
                <a:off x="10416653" y="4626967"/>
                <a:ext cx="56700" cy="63146"/>
                <a:chOff x="10134703" y="4067579"/>
                <a:chExt cx="101691" cy="104176"/>
              </a:xfrm>
            </p:grpSpPr>
            <p:sp>
              <p:nvSpPr>
                <p:cNvPr id="1007" name="Freeform: Shape 1006">
                  <a:extLst>
                    <a:ext uri="{FF2B5EF4-FFF2-40B4-BE49-F238E27FC236}">
                      <a16:creationId xmlns:a16="http://schemas.microsoft.com/office/drawing/2014/main" id="{66342E86-E6FE-2858-0184-01494F764578}"/>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8" name="Oval 1007">
                  <a:extLst>
                    <a:ext uri="{FF2B5EF4-FFF2-40B4-BE49-F238E27FC236}">
                      <a16:creationId xmlns:a16="http://schemas.microsoft.com/office/drawing/2014/main" id="{1804D9CE-301C-9B59-8123-99805E6153BB}"/>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9" name="Group 988">
                <a:extLst>
                  <a:ext uri="{FF2B5EF4-FFF2-40B4-BE49-F238E27FC236}">
                    <a16:creationId xmlns:a16="http://schemas.microsoft.com/office/drawing/2014/main" id="{FC97E61C-EC3B-7E15-432F-FB1CDD6128C5}"/>
                  </a:ext>
                </a:extLst>
              </p:cNvPr>
              <p:cNvGrpSpPr/>
              <p:nvPr/>
            </p:nvGrpSpPr>
            <p:grpSpPr>
              <a:xfrm rot="13063536">
                <a:off x="10204552" y="3620352"/>
                <a:ext cx="56700" cy="63146"/>
                <a:chOff x="10134703" y="4067579"/>
                <a:chExt cx="101691" cy="104176"/>
              </a:xfrm>
            </p:grpSpPr>
            <p:sp>
              <p:nvSpPr>
                <p:cNvPr id="1005" name="Freeform: Shape 1004">
                  <a:extLst>
                    <a:ext uri="{FF2B5EF4-FFF2-40B4-BE49-F238E27FC236}">
                      <a16:creationId xmlns:a16="http://schemas.microsoft.com/office/drawing/2014/main" id="{266B29D9-9AEE-1822-6126-523EB805F006}"/>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6" name="Oval 1005">
                  <a:extLst>
                    <a:ext uri="{FF2B5EF4-FFF2-40B4-BE49-F238E27FC236}">
                      <a16:creationId xmlns:a16="http://schemas.microsoft.com/office/drawing/2014/main" id="{274F9EA5-8A55-63E7-0C6A-A60D968C060E}"/>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0" name="Group 989">
                <a:extLst>
                  <a:ext uri="{FF2B5EF4-FFF2-40B4-BE49-F238E27FC236}">
                    <a16:creationId xmlns:a16="http://schemas.microsoft.com/office/drawing/2014/main" id="{B03BA514-691D-56A6-D5D4-EC8F624FE8DC}"/>
                  </a:ext>
                </a:extLst>
              </p:cNvPr>
              <p:cNvGrpSpPr/>
              <p:nvPr/>
            </p:nvGrpSpPr>
            <p:grpSpPr>
              <a:xfrm>
                <a:off x="10126033" y="3769637"/>
                <a:ext cx="297782" cy="105325"/>
                <a:chOff x="9615381" y="3824451"/>
                <a:chExt cx="297782" cy="105325"/>
              </a:xfrm>
            </p:grpSpPr>
            <p:sp>
              <p:nvSpPr>
                <p:cNvPr id="1003" name="Freeform: Shape 1002">
                  <a:extLst>
                    <a:ext uri="{FF2B5EF4-FFF2-40B4-BE49-F238E27FC236}">
                      <a16:creationId xmlns:a16="http://schemas.microsoft.com/office/drawing/2014/main" id="{93F5DBC0-5741-FEE9-E309-DE9706C2EDEC}"/>
                    </a:ext>
                  </a:extLst>
                </p:cNvPr>
                <p:cNvSpPr/>
                <p:nvPr/>
              </p:nvSpPr>
              <p:spPr bwMode="auto">
                <a:xfrm>
                  <a:off x="9615381" y="3824451"/>
                  <a:ext cx="297782" cy="105325"/>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82" h="105325">
                      <a:moveTo>
                        <a:pt x="2505" y="100127"/>
                      </a:moveTo>
                      <a:cubicBezTo>
                        <a:pt x="-11956" y="90115"/>
                        <a:pt x="39770" y="43394"/>
                        <a:pt x="65912" y="26708"/>
                      </a:cubicBezTo>
                      <a:cubicBezTo>
                        <a:pt x="92054" y="10022"/>
                        <a:pt x="127651" y="566"/>
                        <a:pt x="159355" y="10"/>
                      </a:cubicBezTo>
                      <a:cubicBezTo>
                        <a:pt x="191059" y="-546"/>
                        <a:pt x="233886" y="21702"/>
                        <a:pt x="256134" y="23371"/>
                      </a:cubicBezTo>
                      <a:cubicBezTo>
                        <a:pt x="278382" y="25040"/>
                        <a:pt x="310086" y="-546"/>
                        <a:pt x="292844" y="10022"/>
                      </a:cubicBezTo>
                      <a:cubicBezTo>
                        <a:pt x="275602" y="20590"/>
                        <a:pt x="204407" y="67867"/>
                        <a:pt x="152680" y="86778"/>
                      </a:cubicBezTo>
                      <a:cubicBezTo>
                        <a:pt x="100953" y="105689"/>
                        <a:pt x="16966" y="110139"/>
                        <a:pt x="2505" y="100127"/>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4" name="Oval 1003">
                  <a:extLst>
                    <a:ext uri="{FF2B5EF4-FFF2-40B4-BE49-F238E27FC236}">
                      <a16:creationId xmlns:a16="http://schemas.microsoft.com/office/drawing/2014/main" id="{839DFE5A-6246-F6E9-4A15-90B56483E74F}"/>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1" name="Group 990">
                <a:extLst>
                  <a:ext uri="{FF2B5EF4-FFF2-40B4-BE49-F238E27FC236}">
                    <a16:creationId xmlns:a16="http://schemas.microsoft.com/office/drawing/2014/main" id="{C8223A77-0933-36F7-2BD7-2D8D1164C631}"/>
                  </a:ext>
                </a:extLst>
              </p:cNvPr>
              <p:cNvGrpSpPr/>
              <p:nvPr/>
            </p:nvGrpSpPr>
            <p:grpSpPr>
              <a:xfrm rot="16933967">
                <a:off x="10475026" y="3962553"/>
                <a:ext cx="132365" cy="68472"/>
                <a:chOff x="9615380" y="3824438"/>
                <a:chExt cx="256147" cy="104113"/>
              </a:xfrm>
            </p:grpSpPr>
            <p:sp>
              <p:nvSpPr>
                <p:cNvPr id="1001" name="Freeform: Shape 1000">
                  <a:extLst>
                    <a:ext uri="{FF2B5EF4-FFF2-40B4-BE49-F238E27FC236}">
                      <a16:creationId xmlns:a16="http://schemas.microsoft.com/office/drawing/2014/main" id="{ADBACA29-E1E2-3EDC-43EB-7DE54F71A8FB}"/>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2" name="Oval 1001">
                  <a:extLst>
                    <a:ext uri="{FF2B5EF4-FFF2-40B4-BE49-F238E27FC236}">
                      <a16:creationId xmlns:a16="http://schemas.microsoft.com/office/drawing/2014/main" id="{8B0DACA8-7564-B515-BE36-08CF9C147489}"/>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2" name="Group 991">
                <a:extLst>
                  <a:ext uri="{FF2B5EF4-FFF2-40B4-BE49-F238E27FC236}">
                    <a16:creationId xmlns:a16="http://schemas.microsoft.com/office/drawing/2014/main" id="{7D6D8BAB-9EB2-F144-57B3-487F3962831F}"/>
                  </a:ext>
                </a:extLst>
              </p:cNvPr>
              <p:cNvGrpSpPr/>
              <p:nvPr/>
            </p:nvGrpSpPr>
            <p:grpSpPr>
              <a:xfrm rot="18898038">
                <a:off x="10230950" y="4155017"/>
                <a:ext cx="132365" cy="68472"/>
                <a:chOff x="9615380" y="3824438"/>
                <a:chExt cx="256147" cy="104113"/>
              </a:xfrm>
            </p:grpSpPr>
            <p:sp>
              <p:nvSpPr>
                <p:cNvPr id="999" name="Freeform: Shape 998">
                  <a:extLst>
                    <a:ext uri="{FF2B5EF4-FFF2-40B4-BE49-F238E27FC236}">
                      <a16:creationId xmlns:a16="http://schemas.microsoft.com/office/drawing/2014/main" id="{D06BF9A9-BC62-0ABF-AAF9-DFFD1F71FA43}"/>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0" name="Oval 999">
                  <a:extLst>
                    <a:ext uri="{FF2B5EF4-FFF2-40B4-BE49-F238E27FC236}">
                      <a16:creationId xmlns:a16="http://schemas.microsoft.com/office/drawing/2014/main" id="{E09E66C0-49AF-2366-3AAC-B4D721092F28}"/>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3" name="Group 992">
                <a:extLst>
                  <a:ext uri="{FF2B5EF4-FFF2-40B4-BE49-F238E27FC236}">
                    <a16:creationId xmlns:a16="http://schemas.microsoft.com/office/drawing/2014/main" id="{D7C95798-2DFA-9061-CCE1-293606C288BA}"/>
                  </a:ext>
                </a:extLst>
              </p:cNvPr>
              <p:cNvGrpSpPr/>
              <p:nvPr/>
            </p:nvGrpSpPr>
            <p:grpSpPr>
              <a:xfrm rot="6619683">
                <a:off x="10360958" y="4657134"/>
                <a:ext cx="89126" cy="56768"/>
                <a:chOff x="9615380" y="3824438"/>
                <a:chExt cx="256147" cy="104113"/>
              </a:xfrm>
            </p:grpSpPr>
            <p:sp>
              <p:nvSpPr>
                <p:cNvPr id="997" name="Freeform: Shape 996">
                  <a:extLst>
                    <a:ext uri="{FF2B5EF4-FFF2-40B4-BE49-F238E27FC236}">
                      <a16:creationId xmlns:a16="http://schemas.microsoft.com/office/drawing/2014/main" id="{E58BA6D9-6375-15B1-AD42-BEA3CCF7BBD5}"/>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8" name="Oval 997">
                  <a:extLst>
                    <a:ext uri="{FF2B5EF4-FFF2-40B4-BE49-F238E27FC236}">
                      <a16:creationId xmlns:a16="http://schemas.microsoft.com/office/drawing/2014/main" id="{E2346A03-60A4-3957-974D-C55DBB9A902B}"/>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4" name="Group 993">
                <a:extLst>
                  <a:ext uri="{FF2B5EF4-FFF2-40B4-BE49-F238E27FC236}">
                    <a16:creationId xmlns:a16="http://schemas.microsoft.com/office/drawing/2014/main" id="{0DEF7CA1-6D15-745C-322A-1F458424595B}"/>
                  </a:ext>
                </a:extLst>
              </p:cNvPr>
              <p:cNvGrpSpPr/>
              <p:nvPr/>
            </p:nvGrpSpPr>
            <p:grpSpPr>
              <a:xfrm rot="1017820">
                <a:off x="9960861" y="4476661"/>
                <a:ext cx="89126" cy="56768"/>
                <a:chOff x="9615380" y="3824438"/>
                <a:chExt cx="256147" cy="104113"/>
              </a:xfrm>
            </p:grpSpPr>
            <p:sp>
              <p:nvSpPr>
                <p:cNvPr id="995" name="Freeform: Shape 994">
                  <a:extLst>
                    <a:ext uri="{FF2B5EF4-FFF2-40B4-BE49-F238E27FC236}">
                      <a16:creationId xmlns:a16="http://schemas.microsoft.com/office/drawing/2014/main" id="{20251F70-D060-4727-AFAE-6190FE623F7A}"/>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6" name="Oval 995">
                  <a:extLst>
                    <a:ext uri="{FF2B5EF4-FFF2-40B4-BE49-F238E27FC236}">
                      <a16:creationId xmlns:a16="http://schemas.microsoft.com/office/drawing/2014/main" id="{9CCCEBDC-BF9B-2FEE-9945-8D41719D9FC3}"/>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41" name="Oval 940">
              <a:extLst>
                <a:ext uri="{FF2B5EF4-FFF2-40B4-BE49-F238E27FC236}">
                  <a16:creationId xmlns:a16="http://schemas.microsoft.com/office/drawing/2014/main" id="{FE047727-B9E9-2531-6B48-7EE72008F5AF}"/>
                </a:ext>
              </a:extLst>
            </p:cNvPr>
            <p:cNvSpPr/>
            <p:nvPr/>
          </p:nvSpPr>
          <p:spPr bwMode="auto">
            <a:xfrm>
              <a:off x="8926772" y="2858256"/>
              <a:ext cx="2170624" cy="217062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1469" name="Straight Connector 1468">
            <a:extLst>
              <a:ext uri="{FF2B5EF4-FFF2-40B4-BE49-F238E27FC236}">
                <a16:creationId xmlns:a16="http://schemas.microsoft.com/office/drawing/2014/main" id="{E39EF402-BE81-9CDC-9A1C-EC22F352DAB5}"/>
              </a:ext>
            </a:extLst>
          </p:cNvPr>
          <p:cNvCxnSpPr>
            <a:stCxn id="938" idx="2"/>
          </p:cNvCxnSpPr>
          <p:nvPr/>
        </p:nvCxnSpPr>
        <p:spPr bwMode="auto">
          <a:xfrm>
            <a:off x="9114760" y="2991850"/>
            <a:ext cx="189631" cy="1075094"/>
          </a:xfrm>
          <a:prstGeom prst="line">
            <a:avLst/>
          </a:prstGeom>
          <a:noFill/>
          <a:ln w="28575" cap="flat" cmpd="sng" algn="ctr">
            <a:solidFill>
              <a:srgbClr val="000000"/>
            </a:solidFill>
            <a:prstDash val="sysDot"/>
            <a:round/>
            <a:headEnd type="none" w="med" len="med"/>
            <a:tailEnd type="none" w="med" len="med"/>
          </a:ln>
          <a:effectLst/>
        </p:spPr>
      </p:cxnSp>
      <p:cxnSp>
        <p:nvCxnSpPr>
          <p:cNvPr id="1470" name="Straight Connector 1469">
            <a:extLst>
              <a:ext uri="{FF2B5EF4-FFF2-40B4-BE49-F238E27FC236}">
                <a16:creationId xmlns:a16="http://schemas.microsoft.com/office/drawing/2014/main" id="{7CE434E5-A18F-B177-96D2-8A783B3A7EF6}"/>
              </a:ext>
            </a:extLst>
          </p:cNvPr>
          <p:cNvCxnSpPr>
            <a:cxnSpLocks/>
            <a:stCxn id="938" idx="7"/>
          </p:cNvCxnSpPr>
          <p:nvPr/>
        </p:nvCxnSpPr>
        <p:spPr bwMode="auto">
          <a:xfrm flipV="1">
            <a:off x="9214125" y="2837607"/>
            <a:ext cx="926685" cy="113084"/>
          </a:xfrm>
          <a:prstGeom prst="line">
            <a:avLst/>
          </a:prstGeom>
          <a:noFill/>
          <a:ln w="28575" cap="flat" cmpd="sng" algn="ctr">
            <a:solidFill>
              <a:srgbClr val="000000"/>
            </a:solidFill>
            <a:prstDash val="sysDot"/>
            <a:round/>
            <a:headEnd type="none" w="med" len="med"/>
            <a:tailEnd type="none" w="med" len="med"/>
          </a:ln>
          <a:effectLst/>
        </p:spPr>
      </p:cxnSp>
      <p:sp>
        <p:nvSpPr>
          <p:cNvPr id="1471" name="TextBox 1470">
            <a:extLst>
              <a:ext uri="{FF2B5EF4-FFF2-40B4-BE49-F238E27FC236}">
                <a16:creationId xmlns:a16="http://schemas.microsoft.com/office/drawing/2014/main" id="{7B5937A4-D6C9-9799-2E8E-13A1FF394AA9}"/>
              </a:ext>
            </a:extLst>
          </p:cNvPr>
          <p:cNvSpPr txBox="1"/>
          <p:nvPr/>
        </p:nvSpPr>
        <p:spPr bwMode="auto">
          <a:xfrm>
            <a:off x="6824416" y="1738734"/>
            <a:ext cx="16735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anti-dg-IgA1</a:t>
            </a:r>
          </a:p>
        </p:txBody>
      </p:sp>
      <p:sp>
        <p:nvSpPr>
          <p:cNvPr id="1473" name="TextBox 1472">
            <a:extLst>
              <a:ext uri="{FF2B5EF4-FFF2-40B4-BE49-F238E27FC236}">
                <a16:creationId xmlns:a16="http://schemas.microsoft.com/office/drawing/2014/main" id="{D4C93CE5-64E8-CE63-6F3F-82DF1B2633D7}"/>
              </a:ext>
            </a:extLst>
          </p:cNvPr>
          <p:cNvSpPr txBox="1"/>
          <p:nvPr/>
        </p:nvSpPr>
        <p:spPr bwMode="auto">
          <a:xfrm>
            <a:off x="432550" y="6378316"/>
            <a:ext cx="61007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spcBef>
                <a:spcPct val="30000"/>
              </a:spcBef>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Suzuki. J Am Soc Nephrol. 2011;22:1795.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
        <p:nvSpPr>
          <p:cNvPr id="3" name="Rectangle 2">
            <a:extLst>
              <a:ext uri="{FF2B5EF4-FFF2-40B4-BE49-F238E27FC236}">
                <a16:creationId xmlns:a16="http://schemas.microsoft.com/office/drawing/2014/main" id="{7962EA56-5892-4FBF-DB6A-E237C144D10C}"/>
              </a:ext>
            </a:extLst>
          </p:cNvPr>
          <p:cNvSpPr/>
          <p:nvPr/>
        </p:nvSpPr>
        <p:spPr bwMode="auto">
          <a:xfrm>
            <a:off x="3957745" y="5496019"/>
            <a:ext cx="1946974" cy="572186"/>
          </a:xfrm>
          <a:prstGeom prst="rect">
            <a:avLst/>
          </a:prstGeom>
          <a:solidFill>
            <a:srgbClr val="E1471D"/>
          </a:solidFill>
          <a:ln w="0">
            <a:solidFill>
              <a:srgbClr val="E1471D"/>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Increased circulating galactose-deficient IgA1</a:t>
            </a:r>
          </a:p>
        </p:txBody>
      </p:sp>
      <p:cxnSp>
        <p:nvCxnSpPr>
          <p:cNvPr id="1472" name="Straight Connector 1471">
            <a:extLst>
              <a:ext uri="{FF2B5EF4-FFF2-40B4-BE49-F238E27FC236}">
                <a16:creationId xmlns:a16="http://schemas.microsoft.com/office/drawing/2014/main" id="{2A98ACF5-7951-9541-EA80-AB6CA7FECDD2}"/>
              </a:ext>
            </a:extLst>
          </p:cNvPr>
          <p:cNvCxnSpPr>
            <a:stCxn id="935" idx="2"/>
            <a:endCxn id="3" idx="0"/>
          </p:cNvCxnSpPr>
          <p:nvPr/>
        </p:nvCxnSpPr>
        <p:spPr bwMode="auto">
          <a:xfrm>
            <a:off x="4930799" y="4999909"/>
            <a:ext cx="433" cy="496110"/>
          </a:xfrm>
          <a:prstGeom prst="line">
            <a:avLst/>
          </a:prstGeom>
          <a:noFill/>
          <a:ln w="28575" cap="flat" cmpd="sng" algn="ctr">
            <a:solidFill>
              <a:schemeClr val="bg1"/>
            </a:solidFill>
            <a:prstDash val="solid"/>
            <a:round/>
            <a:headEnd type="none" w="med" len="med"/>
            <a:tailEnd type="none" w="med" len="med"/>
          </a:ln>
          <a:effectLst/>
        </p:spPr>
      </p:cxnSp>
      <p:sp>
        <p:nvSpPr>
          <p:cNvPr id="1477" name="Rectangle 1476">
            <a:extLst>
              <a:ext uri="{FF2B5EF4-FFF2-40B4-BE49-F238E27FC236}">
                <a16:creationId xmlns:a16="http://schemas.microsoft.com/office/drawing/2014/main" id="{5201FB1A-DFB5-F81E-6F6B-BAF12A7E39C8}"/>
              </a:ext>
            </a:extLst>
          </p:cNvPr>
          <p:cNvSpPr/>
          <p:nvPr/>
        </p:nvSpPr>
        <p:spPr bwMode="auto">
          <a:xfrm>
            <a:off x="3482088" y="1360028"/>
            <a:ext cx="1946974" cy="572186"/>
          </a:xfrm>
          <a:prstGeom prst="rect">
            <a:avLst/>
          </a:prstGeom>
          <a:solidFill>
            <a:srgbClr val="00823B"/>
          </a:solidFill>
          <a:ln w="0">
            <a:solidFill>
              <a:srgbClr val="00823B"/>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Production of unique antiglycan antibodies</a:t>
            </a:r>
          </a:p>
        </p:txBody>
      </p:sp>
      <p:cxnSp>
        <p:nvCxnSpPr>
          <p:cNvPr id="1479" name="Straight Connector 1478">
            <a:extLst>
              <a:ext uri="{FF2B5EF4-FFF2-40B4-BE49-F238E27FC236}">
                <a16:creationId xmlns:a16="http://schemas.microsoft.com/office/drawing/2014/main" id="{275FC465-129D-D78F-8B93-779C2AE54EB6}"/>
              </a:ext>
            </a:extLst>
          </p:cNvPr>
          <p:cNvCxnSpPr>
            <a:stCxn id="1477" idx="3"/>
            <a:endCxn id="932" idx="1"/>
          </p:cNvCxnSpPr>
          <p:nvPr/>
        </p:nvCxnSpPr>
        <p:spPr bwMode="auto">
          <a:xfrm>
            <a:off x="5429062" y="1646121"/>
            <a:ext cx="267138" cy="142416"/>
          </a:xfrm>
          <a:prstGeom prst="line">
            <a:avLst/>
          </a:prstGeom>
          <a:noFill/>
          <a:ln w="28575" cap="flat" cmpd="sng" algn="ctr">
            <a:solidFill>
              <a:schemeClr val="bg1"/>
            </a:solidFill>
            <a:prstDash val="solid"/>
            <a:round/>
            <a:headEnd type="none" w="med" len="med"/>
            <a:tailEnd type="none" w="med" len="med"/>
          </a:ln>
          <a:effectLst/>
        </p:spPr>
      </p:cxnSp>
      <p:sp>
        <p:nvSpPr>
          <p:cNvPr id="1480" name="Rectangle 1479">
            <a:extLst>
              <a:ext uri="{FF2B5EF4-FFF2-40B4-BE49-F238E27FC236}">
                <a16:creationId xmlns:a16="http://schemas.microsoft.com/office/drawing/2014/main" id="{38CEED59-FDE9-1652-62FA-AB682EC97AE3}"/>
              </a:ext>
            </a:extLst>
          </p:cNvPr>
          <p:cNvSpPr/>
          <p:nvPr/>
        </p:nvSpPr>
        <p:spPr bwMode="auto">
          <a:xfrm>
            <a:off x="7709999" y="979200"/>
            <a:ext cx="3557618" cy="572186"/>
          </a:xfrm>
          <a:prstGeom prst="rect">
            <a:avLst/>
          </a:prstGeom>
          <a:solidFill>
            <a:schemeClr val="accent1"/>
          </a:solidFill>
          <a:ln w="0">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Formation of pathogenic IgA1-containing circulating immune complexes</a:t>
            </a:r>
          </a:p>
        </p:txBody>
      </p:sp>
      <p:cxnSp>
        <p:nvCxnSpPr>
          <p:cNvPr id="1482" name="Straight Connector 1481">
            <a:extLst>
              <a:ext uri="{FF2B5EF4-FFF2-40B4-BE49-F238E27FC236}">
                <a16:creationId xmlns:a16="http://schemas.microsoft.com/office/drawing/2014/main" id="{F7C42C2A-D47C-E974-0088-A177DDAA4B0F}"/>
              </a:ext>
            </a:extLst>
          </p:cNvPr>
          <p:cNvCxnSpPr>
            <a:cxnSpLocks/>
            <a:stCxn id="1480" idx="2"/>
          </p:cNvCxnSpPr>
          <p:nvPr/>
        </p:nvCxnSpPr>
        <p:spPr bwMode="auto">
          <a:xfrm flipH="1">
            <a:off x="8118024" y="1551386"/>
            <a:ext cx="1370784" cy="299212"/>
          </a:xfrm>
          <a:prstGeom prst="line">
            <a:avLst/>
          </a:prstGeom>
          <a:noFill/>
          <a:ln w="28575" cap="flat" cmpd="sng" algn="ctr">
            <a:solidFill>
              <a:schemeClr val="bg1"/>
            </a:solidFill>
            <a:prstDash val="solid"/>
            <a:round/>
            <a:headEnd type="none" w="med" len="med"/>
            <a:tailEnd type="none" w="med" len="med"/>
          </a:ln>
          <a:effectLst/>
        </p:spPr>
      </p:cxnSp>
      <p:sp>
        <p:nvSpPr>
          <p:cNvPr id="1485" name="Rectangle 1484">
            <a:extLst>
              <a:ext uri="{FF2B5EF4-FFF2-40B4-BE49-F238E27FC236}">
                <a16:creationId xmlns:a16="http://schemas.microsoft.com/office/drawing/2014/main" id="{A9202981-EA67-A00B-0527-875F84C0D067}"/>
              </a:ext>
            </a:extLst>
          </p:cNvPr>
          <p:cNvSpPr/>
          <p:nvPr/>
        </p:nvSpPr>
        <p:spPr bwMode="auto">
          <a:xfrm>
            <a:off x="7204314" y="5003136"/>
            <a:ext cx="3557618" cy="1277225"/>
          </a:xfrm>
          <a:prstGeom prst="rect">
            <a:avLst/>
          </a:prstGeom>
          <a:solidFill>
            <a:schemeClr val="accent2"/>
          </a:solidFill>
          <a:ln w="0">
            <a:solidFill>
              <a:schemeClr val="accent2"/>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Mesangial deposition and activation of mesangial cells resulting in glomerular injury</a:t>
            </a:r>
            <a:endParaRPr lang="en-US" sz="1400" b="0" kern="0" dirty="0">
              <a:solidFill>
                <a:srgbClr val="FFFFFF"/>
              </a:solidFill>
              <a:latin typeface="Calibri" panose="020F0502020204030204" pitchFamily="34" charset="0"/>
            </a:endParaRPr>
          </a:p>
          <a:p>
            <a:pPr marL="285750" marR="0" lvl="0" indent="-285750" defTabSz="914400" rtl="0" eaLnBrk="1" fontAlgn="auto" latinLnBrk="0" hangingPunct="1">
              <a:lnSpc>
                <a:spcPct val="100000"/>
              </a:lnSpc>
              <a:spcBef>
                <a:spcPct val="35000"/>
              </a:spcBef>
              <a:spcAft>
                <a:spcPct val="25000"/>
              </a:spcAft>
              <a:buClr>
                <a:schemeClr val="tx1"/>
              </a:buClr>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Mesangial cell proliferation, expansion of ECM</a:t>
            </a:r>
            <a:r>
              <a:rPr lang="en-US" sz="1400" b="0" kern="0" dirty="0">
                <a:solidFill>
                  <a:srgbClr val="FFFFFF"/>
                </a:solidFill>
                <a:latin typeface="Calibri" panose="020F0502020204030204" pitchFamily="34" charset="0"/>
              </a:rPr>
              <a:t>, cytokines, growth factors, IgA1 complexes</a:t>
            </a:r>
            <a:endParaRPr kumimoji="0" lang="en-US" sz="14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487" name="Straight Connector 1486">
            <a:extLst>
              <a:ext uri="{FF2B5EF4-FFF2-40B4-BE49-F238E27FC236}">
                <a16:creationId xmlns:a16="http://schemas.microsoft.com/office/drawing/2014/main" id="{0047C81F-3C16-47DE-7058-EEFED7255190}"/>
              </a:ext>
            </a:extLst>
          </p:cNvPr>
          <p:cNvCxnSpPr>
            <a:cxnSpLocks/>
            <a:stCxn id="934" idx="2"/>
            <a:endCxn id="1485" idx="0"/>
          </p:cNvCxnSpPr>
          <p:nvPr/>
        </p:nvCxnSpPr>
        <p:spPr bwMode="auto">
          <a:xfrm>
            <a:off x="8196987" y="4684050"/>
            <a:ext cx="786136" cy="319086"/>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49471686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1ACB83-C2EF-AB91-1630-D64DDE231BCD}"/>
              </a:ext>
            </a:extLst>
          </p:cNvPr>
          <p:cNvSpPr>
            <a:spLocks noGrp="1"/>
          </p:cNvSpPr>
          <p:nvPr>
            <p:ph type="title"/>
          </p:nvPr>
        </p:nvSpPr>
        <p:spPr/>
        <p:txBody>
          <a:bodyPr/>
          <a:lstStyle/>
          <a:p>
            <a:r>
              <a:rPr lang="en-US" dirty="0"/>
              <a:t>Biomarkers of Progression</a:t>
            </a:r>
          </a:p>
        </p:txBody>
      </p:sp>
      <p:sp>
        <p:nvSpPr>
          <p:cNvPr id="3" name="Content Placeholder 2">
            <a:extLst>
              <a:ext uri="{FF2B5EF4-FFF2-40B4-BE49-F238E27FC236}">
                <a16:creationId xmlns:a16="http://schemas.microsoft.com/office/drawing/2014/main" id="{5CA90EA9-67BA-3E87-F981-6D760A11ECC9}"/>
              </a:ext>
            </a:extLst>
          </p:cNvPr>
          <p:cNvSpPr>
            <a:spLocks noGrp="1"/>
          </p:cNvSpPr>
          <p:nvPr>
            <p:ph idx="1"/>
          </p:nvPr>
        </p:nvSpPr>
        <p:spPr/>
        <p:txBody>
          <a:bodyPr/>
          <a:lstStyle/>
          <a:p>
            <a:r>
              <a:rPr lang="en-US" dirty="0"/>
              <a:t>Kidney function (GFR)</a:t>
            </a:r>
          </a:p>
          <a:p>
            <a:r>
              <a:rPr lang="en-US" dirty="0"/>
              <a:t>Proteinuria </a:t>
            </a:r>
          </a:p>
          <a:p>
            <a:r>
              <a:rPr lang="en-US" dirty="0"/>
              <a:t>Hematuria (microscopic vs gross intermittent)</a:t>
            </a:r>
          </a:p>
          <a:p>
            <a:r>
              <a:rPr lang="en-US" dirty="0"/>
              <a:t>Biopsy (how to optimize its use for risk prediction and treatment)</a:t>
            </a:r>
          </a:p>
          <a:p>
            <a:r>
              <a:rPr lang="en-US" dirty="0"/>
              <a:t>Others (tubular markers, serum IgA1, serum IgG-Gd-IgA complex)</a:t>
            </a:r>
          </a:p>
        </p:txBody>
      </p:sp>
      <p:sp>
        <p:nvSpPr>
          <p:cNvPr id="4" name="TextBox 3">
            <a:extLst>
              <a:ext uri="{FF2B5EF4-FFF2-40B4-BE49-F238E27FC236}">
                <a16:creationId xmlns:a16="http://schemas.microsoft.com/office/drawing/2014/main" id="{ADB410E3-C903-7339-F1B7-8BD393FCAF9D}"/>
              </a:ext>
            </a:extLst>
          </p:cNvPr>
          <p:cNvSpPr txBox="1"/>
          <p:nvPr/>
        </p:nvSpPr>
        <p:spPr bwMode="auto">
          <a:xfrm>
            <a:off x="432550" y="6378316"/>
            <a:ext cx="61007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Selvaskandan. Front Immunol. 2020;11:572754.</a:t>
            </a:r>
          </a:p>
        </p:txBody>
      </p:sp>
    </p:spTree>
    <p:extLst>
      <p:ext uri="{BB962C8B-B14F-4D97-AF65-F5344CB8AC3E}">
        <p14:creationId xmlns:p14="http://schemas.microsoft.com/office/powerpoint/2010/main" val="52591681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06C5FB-32DE-7AF2-EAE1-FCDC28DBC957}"/>
              </a:ext>
            </a:extLst>
          </p:cNvPr>
          <p:cNvSpPr>
            <a:spLocks noGrp="1"/>
          </p:cNvSpPr>
          <p:nvPr>
            <p:ph type="title"/>
          </p:nvPr>
        </p:nvSpPr>
        <p:spPr/>
        <p:txBody>
          <a:bodyPr/>
          <a:lstStyle/>
          <a:p>
            <a:r>
              <a:rPr lang="en-US" dirty="0"/>
              <a:t>Risk Assessment: Kidney Biopsy</a:t>
            </a:r>
          </a:p>
        </p:txBody>
      </p:sp>
      <p:sp>
        <p:nvSpPr>
          <p:cNvPr id="4" name="TextBox 3">
            <a:extLst>
              <a:ext uri="{FF2B5EF4-FFF2-40B4-BE49-F238E27FC236}">
                <a16:creationId xmlns:a16="http://schemas.microsoft.com/office/drawing/2014/main" id="{293E20D7-E2B1-5575-7A80-D8B2D8E6B826}"/>
              </a:ext>
            </a:extLst>
          </p:cNvPr>
          <p:cNvSpPr txBox="1"/>
          <p:nvPr/>
        </p:nvSpPr>
        <p:spPr bwMode="auto">
          <a:xfrm>
            <a:off x="425089" y="6182144"/>
            <a:ext cx="950315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Modified with permission from Macmillan Publishers Limited © Roberts, I. S. D. Nat. Rev. Neph. 8, 445-454 (2014).</a:t>
            </a:r>
            <a:b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Markovitz. Nat Rev Nephrol. 2017;13:385.</a:t>
            </a:r>
          </a:p>
        </p:txBody>
      </p:sp>
      <p:sp>
        <p:nvSpPr>
          <p:cNvPr id="5" name="TextBox 4">
            <a:extLst>
              <a:ext uri="{FF2B5EF4-FFF2-40B4-BE49-F238E27FC236}">
                <a16:creationId xmlns:a16="http://schemas.microsoft.com/office/drawing/2014/main" id="{4A899A63-F4F3-B7B0-0E0C-7DEC7DFBD596}"/>
              </a:ext>
            </a:extLst>
          </p:cNvPr>
          <p:cNvSpPr txBox="1"/>
          <p:nvPr/>
        </p:nvSpPr>
        <p:spPr bwMode="auto">
          <a:xfrm>
            <a:off x="2004238" y="1458823"/>
            <a:ext cx="81835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2200" dirty="0">
                <a:solidFill>
                  <a:srgbClr val="000000"/>
                </a:solidFill>
                <a:latin typeface="Calibri" panose="020F0502020204030204" pitchFamily="34" charset="0"/>
              </a:rPr>
              <a:t>MEST-C Criteria in Updated Oxford Classification of IgA Nephropathy</a:t>
            </a:r>
          </a:p>
        </p:txBody>
      </p:sp>
      <p:sp>
        <p:nvSpPr>
          <p:cNvPr id="6" name="TextBox 5">
            <a:extLst>
              <a:ext uri="{FF2B5EF4-FFF2-40B4-BE49-F238E27FC236}">
                <a16:creationId xmlns:a16="http://schemas.microsoft.com/office/drawing/2014/main" id="{5F6CAD2A-83EB-D198-65E0-FD57B759B01D}"/>
              </a:ext>
            </a:extLst>
          </p:cNvPr>
          <p:cNvSpPr txBox="1"/>
          <p:nvPr/>
        </p:nvSpPr>
        <p:spPr bwMode="auto">
          <a:xfrm>
            <a:off x="2109149" y="2196253"/>
            <a:ext cx="1635814" cy="1361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500"/>
              </a:spcBef>
              <a:defRPr/>
            </a:pPr>
            <a:br>
              <a:rPr lang="en-US" sz="1400" b="0" dirty="0">
                <a:solidFill>
                  <a:srgbClr val="000000"/>
                </a:solidFill>
                <a:latin typeface="Calibri" panose="020F0502020204030204" pitchFamily="34" charset="0"/>
              </a:rPr>
            </a:br>
            <a:endParaRPr lang="en-US" sz="1400" b="0" dirty="0">
              <a:solidFill>
                <a:srgbClr val="000000"/>
              </a:solidFill>
              <a:latin typeface="Calibri" panose="020F0502020204030204" pitchFamily="34" charset="0"/>
            </a:endParaRPr>
          </a:p>
          <a:p>
            <a:pPr>
              <a:spcBef>
                <a:spcPts val="500"/>
              </a:spcBef>
              <a:defRPr/>
            </a:pPr>
            <a:endParaRPr lang="en-US" sz="1400" b="0" dirty="0">
              <a:solidFill>
                <a:srgbClr val="000000"/>
              </a:solidFill>
              <a:latin typeface="Calibri" panose="020F0502020204030204" pitchFamily="34" charset="0"/>
            </a:endParaRPr>
          </a:p>
          <a:p>
            <a:pPr>
              <a:spcBef>
                <a:spcPts val="500"/>
              </a:spcBef>
              <a:defRPr/>
            </a:pPr>
            <a:endParaRPr lang="en-US" sz="1400" b="0" dirty="0">
              <a:solidFill>
                <a:srgbClr val="000000"/>
              </a:solidFill>
              <a:latin typeface="Calibri" panose="020F0502020204030204" pitchFamily="34" charset="0"/>
            </a:endParaRPr>
          </a:p>
          <a:p>
            <a:pPr>
              <a:spcBef>
                <a:spcPts val="500"/>
              </a:spcBef>
              <a:defRPr/>
            </a:pPr>
            <a:endParaRPr lang="en-US" sz="1400" b="0" dirty="0">
              <a:solidFill>
                <a:srgbClr val="000000"/>
              </a:solidFill>
              <a:latin typeface="Calibri" panose="020F0502020204030204" pitchFamily="34" charset="0"/>
            </a:endParaRPr>
          </a:p>
        </p:txBody>
      </p:sp>
      <p:sp>
        <p:nvSpPr>
          <p:cNvPr id="7" name="TextBox 6">
            <a:extLst>
              <a:ext uri="{FF2B5EF4-FFF2-40B4-BE49-F238E27FC236}">
                <a16:creationId xmlns:a16="http://schemas.microsoft.com/office/drawing/2014/main" id="{E7E8EE56-122C-9BF1-1C0D-05F595A0A414}"/>
              </a:ext>
            </a:extLst>
          </p:cNvPr>
          <p:cNvSpPr txBox="1"/>
          <p:nvPr/>
        </p:nvSpPr>
        <p:spPr bwMode="auto">
          <a:xfrm>
            <a:off x="3251731" y="3743773"/>
            <a:ext cx="3036500" cy="587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500"/>
              </a:spcBef>
              <a:defRPr/>
            </a:pPr>
            <a:endParaRPr lang="en-US" sz="1400" b="0" dirty="0">
              <a:solidFill>
                <a:srgbClr val="000000"/>
              </a:solidFill>
              <a:latin typeface="Calibri" panose="020F0502020204030204" pitchFamily="34" charset="0"/>
            </a:endParaRPr>
          </a:p>
          <a:p>
            <a:pPr>
              <a:spcBef>
                <a:spcPts val="500"/>
              </a:spcBef>
              <a:defRPr/>
            </a:pPr>
            <a:endParaRPr lang="en-US" sz="1400" b="0" dirty="0">
              <a:solidFill>
                <a:srgbClr val="000000"/>
              </a:solidFill>
              <a:latin typeface="Calibri" panose="020F0502020204030204" pitchFamily="34" charset="0"/>
            </a:endParaRPr>
          </a:p>
        </p:txBody>
      </p:sp>
      <p:graphicFrame>
        <p:nvGraphicFramePr>
          <p:cNvPr id="8" name="Table 7">
            <a:extLst>
              <a:ext uri="{FF2B5EF4-FFF2-40B4-BE49-F238E27FC236}">
                <a16:creationId xmlns:a16="http://schemas.microsoft.com/office/drawing/2014/main" id="{52221AFA-FF41-9413-FDB7-B27DC96495E1}"/>
              </a:ext>
            </a:extLst>
          </p:cNvPr>
          <p:cNvGraphicFramePr>
            <a:graphicFrameLocks noGrp="1"/>
          </p:cNvGraphicFramePr>
          <p:nvPr>
            <p:extLst>
              <p:ext uri="{D42A27DB-BD31-4B8C-83A1-F6EECF244321}">
                <p14:modId xmlns:p14="http://schemas.microsoft.com/office/powerpoint/2010/main" val="251757941"/>
              </p:ext>
            </p:extLst>
          </p:nvPr>
        </p:nvGraphicFramePr>
        <p:xfrm>
          <a:off x="719139" y="1884722"/>
          <a:ext cx="10763063" cy="3810000"/>
        </p:xfrm>
        <a:graphic>
          <a:graphicData uri="http://schemas.openxmlformats.org/drawingml/2006/table">
            <a:tbl>
              <a:tblPr firstRow="1" bandRow="1"/>
              <a:tblGrid>
                <a:gridCol w="2336588">
                  <a:extLst>
                    <a:ext uri="{9D8B030D-6E8A-4147-A177-3AD203B41FA5}">
                      <a16:colId xmlns:a16="http://schemas.microsoft.com/office/drawing/2014/main" val="2806816928"/>
                    </a:ext>
                  </a:extLst>
                </a:gridCol>
                <a:gridCol w="3379445">
                  <a:extLst>
                    <a:ext uri="{9D8B030D-6E8A-4147-A177-3AD203B41FA5}">
                      <a16:colId xmlns:a16="http://schemas.microsoft.com/office/drawing/2014/main" val="336833454"/>
                    </a:ext>
                  </a:extLst>
                </a:gridCol>
                <a:gridCol w="5047030">
                  <a:extLst>
                    <a:ext uri="{9D8B030D-6E8A-4147-A177-3AD203B41FA5}">
                      <a16:colId xmlns:a16="http://schemas.microsoft.com/office/drawing/2014/main" val="51210927"/>
                    </a:ext>
                  </a:extLst>
                </a:gridCol>
              </a:tblGrid>
              <a:tr h="27871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tx1"/>
                          </a:solidFill>
                          <a:latin typeface="Calibri" panose="020F0502020204030204" pitchFamily="34" charset="0"/>
                        </a:rPr>
                        <a:t>Histologic Variable</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US" sz="1800" dirty="0">
                          <a:solidFill>
                            <a:schemeClr val="tx1"/>
                          </a:solidFill>
                          <a:latin typeface="Calibri" panose="020F0502020204030204" pitchFamily="34" charset="0"/>
                        </a:rPr>
                        <a:t>Definition</a:t>
                      </a:r>
                      <a:endParaRPr lang="en-US" dirty="0">
                        <a:solidFill>
                          <a:schemeClr val="tx1"/>
                        </a:solidFill>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r>
                        <a:rPr lang="en-US" sz="1800" dirty="0">
                          <a:solidFill>
                            <a:schemeClr val="tx1"/>
                          </a:solidFill>
                          <a:latin typeface="Calibri" panose="020F0502020204030204" pitchFamily="34" charset="0"/>
                        </a:rPr>
                        <a:t>Score</a:t>
                      </a:r>
                      <a:endParaRPr lang="en-US" dirty="0">
                        <a:solidFill>
                          <a:schemeClr val="tx1"/>
                        </a:solidFill>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3533714268"/>
                  </a:ext>
                </a:extLst>
              </a:tr>
              <a:tr h="34781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Mesangial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hypercellularity</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&gt;4 mesangial cells in any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mesangial area of a glomerulus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M0: &lt;50% of glomeruli showing mesangial hypercellularity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M1: &gt;50% of glomeruli showing mesangial hypercellularity</a:t>
                      </a:r>
                      <a:endParaRPr lang="en-US" sz="1400"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469380074"/>
                  </a:ext>
                </a:extLst>
              </a:tr>
              <a:tr h="49103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Endocapillary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hypercellularity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Hypercellularity due to increased</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number of cells within glomerular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capillary lumina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E0: no endocapillary hypercellularity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E1: any glomeruli showing endocapillary hypercellularity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930295799"/>
                  </a:ext>
                </a:extLst>
              </a:tr>
              <a:tr h="49103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400" b="0" dirty="0">
                          <a:solidFill>
                            <a:schemeClr val="bg1"/>
                          </a:solidFill>
                          <a:latin typeface="Calibri" panose="020F0502020204030204" pitchFamily="34" charset="0"/>
                        </a:rPr>
                        <a:t>Segmental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glomerulosclerosis</a:t>
                      </a:r>
                      <a:endParaRPr lang="en-US" sz="1400"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Adhesion or sclerosis (obliteration of</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capillary lumina by matrix) in part but</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not the whole glomerular tuft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S0: absent</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S1: present in any glomeruli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792946663"/>
                  </a:ext>
                </a:extLst>
              </a:tr>
              <a:tr h="49103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Tubular atrophy/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interstitial fibrosis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Estimated percentage of cortical area</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showing tubular atrophy or interstitial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fibrosis, whichever is greater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T0: 0%-25% of cortical area</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T1: 26%-50% of cortical area</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T2: &gt;50% of cortical area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79593497"/>
                  </a:ext>
                </a:extLst>
              </a:tr>
              <a:tr h="49103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Cellular or fibrocellular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crescents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Percentage of glomeruli with cellular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or fibrocellular crescents</a:t>
                      </a:r>
                    </a:p>
                    <a:p>
                      <a:endParaRPr lang="en-US" sz="1400"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rPr>
                        <a:t>C0: absent</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C1: 0%-25% of glomeruli</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C2: ≥25% of glomeruli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565053689"/>
                  </a:ext>
                </a:extLst>
              </a:tr>
            </a:tbl>
          </a:graphicData>
        </a:graphic>
      </p:graphicFrame>
    </p:spTree>
    <p:extLst>
      <p:ext uri="{BB962C8B-B14F-4D97-AF65-F5344CB8AC3E}">
        <p14:creationId xmlns:p14="http://schemas.microsoft.com/office/powerpoint/2010/main" val="111573561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6A0077D-93A4-6C6E-3047-AE4194AF1DE4}"/>
              </a:ext>
            </a:extLst>
          </p:cNvPr>
          <p:cNvSpPr>
            <a:spLocks noGrp="1"/>
          </p:cNvSpPr>
          <p:nvPr>
            <p:ph type="title"/>
          </p:nvPr>
        </p:nvSpPr>
        <p:spPr/>
        <p:txBody>
          <a:bodyPr/>
          <a:lstStyle/>
          <a:p>
            <a:r>
              <a:rPr lang="en-US" dirty="0"/>
              <a:t>IgAN Disease Progression and Risk Assessment</a:t>
            </a:r>
          </a:p>
        </p:txBody>
      </p:sp>
      <p:sp>
        <p:nvSpPr>
          <p:cNvPr id="9" name="Content Placeholder 8">
            <a:extLst>
              <a:ext uri="{FF2B5EF4-FFF2-40B4-BE49-F238E27FC236}">
                <a16:creationId xmlns:a16="http://schemas.microsoft.com/office/drawing/2014/main" id="{6C211A32-5B20-926D-E0E8-9A8BB6774258}"/>
              </a:ext>
            </a:extLst>
          </p:cNvPr>
          <p:cNvSpPr>
            <a:spLocks noGrp="1"/>
          </p:cNvSpPr>
          <p:nvPr>
            <p:ph sz="half" idx="1"/>
          </p:nvPr>
        </p:nvSpPr>
        <p:spPr/>
        <p:txBody>
          <a:bodyPr/>
          <a:lstStyle/>
          <a:p>
            <a:r>
              <a:rPr lang="en-US" b="1" dirty="0">
                <a:solidFill>
                  <a:schemeClr val="accent3"/>
                </a:solidFill>
              </a:rPr>
              <a:t>Heterogeneous progression</a:t>
            </a:r>
          </a:p>
          <a:p>
            <a:pPr lvl="1"/>
            <a:r>
              <a:rPr lang="en-US" dirty="0"/>
              <a:t>10-yr risk of ESKD ranges </a:t>
            </a:r>
            <a:br>
              <a:rPr lang="en-US" dirty="0"/>
            </a:br>
            <a:r>
              <a:rPr lang="en-US" dirty="0"/>
              <a:t>5%-60%</a:t>
            </a:r>
          </a:p>
          <a:p>
            <a:pPr lvl="1"/>
            <a:r>
              <a:rPr lang="en-US" dirty="0"/>
              <a:t>Risk stratification based on broad classification of risk factors can be inaccurate</a:t>
            </a:r>
          </a:p>
          <a:p>
            <a:r>
              <a:rPr lang="en-US" b="1" dirty="0">
                <a:solidFill>
                  <a:schemeClr val="accent3"/>
                </a:solidFill>
              </a:rPr>
              <a:t>IgAN Prediction Tool </a:t>
            </a:r>
          </a:p>
          <a:p>
            <a:pPr lvl="1"/>
            <a:r>
              <a:rPr lang="en-US" dirty="0"/>
              <a:t>Estimates risk of 50% decline in eGFR or ESKD after biopsy </a:t>
            </a:r>
          </a:p>
          <a:p>
            <a:pPr marL="0" indent="0">
              <a:buNone/>
            </a:pPr>
            <a:endParaRPr lang="en-US" dirty="0"/>
          </a:p>
        </p:txBody>
      </p:sp>
      <p:grpSp>
        <p:nvGrpSpPr>
          <p:cNvPr id="5" name="Group 4">
            <a:extLst>
              <a:ext uri="{FF2B5EF4-FFF2-40B4-BE49-F238E27FC236}">
                <a16:creationId xmlns:a16="http://schemas.microsoft.com/office/drawing/2014/main" id="{3AF40646-18A2-8BA0-03BE-3857B059285C}"/>
              </a:ext>
            </a:extLst>
          </p:cNvPr>
          <p:cNvGrpSpPr/>
          <p:nvPr/>
        </p:nvGrpSpPr>
        <p:grpSpPr>
          <a:xfrm>
            <a:off x="6016294" y="1600200"/>
            <a:ext cx="5769248" cy="4203390"/>
            <a:chOff x="6003652" y="1760369"/>
            <a:chExt cx="5769248" cy="4203390"/>
          </a:xfrm>
        </p:grpSpPr>
        <p:pic>
          <p:nvPicPr>
            <p:cNvPr id="4" name="Graphic 3">
              <a:extLst>
                <a:ext uri="{FF2B5EF4-FFF2-40B4-BE49-F238E27FC236}">
                  <a16:creationId xmlns:a16="http://schemas.microsoft.com/office/drawing/2014/main" id="{3FF3543A-CB9F-24A9-AA29-9E7B6505F61D}"/>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l="1" r="52260"/>
            <a:stretch/>
          </p:blipFill>
          <p:spPr>
            <a:xfrm rot="5400000">
              <a:off x="6786581" y="977440"/>
              <a:ext cx="4203390" cy="5769248"/>
            </a:xfrm>
            <a:prstGeom prst="rect">
              <a:avLst/>
            </a:prstGeom>
          </p:spPr>
        </p:pic>
        <p:pic>
          <p:nvPicPr>
            <p:cNvPr id="6" name="Picture 5">
              <a:extLst>
                <a:ext uri="{FF2B5EF4-FFF2-40B4-BE49-F238E27FC236}">
                  <a16:creationId xmlns:a16="http://schemas.microsoft.com/office/drawing/2014/main" id="{CB0A4CA1-2FEB-5F10-9BE3-74C97AEAC8B3}"/>
                </a:ext>
              </a:extLst>
            </p:cNvPr>
            <p:cNvPicPr>
              <a:picLocks noChangeAspect="1"/>
            </p:cNvPicPr>
            <p:nvPr/>
          </p:nvPicPr>
          <p:blipFill rotWithShape="1">
            <a:blip r:embed="rId5">
              <a:extLst>
                <a:ext uri="{BEBA8EAE-BF5A-486C-A8C5-ECC9F3942E4B}">
                  <a14:imgProps xmlns:a14="http://schemas.microsoft.com/office/drawing/2010/main">
                    <a14:imgLayer r:embed="rId6">
                      <a14:imgEffect>
                        <a14:sharpenSoften amount="50000"/>
                      </a14:imgEffect>
                    </a14:imgLayer>
                  </a14:imgProps>
                </a:ext>
              </a:extLst>
            </a:blip>
            <a:srcRect l="1442" t="822" r="1945" b="2333"/>
            <a:stretch/>
          </p:blipFill>
          <p:spPr>
            <a:xfrm>
              <a:off x="6333634" y="2068769"/>
              <a:ext cx="5093540" cy="3894990"/>
            </a:xfrm>
            <a:prstGeom prst="rect">
              <a:avLst/>
            </a:prstGeom>
          </p:spPr>
        </p:pic>
      </p:grpSp>
      <p:sp>
        <p:nvSpPr>
          <p:cNvPr id="7" name="TextBox 6">
            <a:extLst>
              <a:ext uri="{FF2B5EF4-FFF2-40B4-BE49-F238E27FC236}">
                <a16:creationId xmlns:a16="http://schemas.microsoft.com/office/drawing/2014/main" id="{9F6DFE81-BBD2-6D0F-C366-825F6E3A159C}"/>
              </a:ext>
            </a:extLst>
          </p:cNvPr>
          <p:cNvSpPr txBox="1"/>
          <p:nvPr/>
        </p:nvSpPr>
        <p:spPr bwMode="auto">
          <a:xfrm>
            <a:off x="425461" y="6382689"/>
            <a:ext cx="83089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Barbour. JAMA Intern Med. 2019;179:942. qxmd.com/calculate/calculator_499/international-igan-prediction-tool-at-biopsy-adults </a:t>
            </a:r>
          </a:p>
        </p:txBody>
      </p:sp>
    </p:spTree>
    <p:extLst>
      <p:ext uri="{BB962C8B-B14F-4D97-AF65-F5344CB8AC3E}">
        <p14:creationId xmlns:p14="http://schemas.microsoft.com/office/powerpoint/2010/main" val="12067984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66C04D46-6B6C-1A6E-018F-DDA18CDCC350}"/>
              </a:ext>
            </a:extLst>
          </p:cNvPr>
          <p:cNvGrpSpPr/>
          <p:nvPr/>
        </p:nvGrpSpPr>
        <p:grpSpPr>
          <a:xfrm>
            <a:off x="2289411" y="339301"/>
            <a:ext cx="4608901" cy="954107"/>
            <a:chOff x="1538681" y="1600200"/>
            <a:chExt cx="4608901" cy="954107"/>
          </a:xfrm>
          <a:solidFill>
            <a:schemeClr val="accent1"/>
          </a:solidFill>
        </p:grpSpPr>
        <p:sp>
          <p:nvSpPr>
            <p:cNvPr id="5" name="Rectangle 4">
              <a:extLst>
                <a:ext uri="{FF2B5EF4-FFF2-40B4-BE49-F238E27FC236}">
                  <a16:creationId xmlns:a16="http://schemas.microsoft.com/office/drawing/2014/main" id="{BFA7EE09-1FFB-3A5D-1CF2-8EB49814BAFF}"/>
                </a:ext>
              </a:extLst>
            </p:cNvPr>
            <p:cNvSpPr/>
            <p:nvPr/>
          </p:nvSpPr>
          <p:spPr bwMode="auto">
            <a:xfrm>
              <a:off x="1538681" y="1600200"/>
              <a:ext cx="4608901" cy="950843"/>
            </a:xfrm>
            <a:prstGeom prst="rect">
              <a:avLst/>
            </a:prstGeom>
            <a:grp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 name="TextBox 5">
              <a:extLst>
                <a:ext uri="{FF2B5EF4-FFF2-40B4-BE49-F238E27FC236}">
                  <a16:creationId xmlns:a16="http://schemas.microsoft.com/office/drawing/2014/main" id="{DA45CA98-BEB9-19F7-9BBC-B170306EC7F5}"/>
                </a:ext>
              </a:extLst>
            </p:cNvPr>
            <p:cNvSpPr txBox="1"/>
            <p:nvPr/>
          </p:nvSpPr>
          <p:spPr bwMode="auto">
            <a:xfrm>
              <a:off x="1630018" y="1600200"/>
              <a:ext cx="2213114" cy="954107"/>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Lifestyle interventions</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Healthy diet, restrict Na</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Regular exercise</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Weight control</a:t>
              </a:r>
            </a:p>
          </p:txBody>
        </p:sp>
        <p:sp>
          <p:nvSpPr>
            <p:cNvPr id="7" name="TextBox 6">
              <a:extLst>
                <a:ext uri="{FF2B5EF4-FFF2-40B4-BE49-F238E27FC236}">
                  <a16:creationId xmlns:a16="http://schemas.microsoft.com/office/drawing/2014/main" id="{0577AE57-0243-0B8E-0984-86DB0B4206D1}"/>
                </a:ext>
              </a:extLst>
            </p:cNvPr>
            <p:cNvSpPr txBox="1"/>
            <p:nvPr/>
          </p:nvSpPr>
          <p:spPr bwMode="auto">
            <a:xfrm>
              <a:off x="3914591" y="1616814"/>
              <a:ext cx="2213113" cy="738664"/>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Modify cardiovascular risks</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Smoking cessation</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Address lipids</a:t>
              </a:r>
            </a:p>
          </p:txBody>
        </p:sp>
      </p:grpSp>
      <p:grpSp>
        <p:nvGrpSpPr>
          <p:cNvPr id="8" name="Group 7">
            <a:extLst>
              <a:ext uri="{FF2B5EF4-FFF2-40B4-BE49-F238E27FC236}">
                <a16:creationId xmlns:a16="http://schemas.microsoft.com/office/drawing/2014/main" id="{4FB48569-C060-BE54-9BB3-D11C6779714C}"/>
              </a:ext>
            </a:extLst>
          </p:cNvPr>
          <p:cNvGrpSpPr/>
          <p:nvPr/>
        </p:nvGrpSpPr>
        <p:grpSpPr>
          <a:xfrm>
            <a:off x="3515374" y="1600200"/>
            <a:ext cx="2156975" cy="738665"/>
            <a:chOff x="1300015" y="1600200"/>
            <a:chExt cx="3806886" cy="738665"/>
          </a:xfrm>
          <a:solidFill>
            <a:schemeClr val="accent1"/>
          </a:solidFill>
        </p:grpSpPr>
        <p:sp>
          <p:nvSpPr>
            <p:cNvPr id="9" name="Rectangle 8">
              <a:extLst>
                <a:ext uri="{FF2B5EF4-FFF2-40B4-BE49-F238E27FC236}">
                  <a16:creationId xmlns:a16="http://schemas.microsoft.com/office/drawing/2014/main" id="{1F880047-11D2-B192-5D4A-17376DE90318}"/>
                </a:ext>
              </a:extLst>
            </p:cNvPr>
            <p:cNvSpPr/>
            <p:nvPr/>
          </p:nvSpPr>
          <p:spPr bwMode="auto">
            <a:xfrm>
              <a:off x="1300015" y="1603465"/>
              <a:ext cx="3806886" cy="735400"/>
            </a:xfrm>
            <a:prstGeom prst="rect">
              <a:avLst/>
            </a:prstGeom>
            <a:grp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 name="TextBox 9">
              <a:extLst>
                <a:ext uri="{FF2B5EF4-FFF2-40B4-BE49-F238E27FC236}">
                  <a16:creationId xmlns:a16="http://schemas.microsoft.com/office/drawing/2014/main" id="{1FEBCAA7-2CD6-6E89-A735-5DB0365E891E}"/>
                </a:ext>
              </a:extLst>
            </p:cNvPr>
            <p:cNvSpPr txBox="1"/>
            <p:nvPr/>
          </p:nvSpPr>
          <p:spPr bwMode="auto">
            <a:xfrm>
              <a:off x="1300015" y="1600200"/>
              <a:ext cx="3806886" cy="738664"/>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Maximum tolerated RAASi</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Target BP control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&lt; 120-130/80 mm Hg</a:t>
              </a:r>
            </a:p>
          </p:txBody>
        </p:sp>
      </p:grpSp>
      <p:sp>
        <p:nvSpPr>
          <p:cNvPr id="11" name="TextBox 10">
            <a:extLst>
              <a:ext uri="{FF2B5EF4-FFF2-40B4-BE49-F238E27FC236}">
                <a16:creationId xmlns:a16="http://schemas.microsoft.com/office/drawing/2014/main" id="{E299878E-C246-1AE5-3F13-FB0C96140F6C}"/>
              </a:ext>
            </a:extLst>
          </p:cNvPr>
          <p:cNvSpPr txBox="1"/>
          <p:nvPr/>
        </p:nvSpPr>
        <p:spPr bwMode="auto">
          <a:xfrm>
            <a:off x="3357246" y="2565882"/>
            <a:ext cx="24732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If proteinuria &gt;0.5 g/24 hr</a:t>
            </a:r>
          </a:p>
        </p:txBody>
      </p:sp>
      <p:grpSp>
        <p:nvGrpSpPr>
          <p:cNvPr id="12" name="Group 11">
            <a:extLst>
              <a:ext uri="{FF2B5EF4-FFF2-40B4-BE49-F238E27FC236}">
                <a16:creationId xmlns:a16="http://schemas.microsoft.com/office/drawing/2014/main" id="{C4218FB4-B02A-EE46-EE2F-D7B5DD884B42}"/>
              </a:ext>
            </a:extLst>
          </p:cNvPr>
          <p:cNvGrpSpPr/>
          <p:nvPr/>
        </p:nvGrpSpPr>
        <p:grpSpPr>
          <a:xfrm>
            <a:off x="3514224" y="3059667"/>
            <a:ext cx="2156975" cy="307777"/>
            <a:chOff x="1300015" y="1600200"/>
            <a:chExt cx="3806886" cy="307777"/>
          </a:xfrm>
          <a:solidFill>
            <a:schemeClr val="accent1"/>
          </a:solidFill>
        </p:grpSpPr>
        <p:sp>
          <p:nvSpPr>
            <p:cNvPr id="13" name="Rectangle 12">
              <a:extLst>
                <a:ext uri="{FF2B5EF4-FFF2-40B4-BE49-F238E27FC236}">
                  <a16:creationId xmlns:a16="http://schemas.microsoft.com/office/drawing/2014/main" id="{A5C73992-A85B-9793-3079-CB2549A294B1}"/>
                </a:ext>
              </a:extLst>
            </p:cNvPr>
            <p:cNvSpPr/>
            <p:nvPr/>
          </p:nvSpPr>
          <p:spPr bwMode="auto">
            <a:xfrm>
              <a:off x="1300015" y="1603465"/>
              <a:ext cx="3806886" cy="304512"/>
            </a:xfrm>
            <a:prstGeom prst="rect">
              <a:avLst/>
            </a:prstGeom>
            <a:grp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 name="TextBox 13">
              <a:extLst>
                <a:ext uri="{FF2B5EF4-FFF2-40B4-BE49-F238E27FC236}">
                  <a16:creationId xmlns:a16="http://schemas.microsoft.com/office/drawing/2014/main" id="{9E9F7427-2191-3A6A-EA83-686C82686961}"/>
                </a:ext>
              </a:extLst>
            </p:cNvPr>
            <p:cNvSpPr txBox="1"/>
            <p:nvPr/>
          </p:nvSpPr>
          <p:spPr bwMode="auto">
            <a:xfrm>
              <a:off x="1300015" y="1600200"/>
              <a:ext cx="3806886" cy="307777"/>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Add SGLT2i if eGFR ≥20</a:t>
              </a:r>
            </a:p>
          </p:txBody>
        </p:sp>
      </p:grpSp>
      <p:sp>
        <p:nvSpPr>
          <p:cNvPr id="15" name="TextBox 14">
            <a:extLst>
              <a:ext uri="{FF2B5EF4-FFF2-40B4-BE49-F238E27FC236}">
                <a16:creationId xmlns:a16="http://schemas.microsoft.com/office/drawing/2014/main" id="{8613DBA2-3A55-82B5-1A33-846E8C6D8B7C}"/>
              </a:ext>
            </a:extLst>
          </p:cNvPr>
          <p:cNvSpPr txBox="1"/>
          <p:nvPr/>
        </p:nvSpPr>
        <p:spPr bwMode="auto">
          <a:xfrm>
            <a:off x="2400065" y="3540252"/>
            <a:ext cx="440167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Proteinuria ≥0.75-1 g/day despite 3 mo of optimized supportive care</a:t>
            </a:r>
            <a:r>
              <a:rPr lang="en-US" sz="1400" dirty="0">
                <a:solidFill>
                  <a:srgbClr val="000000"/>
                </a:solidFill>
                <a:latin typeface="Calibri"/>
              </a:rPr>
              <a:t>—</a:t>
            </a:r>
            <a:r>
              <a:rPr lang="en-US" sz="1400" dirty="0">
                <a:solidFill>
                  <a:srgbClr val="000000"/>
                </a:solidFill>
                <a:latin typeface="Calibri" panose="020F0502020204030204" pitchFamily="34" charset="0"/>
              </a:rPr>
              <a:t>high risk of progression</a:t>
            </a:r>
          </a:p>
        </p:txBody>
      </p:sp>
      <p:grpSp>
        <p:nvGrpSpPr>
          <p:cNvPr id="16" name="Group 15">
            <a:extLst>
              <a:ext uri="{FF2B5EF4-FFF2-40B4-BE49-F238E27FC236}">
                <a16:creationId xmlns:a16="http://schemas.microsoft.com/office/drawing/2014/main" id="{A51475C2-2EF2-A3AC-0443-B16C16632607}"/>
              </a:ext>
            </a:extLst>
          </p:cNvPr>
          <p:cNvGrpSpPr/>
          <p:nvPr/>
        </p:nvGrpSpPr>
        <p:grpSpPr>
          <a:xfrm>
            <a:off x="3522415" y="4250788"/>
            <a:ext cx="2156975" cy="307777"/>
            <a:chOff x="1300015" y="1600200"/>
            <a:chExt cx="3806886" cy="307777"/>
          </a:xfrm>
          <a:solidFill>
            <a:schemeClr val="accent1"/>
          </a:solidFill>
        </p:grpSpPr>
        <p:sp>
          <p:nvSpPr>
            <p:cNvPr id="17" name="Rectangle 16">
              <a:extLst>
                <a:ext uri="{FF2B5EF4-FFF2-40B4-BE49-F238E27FC236}">
                  <a16:creationId xmlns:a16="http://schemas.microsoft.com/office/drawing/2014/main" id="{58E34D85-7ACC-FE34-EAB7-DB68FF8547E6}"/>
                </a:ext>
              </a:extLst>
            </p:cNvPr>
            <p:cNvSpPr/>
            <p:nvPr/>
          </p:nvSpPr>
          <p:spPr bwMode="auto">
            <a:xfrm>
              <a:off x="1300015" y="1603465"/>
              <a:ext cx="3806886" cy="304512"/>
            </a:xfrm>
            <a:prstGeom prst="rect">
              <a:avLst/>
            </a:prstGeom>
            <a:grp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8" name="TextBox 17">
              <a:extLst>
                <a:ext uri="{FF2B5EF4-FFF2-40B4-BE49-F238E27FC236}">
                  <a16:creationId xmlns:a16="http://schemas.microsoft.com/office/drawing/2014/main" id="{5538D5C0-DCC0-1F5F-2F56-CF484E86D5AC}"/>
                </a:ext>
              </a:extLst>
            </p:cNvPr>
            <p:cNvSpPr txBox="1"/>
            <p:nvPr/>
          </p:nvSpPr>
          <p:spPr bwMode="auto">
            <a:xfrm>
              <a:off x="1300015" y="1600200"/>
              <a:ext cx="3806886" cy="307777"/>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Enroll in clinical trial</a:t>
              </a:r>
            </a:p>
          </p:txBody>
        </p:sp>
      </p:grpSp>
      <p:sp>
        <p:nvSpPr>
          <p:cNvPr id="19" name="TextBox 18">
            <a:extLst>
              <a:ext uri="{FF2B5EF4-FFF2-40B4-BE49-F238E27FC236}">
                <a16:creationId xmlns:a16="http://schemas.microsoft.com/office/drawing/2014/main" id="{D6CA1F35-8839-378D-A645-214436B41523}"/>
              </a:ext>
            </a:extLst>
          </p:cNvPr>
          <p:cNvSpPr txBox="1"/>
          <p:nvPr/>
        </p:nvSpPr>
        <p:spPr bwMode="auto">
          <a:xfrm>
            <a:off x="3364287" y="4740977"/>
            <a:ext cx="24732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b="0" dirty="0">
                <a:solidFill>
                  <a:srgbClr val="000000"/>
                </a:solidFill>
                <a:latin typeface="Calibri" panose="020F0502020204030204" pitchFamily="34" charset="0"/>
              </a:rPr>
              <a:t>If enrollment not possible</a:t>
            </a:r>
          </a:p>
        </p:txBody>
      </p:sp>
      <p:grpSp>
        <p:nvGrpSpPr>
          <p:cNvPr id="20" name="Group 19">
            <a:extLst>
              <a:ext uri="{FF2B5EF4-FFF2-40B4-BE49-F238E27FC236}">
                <a16:creationId xmlns:a16="http://schemas.microsoft.com/office/drawing/2014/main" id="{8F58FE09-098A-7A85-A26B-F6613909B35D}"/>
              </a:ext>
            </a:extLst>
          </p:cNvPr>
          <p:cNvGrpSpPr/>
          <p:nvPr/>
        </p:nvGrpSpPr>
        <p:grpSpPr>
          <a:xfrm>
            <a:off x="588387" y="5411406"/>
            <a:ext cx="2931194" cy="307777"/>
            <a:chOff x="1300015" y="1600200"/>
            <a:chExt cx="3806886" cy="307777"/>
          </a:xfrm>
          <a:solidFill>
            <a:schemeClr val="accent1"/>
          </a:solidFill>
        </p:grpSpPr>
        <p:sp>
          <p:nvSpPr>
            <p:cNvPr id="21" name="Rectangle 20">
              <a:extLst>
                <a:ext uri="{FF2B5EF4-FFF2-40B4-BE49-F238E27FC236}">
                  <a16:creationId xmlns:a16="http://schemas.microsoft.com/office/drawing/2014/main" id="{C603FA85-795C-0130-A7B4-835E10F3BB82}"/>
                </a:ext>
              </a:extLst>
            </p:cNvPr>
            <p:cNvSpPr/>
            <p:nvPr/>
          </p:nvSpPr>
          <p:spPr bwMode="auto">
            <a:xfrm>
              <a:off x="1300015" y="1603465"/>
              <a:ext cx="3806886" cy="304512"/>
            </a:xfrm>
            <a:prstGeom prst="rect">
              <a:avLst/>
            </a:prstGeom>
            <a:grp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 name="TextBox 21">
              <a:extLst>
                <a:ext uri="{FF2B5EF4-FFF2-40B4-BE49-F238E27FC236}">
                  <a16:creationId xmlns:a16="http://schemas.microsoft.com/office/drawing/2014/main" id="{39F9892F-0BFA-8114-AAA9-277DC6595DE3}"/>
                </a:ext>
              </a:extLst>
            </p:cNvPr>
            <p:cNvSpPr txBox="1"/>
            <p:nvPr/>
          </p:nvSpPr>
          <p:spPr bwMode="auto">
            <a:xfrm>
              <a:off x="1351820" y="1600200"/>
              <a:ext cx="3721630" cy="307777"/>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Continue maximum supportive care</a:t>
              </a:r>
            </a:p>
          </p:txBody>
        </p:sp>
      </p:grpSp>
      <p:sp>
        <p:nvSpPr>
          <p:cNvPr id="23" name="TextBox 22">
            <a:extLst>
              <a:ext uri="{FF2B5EF4-FFF2-40B4-BE49-F238E27FC236}">
                <a16:creationId xmlns:a16="http://schemas.microsoft.com/office/drawing/2014/main" id="{8FFC9A61-C9EE-001F-4EEB-9F8D4C3BDF3B}"/>
              </a:ext>
            </a:extLst>
          </p:cNvPr>
          <p:cNvSpPr txBox="1"/>
          <p:nvPr/>
        </p:nvSpPr>
        <p:spPr bwMode="auto">
          <a:xfrm>
            <a:off x="2380747" y="4959530"/>
            <a:ext cx="2211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eGFR &lt;30 mL/min/1.73 m</a:t>
            </a:r>
            <a:r>
              <a:rPr lang="en-US" sz="1400" baseline="30000" dirty="0">
                <a:solidFill>
                  <a:srgbClr val="000000"/>
                </a:solidFill>
                <a:latin typeface="Calibri" panose="020F0502020204030204" pitchFamily="34" charset="0"/>
              </a:rPr>
              <a:t>2</a:t>
            </a:r>
          </a:p>
        </p:txBody>
      </p:sp>
      <p:sp>
        <p:nvSpPr>
          <p:cNvPr id="24" name="TextBox 23">
            <a:extLst>
              <a:ext uri="{FF2B5EF4-FFF2-40B4-BE49-F238E27FC236}">
                <a16:creationId xmlns:a16="http://schemas.microsoft.com/office/drawing/2014/main" id="{6FF8FA1F-8445-3FF9-6B66-DDC568D0E93D}"/>
              </a:ext>
            </a:extLst>
          </p:cNvPr>
          <p:cNvSpPr txBox="1"/>
          <p:nvPr/>
        </p:nvSpPr>
        <p:spPr bwMode="auto">
          <a:xfrm>
            <a:off x="4712132" y="4962900"/>
            <a:ext cx="2211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eGFR </a:t>
            </a:r>
            <a:r>
              <a:rPr lang="en-US" sz="1400" dirty="0">
                <a:solidFill>
                  <a:srgbClr val="000000"/>
                </a:solidFill>
                <a:latin typeface="Calibri" panose="020F0502020204030204" pitchFamily="34" charset="0"/>
                <a:cs typeface="Calibri" panose="020F0502020204030204" pitchFamily="34" charset="0"/>
              </a:rPr>
              <a:t>≥30</a:t>
            </a:r>
            <a:r>
              <a:rPr lang="en-US" sz="1400" dirty="0">
                <a:solidFill>
                  <a:srgbClr val="000000"/>
                </a:solidFill>
                <a:latin typeface="Calibri" panose="020F0502020204030204" pitchFamily="34" charset="0"/>
              </a:rPr>
              <a:t> mL/min/1.73 m</a:t>
            </a:r>
            <a:r>
              <a:rPr lang="en-US" sz="1400" baseline="30000" dirty="0">
                <a:solidFill>
                  <a:srgbClr val="000000"/>
                </a:solidFill>
                <a:latin typeface="Calibri" panose="020F0502020204030204" pitchFamily="34" charset="0"/>
              </a:rPr>
              <a:t>2</a:t>
            </a:r>
            <a:endParaRPr lang="en-US" sz="1400" dirty="0">
              <a:solidFill>
                <a:srgbClr val="000000"/>
              </a:solidFill>
              <a:latin typeface="Calibri" panose="020F0502020204030204" pitchFamily="34" charset="0"/>
            </a:endParaRPr>
          </a:p>
        </p:txBody>
      </p:sp>
      <p:grpSp>
        <p:nvGrpSpPr>
          <p:cNvPr id="25" name="Group 24">
            <a:extLst>
              <a:ext uri="{FF2B5EF4-FFF2-40B4-BE49-F238E27FC236}">
                <a16:creationId xmlns:a16="http://schemas.microsoft.com/office/drawing/2014/main" id="{FAEFD63A-4AC9-81DE-894B-CC33AEF05821}"/>
              </a:ext>
            </a:extLst>
          </p:cNvPr>
          <p:cNvGrpSpPr/>
          <p:nvPr/>
        </p:nvGrpSpPr>
        <p:grpSpPr>
          <a:xfrm>
            <a:off x="7209680" y="3202628"/>
            <a:ext cx="3644838" cy="701572"/>
            <a:chOff x="1538682" y="1600201"/>
            <a:chExt cx="1021117" cy="701572"/>
          </a:xfrm>
        </p:grpSpPr>
        <p:sp>
          <p:nvSpPr>
            <p:cNvPr id="26" name="Rectangle 25">
              <a:extLst>
                <a:ext uri="{FF2B5EF4-FFF2-40B4-BE49-F238E27FC236}">
                  <a16:creationId xmlns:a16="http://schemas.microsoft.com/office/drawing/2014/main" id="{BF1C422D-6900-08A7-D27E-7190AB5D4CAC}"/>
                </a:ext>
              </a:extLst>
            </p:cNvPr>
            <p:cNvSpPr/>
            <p:nvPr/>
          </p:nvSpPr>
          <p:spPr bwMode="auto">
            <a:xfrm>
              <a:off x="1538682" y="1600201"/>
              <a:ext cx="1021117" cy="389450"/>
            </a:xfrm>
            <a:prstGeom prst="rect">
              <a:avLst/>
            </a:pr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7" name="TextBox 26">
              <a:extLst>
                <a:ext uri="{FF2B5EF4-FFF2-40B4-BE49-F238E27FC236}">
                  <a16:creationId xmlns:a16="http://schemas.microsoft.com/office/drawing/2014/main" id="{2E29E56A-263A-66F6-DB05-1D525624340C}"/>
                </a:ext>
              </a:extLst>
            </p:cNvPr>
            <p:cNvSpPr txBox="1"/>
            <p:nvPr/>
          </p:nvSpPr>
          <p:spPr bwMode="auto">
            <a:xfrm>
              <a:off x="1555646" y="1655442"/>
              <a:ext cx="10041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Hydroxychloroquine for patients of Chinese ethnicity</a:t>
              </a:r>
            </a:p>
          </p:txBody>
        </p:sp>
      </p:grpSp>
      <p:grpSp>
        <p:nvGrpSpPr>
          <p:cNvPr id="28" name="Group 27">
            <a:extLst>
              <a:ext uri="{FF2B5EF4-FFF2-40B4-BE49-F238E27FC236}">
                <a16:creationId xmlns:a16="http://schemas.microsoft.com/office/drawing/2014/main" id="{9F1E247B-BB4C-0FA8-2D8E-EE705232E5CF}"/>
              </a:ext>
            </a:extLst>
          </p:cNvPr>
          <p:cNvGrpSpPr/>
          <p:nvPr/>
        </p:nvGrpSpPr>
        <p:grpSpPr>
          <a:xfrm>
            <a:off x="7209680" y="3592078"/>
            <a:ext cx="3644834" cy="950843"/>
            <a:chOff x="1538680" y="1600200"/>
            <a:chExt cx="1548412" cy="950843"/>
          </a:xfrm>
        </p:grpSpPr>
        <p:sp>
          <p:nvSpPr>
            <p:cNvPr id="29" name="Rectangle 28">
              <a:extLst>
                <a:ext uri="{FF2B5EF4-FFF2-40B4-BE49-F238E27FC236}">
                  <a16:creationId xmlns:a16="http://schemas.microsoft.com/office/drawing/2014/main" id="{818CA257-E4F6-4CF9-7765-06C80330D5E9}"/>
                </a:ext>
              </a:extLst>
            </p:cNvPr>
            <p:cNvSpPr/>
            <p:nvPr/>
          </p:nvSpPr>
          <p:spPr bwMode="auto">
            <a:xfrm>
              <a:off x="1538680" y="1600200"/>
              <a:ext cx="1548412" cy="950843"/>
            </a:xfrm>
            <a:prstGeom prst="rect">
              <a:avLst/>
            </a:prstGeom>
            <a:solidFill>
              <a:srgbClr val="E1471D">
                <a:lumMod val="60000"/>
                <a:lumOff val="4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 name="TextBox 29">
              <a:extLst>
                <a:ext uri="{FF2B5EF4-FFF2-40B4-BE49-F238E27FC236}">
                  <a16:creationId xmlns:a16="http://schemas.microsoft.com/office/drawing/2014/main" id="{976CE0C7-33AF-9DA1-C540-5BB3DC5A9B74}"/>
                </a:ext>
              </a:extLst>
            </p:cNvPr>
            <p:cNvSpPr txBox="1"/>
            <p:nvPr/>
          </p:nvSpPr>
          <p:spPr bwMode="auto">
            <a:xfrm>
              <a:off x="1555646" y="1655442"/>
              <a:ext cx="14992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Replace ACEi/ARB with sparsentan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Targeted-release budesonide </a:t>
              </a:r>
            </a:p>
          </p:txBody>
        </p:sp>
      </p:grpSp>
      <p:grpSp>
        <p:nvGrpSpPr>
          <p:cNvPr id="31" name="Group 30">
            <a:extLst>
              <a:ext uri="{FF2B5EF4-FFF2-40B4-BE49-F238E27FC236}">
                <a16:creationId xmlns:a16="http://schemas.microsoft.com/office/drawing/2014/main" id="{6EFA0D50-05B2-FF95-54A3-6D11AF0A0D19}"/>
              </a:ext>
            </a:extLst>
          </p:cNvPr>
          <p:cNvGrpSpPr/>
          <p:nvPr/>
        </p:nvGrpSpPr>
        <p:grpSpPr>
          <a:xfrm>
            <a:off x="7209676" y="4502095"/>
            <a:ext cx="3781951" cy="1800516"/>
            <a:chOff x="1538679" y="1600199"/>
            <a:chExt cx="2491007" cy="1800516"/>
          </a:xfrm>
        </p:grpSpPr>
        <p:sp>
          <p:nvSpPr>
            <p:cNvPr id="32" name="Rectangle 31">
              <a:extLst>
                <a:ext uri="{FF2B5EF4-FFF2-40B4-BE49-F238E27FC236}">
                  <a16:creationId xmlns:a16="http://schemas.microsoft.com/office/drawing/2014/main" id="{535F3574-3C99-1379-5CA2-7E9AE4D9F612}"/>
                </a:ext>
              </a:extLst>
            </p:cNvPr>
            <p:cNvSpPr/>
            <p:nvPr/>
          </p:nvSpPr>
          <p:spPr bwMode="auto">
            <a:xfrm>
              <a:off x="1538679" y="1600199"/>
              <a:ext cx="2400694" cy="1800515"/>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 name="TextBox 32">
              <a:extLst>
                <a:ext uri="{FF2B5EF4-FFF2-40B4-BE49-F238E27FC236}">
                  <a16:creationId xmlns:a16="http://schemas.microsoft.com/office/drawing/2014/main" id="{B768CBA6-F96E-A3A9-FF32-5890A6ACD1F4}"/>
                </a:ext>
              </a:extLst>
            </p:cNvPr>
            <p:cNvSpPr txBox="1"/>
            <p:nvPr/>
          </p:nvSpPr>
          <p:spPr bwMode="auto">
            <a:xfrm>
              <a:off x="1555647" y="1646389"/>
              <a:ext cx="2474039"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Systemic corticosteroids (starting prednisolone </a:t>
              </a:r>
              <a:b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b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0.5 mg/kg/day, max 40 mg/day) with prophylactic </a:t>
              </a:r>
              <a:b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b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cotrimoxazole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Mycophenolate mofetil for patients of Chinese ethnicity</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For Japanese patients: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Tonsillectomy with systemic corticosteroids</a:t>
              </a:r>
            </a:p>
          </p:txBody>
        </p:sp>
      </p:grpSp>
      <p:sp>
        <p:nvSpPr>
          <p:cNvPr id="34" name="TextBox 33">
            <a:extLst>
              <a:ext uri="{FF2B5EF4-FFF2-40B4-BE49-F238E27FC236}">
                <a16:creationId xmlns:a16="http://schemas.microsoft.com/office/drawing/2014/main" id="{09CED705-37BE-AA10-D714-529ECFC9922F}"/>
              </a:ext>
            </a:extLst>
          </p:cNvPr>
          <p:cNvSpPr txBox="1"/>
          <p:nvPr/>
        </p:nvSpPr>
        <p:spPr bwMode="auto">
          <a:xfrm>
            <a:off x="404221" y="1384757"/>
            <a:ext cx="164186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defRPr/>
            </a:pPr>
            <a:r>
              <a:rPr lang="en-US" sz="1400" b="0" dirty="0">
                <a:solidFill>
                  <a:srgbClr val="000000"/>
                </a:solidFill>
                <a:latin typeface="Calibri" panose="020F0502020204030204" pitchFamily="34" charset="0"/>
              </a:rPr>
              <a:t>Review every </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4-8 wk during optimization of supportive care</a:t>
            </a:r>
          </a:p>
        </p:txBody>
      </p:sp>
      <p:sp>
        <p:nvSpPr>
          <p:cNvPr id="35" name="Freeform: Shape 34">
            <a:extLst>
              <a:ext uri="{FF2B5EF4-FFF2-40B4-BE49-F238E27FC236}">
                <a16:creationId xmlns:a16="http://schemas.microsoft.com/office/drawing/2014/main" id="{97BEC203-7097-11F4-A379-D113BE25AA0A}"/>
              </a:ext>
            </a:extLst>
          </p:cNvPr>
          <p:cNvSpPr/>
          <p:nvPr/>
        </p:nvSpPr>
        <p:spPr bwMode="auto">
          <a:xfrm>
            <a:off x="2064190" y="325925"/>
            <a:ext cx="135802" cy="3032911"/>
          </a:xfrm>
          <a:custGeom>
            <a:avLst/>
            <a:gdLst>
              <a:gd name="connsiteX0" fmla="*/ 135802 w 135802"/>
              <a:gd name="connsiteY0" fmla="*/ 0 h 3032911"/>
              <a:gd name="connsiteX1" fmla="*/ 0 w 135802"/>
              <a:gd name="connsiteY1" fmla="*/ 0 h 3032911"/>
              <a:gd name="connsiteX2" fmla="*/ 0 w 135802"/>
              <a:gd name="connsiteY2" fmla="*/ 3032911 h 3032911"/>
              <a:gd name="connsiteX3" fmla="*/ 126749 w 135802"/>
              <a:gd name="connsiteY3" fmla="*/ 3032911 h 3032911"/>
            </a:gdLst>
            <a:ahLst/>
            <a:cxnLst>
              <a:cxn ang="0">
                <a:pos x="connsiteX0" y="connsiteY0"/>
              </a:cxn>
              <a:cxn ang="0">
                <a:pos x="connsiteX1" y="connsiteY1"/>
              </a:cxn>
              <a:cxn ang="0">
                <a:pos x="connsiteX2" y="connsiteY2"/>
              </a:cxn>
              <a:cxn ang="0">
                <a:pos x="connsiteX3" y="connsiteY3"/>
              </a:cxn>
            </a:cxnLst>
            <a:rect l="l" t="t" r="r" b="b"/>
            <a:pathLst>
              <a:path w="135802" h="3032911">
                <a:moveTo>
                  <a:pt x="135802" y="0"/>
                </a:moveTo>
                <a:lnTo>
                  <a:pt x="0" y="0"/>
                </a:lnTo>
                <a:lnTo>
                  <a:pt x="0" y="3032911"/>
                </a:lnTo>
                <a:lnTo>
                  <a:pt x="126749" y="3032911"/>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36" name="Straight Arrow Connector 35">
            <a:extLst>
              <a:ext uri="{FF2B5EF4-FFF2-40B4-BE49-F238E27FC236}">
                <a16:creationId xmlns:a16="http://schemas.microsoft.com/office/drawing/2014/main" id="{820670B9-BD9A-4F92-A1CC-FCA16D3A95DD}"/>
              </a:ext>
            </a:extLst>
          </p:cNvPr>
          <p:cNvCxnSpPr>
            <a:endCxn id="10" idx="0"/>
          </p:cNvCxnSpPr>
          <p:nvPr/>
        </p:nvCxnSpPr>
        <p:spPr bwMode="auto">
          <a:xfrm>
            <a:off x="4592711" y="1290144"/>
            <a:ext cx="1151" cy="310056"/>
          </a:xfrm>
          <a:prstGeom prst="straightConnector1">
            <a:avLst/>
          </a:prstGeom>
          <a:noFill/>
          <a:ln w="28575" cap="flat" cmpd="sng" algn="ctr">
            <a:solidFill>
              <a:srgbClr val="000000"/>
            </a:solidFill>
            <a:prstDash val="solid"/>
            <a:round/>
            <a:headEnd type="none" w="med" len="med"/>
            <a:tailEnd type="triangle"/>
          </a:ln>
          <a:effectLst/>
        </p:spPr>
      </p:cxnSp>
      <p:cxnSp>
        <p:nvCxnSpPr>
          <p:cNvPr id="37" name="Straight Arrow Connector 36">
            <a:extLst>
              <a:ext uri="{FF2B5EF4-FFF2-40B4-BE49-F238E27FC236}">
                <a16:creationId xmlns:a16="http://schemas.microsoft.com/office/drawing/2014/main" id="{E140C32D-B9B8-FDAB-33C2-2A50A8F86499}"/>
              </a:ext>
            </a:extLst>
          </p:cNvPr>
          <p:cNvCxnSpPr>
            <a:stCxn id="10" idx="2"/>
            <a:endCxn id="11" idx="0"/>
          </p:cNvCxnSpPr>
          <p:nvPr/>
        </p:nvCxnSpPr>
        <p:spPr bwMode="auto">
          <a:xfrm flipH="1">
            <a:off x="4593861" y="2338864"/>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38" name="Straight Arrow Connector 37">
            <a:extLst>
              <a:ext uri="{FF2B5EF4-FFF2-40B4-BE49-F238E27FC236}">
                <a16:creationId xmlns:a16="http://schemas.microsoft.com/office/drawing/2014/main" id="{4B04DA8E-9BB8-1FC6-51A2-0305F3DBE8EF}"/>
              </a:ext>
            </a:extLst>
          </p:cNvPr>
          <p:cNvCxnSpPr/>
          <p:nvPr/>
        </p:nvCxnSpPr>
        <p:spPr bwMode="auto">
          <a:xfrm flipH="1">
            <a:off x="4592710" y="2833553"/>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39" name="Straight Arrow Connector 38">
            <a:extLst>
              <a:ext uri="{FF2B5EF4-FFF2-40B4-BE49-F238E27FC236}">
                <a16:creationId xmlns:a16="http://schemas.microsoft.com/office/drawing/2014/main" id="{B8BDC802-3B94-3DAB-2B72-EB08212B5AEC}"/>
              </a:ext>
            </a:extLst>
          </p:cNvPr>
          <p:cNvCxnSpPr/>
          <p:nvPr/>
        </p:nvCxnSpPr>
        <p:spPr bwMode="auto">
          <a:xfrm flipH="1">
            <a:off x="4592709" y="3365515"/>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40" name="Straight Arrow Connector 39">
            <a:extLst>
              <a:ext uri="{FF2B5EF4-FFF2-40B4-BE49-F238E27FC236}">
                <a16:creationId xmlns:a16="http://schemas.microsoft.com/office/drawing/2014/main" id="{74A26986-A42C-8A31-DAAC-813D81C9D656}"/>
              </a:ext>
            </a:extLst>
          </p:cNvPr>
          <p:cNvCxnSpPr/>
          <p:nvPr/>
        </p:nvCxnSpPr>
        <p:spPr bwMode="auto">
          <a:xfrm flipH="1">
            <a:off x="4592708" y="4040435"/>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41" name="Straight Arrow Connector 40">
            <a:extLst>
              <a:ext uri="{FF2B5EF4-FFF2-40B4-BE49-F238E27FC236}">
                <a16:creationId xmlns:a16="http://schemas.microsoft.com/office/drawing/2014/main" id="{C12889C7-931A-36FF-2B72-2FC6F6885C3D}"/>
              </a:ext>
            </a:extLst>
          </p:cNvPr>
          <p:cNvCxnSpPr/>
          <p:nvPr/>
        </p:nvCxnSpPr>
        <p:spPr bwMode="auto">
          <a:xfrm flipH="1">
            <a:off x="4592707" y="4558565"/>
            <a:ext cx="1" cy="227018"/>
          </a:xfrm>
          <a:prstGeom prst="straightConnector1">
            <a:avLst/>
          </a:prstGeom>
          <a:noFill/>
          <a:ln w="28575" cap="flat" cmpd="sng" algn="ctr">
            <a:solidFill>
              <a:srgbClr val="000000"/>
            </a:solidFill>
            <a:prstDash val="solid"/>
            <a:round/>
            <a:headEnd type="none" w="med" len="med"/>
            <a:tailEnd type="triangle"/>
          </a:ln>
          <a:effectLst/>
        </p:spPr>
      </p:cxnSp>
      <p:sp>
        <p:nvSpPr>
          <p:cNvPr id="42" name="Freeform: Shape 41">
            <a:extLst>
              <a:ext uri="{FF2B5EF4-FFF2-40B4-BE49-F238E27FC236}">
                <a16:creationId xmlns:a16="http://schemas.microsoft.com/office/drawing/2014/main" id="{9F2D16CC-3BE7-3925-7F9C-033CD2B7CAAA}"/>
              </a:ext>
            </a:extLst>
          </p:cNvPr>
          <p:cNvSpPr/>
          <p:nvPr/>
        </p:nvSpPr>
        <p:spPr bwMode="auto">
          <a:xfrm rot="5400000">
            <a:off x="4542911" y="2735595"/>
            <a:ext cx="169929" cy="5163587"/>
          </a:xfrm>
          <a:custGeom>
            <a:avLst/>
            <a:gdLst>
              <a:gd name="connsiteX0" fmla="*/ 135802 w 135802"/>
              <a:gd name="connsiteY0" fmla="*/ 0 h 3032911"/>
              <a:gd name="connsiteX1" fmla="*/ 0 w 135802"/>
              <a:gd name="connsiteY1" fmla="*/ 0 h 3032911"/>
              <a:gd name="connsiteX2" fmla="*/ 0 w 135802"/>
              <a:gd name="connsiteY2" fmla="*/ 3032911 h 3032911"/>
              <a:gd name="connsiteX3" fmla="*/ 126749 w 135802"/>
              <a:gd name="connsiteY3" fmla="*/ 3032911 h 3032911"/>
              <a:gd name="connsiteX0" fmla="*/ 0 w 126749"/>
              <a:gd name="connsiteY0" fmla="*/ 0 h 3032911"/>
              <a:gd name="connsiteX1" fmla="*/ 0 w 126749"/>
              <a:gd name="connsiteY1" fmla="*/ 3032911 h 3032911"/>
              <a:gd name="connsiteX2" fmla="*/ 126749 w 126749"/>
              <a:gd name="connsiteY2" fmla="*/ 3032911 h 3032911"/>
              <a:gd name="connsiteX0" fmla="*/ 0 w 126749"/>
              <a:gd name="connsiteY0" fmla="*/ 0 h 5305331"/>
              <a:gd name="connsiteX1" fmla="*/ 0 w 126749"/>
              <a:gd name="connsiteY1" fmla="*/ 5305331 h 5305331"/>
              <a:gd name="connsiteX2" fmla="*/ 126749 w 126749"/>
              <a:gd name="connsiteY2" fmla="*/ 5305331 h 5305331"/>
            </a:gdLst>
            <a:ahLst/>
            <a:cxnLst>
              <a:cxn ang="0">
                <a:pos x="connsiteX0" y="connsiteY0"/>
              </a:cxn>
              <a:cxn ang="0">
                <a:pos x="connsiteX1" y="connsiteY1"/>
              </a:cxn>
              <a:cxn ang="0">
                <a:pos x="connsiteX2" y="connsiteY2"/>
              </a:cxn>
            </a:cxnLst>
            <a:rect l="l" t="t" r="r" b="b"/>
            <a:pathLst>
              <a:path w="126749" h="5305331">
                <a:moveTo>
                  <a:pt x="0" y="0"/>
                </a:moveTo>
                <a:lnTo>
                  <a:pt x="0" y="5305331"/>
                </a:lnTo>
                <a:lnTo>
                  <a:pt x="126749" y="5305331"/>
                </a:lnTo>
              </a:path>
            </a:pathLst>
          </a:custGeom>
          <a:noFill/>
          <a:ln w="28575">
            <a:solidFill>
              <a:srgbClr val="000000"/>
            </a:solidFill>
            <a:miter lim="800000"/>
            <a:headEnd type="triangle" w="med" len="med"/>
            <a:tailEnd type="triangle" w="med" len="me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3" name="Straight Connector 42">
            <a:extLst>
              <a:ext uri="{FF2B5EF4-FFF2-40B4-BE49-F238E27FC236}">
                <a16:creationId xmlns:a16="http://schemas.microsoft.com/office/drawing/2014/main" id="{0959D34B-03C0-DF72-6722-D4E640CA0C06}"/>
              </a:ext>
            </a:extLst>
          </p:cNvPr>
          <p:cNvCxnSpPr>
            <a:cxnSpLocks/>
          </p:cNvCxnSpPr>
          <p:nvPr/>
        </p:nvCxnSpPr>
        <p:spPr bwMode="auto">
          <a:xfrm>
            <a:off x="4592707" y="5039026"/>
            <a:ext cx="0" cy="182952"/>
          </a:xfrm>
          <a:prstGeom prst="line">
            <a:avLst/>
          </a:prstGeom>
          <a:noFill/>
          <a:ln w="28575" cap="flat" cmpd="sng" algn="ctr">
            <a:solidFill>
              <a:srgbClr val="000000"/>
            </a:solidFill>
            <a:prstDash val="solid"/>
            <a:round/>
            <a:headEnd type="none" w="med" len="med"/>
            <a:tailEnd type="none" w="med" len="med"/>
          </a:ln>
          <a:effectLst/>
        </p:spPr>
      </p:cxnSp>
      <p:sp>
        <p:nvSpPr>
          <p:cNvPr id="2" name="TextBox 1">
            <a:extLst>
              <a:ext uri="{FF2B5EF4-FFF2-40B4-BE49-F238E27FC236}">
                <a16:creationId xmlns:a16="http://schemas.microsoft.com/office/drawing/2014/main" id="{6A70BAC3-BD77-86DC-D2C8-30E0BD5B7A94}"/>
              </a:ext>
            </a:extLst>
          </p:cNvPr>
          <p:cNvSpPr txBox="1"/>
          <p:nvPr/>
        </p:nvSpPr>
        <p:spPr bwMode="auto">
          <a:xfrm>
            <a:off x="397491" y="6371062"/>
            <a:ext cx="71321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53604798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85A820-6360-41B5-C11F-4C69C5270C81}"/>
              </a:ext>
            </a:extLst>
          </p:cNvPr>
          <p:cNvSpPr>
            <a:spLocks noGrp="1"/>
          </p:cNvSpPr>
          <p:nvPr>
            <p:ph type="title"/>
          </p:nvPr>
        </p:nvSpPr>
        <p:spPr/>
        <p:txBody>
          <a:bodyPr/>
          <a:lstStyle/>
          <a:p>
            <a:r>
              <a:rPr lang="en-US" dirty="0"/>
              <a:t>Supportive/Conservative Treatment</a:t>
            </a:r>
          </a:p>
        </p:txBody>
      </p:sp>
      <p:sp>
        <p:nvSpPr>
          <p:cNvPr id="4" name="TextBox 3">
            <a:extLst>
              <a:ext uri="{FF2B5EF4-FFF2-40B4-BE49-F238E27FC236}">
                <a16:creationId xmlns:a16="http://schemas.microsoft.com/office/drawing/2014/main" id="{5B994312-28A5-5A89-6924-F6F0E4956DA9}"/>
              </a:ext>
            </a:extLst>
          </p:cNvPr>
          <p:cNvSpPr txBox="1"/>
          <p:nvPr/>
        </p:nvSpPr>
        <p:spPr bwMode="auto">
          <a:xfrm>
            <a:off x="399469" y="6373911"/>
            <a:ext cx="85661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KDIGO Glomerular Diseases Work Group. Kidney Int. 2021;100:S1. </a:t>
            </a:r>
          </a:p>
        </p:txBody>
      </p:sp>
      <p:sp>
        <p:nvSpPr>
          <p:cNvPr id="5" name="Rectangle 4">
            <a:extLst>
              <a:ext uri="{FF2B5EF4-FFF2-40B4-BE49-F238E27FC236}">
                <a16:creationId xmlns:a16="http://schemas.microsoft.com/office/drawing/2014/main" id="{C1294A55-487D-338C-BEBA-A5F4451DE442}"/>
              </a:ext>
            </a:extLst>
          </p:cNvPr>
          <p:cNvSpPr/>
          <p:nvPr/>
        </p:nvSpPr>
        <p:spPr bwMode="auto">
          <a:xfrm>
            <a:off x="4057344" y="1901807"/>
            <a:ext cx="4077311" cy="1499050"/>
          </a:xfrm>
          <a:prstGeom prst="rect">
            <a:avLst/>
          </a:prstGeom>
          <a:solidFill>
            <a:srgbClr val="E1471D"/>
          </a:solidFill>
          <a:ln w="0">
            <a:solidFill>
              <a:srgbClr val="000000"/>
            </a:solidFill>
            <a:miter lim="800000"/>
            <a:headEnd/>
            <a:tailEnd/>
          </a:ln>
        </p:spPr>
        <p:txBody>
          <a:bodyPr rtlCol="0" anchor="t"/>
          <a:lstStyle/>
          <a:p>
            <a:pPr marL="0" marR="0" lvl="0" indent="0" defTabSz="914400" eaLnBrk="1" fontAlgn="auto" latinLnBrk="0" hangingPunct="1">
              <a:lnSpc>
                <a:spcPct val="100000"/>
              </a:lnSpc>
              <a:spcBef>
                <a:spcPts val="0"/>
              </a:spcBef>
              <a:spcAft>
                <a:spcPts val="0"/>
              </a:spcAft>
              <a:buClr>
                <a:srgbClr val="015873"/>
              </a:buClr>
              <a:buSzTx/>
              <a:buFontTx/>
              <a:buNone/>
              <a:tabLst/>
              <a:defRPr/>
            </a:pPr>
            <a:r>
              <a:rPr kumimoji="0" lang="en-US" sz="1800" b="0" i="0" u="none" strike="noStrike" kern="0" cap="none" spc="0" normalizeH="0" baseline="0" noProof="0" dirty="0">
                <a:ln>
                  <a:noFill/>
                </a:ln>
                <a:solidFill>
                  <a:srgbClr val="FFFFFF"/>
                </a:solidFill>
                <a:effectLst/>
                <a:uLnTx/>
                <a:uFillTx/>
                <a:latin typeface="Calibri" panose="020F0502020204030204" pitchFamily="34" charset="0"/>
              </a:rPr>
              <a:t>Commence optimized supportive care:</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FFFFFF"/>
                </a:solidFill>
                <a:effectLst/>
                <a:uLnTx/>
                <a:uFillTx/>
                <a:latin typeface="Calibri" panose="020F0502020204030204" pitchFamily="34" charset="0"/>
              </a:rPr>
              <a:t>BP management</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FFFFFF"/>
                </a:solidFill>
                <a:effectLst/>
                <a:uLnTx/>
                <a:uFillTx/>
                <a:latin typeface="Calibri" panose="020F0502020204030204" pitchFamily="34" charset="0"/>
              </a:rPr>
              <a:t>Maximally tolerated dose of ACEi/ARB</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FFFFFF"/>
                </a:solidFill>
                <a:effectLst/>
                <a:uLnTx/>
                <a:uFillTx/>
                <a:latin typeface="Calibri" panose="020F0502020204030204" pitchFamily="34" charset="0"/>
              </a:rPr>
              <a:t>Lifestyle modification</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FFFFFF"/>
                </a:solidFill>
                <a:effectLst/>
                <a:uLnTx/>
                <a:uFillTx/>
                <a:latin typeface="Calibri" panose="020F0502020204030204" pitchFamily="34" charset="0"/>
              </a:rPr>
              <a:t>Address cardiovascular risk</a:t>
            </a:r>
          </a:p>
        </p:txBody>
      </p:sp>
      <p:sp>
        <p:nvSpPr>
          <p:cNvPr id="6" name="Rectangle 5">
            <a:extLst>
              <a:ext uri="{FF2B5EF4-FFF2-40B4-BE49-F238E27FC236}">
                <a16:creationId xmlns:a16="http://schemas.microsoft.com/office/drawing/2014/main" id="{0AA3F3E6-9E76-2F3E-46B8-3C502CF4DE40}"/>
              </a:ext>
            </a:extLst>
          </p:cNvPr>
          <p:cNvSpPr/>
          <p:nvPr/>
        </p:nvSpPr>
        <p:spPr bwMode="auto">
          <a:xfrm>
            <a:off x="719138" y="3812523"/>
            <a:ext cx="10787062" cy="621792"/>
          </a:xfrm>
          <a:prstGeom prst="rect">
            <a:avLst/>
          </a:prstGeom>
          <a:noFill/>
          <a:ln w="28575">
            <a:solidFill>
              <a:srgbClr val="E1471D"/>
            </a:solidFill>
            <a:miter lim="800000"/>
            <a:headEnd/>
            <a:tailEnd/>
          </a:ln>
        </p:spPr>
        <p:txBody>
          <a:bodyPr rtlCol="0" anchor="t"/>
          <a:lstStyle/>
          <a:p>
            <a:pPr marL="0" marR="0" lvl="0" indent="0" defTabSz="914400" eaLnBrk="1" fontAlgn="auto" latinLnBrk="0" hangingPunct="1">
              <a:lnSpc>
                <a:spcPct val="100000"/>
              </a:lnSpc>
              <a:spcBef>
                <a:spcPts val="0"/>
              </a:spcBef>
              <a:spcAft>
                <a:spcPts val="0"/>
              </a:spcAft>
              <a:buClr>
                <a:srgbClr val="015873"/>
              </a:buClr>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Recommendation 2.3.1: </a:t>
            </a: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We recommend that all patients have their blood pressure managed, as described in Chapter 1. </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If the patient has proteinuria &gt;0.5 g/day, we recommend that initial therapy be with either an ACEi or ARB </a:t>
            </a:r>
            <a:r>
              <a:rPr kumimoji="0" lang="en-US" sz="1600" b="0" i="1" u="none" strike="noStrike" kern="0" cap="none" spc="0" normalizeH="0" baseline="0" noProof="0" dirty="0">
                <a:ln>
                  <a:noFill/>
                </a:ln>
                <a:solidFill>
                  <a:srgbClr val="000000"/>
                </a:solidFill>
                <a:effectLst/>
                <a:uLnTx/>
                <a:uFillTx/>
                <a:latin typeface="Calibri" panose="020F0502020204030204" pitchFamily="34" charset="0"/>
              </a:rPr>
              <a:t>(1B).</a:t>
            </a:r>
          </a:p>
        </p:txBody>
      </p:sp>
      <p:sp>
        <p:nvSpPr>
          <p:cNvPr id="7" name="Rectangle 6">
            <a:extLst>
              <a:ext uri="{FF2B5EF4-FFF2-40B4-BE49-F238E27FC236}">
                <a16:creationId xmlns:a16="http://schemas.microsoft.com/office/drawing/2014/main" id="{C34E8877-BA5C-0D5C-2D93-1A53142FC592}"/>
              </a:ext>
            </a:extLst>
          </p:cNvPr>
          <p:cNvSpPr/>
          <p:nvPr/>
        </p:nvSpPr>
        <p:spPr bwMode="auto">
          <a:xfrm>
            <a:off x="719138" y="4633537"/>
            <a:ext cx="10787062" cy="619759"/>
          </a:xfrm>
          <a:prstGeom prst="rect">
            <a:avLst/>
          </a:prstGeom>
          <a:noFill/>
          <a:ln w="28575">
            <a:solidFill>
              <a:srgbClr val="E1471D"/>
            </a:solidFill>
            <a:miter lim="800000"/>
            <a:headEnd/>
            <a:tailEnd/>
          </a:ln>
        </p:spPr>
        <p:txBody>
          <a:bodyPr rtlCol="0" anchor="t"/>
          <a:lstStyle/>
          <a:p>
            <a:pPr marL="0" marR="0" lvl="0" indent="0" defTabSz="914400" eaLnBrk="1" fontAlgn="auto" latinLnBrk="0" hangingPunct="1">
              <a:lnSpc>
                <a:spcPct val="100000"/>
              </a:lnSpc>
              <a:spcBef>
                <a:spcPts val="0"/>
              </a:spcBef>
              <a:spcAft>
                <a:spcPts val="0"/>
              </a:spcAft>
              <a:buClr>
                <a:srgbClr val="015873"/>
              </a:buClr>
              <a:buSzTx/>
              <a:buFontTx/>
              <a:buNone/>
              <a:tabLst/>
              <a:defRPr/>
            </a:pPr>
            <a:r>
              <a:rPr kumimoji="0" lang="en-US" sz="1600" i="0" u="none" strike="noStrike" kern="0" cap="none" spc="0" normalizeH="0" baseline="0" noProof="0" dirty="0">
                <a:ln>
                  <a:noFill/>
                </a:ln>
                <a:solidFill>
                  <a:srgbClr val="000000"/>
                </a:solidFill>
                <a:effectLst/>
                <a:uLnTx/>
                <a:uFillTx/>
                <a:latin typeface="Calibri" panose="020F0502020204030204" pitchFamily="34" charset="0"/>
              </a:rPr>
              <a:t>Recommendation 2.3.2:</a:t>
            </a: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 We recommend that all patients with proteinuria &gt;0.5 g/day, irrespective of whether they have hypertension, be treated with either an ACEi or ARB </a:t>
            </a:r>
            <a:r>
              <a:rPr kumimoji="0" lang="en-US" sz="1600" b="0" i="1" u="none" strike="noStrike" kern="0" cap="none" spc="0" normalizeH="0" baseline="0" noProof="0" dirty="0">
                <a:ln>
                  <a:noFill/>
                </a:ln>
                <a:solidFill>
                  <a:srgbClr val="000000"/>
                </a:solidFill>
                <a:effectLst/>
                <a:uLnTx/>
                <a:uFillTx/>
                <a:latin typeface="Calibri" panose="020F0502020204030204" pitchFamily="34" charset="0"/>
              </a:rPr>
              <a:t>(1B).</a:t>
            </a:r>
          </a:p>
        </p:txBody>
      </p:sp>
    </p:spTree>
    <p:extLst>
      <p:ext uri="{BB962C8B-B14F-4D97-AF65-F5344CB8AC3E}">
        <p14:creationId xmlns:p14="http://schemas.microsoft.com/office/powerpoint/2010/main" val="251875601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037D5260-A872-661E-33DE-E3163005A0E2}"/>
              </a:ext>
            </a:extLst>
          </p:cNvPr>
          <p:cNvSpPr>
            <a:spLocks noGrp="1"/>
          </p:cNvSpPr>
          <p:nvPr>
            <p:ph type="title"/>
          </p:nvPr>
        </p:nvSpPr>
        <p:spPr/>
        <p:txBody>
          <a:bodyPr/>
          <a:lstStyle/>
          <a:p>
            <a:r>
              <a:rPr lang="en-US" dirty="0"/>
              <a:t>RAAS</a:t>
            </a:r>
          </a:p>
        </p:txBody>
      </p:sp>
      <p:cxnSp>
        <p:nvCxnSpPr>
          <p:cNvPr id="8" name="Straight Arrow Connector 7">
            <a:extLst>
              <a:ext uri="{FF2B5EF4-FFF2-40B4-BE49-F238E27FC236}">
                <a16:creationId xmlns:a16="http://schemas.microsoft.com/office/drawing/2014/main" id="{66C05E61-275A-E016-2B91-88C81252A9C2}"/>
              </a:ext>
            </a:extLst>
          </p:cNvPr>
          <p:cNvCxnSpPr>
            <a:cxnSpLocks/>
          </p:cNvCxnSpPr>
          <p:nvPr/>
        </p:nvCxnSpPr>
        <p:spPr bwMode="auto">
          <a:xfrm flipV="1">
            <a:off x="5891398" y="3481215"/>
            <a:ext cx="0" cy="1443672"/>
          </a:xfrm>
          <a:prstGeom prst="straightConnector1">
            <a:avLst/>
          </a:prstGeom>
          <a:noFill/>
          <a:ln w="28575" cap="flat" cmpd="sng" algn="ctr">
            <a:solidFill>
              <a:srgbClr val="000000"/>
            </a:solidFill>
            <a:prstDash val="solid"/>
            <a:round/>
            <a:headEnd type="none" w="med" len="med"/>
            <a:tailEnd type="triangle"/>
          </a:ln>
          <a:effectLst/>
        </p:spPr>
      </p:cxnSp>
      <p:sp>
        <p:nvSpPr>
          <p:cNvPr id="9" name="Oval 8">
            <a:extLst>
              <a:ext uri="{FF2B5EF4-FFF2-40B4-BE49-F238E27FC236}">
                <a16:creationId xmlns:a16="http://schemas.microsoft.com/office/drawing/2014/main" id="{D7E720DA-B82E-411D-2FEF-CC1E5B373132}"/>
              </a:ext>
            </a:extLst>
          </p:cNvPr>
          <p:cNvSpPr/>
          <p:nvPr/>
        </p:nvSpPr>
        <p:spPr bwMode="auto">
          <a:xfrm>
            <a:off x="5268596" y="4849560"/>
            <a:ext cx="1277442" cy="1059668"/>
          </a:xfrm>
          <a:prstGeom prst="ellipse">
            <a:avLst/>
          </a:prstGeom>
          <a:solidFill>
            <a:srgbClr val="FFFFFF"/>
          </a:solidFill>
          <a:ln w="28575">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0" name="Straight Arrow Connector 9">
            <a:extLst>
              <a:ext uri="{FF2B5EF4-FFF2-40B4-BE49-F238E27FC236}">
                <a16:creationId xmlns:a16="http://schemas.microsoft.com/office/drawing/2014/main" id="{4EECA0BE-F3D1-4A8B-14BF-68639D875017}"/>
              </a:ext>
            </a:extLst>
          </p:cNvPr>
          <p:cNvCxnSpPr>
            <a:cxnSpLocks/>
          </p:cNvCxnSpPr>
          <p:nvPr/>
        </p:nvCxnSpPr>
        <p:spPr bwMode="auto">
          <a:xfrm>
            <a:off x="8539293" y="2958679"/>
            <a:ext cx="0" cy="2107299"/>
          </a:xfrm>
          <a:prstGeom prst="straightConnector1">
            <a:avLst/>
          </a:prstGeom>
          <a:noFill/>
          <a:ln w="28575" cap="flat" cmpd="sng" algn="ctr">
            <a:solidFill>
              <a:srgbClr val="000000"/>
            </a:solidFill>
            <a:prstDash val="solid"/>
            <a:round/>
            <a:headEnd type="none" w="med" len="med"/>
            <a:tailEnd type="triangle"/>
          </a:ln>
          <a:effectLst/>
        </p:spPr>
      </p:cxnSp>
      <p:cxnSp>
        <p:nvCxnSpPr>
          <p:cNvPr id="11" name="Straight Arrow Connector 10">
            <a:extLst>
              <a:ext uri="{FF2B5EF4-FFF2-40B4-BE49-F238E27FC236}">
                <a16:creationId xmlns:a16="http://schemas.microsoft.com/office/drawing/2014/main" id="{80CDB22D-6D37-9BC7-3B7D-28E9E427F388}"/>
              </a:ext>
            </a:extLst>
          </p:cNvPr>
          <p:cNvCxnSpPr>
            <a:cxnSpLocks/>
          </p:cNvCxnSpPr>
          <p:nvPr/>
        </p:nvCxnSpPr>
        <p:spPr bwMode="auto">
          <a:xfrm>
            <a:off x="7690584" y="4263783"/>
            <a:ext cx="0" cy="592460"/>
          </a:xfrm>
          <a:prstGeom prst="straightConnector1">
            <a:avLst/>
          </a:prstGeom>
          <a:noFill/>
          <a:ln w="28575" cap="flat" cmpd="sng" algn="ctr">
            <a:solidFill>
              <a:srgbClr val="000000"/>
            </a:solidFill>
            <a:prstDash val="solid"/>
            <a:round/>
            <a:headEnd type="none" w="med" len="med"/>
            <a:tailEnd type="triangle"/>
          </a:ln>
          <a:effectLst/>
        </p:spPr>
      </p:cxnSp>
      <p:cxnSp>
        <p:nvCxnSpPr>
          <p:cNvPr id="12" name="Straight Arrow Connector 11">
            <a:extLst>
              <a:ext uri="{FF2B5EF4-FFF2-40B4-BE49-F238E27FC236}">
                <a16:creationId xmlns:a16="http://schemas.microsoft.com/office/drawing/2014/main" id="{BC0FD7A9-E13B-D9CF-02DC-18FB2FA0D7D1}"/>
              </a:ext>
            </a:extLst>
          </p:cNvPr>
          <p:cNvCxnSpPr>
            <a:cxnSpLocks/>
          </p:cNvCxnSpPr>
          <p:nvPr/>
        </p:nvCxnSpPr>
        <p:spPr bwMode="auto">
          <a:xfrm rot="10800000" flipH="1" flipV="1">
            <a:off x="7690707" y="2863844"/>
            <a:ext cx="0" cy="740952"/>
          </a:xfrm>
          <a:prstGeom prst="straightConnector1">
            <a:avLst/>
          </a:prstGeom>
          <a:noFill/>
          <a:ln w="28575" cap="flat" cmpd="sng" algn="ctr">
            <a:solidFill>
              <a:srgbClr val="000000"/>
            </a:solidFill>
            <a:prstDash val="solid"/>
            <a:round/>
            <a:headEnd type="none" w="med" len="med"/>
            <a:tailEnd type="triangle"/>
          </a:ln>
          <a:effectLst/>
        </p:spPr>
      </p:cxnSp>
      <p:cxnSp>
        <p:nvCxnSpPr>
          <p:cNvPr id="13" name="Straight Arrow Connector 12">
            <a:extLst>
              <a:ext uri="{FF2B5EF4-FFF2-40B4-BE49-F238E27FC236}">
                <a16:creationId xmlns:a16="http://schemas.microsoft.com/office/drawing/2014/main" id="{FB8EB0CC-84B7-B0B8-8265-190E95654EB6}"/>
              </a:ext>
            </a:extLst>
          </p:cNvPr>
          <p:cNvCxnSpPr>
            <a:cxnSpLocks/>
          </p:cNvCxnSpPr>
          <p:nvPr/>
        </p:nvCxnSpPr>
        <p:spPr bwMode="auto">
          <a:xfrm flipV="1">
            <a:off x="3992531" y="4371821"/>
            <a:ext cx="0" cy="446457"/>
          </a:xfrm>
          <a:prstGeom prst="straightConnector1">
            <a:avLst/>
          </a:prstGeom>
          <a:noFill/>
          <a:ln w="28575" cap="flat" cmpd="sng" algn="ctr">
            <a:solidFill>
              <a:srgbClr val="000000"/>
            </a:solidFill>
            <a:prstDash val="solid"/>
            <a:round/>
            <a:headEnd type="triangle" w="med" len="med"/>
            <a:tailEnd type="triangle" w="med" len="med"/>
          </a:ln>
          <a:effectLst/>
        </p:spPr>
      </p:cxnSp>
      <p:cxnSp>
        <p:nvCxnSpPr>
          <p:cNvPr id="14" name="Straight Arrow Connector 13">
            <a:extLst>
              <a:ext uri="{FF2B5EF4-FFF2-40B4-BE49-F238E27FC236}">
                <a16:creationId xmlns:a16="http://schemas.microsoft.com/office/drawing/2014/main" id="{24E526CB-586F-65FF-BF9B-EF12C5FA396E}"/>
              </a:ext>
            </a:extLst>
          </p:cNvPr>
          <p:cNvCxnSpPr>
            <a:cxnSpLocks/>
          </p:cNvCxnSpPr>
          <p:nvPr/>
        </p:nvCxnSpPr>
        <p:spPr bwMode="auto">
          <a:xfrm flipH="1" flipV="1">
            <a:off x="3976749" y="2968019"/>
            <a:ext cx="0" cy="740952"/>
          </a:xfrm>
          <a:prstGeom prst="straightConnector1">
            <a:avLst/>
          </a:prstGeom>
          <a:noFill/>
          <a:ln w="28575" cap="flat" cmpd="sng" algn="ctr">
            <a:solidFill>
              <a:srgbClr val="000000"/>
            </a:solidFill>
            <a:prstDash val="solid"/>
            <a:round/>
            <a:headEnd type="none" w="med" len="med"/>
            <a:tailEnd type="triangle"/>
          </a:ln>
          <a:effectLst/>
        </p:spPr>
      </p:cxnSp>
      <p:sp>
        <p:nvSpPr>
          <p:cNvPr id="15" name="Rounded Rectangle 15">
            <a:extLst>
              <a:ext uri="{FF2B5EF4-FFF2-40B4-BE49-F238E27FC236}">
                <a16:creationId xmlns:a16="http://schemas.microsoft.com/office/drawing/2014/main" id="{DA48B9A1-E5AD-7B32-7317-40652052C866}"/>
              </a:ext>
            </a:extLst>
          </p:cNvPr>
          <p:cNvSpPr/>
          <p:nvPr/>
        </p:nvSpPr>
        <p:spPr bwMode="auto">
          <a:xfrm>
            <a:off x="3150633" y="1618439"/>
            <a:ext cx="1754343" cy="1353213"/>
          </a:xfrm>
          <a:prstGeom prst="roundRect">
            <a:avLst>
              <a:gd name="adj" fmla="val 9423"/>
            </a:avLst>
          </a:prstGeom>
          <a:solidFill>
            <a:schemeClr val="accent2">
              <a:lumMod val="20000"/>
              <a:lumOff val="80000"/>
            </a:scheme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Rounded Rectangle 16">
            <a:extLst>
              <a:ext uri="{FF2B5EF4-FFF2-40B4-BE49-F238E27FC236}">
                <a16:creationId xmlns:a16="http://schemas.microsoft.com/office/drawing/2014/main" id="{88D498F6-37A9-B69E-E730-6447CFB68317}"/>
              </a:ext>
            </a:extLst>
          </p:cNvPr>
          <p:cNvSpPr/>
          <p:nvPr/>
        </p:nvSpPr>
        <p:spPr bwMode="auto">
          <a:xfrm>
            <a:off x="3157404" y="3604796"/>
            <a:ext cx="1747571" cy="773640"/>
          </a:xfrm>
          <a:prstGeom prst="roundRect">
            <a:avLst>
              <a:gd name="adj" fmla="val 9423"/>
            </a:avLst>
          </a:prstGeom>
          <a:solidFill>
            <a:schemeClr val="accent2">
              <a:lumMod val="20000"/>
              <a:lumOff val="80000"/>
            </a:scheme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ounded Rectangle 18">
            <a:extLst>
              <a:ext uri="{FF2B5EF4-FFF2-40B4-BE49-F238E27FC236}">
                <a16:creationId xmlns:a16="http://schemas.microsoft.com/office/drawing/2014/main" id="{A3A70F2D-ED01-09FB-4C73-4A522B4F356E}"/>
              </a:ext>
            </a:extLst>
          </p:cNvPr>
          <p:cNvSpPr/>
          <p:nvPr/>
        </p:nvSpPr>
        <p:spPr bwMode="auto">
          <a:xfrm>
            <a:off x="6891744" y="1618440"/>
            <a:ext cx="1825400" cy="1353212"/>
          </a:xfrm>
          <a:prstGeom prst="roundRect">
            <a:avLst>
              <a:gd name="adj" fmla="val 9423"/>
            </a:avLst>
          </a:prstGeom>
          <a:solidFill>
            <a:schemeClr val="accent2">
              <a:lumMod val="20000"/>
              <a:lumOff val="80000"/>
            </a:scheme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ounded Rectangle 20">
            <a:extLst>
              <a:ext uri="{FF2B5EF4-FFF2-40B4-BE49-F238E27FC236}">
                <a16:creationId xmlns:a16="http://schemas.microsoft.com/office/drawing/2014/main" id="{EDD135DF-9804-64E8-0559-5E9B8F6E824F}"/>
              </a:ext>
            </a:extLst>
          </p:cNvPr>
          <p:cNvSpPr/>
          <p:nvPr/>
        </p:nvSpPr>
        <p:spPr bwMode="auto">
          <a:xfrm>
            <a:off x="6891744" y="3604796"/>
            <a:ext cx="1543448" cy="723628"/>
          </a:xfrm>
          <a:prstGeom prst="roundRect">
            <a:avLst>
              <a:gd name="adj" fmla="val 9423"/>
            </a:avLst>
          </a:prstGeom>
          <a:solidFill>
            <a:schemeClr val="accent2">
              <a:lumMod val="20000"/>
              <a:lumOff val="80000"/>
            </a:scheme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Oval 18">
            <a:extLst>
              <a:ext uri="{FF2B5EF4-FFF2-40B4-BE49-F238E27FC236}">
                <a16:creationId xmlns:a16="http://schemas.microsoft.com/office/drawing/2014/main" id="{C2FB95DD-1A42-502F-5A89-161B6D3A4F02}"/>
              </a:ext>
            </a:extLst>
          </p:cNvPr>
          <p:cNvSpPr/>
          <p:nvPr/>
        </p:nvSpPr>
        <p:spPr bwMode="auto">
          <a:xfrm>
            <a:off x="6998260" y="4858933"/>
            <a:ext cx="1718884" cy="1059668"/>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B6803631-8339-0902-BF96-6841C87D381D}"/>
              </a:ext>
            </a:extLst>
          </p:cNvPr>
          <p:cNvGrpSpPr/>
          <p:nvPr/>
        </p:nvGrpSpPr>
        <p:grpSpPr>
          <a:xfrm>
            <a:off x="4871469" y="2877898"/>
            <a:ext cx="2057437" cy="764319"/>
            <a:chOff x="2094859" y="2622991"/>
            <a:chExt cx="2057437" cy="764319"/>
          </a:xfrm>
        </p:grpSpPr>
        <p:grpSp>
          <p:nvGrpSpPr>
            <p:cNvPr id="21" name="Group 20">
              <a:extLst>
                <a:ext uri="{FF2B5EF4-FFF2-40B4-BE49-F238E27FC236}">
                  <a16:creationId xmlns:a16="http://schemas.microsoft.com/office/drawing/2014/main" id="{317F3E52-5A76-E3CC-5677-325980A43514}"/>
                </a:ext>
              </a:extLst>
            </p:cNvPr>
            <p:cNvGrpSpPr/>
            <p:nvPr/>
          </p:nvGrpSpPr>
          <p:grpSpPr>
            <a:xfrm rot="10800000">
              <a:off x="2094859" y="2640674"/>
              <a:ext cx="375194" cy="746636"/>
              <a:chOff x="3777102" y="2622991"/>
              <a:chExt cx="375194" cy="746636"/>
            </a:xfrm>
          </p:grpSpPr>
          <p:sp>
            <p:nvSpPr>
              <p:cNvPr id="27" name="Right Arrow 47">
                <a:extLst>
                  <a:ext uri="{FF2B5EF4-FFF2-40B4-BE49-F238E27FC236}">
                    <a16:creationId xmlns:a16="http://schemas.microsoft.com/office/drawing/2014/main" id="{04C120E9-B608-20CD-03C2-E1BBE7F43D12}"/>
                  </a:ext>
                </a:extLst>
              </p:cNvPr>
              <p:cNvSpPr/>
              <p:nvPr/>
            </p:nvSpPr>
            <p:spPr bwMode="auto">
              <a:xfrm rot="1738749">
                <a:off x="3777102" y="3138668"/>
                <a:ext cx="371228" cy="230959"/>
              </a:xfrm>
              <a:prstGeom prst="rightArrow">
                <a:avLst/>
              </a:prstGeom>
              <a:solidFill>
                <a:schemeClr val="accent3"/>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Right Arrow 48">
                <a:extLst>
                  <a:ext uri="{FF2B5EF4-FFF2-40B4-BE49-F238E27FC236}">
                    <a16:creationId xmlns:a16="http://schemas.microsoft.com/office/drawing/2014/main" id="{5FC8BE14-C39C-79E9-995F-7EDA8EDCA2DC}"/>
                  </a:ext>
                </a:extLst>
              </p:cNvPr>
              <p:cNvSpPr/>
              <p:nvPr/>
            </p:nvSpPr>
            <p:spPr bwMode="auto">
              <a:xfrm rot="19494710">
                <a:off x="3781068" y="2622991"/>
                <a:ext cx="371228" cy="230959"/>
              </a:xfrm>
              <a:prstGeom prst="rightArrow">
                <a:avLst/>
              </a:prstGeom>
              <a:solidFill>
                <a:schemeClr val="accent3"/>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2" name="Group 21">
              <a:extLst>
                <a:ext uri="{FF2B5EF4-FFF2-40B4-BE49-F238E27FC236}">
                  <a16:creationId xmlns:a16="http://schemas.microsoft.com/office/drawing/2014/main" id="{F1ACD884-2BA4-3685-D65E-DD0B5AB33D29}"/>
                </a:ext>
              </a:extLst>
            </p:cNvPr>
            <p:cNvGrpSpPr/>
            <p:nvPr/>
          </p:nvGrpSpPr>
          <p:grpSpPr>
            <a:xfrm>
              <a:off x="3777102" y="2622991"/>
              <a:ext cx="375194" cy="746636"/>
              <a:chOff x="3777102" y="2622991"/>
              <a:chExt cx="375194" cy="746636"/>
            </a:xfrm>
          </p:grpSpPr>
          <p:sp>
            <p:nvSpPr>
              <p:cNvPr id="25" name="Right Arrow 44">
                <a:extLst>
                  <a:ext uri="{FF2B5EF4-FFF2-40B4-BE49-F238E27FC236}">
                    <a16:creationId xmlns:a16="http://schemas.microsoft.com/office/drawing/2014/main" id="{4E1B9BEC-5DD6-278D-477F-2C6FBD17A751}"/>
                  </a:ext>
                </a:extLst>
              </p:cNvPr>
              <p:cNvSpPr/>
              <p:nvPr/>
            </p:nvSpPr>
            <p:spPr bwMode="auto">
              <a:xfrm rot="1738749">
                <a:off x="3777102" y="3138668"/>
                <a:ext cx="371228" cy="230959"/>
              </a:xfrm>
              <a:prstGeom prst="rightArrow">
                <a:avLst/>
              </a:prstGeom>
              <a:solidFill>
                <a:schemeClr val="accent3"/>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ight Arrow 43">
                <a:extLst>
                  <a:ext uri="{FF2B5EF4-FFF2-40B4-BE49-F238E27FC236}">
                    <a16:creationId xmlns:a16="http://schemas.microsoft.com/office/drawing/2014/main" id="{201F7D93-B14A-9FEE-F40E-FE425200FF96}"/>
                  </a:ext>
                </a:extLst>
              </p:cNvPr>
              <p:cNvSpPr/>
              <p:nvPr/>
            </p:nvSpPr>
            <p:spPr bwMode="auto">
              <a:xfrm rot="19494710">
                <a:off x="3781068" y="2622991"/>
                <a:ext cx="371228" cy="230959"/>
              </a:xfrm>
              <a:prstGeom prst="rightArrow">
                <a:avLst/>
              </a:prstGeom>
              <a:solidFill>
                <a:schemeClr val="accent3"/>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3" name="Rectangle 22">
              <a:extLst>
                <a:ext uri="{FF2B5EF4-FFF2-40B4-BE49-F238E27FC236}">
                  <a16:creationId xmlns:a16="http://schemas.microsoft.com/office/drawing/2014/main" id="{E75C65E0-14E4-BF33-4183-373F75DAA896}"/>
                </a:ext>
              </a:extLst>
            </p:cNvPr>
            <p:cNvSpPr/>
            <p:nvPr/>
          </p:nvSpPr>
          <p:spPr bwMode="auto">
            <a:xfrm>
              <a:off x="2365984" y="2782386"/>
              <a:ext cx="1497608" cy="446279"/>
            </a:xfrm>
            <a:prstGeom prst="rect">
              <a:avLst/>
            </a:prstGeom>
            <a:solidFill>
              <a:schemeClr val="accent1"/>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TextBox 23">
              <a:extLst>
                <a:ext uri="{FF2B5EF4-FFF2-40B4-BE49-F238E27FC236}">
                  <a16:creationId xmlns:a16="http://schemas.microsoft.com/office/drawing/2014/main" id="{BAB93209-0E30-B794-7CBD-7103DA96B8AC}"/>
                </a:ext>
              </a:extLst>
            </p:cNvPr>
            <p:cNvSpPr txBox="1"/>
            <p:nvPr/>
          </p:nvSpPr>
          <p:spPr bwMode="auto">
            <a:xfrm>
              <a:off x="2429526" y="2831738"/>
              <a:ext cx="13222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Angiotensin II</a:t>
              </a:r>
            </a:p>
          </p:txBody>
        </p:sp>
      </p:grpSp>
      <p:sp>
        <p:nvSpPr>
          <p:cNvPr id="29" name="TextBox 28">
            <a:extLst>
              <a:ext uri="{FF2B5EF4-FFF2-40B4-BE49-F238E27FC236}">
                <a16:creationId xmlns:a16="http://schemas.microsoft.com/office/drawing/2014/main" id="{0E6A80BD-AE17-FCE4-85E6-A8C29BE658BF}"/>
              </a:ext>
            </a:extLst>
          </p:cNvPr>
          <p:cNvSpPr txBox="1"/>
          <p:nvPr/>
        </p:nvSpPr>
        <p:spPr bwMode="auto">
          <a:xfrm>
            <a:off x="3660549" y="5039255"/>
            <a:ext cx="6639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Chronic</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kidney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disease</a:t>
            </a:r>
          </a:p>
        </p:txBody>
      </p:sp>
      <p:sp>
        <p:nvSpPr>
          <p:cNvPr id="30" name="TextBox 29">
            <a:extLst>
              <a:ext uri="{FF2B5EF4-FFF2-40B4-BE49-F238E27FC236}">
                <a16:creationId xmlns:a16="http://schemas.microsoft.com/office/drawing/2014/main" id="{3666BB7C-0304-C04E-42E2-5DB8D7CC6C14}"/>
              </a:ext>
            </a:extLst>
          </p:cNvPr>
          <p:cNvSpPr txBox="1"/>
          <p:nvPr/>
        </p:nvSpPr>
        <p:spPr bwMode="auto">
          <a:xfrm>
            <a:off x="5412524" y="5231154"/>
            <a:ext cx="10077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Nephron loss</a:t>
            </a:r>
          </a:p>
        </p:txBody>
      </p:sp>
      <p:sp>
        <p:nvSpPr>
          <p:cNvPr id="31" name="TextBox 30">
            <a:extLst>
              <a:ext uri="{FF2B5EF4-FFF2-40B4-BE49-F238E27FC236}">
                <a16:creationId xmlns:a16="http://schemas.microsoft.com/office/drawing/2014/main" id="{7F554E5D-F30C-C8DD-0878-7ABAC0F084E6}"/>
              </a:ext>
            </a:extLst>
          </p:cNvPr>
          <p:cNvSpPr txBox="1"/>
          <p:nvPr/>
        </p:nvSpPr>
        <p:spPr bwMode="auto">
          <a:xfrm>
            <a:off x="3164427" y="3678765"/>
            <a:ext cx="1569148" cy="659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Hyperfiltration</a:t>
            </a:r>
          </a:p>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Glomerular capillary</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hypertension</a:t>
            </a:r>
          </a:p>
        </p:txBody>
      </p:sp>
      <p:sp>
        <p:nvSpPr>
          <p:cNvPr id="32" name="TextBox 31">
            <a:extLst>
              <a:ext uri="{FF2B5EF4-FFF2-40B4-BE49-F238E27FC236}">
                <a16:creationId xmlns:a16="http://schemas.microsoft.com/office/drawing/2014/main" id="{6CAE3FFF-EDC0-2097-B1CC-F3B495DE70C4}"/>
              </a:ext>
            </a:extLst>
          </p:cNvPr>
          <p:cNvSpPr txBox="1"/>
          <p:nvPr/>
        </p:nvSpPr>
        <p:spPr bwMode="auto">
          <a:xfrm>
            <a:off x="3173954" y="1682918"/>
            <a:ext cx="1598776" cy="1238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Glomerular pressure injury</a:t>
            </a:r>
          </a:p>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Oxidative stress</a:t>
            </a:r>
          </a:p>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Proteinuria</a:t>
            </a:r>
          </a:p>
          <a:p>
            <a:pPr marL="117475" marR="0" lvl="0" indent="-117475"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Nuclear factor-</a:t>
            </a: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β activation</a:t>
            </a:r>
          </a:p>
        </p:txBody>
      </p:sp>
      <p:sp>
        <p:nvSpPr>
          <p:cNvPr id="33" name="TextBox 32">
            <a:extLst>
              <a:ext uri="{FF2B5EF4-FFF2-40B4-BE49-F238E27FC236}">
                <a16:creationId xmlns:a16="http://schemas.microsoft.com/office/drawing/2014/main" id="{7E31E8B6-BD85-A422-DA94-B083111DEDCA}"/>
              </a:ext>
            </a:extLst>
          </p:cNvPr>
          <p:cNvSpPr txBox="1"/>
          <p:nvPr/>
        </p:nvSpPr>
        <p:spPr bwMode="auto">
          <a:xfrm>
            <a:off x="7232742" y="4947744"/>
            <a:ext cx="1428076" cy="843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marR="0" lvl="0" indent="-171450"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Glomerular sclerosis</a:t>
            </a:r>
          </a:p>
          <a:p>
            <a:pPr marL="171450" marR="0" lvl="0" indent="-171450" algn="l" defTabSz="914400" rtl="0" eaLnBrk="0" fontAlgn="base" latinLnBrk="0" hangingPunct="0">
              <a:lnSpc>
                <a:spcPct val="100000"/>
              </a:lnSpc>
              <a:spcBef>
                <a:spcPts val="120"/>
              </a:spcBef>
              <a:spcAft>
                <a:spcPct val="0"/>
              </a:spcAft>
              <a:buClrTx/>
              <a:buSzTx/>
              <a:buFont typeface="Wingdings"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Tubulointerstitial fibrosis</a:t>
            </a:r>
          </a:p>
        </p:txBody>
      </p:sp>
      <p:sp>
        <p:nvSpPr>
          <p:cNvPr id="34" name="TextBox 33">
            <a:extLst>
              <a:ext uri="{FF2B5EF4-FFF2-40B4-BE49-F238E27FC236}">
                <a16:creationId xmlns:a16="http://schemas.microsoft.com/office/drawing/2014/main" id="{B70157C9-B958-9CB6-C81E-6493FD5AE02F}"/>
              </a:ext>
            </a:extLst>
          </p:cNvPr>
          <p:cNvSpPr txBox="1"/>
          <p:nvPr/>
        </p:nvSpPr>
        <p:spPr bwMode="auto">
          <a:xfrm>
            <a:off x="6998260" y="3641756"/>
            <a:ext cx="1437253" cy="671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cell proliferation</a:t>
            </a: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collagen deposition</a:t>
            </a: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apoptosis</a:t>
            </a:r>
          </a:p>
        </p:txBody>
      </p:sp>
      <p:sp>
        <p:nvSpPr>
          <p:cNvPr id="35" name="TextBox 34">
            <a:extLst>
              <a:ext uri="{FF2B5EF4-FFF2-40B4-BE49-F238E27FC236}">
                <a16:creationId xmlns:a16="http://schemas.microsoft.com/office/drawing/2014/main" id="{625B3E07-DC4A-629D-9F00-1D26835540C8}"/>
              </a:ext>
            </a:extLst>
          </p:cNvPr>
          <p:cNvSpPr txBox="1"/>
          <p:nvPr/>
        </p:nvSpPr>
        <p:spPr bwMode="auto">
          <a:xfrm>
            <a:off x="7125734" y="1341440"/>
            <a:ext cx="13232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Profibrotic effects</a:t>
            </a:r>
          </a:p>
        </p:txBody>
      </p:sp>
      <p:sp>
        <p:nvSpPr>
          <p:cNvPr id="36" name="Oval 35">
            <a:extLst>
              <a:ext uri="{FF2B5EF4-FFF2-40B4-BE49-F238E27FC236}">
                <a16:creationId xmlns:a16="http://schemas.microsoft.com/office/drawing/2014/main" id="{5738AC4B-758B-8367-F2CD-985F82FC2427}"/>
              </a:ext>
            </a:extLst>
          </p:cNvPr>
          <p:cNvSpPr/>
          <p:nvPr/>
        </p:nvSpPr>
        <p:spPr bwMode="auto">
          <a:xfrm>
            <a:off x="3340403" y="4842252"/>
            <a:ext cx="1277442" cy="1059668"/>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37" name="Straight Arrow Connector 36">
            <a:extLst>
              <a:ext uri="{FF2B5EF4-FFF2-40B4-BE49-F238E27FC236}">
                <a16:creationId xmlns:a16="http://schemas.microsoft.com/office/drawing/2014/main" id="{9C233F47-8C29-4A32-EB38-E5190C8FA2F4}"/>
              </a:ext>
            </a:extLst>
          </p:cNvPr>
          <p:cNvCxnSpPr>
            <a:stCxn id="15" idx="3"/>
            <a:endCxn id="17" idx="1"/>
          </p:cNvCxnSpPr>
          <p:nvPr/>
        </p:nvCxnSpPr>
        <p:spPr bwMode="auto">
          <a:xfrm>
            <a:off x="4904976" y="2295046"/>
            <a:ext cx="1986768" cy="0"/>
          </a:xfrm>
          <a:prstGeom prst="straightConnector1">
            <a:avLst/>
          </a:prstGeom>
          <a:noFill/>
          <a:ln w="28575" cap="flat" cmpd="sng" algn="ctr">
            <a:solidFill>
              <a:srgbClr val="000000"/>
            </a:solidFill>
            <a:prstDash val="solid"/>
            <a:round/>
            <a:headEnd type="none" w="med" len="med"/>
            <a:tailEnd type="triangle"/>
          </a:ln>
          <a:effectLst/>
        </p:spPr>
      </p:cxnSp>
      <p:cxnSp>
        <p:nvCxnSpPr>
          <p:cNvPr id="38" name="Straight Arrow Connector 37">
            <a:extLst>
              <a:ext uri="{FF2B5EF4-FFF2-40B4-BE49-F238E27FC236}">
                <a16:creationId xmlns:a16="http://schemas.microsoft.com/office/drawing/2014/main" id="{D3D320A8-0FBC-FB21-18E2-44FE7C11F37A}"/>
              </a:ext>
            </a:extLst>
          </p:cNvPr>
          <p:cNvCxnSpPr>
            <a:cxnSpLocks/>
            <a:endCxn id="16" idx="3"/>
          </p:cNvCxnSpPr>
          <p:nvPr/>
        </p:nvCxnSpPr>
        <p:spPr bwMode="auto">
          <a:xfrm flipH="1" flipV="1">
            <a:off x="4904975" y="3991616"/>
            <a:ext cx="965763" cy="851200"/>
          </a:xfrm>
          <a:prstGeom prst="straightConnector1">
            <a:avLst/>
          </a:prstGeom>
          <a:noFill/>
          <a:ln w="28575" cap="flat" cmpd="sng" algn="ctr">
            <a:solidFill>
              <a:srgbClr val="000000"/>
            </a:solidFill>
            <a:prstDash val="solid"/>
            <a:round/>
            <a:headEnd type="none" w="med" len="med"/>
            <a:tailEnd type="triangle"/>
          </a:ln>
          <a:effectLst/>
        </p:spPr>
      </p:cxnSp>
      <p:cxnSp>
        <p:nvCxnSpPr>
          <p:cNvPr id="39" name="Straight Arrow Connector 38">
            <a:extLst>
              <a:ext uri="{FF2B5EF4-FFF2-40B4-BE49-F238E27FC236}">
                <a16:creationId xmlns:a16="http://schemas.microsoft.com/office/drawing/2014/main" id="{E416A5CF-82F1-8EC3-9B0A-6859FBA8E4FA}"/>
              </a:ext>
            </a:extLst>
          </p:cNvPr>
          <p:cNvCxnSpPr>
            <a:cxnSpLocks/>
          </p:cNvCxnSpPr>
          <p:nvPr/>
        </p:nvCxnSpPr>
        <p:spPr bwMode="auto">
          <a:xfrm>
            <a:off x="4629222" y="5379394"/>
            <a:ext cx="627799" cy="0"/>
          </a:xfrm>
          <a:prstGeom prst="straightConnector1">
            <a:avLst/>
          </a:prstGeom>
          <a:noFill/>
          <a:ln w="28575" cap="flat" cmpd="sng" algn="ctr">
            <a:solidFill>
              <a:srgbClr val="000000"/>
            </a:solidFill>
            <a:prstDash val="solid"/>
            <a:round/>
            <a:headEnd type="triangle" w="med" len="med"/>
            <a:tailEnd type="triangle" w="med" len="med"/>
          </a:ln>
          <a:effectLst/>
        </p:spPr>
      </p:cxnSp>
      <p:cxnSp>
        <p:nvCxnSpPr>
          <p:cNvPr id="40" name="Straight Arrow Connector 39">
            <a:extLst>
              <a:ext uri="{FF2B5EF4-FFF2-40B4-BE49-F238E27FC236}">
                <a16:creationId xmlns:a16="http://schemas.microsoft.com/office/drawing/2014/main" id="{BD7C227A-9F58-AAFB-DD8E-9824BD64A085}"/>
              </a:ext>
            </a:extLst>
          </p:cNvPr>
          <p:cNvCxnSpPr>
            <a:cxnSpLocks/>
            <a:stCxn id="19" idx="2"/>
            <a:endCxn id="9" idx="6"/>
          </p:cNvCxnSpPr>
          <p:nvPr/>
        </p:nvCxnSpPr>
        <p:spPr bwMode="auto">
          <a:xfrm flipH="1" flipV="1">
            <a:off x="6546038" y="5379394"/>
            <a:ext cx="457200" cy="0"/>
          </a:xfrm>
          <a:prstGeom prst="straightConnector1">
            <a:avLst/>
          </a:prstGeom>
          <a:noFill/>
          <a:ln w="28575" cap="flat" cmpd="sng" algn="ctr">
            <a:solidFill>
              <a:srgbClr val="000000"/>
            </a:solidFill>
            <a:prstDash val="solid"/>
            <a:round/>
            <a:headEnd type="none" w="med" len="med"/>
            <a:tailEnd type="triangle"/>
          </a:ln>
          <a:effectLst/>
        </p:spPr>
      </p:cxnSp>
      <p:cxnSp>
        <p:nvCxnSpPr>
          <p:cNvPr id="41" name="Straight Arrow Connector 40">
            <a:extLst>
              <a:ext uri="{FF2B5EF4-FFF2-40B4-BE49-F238E27FC236}">
                <a16:creationId xmlns:a16="http://schemas.microsoft.com/office/drawing/2014/main" id="{4118022E-BD62-CB24-BE24-4FAF7F3DFBAB}"/>
              </a:ext>
            </a:extLst>
          </p:cNvPr>
          <p:cNvCxnSpPr>
            <a:cxnSpLocks/>
          </p:cNvCxnSpPr>
          <p:nvPr/>
        </p:nvCxnSpPr>
        <p:spPr bwMode="auto">
          <a:xfrm flipV="1">
            <a:off x="7021618" y="3720544"/>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42" name="Straight Arrow Connector 41">
            <a:extLst>
              <a:ext uri="{FF2B5EF4-FFF2-40B4-BE49-F238E27FC236}">
                <a16:creationId xmlns:a16="http://schemas.microsoft.com/office/drawing/2014/main" id="{7ED735CA-4B61-B6DA-3070-EBD5110DAD6B}"/>
              </a:ext>
            </a:extLst>
          </p:cNvPr>
          <p:cNvCxnSpPr>
            <a:cxnSpLocks/>
          </p:cNvCxnSpPr>
          <p:nvPr/>
        </p:nvCxnSpPr>
        <p:spPr bwMode="auto">
          <a:xfrm flipV="1">
            <a:off x="7020485" y="3907895"/>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43" name="Straight Arrow Connector 42">
            <a:extLst>
              <a:ext uri="{FF2B5EF4-FFF2-40B4-BE49-F238E27FC236}">
                <a16:creationId xmlns:a16="http://schemas.microsoft.com/office/drawing/2014/main" id="{FA7AECD6-6B92-6E4F-7910-EA2CE4238128}"/>
              </a:ext>
            </a:extLst>
          </p:cNvPr>
          <p:cNvCxnSpPr>
            <a:cxnSpLocks/>
          </p:cNvCxnSpPr>
          <p:nvPr/>
        </p:nvCxnSpPr>
        <p:spPr bwMode="auto">
          <a:xfrm flipV="1">
            <a:off x="7020485" y="4107920"/>
            <a:ext cx="0" cy="123825"/>
          </a:xfrm>
          <a:prstGeom prst="straightConnector1">
            <a:avLst/>
          </a:prstGeom>
          <a:noFill/>
          <a:ln w="12700" cap="flat" cmpd="sng" algn="ctr">
            <a:solidFill>
              <a:srgbClr val="000000"/>
            </a:solidFill>
            <a:prstDash val="solid"/>
            <a:round/>
            <a:headEnd type="none" w="med" len="med"/>
            <a:tailEnd type="arrow" w="med" len="med"/>
          </a:ln>
          <a:effectLst/>
        </p:spPr>
      </p:cxnSp>
      <p:grpSp>
        <p:nvGrpSpPr>
          <p:cNvPr id="44" name="Group 43">
            <a:extLst>
              <a:ext uri="{FF2B5EF4-FFF2-40B4-BE49-F238E27FC236}">
                <a16:creationId xmlns:a16="http://schemas.microsoft.com/office/drawing/2014/main" id="{7EE34350-996C-429B-D2C3-435752D54AED}"/>
              </a:ext>
            </a:extLst>
          </p:cNvPr>
          <p:cNvGrpSpPr/>
          <p:nvPr/>
        </p:nvGrpSpPr>
        <p:grpSpPr>
          <a:xfrm>
            <a:off x="7002607" y="1662115"/>
            <a:ext cx="1685461" cy="1213153"/>
            <a:chOff x="4271963" y="1370571"/>
            <a:chExt cx="1685461" cy="1213153"/>
          </a:xfrm>
        </p:grpSpPr>
        <p:sp>
          <p:nvSpPr>
            <p:cNvPr id="45" name="TextBox 44">
              <a:extLst>
                <a:ext uri="{FF2B5EF4-FFF2-40B4-BE49-F238E27FC236}">
                  <a16:creationId xmlns:a16="http://schemas.microsoft.com/office/drawing/2014/main" id="{EF945BBF-9A63-2398-7CF7-3E5BB53A9CB1}"/>
                </a:ext>
              </a:extLst>
            </p:cNvPr>
            <p:cNvSpPr txBox="1"/>
            <p:nvPr/>
          </p:nvSpPr>
          <p:spPr bwMode="auto">
            <a:xfrm>
              <a:off x="4271963" y="1370571"/>
              <a:ext cx="1685461" cy="1213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12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extracellular matrix</a:t>
              </a:r>
              <a:b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adhesion molecules</a:t>
              </a:r>
              <a:b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chemotactic factors</a:t>
              </a:r>
              <a:b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macrophage infiltration</a:t>
              </a:r>
            </a:p>
            <a:p>
              <a:pPr marL="0" marR="0" lvl="0" indent="0" algn="l" defTabSz="914400" rtl="0" eaLnBrk="1" fontAlgn="auto" latinLnBrk="0" hangingPunct="1">
                <a:lnSpc>
                  <a:spcPct val="100000"/>
                </a:lnSpc>
                <a:spcBef>
                  <a:spcPts val="12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TGF-β</a:t>
              </a:r>
              <a:b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PAI-1</a:t>
              </a:r>
            </a:p>
          </p:txBody>
        </p:sp>
        <p:cxnSp>
          <p:nvCxnSpPr>
            <p:cNvPr id="46" name="Straight Arrow Connector 45">
              <a:extLst>
                <a:ext uri="{FF2B5EF4-FFF2-40B4-BE49-F238E27FC236}">
                  <a16:creationId xmlns:a16="http://schemas.microsoft.com/office/drawing/2014/main" id="{CCB5F1B0-C995-FB71-CA31-56530F5C4F2E}"/>
                </a:ext>
              </a:extLst>
            </p:cNvPr>
            <p:cNvCxnSpPr>
              <a:cxnSpLocks/>
            </p:cNvCxnSpPr>
            <p:nvPr/>
          </p:nvCxnSpPr>
          <p:spPr bwMode="auto">
            <a:xfrm flipV="1">
              <a:off x="4291390" y="1459779"/>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47" name="Straight Arrow Connector 46">
              <a:extLst>
                <a:ext uri="{FF2B5EF4-FFF2-40B4-BE49-F238E27FC236}">
                  <a16:creationId xmlns:a16="http://schemas.microsoft.com/office/drawing/2014/main" id="{D8AF14C1-F44E-1C73-B228-09870FE2FB09}"/>
                </a:ext>
              </a:extLst>
            </p:cNvPr>
            <p:cNvCxnSpPr>
              <a:cxnSpLocks/>
            </p:cNvCxnSpPr>
            <p:nvPr/>
          </p:nvCxnSpPr>
          <p:spPr bwMode="auto">
            <a:xfrm flipV="1">
              <a:off x="4290257" y="1643187"/>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48" name="Straight Arrow Connector 47">
              <a:extLst>
                <a:ext uri="{FF2B5EF4-FFF2-40B4-BE49-F238E27FC236}">
                  <a16:creationId xmlns:a16="http://schemas.microsoft.com/office/drawing/2014/main" id="{C3CCF356-88EE-2333-DF7E-F7F8F13B3FA8}"/>
                </a:ext>
              </a:extLst>
            </p:cNvPr>
            <p:cNvCxnSpPr>
              <a:cxnSpLocks/>
            </p:cNvCxnSpPr>
            <p:nvPr/>
          </p:nvCxnSpPr>
          <p:spPr bwMode="auto">
            <a:xfrm flipV="1">
              <a:off x="4290257" y="1826595"/>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49" name="Straight Arrow Connector 48">
              <a:extLst>
                <a:ext uri="{FF2B5EF4-FFF2-40B4-BE49-F238E27FC236}">
                  <a16:creationId xmlns:a16="http://schemas.microsoft.com/office/drawing/2014/main" id="{A26FBAC8-776E-C8C2-5F17-2230CDF29EB4}"/>
                </a:ext>
              </a:extLst>
            </p:cNvPr>
            <p:cNvCxnSpPr>
              <a:cxnSpLocks/>
            </p:cNvCxnSpPr>
            <p:nvPr/>
          </p:nvCxnSpPr>
          <p:spPr bwMode="auto">
            <a:xfrm flipV="1">
              <a:off x="4290974" y="2010003"/>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50" name="Straight Arrow Connector 49">
              <a:extLst>
                <a:ext uri="{FF2B5EF4-FFF2-40B4-BE49-F238E27FC236}">
                  <a16:creationId xmlns:a16="http://schemas.microsoft.com/office/drawing/2014/main" id="{A0D58B07-E5C3-6555-26B8-D5C4D296B1CE}"/>
                </a:ext>
              </a:extLst>
            </p:cNvPr>
            <p:cNvCxnSpPr>
              <a:cxnSpLocks/>
            </p:cNvCxnSpPr>
            <p:nvPr/>
          </p:nvCxnSpPr>
          <p:spPr bwMode="auto">
            <a:xfrm flipV="1">
              <a:off x="4289841" y="2193411"/>
              <a:ext cx="0" cy="123825"/>
            </a:xfrm>
            <a:prstGeom prst="straightConnector1">
              <a:avLst/>
            </a:prstGeom>
            <a:noFill/>
            <a:ln w="12700" cap="flat" cmpd="sng" algn="ctr">
              <a:solidFill>
                <a:srgbClr val="000000"/>
              </a:solidFill>
              <a:prstDash val="solid"/>
              <a:round/>
              <a:headEnd type="none" w="med" len="med"/>
              <a:tailEnd type="arrow" w="med" len="med"/>
            </a:ln>
            <a:effectLst/>
          </p:spPr>
        </p:cxnSp>
        <p:cxnSp>
          <p:nvCxnSpPr>
            <p:cNvPr id="51" name="Straight Arrow Connector 50">
              <a:extLst>
                <a:ext uri="{FF2B5EF4-FFF2-40B4-BE49-F238E27FC236}">
                  <a16:creationId xmlns:a16="http://schemas.microsoft.com/office/drawing/2014/main" id="{D3257686-3FF6-A62E-F34A-568683F26AE1}"/>
                </a:ext>
              </a:extLst>
            </p:cNvPr>
            <p:cNvCxnSpPr>
              <a:cxnSpLocks/>
            </p:cNvCxnSpPr>
            <p:nvPr/>
          </p:nvCxnSpPr>
          <p:spPr bwMode="auto">
            <a:xfrm flipV="1">
              <a:off x="4289841" y="2376817"/>
              <a:ext cx="0" cy="123825"/>
            </a:xfrm>
            <a:prstGeom prst="straightConnector1">
              <a:avLst/>
            </a:prstGeom>
            <a:noFill/>
            <a:ln w="12700" cap="flat" cmpd="sng" algn="ctr">
              <a:solidFill>
                <a:srgbClr val="000000"/>
              </a:solidFill>
              <a:prstDash val="solid"/>
              <a:round/>
              <a:headEnd type="none" w="med" len="med"/>
              <a:tailEnd type="arrow" w="med" len="med"/>
            </a:ln>
            <a:effectLst/>
          </p:spPr>
        </p:cxnSp>
      </p:grpSp>
      <p:sp>
        <p:nvSpPr>
          <p:cNvPr id="53" name="TextBox 52">
            <a:extLst>
              <a:ext uri="{FF2B5EF4-FFF2-40B4-BE49-F238E27FC236}">
                <a16:creationId xmlns:a16="http://schemas.microsoft.com/office/drawing/2014/main" id="{4349EEF0-1CCA-4185-32B3-BCBC081BB214}"/>
              </a:ext>
            </a:extLst>
          </p:cNvPr>
          <p:cNvSpPr txBox="1"/>
          <p:nvPr/>
        </p:nvSpPr>
        <p:spPr bwMode="auto">
          <a:xfrm>
            <a:off x="427466" y="6203212"/>
            <a:ext cx="64470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Shima. Pediatr Nephrol. 2021;36:3057. Del Prete. Kidney Int. 2003;64:149. Remuzzi. Am J Physiol. 1999;276;F457. Chan. J Am Soc Nephrol. 2005;16:2306.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40975385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EE1CBB-1F1F-FCEC-A1E9-9C16A1ED3901}"/>
              </a:ext>
            </a:extLst>
          </p:cNvPr>
          <p:cNvSpPr>
            <a:spLocks noGrp="1"/>
          </p:cNvSpPr>
          <p:nvPr>
            <p:ph type="title"/>
          </p:nvPr>
        </p:nvSpPr>
        <p:spPr/>
        <p:txBody>
          <a:bodyPr/>
          <a:lstStyle/>
          <a:p>
            <a:r>
              <a:rPr lang="en-US" sz="3200" dirty="0"/>
              <a:t>Effect of Oral Methylprednisolone on Decline in Kidney Function or Kidney Failure in Patients With IgA Nephropathy</a:t>
            </a:r>
          </a:p>
        </p:txBody>
      </p:sp>
      <p:sp>
        <p:nvSpPr>
          <p:cNvPr id="3" name="TextBox 2">
            <a:extLst>
              <a:ext uri="{FF2B5EF4-FFF2-40B4-BE49-F238E27FC236}">
                <a16:creationId xmlns:a16="http://schemas.microsoft.com/office/drawing/2014/main" id="{5749E9D9-1B25-3798-4470-533F0BA15247}"/>
              </a:ext>
            </a:extLst>
          </p:cNvPr>
          <p:cNvSpPr txBox="1"/>
          <p:nvPr/>
        </p:nvSpPr>
        <p:spPr bwMode="auto">
          <a:xfrm>
            <a:off x="8797098" y="1483755"/>
            <a:ext cx="3162020" cy="2708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spcBef>
                <a:spcPct val="50000"/>
              </a:spcBef>
              <a:buFont typeface="Wingdings" panose="05000000000000000000" pitchFamily="2" charset="2"/>
              <a:buChar char="§"/>
              <a:defRPr/>
            </a:pPr>
            <a:r>
              <a:rPr lang="en-US" sz="2000" b="0" dirty="0">
                <a:solidFill>
                  <a:srgbClr val="000000"/>
                </a:solidFill>
                <a:latin typeface="Calibri" panose="020F0502020204030204" pitchFamily="34" charset="0"/>
              </a:rPr>
              <a:t>262 + 241 patients </a:t>
            </a:r>
            <a:br>
              <a:rPr lang="en-US" sz="2000" b="0" dirty="0">
                <a:solidFill>
                  <a:srgbClr val="000000"/>
                </a:solidFill>
                <a:latin typeface="Calibri" panose="020F0502020204030204" pitchFamily="34" charset="0"/>
              </a:rPr>
            </a:br>
            <a:r>
              <a:rPr lang="en-US" sz="2000" b="0" dirty="0">
                <a:solidFill>
                  <a:srgbClr val="000000"/>
                </a:solidFill>
                <a:latin typeface="Calibri" panose="020F0502020204030204" pitchFamily="34" charset="0"/>
              </a:rPr>
              <a:t>in each arm</a:t>
            </a:r>
          </a:p>
          <a:p>
            <a:pPr marL="285750" indent="-285750">
              <a:spcBef>
                <a:spcPct val="50000"/>
              </a:spcBef>
              <a:buFont typeface="Wingdings" panose="05000000000000000000" pitchFamily="2" charset="2"/>
              <a:buChar char="§"/>
              <a:defRPr/>
            </a:pPr>
            <a:r>
              <a:rPr lang="en-US" sz="2000" b="0" dirty="0">
                <a:solidFill>
                  <a:srgbClr val="000000"/>
                </a:solidFill>
                <a:latin typeface="Calibri" panose="020F0502020204030204" pitchFamily="34" charset="0"/>
              </a:rPr>
              <a:t>Oral MPS (initially </a:t>
            </a:r>
            <a:br>
              <a:rPr lang="en-US" sz="2000" b="0" dirty="0">
                <a:solidFill>
                  <a:srgbClr val="000000"/>
                </a:solidFill>
                <a:latin typeface="Calibri" panose="020F0502020204030204" pitchFamily="34" charset="0"/>
              </a:rPr>
            </a:br>
            <a:r>
              <a:rPr lang="en-US" sz="2000" b="0" dirty="0">
                <a:solidFill>
                  <a:srgbClr val="000000"/>
                </a:solidFill>
                <a:latin typeface="Calibri" panose="020F0502020204030204" pitchFamily="34" charset="0"/>
              </a:rPr>
              <a:t>0.6-0.8 mg/kg/day, then 0.4 mg/kg/day with max 32 mg/day + taper</a:t>
            </a:r>
            <a:br>
              <a:rPr lang="en-US" sz="2000" b="0" dirty="0">
                <a:solidFill>
                  <a:srgbClr val="000000"/>
                </a:solidFill>
                <a:latin typeface="Calibri" panose="020F0502020204030204" pitchFamily="34" charset="0"/>
              </a:rPr>
            </a:br>
            <a:r>
              <a:rPr lang="en-US" sz="2000" b="0" dirty="0">
                <a:solidFill>
                  <a:srgbClr val="000000"/>
                </a:solidFill>
                <a:latin typeface="Calibri" panose="020F0502020204030204" pitchFamily="34" charset="0"/>
              </a:rPr>
              <a:t>0.4 mg/kg/mo + prophylaxis) vs placebo </a:t>
            </a:r>
          </a:p>
        </p:txBody>
      </p:sp>
      <p:sp>
        <p:nvSpPr>
          <p:cNvPr id="4" name="TextBox 3">
            <a:extLst>
              <a:ext uri="{FF2B5EF4-FFF2-40B4-BE49-F238E27FC236}">
                <a16:creationId xmlns:a16="http://schemas.microsoft.com/office/drawing/2014/main" id="{CD3FDB42-039B-3E39-2531-120F7DE4414C}"/>
              </a:ext>
            </a:extLst>
          </p:cNvPr>
          <p:cNvSpPr txBox="1"/>
          <p:nvPr/>
        </p:nvSpPr>
        <p:spPr bwMode="auto">
          <a:xfrm>
            <a:off x="1958900" y="1500101"/>
            <a:ext cx="2542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Primary Outcome in All Patients</a:t>
            </a:r>
          </a:p>
        </p:txBody>
      </p:sp>
      <p:sp>
        <p:nvSpPr>
          <p:cNvPr id="5" name="TextBox 4">
            <a:extLst>
              <a:ext uri="{FF2B5EF4-FFF2-40B4-BE49-F238E27FC236}">
                <a16:creationId xmlns:a16="http://schemas.microsoft.com/office/drawing/2014/main" id="{6A5F0665-7467-958B-DEA9-ADE8EF6CE5BB}"/>
              </a:ext>
            </a:extLst>
          </p:cNvPr>
          <p:cNvSpPr txBox="1"/>
          <p:nvPr/>
        </p:nvSpPr>
        <p:spPr bwMode="auto">
          <a:xfrm rot="16200000">
            <a:off x="247392" y="2165012"/>
            <a:ext cx="198640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defRPr/>
            </a:pPr>
            <a:r>
              <a:rPr lang="en-US" sz="1200" dirty="0">
                <a:solidFill>
                  <a:srgbClr val="000000"/>
                </a:solidFill>
                <a:latin typeface="Calibri" panose="020F0502020204030204" pitchFamily="34" charset="0"/>
              </a:rPr>
              <a:t>Cumulative Incidence of 40% eGFR Reduction, Kidney Failure, or Death </a:t>
            </a:r>
            <a:br>
              <a:rPr lang="en-US" sz="1200" dirty="0">
                <a:solidFill>
                  <a:srgbClr val="000000"/>
                </a:solidFill>
                <a:latin typeface="Calibri" panose="020F0502020204030204" pitchFamily="34" charset="0"/>
              </a:rPr>
            </a:br>
            <a:r>
              <a:rPr lang="en-US" sz="1200" dirty="0">
                <a:solidFill>
                  <a:srgbClr val="000000"/>
                </a:solidFill>
                <a:latin typeface="Calibri" panose="020F0502020204030204" pitchFamily="34" charset="0"/>
              </a:rPr>
              <a:t>due to Kidney Disease (%)   </a:t>
            </a:r>
          </a:p>
        </p:txBody>
      </p:sp>
      <p:sp>
        <p:nvSpPr>
          <p:cNvPr id="6" name="TextBox 5">
            <a:extLst>
              <a:ext uri="{FF2B5EF4-FFF2-40B4-BE49-F238E27FC236}">
                <a16:creationId xmlns:a16="http://schemas.microsoft.com/office/drawing/2014/main" id="{7B6FB58D-A2B9-56A2-BF18-B9F46ED536DD}"/>
              </a:ext>
            </a:extLst>
          </p:cNvPr>
          <p:cNvSpPr txBox="1"/>
          <p:nvPr/>
        </p:nvSpPr>
        <p:spPr bwMode="auto">
          <a:xfrm rot="16200000">
            <a:off x="4348814" y="2310576"/>
            <a:ext cx="190570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defRPr/>
            </a:pPr>
            <a:r>
              <a:rPr lang="en-US" sz="1200" dirty="0">
                <a:solidFill>
                  <a:srgbClr val="000000"/>
                </a:solidFill>
                <a:latin typeface="Calibri" panose="020F0502020204030204" pitchFamily="34" charset="0"/>
              </a:rPr>
              <a:t>Cumulative Incidence of Kidney Failure Requiring Dialysis or Transplant (%) </a:t>
            </a:r>
          </a:p>
        </p:txBody>
      </p:sp>
      <p:sp>
        <p:nvSpPr>
          <p:cNvPr id="7" name="TextBox 6">
            <a:extLst>
              <a:ext uri="{FF2B5EF4-FFF2-40B4-BE49-F238E27FC236}">
                <a16:creationId xmlns:a16="http://schemas.microsoft.com/office/drawing/2014/main" id="{0835BB9B-B151-6E3E-30B9-49FD0991B6EC}"/>
              </a:ext>
            </a:extLst>
          </p:cNvPr>
          <p:cNvSpPr txBox="1"/>
          <p:nvPr/>
        </p:nvSpPr>
        <p:spPr bwMode="auto">
          <a:xfrm>
            <a:off x="4905732" y="1500100"/>
            <a:ext cx="36018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Kidney Failure Requiring Dialysis or Transplant</a:t>
            </a:r>
          </a:p>
        </p:txBody>
      </p:sp>
      <p:sp>
        <p:nvSpPr>
          <p:cNvPr id="8" name="TextBox 7">
            <a:extLst>
              <a:ext uri="{FF2B5EF4-FFF2-40B4-BE49-F238E27FC236}">
                <a16:creationId xmlns:a16="http://schemas.microsoft.com/office/drawing/2014/main" id="{82ADC696-2969-94E4-6279-27E3194D8DD3}"/>
              </a:ext>
            </a:extLst>
          </p:cNvPr>
          <p:cNvSpPr txBox="1"/>
          <p:nvPr/>
        </p:nvSpPr>
        <p:spPr bwMode="auto">
          <a:xfrm rot="16200000">
            <a:off x="247392" y="4567143"/>
            <a:ext cx="198640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defRPr/>
            </a:pPr>
            <a:r>
              <a:rPr lang="en-US" sz="1200" dirty="0">
                <a:solidFill>
                  <a:srgbClr val="000000"/>
                </a:solidFill>
                <a:latin typeface="Calibri" panose="020F0502020204030204" pitchFamily="34" charset="0"/>
              </a:rPr>
              <a:t>Cumulative Incidence of 40% eGFR Reduction, Kidney Failure, or Death </a:t>
            </a:r>
            <a:br>
              <a:rPr lang="en-US" sz="1200" dirty="0">
                <a:solidFill>
                  <a:srgbClr val="000000"/>
                </a:solidFill>
                <a:latin typeface="Calibri" panose="020F0502020204030204" pitchFamily="34" charset="0"/>
              </a:rPr>
            </a:br>
            <a:r>
              <a:rPr lang="en-US" sz="1200" dirty="0">
                <a:solidFill>
                  <a:srgbClr val="000000"/>
                </a:solidFill>
                <a:latin typeface="Calibri" panose="020F0502020204030204" pitchFamily="34" charset="0"/>
              </a:rPr>
              <a:t>due to Kidney Disease (%) </a:t>
            </a:r>
          </a:p>
        </p:txBody>
      </p:sp>
      <p:sp>
        <p:nvSpPr>
          <p:cNvPr id="9" name="TextBox 8">
            <a:extLst>
              <a:ext uri="{FF2B5EF4-FFF2-40B4-BE49-F238E27FC236}">
                <a16:creationId xmlns:a16="http://schemas.microsoft.com/office/drawing/2014/main" id="{FC3A409D-064F-1C61-3977-08BD7E77B2B0}"/>
              </a:ext>
            </a:extLst>
          </p:cNvPr>
          <p:cNvSpPr txBox="1"/>
          <p:nvPr/>
        </p:nvSpPr>
        <p:spPr bwMode="auto">
          <a:xfrm>
            <a:off x="1748686" y="3807613"/>
            <a:ext cx="29633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Primary Outcome in Full-Dose Cohort</a:t>
            </a:r>
          </a:p>
        </p:txBody>
      </p:sp>
      <p:sp>
        <p:nvSpPr>
          <p:cNvPr id="10" name="TextBox 9">
            <a:extLst>
              <a:ext uri="{FF2B5EF4-FFF2-40B4-BE49-F238E27FC236}">
                <a16:creationId xmlns:a16="http://schemas.microsoft.com/office/drawing/2014/main" id="{30D755BE-0F77-D6D7-A992-8C58CE74F512}"/>
              </a:ext>
            </a:extLst>
          </p:cNvPr>
          <p:cNvSpPr txBox="1"/>
          <p:nvPr/>
        </p:nvSpPr>
        <p:spPr bwMode="auto">
          <a:xfrm rot="16200000">
            <a:off x="4216132" y="4567144"/>
            <a:ext cx="198640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defRPr/>
            </a:pPr>
            <a:r>
              <a:rPr lang="en-US" sz="1200" dirty="0">
                <a:solidFill>
                  <a:srgbClr val="000000"/>
                </a:solidFill>
                <a:latin typeface="Calibri" panose="020F0502020204030204" pitchFamily="34" charset="0"/>
              </a:rPr>
              <a:t>Cumulative Incidence of 40% eGFR Reduction, Kidney Failure, or Death </a:t>
            </a:r>
            <a:br>
              <a:rPr lang="en-US" sz="1200" dirty="0">
                <a:solidFill>
                  <a:srgbClr val="000000"/>
                </a:solidFill>
                <a:latin typeface="Calibri" panose="020F0502020204030204" pitchFamily="34" charset="0"/>
              </a:rPr>
            </a:br>
            <a:r>
              <a:rPr lang="en-US" sz="1200" dirty="0">
                <a:solidFill>
                  <a:srgbClr val="000000"/>
                </a:solidFill>
                <a:latin typeface="Calibri" panose="020F0502020204030204" pitchFamily="34" charset="0"/>
              </a:rPr>
              <a:t>due to Kidney Disease (%)   </a:t>
            </a:r>
          </a:p>
        </p:txBody>
      </p:sp>
      <p:sp>
        <p:nvSpPr>
          <p:cNvPr id="11" name="TextBox 10">
            <a:extLst>
              <a:ext uri="{FF2B5EF4-FFF2-40B4-BE49-F238E27FC236}">
                <a16:creationId xmlns:a16="http://schemas.microsoft.com/office/drawing/2014/main" id="{D5833C38-01CC-8130-68CF-1CCE57493AAE}"/>
              </a:ext>
            </a:extLst>
          </p:cNvPr>
          <p:cNvSpPr txBox="1"/>
          <p:nvPr/>
        </p:nvSpPr>
        <p:spPr bwMode="auto">
          <a:xfrm>
            <a:off x="5161572" y="3807613"/>
            <a:ext cx="33198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Primary Outcome in Reduced-Dose Cohort</a:t>
            </a:r>
          </a:p>
        </p:txBody>
      </p:sp>
      <p:grpSp>
        <p:nvGrpSpPr>
          <p:cNvPr id="12" name="Group 11">
            <a:extLst>
              <a:ext uri="{FF2B5EF4-FFF2-40B4-BE49-F238E27FC236}">
                <a16:creationId xmlns:a16="http://schemas.microsoft.com/office/drawing/2014/main" id="{504A052E-8429-E307-D609-3837B38060FD}"/>
              </a:ext>
            </a:extLst>
          </p:cNvPr>
          <p:cNvGrpSpPr/>
          <p:nvPr/>
        </p:nvGrpSpPr>
        <p:grpSpPr>
          <a:xfrm>
            <a:off x="1564534" y="1756332"/>
            <a:ext cx="2956558" cy="1921053"/>
            <a:chOff x="1564534" y="1675644"/>
            <a:chExt cx="2956558" cy="1921053"/>
          </a:xfrm>
        </p:grpSpPr>
        <p:sp>
          <p:nvSpPr>
            <p:cNvPr id="13" name="TextBox 12">
              <a:extLst>
                <a:ext uri="{FF2B5EF4-FFF2-40B4-BE49-F238E27FC236}">
                  <a16:creationId xmlns:a16="http://schemas.microsoft.com/office/drawing/2014/main" id="{821DEA62-D0D2-4D95-DE45-28CB7F507B61}"/>
                </a:ext>
              </a:extLst>
            </p:cNvPr>
            <p:cNvSpPr txBox="1"/>
            <p:nvPr/>
          </p:nvSpPr>
          <p:spPr bwMode="auto">
            <a:xfrm>
              <a:off x="2710782" y="3319698"/>
              <a:ext cx="88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panose="020F0502020204030204" pitchFamily="34" charset="0"/>
                </a:rPr>
                <a:t>Yr to Event</a:t>
              </a:r>
            </a:p>
          </p:txBody>
        </p:sp>
        <p:grpSp>
          <p:nvGrpSpPr>
            <p:cNvPr id="14" name="Group 13">
              <a:extLst>
                <a:ext uri="{FF2B5EF4-FFF2-40B4-BE49-F238E27FC236}">
                  <a16:creationId xmlns:a16="http://schemas.microsoft.com/office/drawing/2014/main" id="{6B6C29FE-FDEB-4148-F041-DBDB902395D4}"/>
                </a:ext>
              </a:extLst>
            </p:cNvPr>
            <p:cNvGrpSpPr/>
            <p:nvPr/>
          </p:nvGrpSpPr>
          <p:grpSpPr>
            <a:xfrm>
              <a:off x="1564534" y="1675644"/>
              <a:ext cx="341760" cy="1541527"/>
              <a:chOff x="1564534" y="1675644"/>
              <a:chExt cx="341760" cy="1541527"/>
            </a:xfrm>
          </p:grpSpPr>
          <p:sp>
            <p:nvSpPr>
              <p:cNvPr id="38" name="TextBox 37">
                <a:extLst>
                  <a:ext uri="{FF2B5EF4-FFF2-40B4-BE49-F238E27FC236}">
                    <a16:creationId xmlns:a16="http://schemas.microsoft.com/office/drawing/2014/main" id="{FE54A4AE-E4D2-EDD2-B958-2D42AFFFF546}"/>
                  </a:ext>
                </a:extLst>
              </p:cNvPr>
              <p:cNvSpPr txBox="1"/>
              <p:nvPr/>
            </p:nvSpPr>
            <p:spPr bwMode="auto">
              <a:xfrm>
                <a:off x="1564534" y="16756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80</a:t>
                </a:r>
              </a:p>
            </p:txBody>
          </p:sp>
          <p:sp>
            <p:nvSpPr>
              <p:cNvPr id="39" name="TextBox 38">
                <a:extLst>
                  <a:ext uri="{FF2B5EF4-FFF2-40B4-BE49-F238E27FC236}">
                    <a16:creationId xmlns:a16="http://schemas.microsoft.com/office/drawing/2014/main" id="{9F2EA54C-7AC3-ED16-8F45-AAA92AF5547F}"/>
                  </a:ext>
                </a:extLst>
              </p:cNvPr>
              <p:cNvSpPr txBox="1"/>
              <p:nvPr/>
            </p:nvSpPr>
            <p:spPr bwMode="auto">
              <a:xfrm>
                <a:off x="1564534" y="198124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60</a:t>
                </a:r>
              </a:p>
            </p:txBody>
          </p:sp>
          <p:sp>
            <p:nvSpPr>
              <p:cNvPr id="40" name="TextBox 39">
                <a:extLst>
                  <a:ext uri="{FF2B5EF4-FFF2-40B4-BE49-F238E27FC236}">
                    <a16:creationId xmlns:a16="http://schemas.microsoft.com/office/drawing/2014/main" id="{985917A0-D394-55B5-35A3-49311BFC11E4}"/>
                  </a:ext>
                </a:extLst>
              </p:cNvPr>
              <p:cNvSpPr txBox="1"/>
              <p:nvPr/>
            </p:nvSpPr>
            <p:spPr bwMode="auto">
              <a:xfrm>
                <a:off x="1564534" y="2302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40</a:t>
                </a:r>
              </a:p>
            </p:txBody>
          </p:sp>
          <p:sp>
            <p:nvSpPr>
              <p:cNvPr id="41" name="TextBox 40">
                <a:extLst>
                  <a:ext uri="{FF2B5EF4-FFF2-40B4-BE49-F238E27FC236}">
                    <a16:creationId xmlns:a16="http://schemas.microsoft.com/office/drawing/2014/main" id="{C80DA0E7-F8B5-E6AC-3BFF-1D4D04424DF5}"/>
                  </a:ext>
                </a:extLst>
              </p:cNvPr>
              <p:cNvSpPr txBox="1"/>
              <p:nvPr/>
            </p:nvSpPr>
            <p:spPr bwMode="auto">
              <a:xfrm>
                <a:off x="1564534" y="26176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20</a:t>
                </a:r>
              </a:p>
            </p:txBody>
          </p:sp>
          <p:sp>
            <p:nvSpPr>
              <p:cNvPr id="42" name="TextBox 41">
                <a:extLst>
                  <a:ext uri="{FF2B5EF4-FFF2-40B4-BE49-F238E27FC236}">
                    <a16:creationId xmlns:a16="http://schemas.microsoft.com/office/drawing/2014/main" id="{F11CFD6F-C470-7262-E4C1-8499DF72EAB7}"/>
                  </a:ext>
                </a:extLst>
              </p:cNvPr>
              <p:cNvSpPr txBox="1"/>
              <p:nvPr/>
            </p:nvSpPr>
            <p:spPr bwMode="auto">
              <a:xfrm>
                <a:off x="1643081" y="29401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grpSp>
        <p:grpSp>
          <p:nvGrpSpPr>
            <p:cNvPr id="15" name="Group 14">
              <a:extLst>
                <a:ext uri="{FF2B5EF4-FFF2-40B4-BE49-F238E27FC236}">
                  <a16:creationId xmlns:a16="http://schemas.microsoft.com/office/drawing/2014/main" id="{0B79CD9B-95A4-B48C-50C2-7708B3EDB894}"/>
                </a:ext>
              </a:extLst>
            </p:cNvPr>
            <p:cNvGrpSpPr/>
            <p:nvPr/>
          </p:nvGrpSpPr>
          <p:grpSpPr>
            <a:xfrm>
              <a:off x="1761579" y="3144852"/>
              <a:ext cx="2759513" cy="276999"/>
              <a:chOff x="1761579" y="3149615"/>
              <a:chExt cx="2759513" cy="276999"/>
            </a:xfrm>
          </p:grpSpPr>
          <p:sp>
            <p:nvSpPr>
              <p:cNvPr id="31" name="TextBox 30">
                <a:extLst>
                  <a:ext uri="{FF2B5EF4-FFF2-40B4-BE49-F238E27FC236}">
                    <a16:creationId xmlns:a16="http://schemas.microsoft.com/office/drawing/2014/main" id="{2563B0F7-EF69-674A-3C4B-3435465D11BA}"/>
                  </a:ext>
                </a:extLst>
              </p:cNvPr>
              <p:cNvSpPr txBox="1"/>
              <p:nvPr/>
            </p:nvSpPr>
            <p:spPr bwMode="auto">
              <a:xfrm>
                <a:off x="17615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sp>
            <p:nvSpPr>
              <p:cNvPr id="32" name="TextBox 31">
                <a:extLst>
                  <a:ext uri="{FF2B5EF4-FFF2-40B4-BE49-F238E27FC236}">
                    <a16:creationId xmlns:a16="http://schemas.microsoft.com/office/drawing/2014/main" id="{75D910BA-F01B-E7C6-3BDD-E49654909D0F}"/>
                  </a:ext>
                </a:extLst>
              </p:cNvPr>
              <p:cNvSpPr txBox="1"/>
              <p:nvPr/>
            </p:nvSpPr>
            <p:spPr bwMode="auto">
              <a:xfrm>
                <a:off x="21776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a:t>
                </a:r>
              </a:p>
            </p:txBody>
          </p:sp>
          <p:sp>
            <p:nvSpPr>
              <p:cNvPr id="33" name="TextBox 32">
                <a:extLst>
                  <a:ext uri="{FF2B5EF4-FFF2-40B4-BE49-F238E27FC236}">
                    <a16:creationId xmlns:a16="http://schemas.microsoft.com/office/drawing/2014/main" id="{AC1A3F4A-0A58-9A96-F2C8-246F795988B6}"/>
                  </a:ext>
                </a:extLst>
              </p:cNvPr>
              <p:cNvSpPr txBox="1"/>
              <p:nvPr/>
            </p:nvSpPr>
            <p:spPr bwMode="auto">
              <a:xfrm>
                <a:off x="25936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a:t>
                </a:r>
              </a:p>
            </p:txBody>
          </p:sp>
          <p:sp>
            <p:nvSpPr>
              <p:cNvPr id="34" name="TextBox 33">
                <a:extLst>
                  <a:ext uri="{FF2B5EF4-FFF2-40B4-BE49-F238E27FC236}">
                    <a16:creationId xmlns:a16="http://schemas.microsoft.com/office/drawing/2014/main" id="{E8C3B21E-364B-E9C4-FBD2-BD78AF88185D}"/>
                  </a:ext>
                </a:extLst>
              </p:cNvPr>
              <p:cNvSpPr txBox="1"/>
              <p:nvPr/>
            </p:nvSpPr>
            <p:spPr bwMode="auto">
              <a:xfrm>
                <a:off x="30097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a:t>
                </a:r>
              </a:p>
            </p:txBody>
          </p:sp>
          <p:sp>
            <p:nvSpPr>
              <p:cNvPr id="35" name="TextBox 34">
                <a:extLst>
                  <a:ext uri="{FF2B5EF4-FFF2-40B4-BE49-F238E27FC236}">
                    <a16:creationId xmlns:a16="http://schemas.microsoft.com/office/drawing/2014/main" id="{CB04588E-1B95-96B4-2296-5171612F6256}"/>
                  </a:ext>
                </a:extLst>
              </p:cNvPr>
              <p:cNvSpPr txBox="1"/>
              <p:nvPr/>
            </p:nvSpPr>
            <p:spPr bwMode="auto">
              <a:xfrm>
                <a:off x="34257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a:t>
                </a:r>
              </a:p>
            </p:txBody>
          </p:sp>
          <p:sp>
            <p:nvSpPr>
              <p:cNvPr id="36" name="TextBox 35">
                <a:extLst>
                  <a:ext uri="{FF2B5EF4-FFF2-40B4-BE49-F238E27FC236}">
                    <a16:creationId xmlns:a16="http://schemas.microsoft.com/office/drawing/2014/main" id="{993C61BE-5211-39C4-A09E-4BA81B3F9611}"/>
                  </a:ext>
                </a:extLst>
              </p:cNvPr>
              <p:cNvSpPr txBox="1"/>
              <p:nvPr/>
            </p:nvSpPr>
            <p:spPr bwMode="auto">
              <a:xfrm>
                <a:off x="38418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5</a:t>
                </a:r>
              </a:p>
            </p:txBody>
          </p:sp>
          <p:sp>
            <p:nvSpPr>
              <p:cNvPr id="37" name="TextBox 36">
                <a:extLst>
                  <a:ext uri="{FF2B5EF4-FFF2-40B4-BE49-F238E27FC236}">
                    <a16:creationId xmlns:a16="http://schemas.microsoft.com/office/drawing/2014/main" id="{353DAF76-51D3-5A46-6586-B08C34A7EB0E}"/>
                  </a:ext>
                </a:extLst>
              </p:cNvPr>
              <p:cNvSpPr txBox="1"/>
              <p:nvPr/>
            </p:nvSpPr>
            <p:spPr bwMode="auto">
              <a:xfrm>
                <a:off x="42578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a:t>
                </a:r>
              </a:p>
            </p:txBody>
          </p:sp>
        </p:grpSp>
        <p:sp>
          <p:nvSpPr>
            <p:cNvPr id="16" name="Freeform: Shape 15">
              <a:extLst>
                <a:ext uri="{FF2B5EF4-FFF2-40B4-BE49-F238E27FC236}">
                  <a16:creationId xmlns:a16="http://schemas.microsoft.com/office/drawing/2014/main" id="{88F1616A-B68E-273F-3D49-7A91BFD49880}"/>
                </a:ext>
              </a:extLst>
            </p:cNvPr>
            <p:cNvSpPr/>
            <p:nvPr/>
          </p:nvSpPr>
          <p:spPr bwMode="auto">
            <a:xfrm>
              <a:off x="1895475" y="1804988"/>
              <a:ext cx="2500313" cy="1362075"/>
            </a:xfrm>
            <a:custGeom>
              <a:avLst/>
              <a:gdLst>
                <a:gd name="connsiteX0" fmla="*/ 0 w 2500313"/>
                <a:gd name="connsiteY0" fmla="*/ 0 h 1362075"/>
                <a:gd name="connsiteX1" fmla="*/ 0 w 2500313"/>
                <a:gd name="connsiteY1" fmla="*/ 1362075 h 1362075"/>
                <a:gd name="connsiteX2" fmla="*/ 2500313 w 2500313"/>
                <a:gd name="connsiteY2" fmla="*/ 1362075 h 1362075"/>
              </a:gdLst>
              <a:ahLst/>
              <a:cxnLst>
                <a:cxn ang="0">
                  <a:pos x="connsiteX0" y="connsiteY0"/>
                </a:cxn>
                <a:cxn ang="0">
                  <a:pos x="connsiteX1" y="connsiteY1"/>
                </a:cxn>
                <a:cxn ang="0">
                  <a:pos x="connsiteX2" y="connsiteY2"/>
                </a:cxn>
              </a:cxnLst>
              <a:rect l="l" t="t" r="r" b="b"/>
              <a:pathLst>
                <a:path w="2500313" h="1362075">
                  <a:moveTo>
                    <a:pt x="0" y="0"/>
                  </a:moveTo>
                  <a:lnTo>
                    <a:pt x="0" y="1362075"/>
                  </a:lnTo>
                  <a:lnTo>
                    <a:pt x="2500313" y="1362075"/>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17" name="Group 16">
              <a:extLst>
                <a:ext uri="{FF2B5EF4-FFF2-40B4-BE49-F238E27FC236}">
                  <a16:creationId xmlns:a16="http://schemas.microsoft.com/office/drawing/2014/main" id="{2B296C0B-B7BC-76AF-A58E-B01879131A6A}"/>
                </a:ext>
              </a:extLst>
            </p:cNvPr>
            <p:cNvGrpSpPr/>
            <p:nvPr/>
          </p:nvGrpSpPr>
          <p:grpSpPr>
            <a:xfrm>
              <a:off x="1838324" y="1814143"/>
              <a:ext cx="57151" cy="1269291"/>
              <a:chOff x="1684354" y="1814143"/>
              <a:chExt cx="340438" cy="1269291"/>
            </a:xfrm>
          </p:grpSpPr>
          <p:cxnSp>
            <p:nvCxnSpPr>
              <p:cNvPr id="26" name="Straight Connector 25">
                <a:extLst>
                  <a:ext uri="{FF2B5EF4-FFF2-40B4-BE49-F238E27FC236}">
                    <a16:creationId xmlns:a16="http://schemas.microsoft.com/office/drawing/2014/main" id="{DF705E72-360D-092C-2168-40B0A9E3D18E}"/>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4C7B14F-F74B-DBFF-C190-62489F279BE7}"/>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79654EB-530D-29FE-2A25-7578AE0EAA96}"/>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F591CD6-0026-5E06-B69E-3CEB726E673A}"/>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0685F0A-D10C-2809-6090-8CA300123944}"/>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C256224B-650A-825E-EE05-7FD04D86BB42}"/>
                </a:ext>
              </a:extLst>
            </p:cNvPr>
            <p:cNvGrpSpPr/>
            <p:nvPr/>
          </p:nvGrpSpPr>
          <p:grpSpPr>
            <a:xfrm rot="5400000">
              <a:off x="3109576" y="1952292"/>
              <a:ext cx="57150" cy="2486694"/>
              <a:chOff x="1684354" y="1185207"/>
              <a:chExt cx="340438" cy="1898227"/>
            </a:xfrm>
          </p:grpSpPr>
          <p:cxnSp>
            <p:nvCxnSpPr>
              <p:cNvPr id="19" name="Straight Connector 18">
                <a:extLst>
                  <a:ext uri="{FF2B5EF4-FFF2-40B4-BE49-F238E27FC236}">
                    <a16:creationId xmlns:a16="http://schemas.microsoft.com/office/drawing/2014/main" id="{028972FC-2F3D-4CF7-8618-42D0A64AB4ED}"/>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F06D6D6-9E14-5562-DFB3-11BF3F563C53}"/>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8F5123E-AED9-D895-7C09-C79CBDFDA624}"/>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AF81E94-E78B-1459-ACBD-0E336EAE99B5}"/>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59F8488C-B19B-1078-B951-FACAAB537BDB}"/>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5D86383-9C78-5CE3-A6A2-C1D28AD5E1A2}"/>
                  </a:ext>
                </a:extLst>
              </p:cNvPr>
              <p:cNvCxnSpPr>
                <a:cxnSpLocks/>
              </p:cNvCxnSpPr>
              <p:nvPr/>
            </p:nvCxnSpPr>
            <p:spPr bwMode="auto">
              <a:xfrm>
                <a:off x="1684354" y="1185207"/>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8422C3B-E0A3-E842-48EF-1A840ED2C5F8}"/>
                  </a:ext>
                </a:extLst>
              </p:cNvPr>
              <p:cNvCxnSpPr>
                <a:cxnSpLocks/>
              </p:cNvCxnSpPr>
              <p:nvPr/>
            </p:nvCxnSpPr>
            <p:spPr bwMode="auto">
              <a:xfrm>
                <a:off x="1684354" y="1502530"/>
                <a:ext cx="340438" cy="0"/>
              </a:xfrm>
              <a:prstGeom prst="line">
                <a:avLst/>
              </a:prstGeom>
              <a:noFill/>
              <a:ln w="28575" cap="flat" cmpd="sng" algn="ctr">
                <a:solidFill>
                  <a:srgbClr val="000000"/>
                </a:solidFill>
                <a:prstDash val="solid"/>
                <a:round/>
                <a:headEnd type="none" w="med" len="med"/>
                <a:tailEnd type="none" w="med" len="med"/>
              </a:ln>
              <a:effectLst/>
            </p:spPr>
          </p:cxnSp>
        </p:grpSp>
      </p:grpSp>
      <p:sp>
        <p:nvSpPr>
          <p:cNvPr id="43" name="TextBox 42">
            <a:extLst>
              <a:ext uri="{FF2B5EF4-FFF2-40B4-BE49-F238E27FC236}">
                <a16:creationId xmlns:a16="http://schemas.microsoft.com/office/drawing/2014/main" id="{A1537A6D-7735-AF09-4656-4D3F05E4A7ED}"/>
              </a:ext>
            </a:extLst>
          </p:cNvPr>
          <p:cNvSpPr txBox="1"/>
          <p:nvPr/>
        </p:nvSpPr>
        <p:spPr bwMode="auto">
          <a:xfrm>
            <a:off x="3228960" y="2870656"/>
            <a:ext cx="12698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chemeClr val="accent1"/>
                </a:solidFill>
                <a:latin typeface="Calibri" panose="020F0502020204030204" pitchFamily="34" charset="0"/>
              </a:rPr>
              <a:t>Methylprednisolone</a:t>
            </a:r>
          </a:p>
        </p:txBody>
      </p:sp>
      <p:sp>
        <p:nvSpPr>
          <p:cNvPr id="44" name="TextBox 43">
            <a:extLst>
              <a:ext uri="{FF2B5EF4-FFF2-40B4-BE49-F238E27FC236}">
                <a16:creationId xmlns:a16="http://schemas.microsoft.com/office/drawing/2014/main" id="{FB7DCD06-ADF3-5022-A3C5-AD9556F5504B}"/>
              </a:ext>
            </a:extLst>
          </p:cNvPr>
          <p:cNvSpPr txBox="1"/>
          <p:nvPr/>
        </p:nvSpPr>
        <p:spPr bwMode="auto">
          <a:xfrm>
            <a:off x="3425779" y="2242580"/>
            <a:ext cx="6030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rgbClr val="E1471D"/>
                </a:solidFill>
                <a:latin typeface="Calibri" panose="020F0502020204030204" pitchFamily="34" charset="0"/>
              </a:rPr>
              <a:t>Placebo</a:t>
            </a:r>
          </a:p>
        </p:txBody>
      </p:sp>
      <p:grpSp>
        <p:nvGrpSpPr>
          <p:cNvPr id="45" name="Group 44">
            <a:extLst>
              <a:ext uri="{FF2B5EF4-FFF2-40B4-BE49-F238E27FC236}">
                <a16:creationId xmlns:a16="http://schemas.microsoft.com/office/drawing/2014/main" id="{B8439D61-1CBB-F2A1-0E8B-233843B9FA07}"/>
              </a:ext>
            </a:extLst>
          </p:cNvPr>
          <p:cNvGrpSpPr/>
          <p:nvPr/>
        </p:nvGrpSpPr>
        <p:grpSpPr>
          <a:xfrm>
            <a:off x="1564534" y="4092850"/>
            <a:ext cx="2956558" cy="1909021"/>
            <a:chOff x="1564534" y="1675644"/>
            <a:chExt cx="2956558" cy="1909021"/>
          </a:xfrm>
        </p:grpSpPr>
        <p:sp>
          <p:nvSpPr>
            <p:cNvPr id="46" name="TextBox 45">
              <a:extLst>
                <a:ext uri="{FF2B5EF4-FFF2-40B4-BE49-F238E27FC236}">
                  <a16:creationId xmlns:a16="http://schemas.microsoft.com/office/drawing/2014/main" id="{82FC3FCA-5603-CF27-E89F-E688BAAD5FCB}"/>
                </a:ext>
              </a:extLst>
            </p:cNvPr>
            <p:cNvSpPr txBox="1"/>
            <p:nvPr/>
          </p:nvSpPr>
          <p:spPr bwMode="auto">
            <a:xfrm>
              <a:off x="2710782" y="3307666"/>
              <a:ext cx="88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panose="020F0502020204030204" pitchFamily="34" charset="0"/>
                </a:rPr>
                <a:t>Yr to Event</a:t>
              </a:r>
            </a:p>
          </p:txBody>
        </p:sp>
        <p:grpSp>
          <p:nvGrpSpPr>
            <p:cNvPr id="47" name="Group 46">
              <a:extLst>
                <a:ext uri="{FF2B5EF4-FFF2-40B4-BE49-F238E27FC236}">
                  <a16:creationId xmlns:a16="http://schemas.microsoft.com/office/drawing/2014/main" id="{82EC0CF8-9CC9-C54A-19A3-1A24279C68BF}"/>
                </a:ext>
              </a:extLst>
            </p:cNvPr>
            <p:cNvGrpSpPr/>
            <p:nvPr/>
          </p:nvGrpSpPr>
          <p:grpSpPr>
            <a:xfrm>
              <a:off x="1564534" y="1675644"/>
              <a:ext cx="341760" cy="1541527"/>
              <a:chOff x="1564534" y="1675644"/>
              <a:chExt cx="341760" cy="1541527"/>
            </a:xfrm>
          </p:grpSpPr>
          <p:sp>
            <p:nvSpPr>
              <p:cNvPr id="71" name="TextBox 70">
                <a:extLst>
                  <a:ext uri="{FF2B5EF4-FFF2-40B4-BE49-F238E27FC236}">
                    <a16:creationId xmlns:a16="http://schemas.microsoft.com/office/drawing/2014/main" id="{5E1D1768-655D-6AA0-8771-7087BEB6CDD0}"/>
                  </a:ext>
                </a:extLst>
              </p:cNvPr>
              <p:cNvSpPr txBox="1"/>
              <p:nvPr/>
            </p:nvSpPr>
            <p:spPr bwMode="auto">
              <a:xfrm>
                <a:off x="1564534" y="16756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80</a:t>
                </a:r>
              </a:p>
            </p:txBody>
          </p:sp>
          <p:sp>
            <p:nvSpPr>
              <p:cNvPr id="72" name="TextBox 71">
                <a:extLst>
                  <a:ext uri="{FF2B5EF4-FFF2-40B4-BE49-F238E27FC236}">
                    <a16:creationId xmlns:a16="http://schemas.microsoft.com/office/drawing/2014/main" id="{80266D99-B08D-C622-954C-291ECDD7C3A5}"/>
                  </a:ext>
                </a:extLst>
              </p:cNvPr>
              <p:cNvSpPr txBox="1"/>
              <p:nvPr/>
            </p:nvSpPr>
            <p:spPr bwMode="auto">
              <a:xfrm>
                <a:off x="1564534" y="198124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60</a:t>
                </a:r>
              </a:p>
            </p:txBody>
          </p:sp>
          <p:sp>
            <p:nvSpPr>
              <p:cNvPr id="73" name="TextBox 72">
                <a:extLst>
                  <a:ext uri="{FF2B5EF4-FFF2-40B4-BE49-F238E27FC236}">
                    <a16:creationId xmlns:a16="http://schemas.microsoft.com/office/drawing/2014/main" id="{BB88BE5A-21A7-B687-4A46-CC84F57FEBB3}"/>
                  </a:ext>
                </a:extLst>
              </p:cNvPr>
              <p:cNvSpPr txBox="1"/>
              <p:nvPr/>
            </p:nvSpPr>
            <p:spPr bwMode="auto">
              <a:xfrm>
                <a:off x="1564534" y="2302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40</a:t>
                </a:r>
              </a:p>
            </p:txBody>
          </p:sp>
          <p:sp>
            <p:nvSpPr>
              <p:cNvPr id="74" name="TextBox 73">
                <a:extLst>
                  <a:ext uri="{FF2B5EF4-FFF2-40B4-BE49-F238E27FC236}">
                    <a16:creationId xmlns:a16="http://schemas.microsoft.com/office/drawing/2014/main" id="{24AE68D0-9E7B-99AA-95E3-7DA76163110E}"/>
                  </a:ext>
                </a:extLst>
              </p:cNvPr>
              <p:cNvSpPr txBox="1"/>
              <p:nvPr/>
            </p:nvSpPr>
            <p:spPr bwMode="auto">
              <a:xfrm>
                <a:off x="1564534" y="26176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20</a:t>
                </a:r>
              </a:p>
            </p:txBody>
          </p:sp>
          <p:sp>
            <p:nvSpPr>
              <p:cNvPr id="75" name="TextBox 74">
                <a:extLst>
                  <a:ext uri="{FF2B5EF4-FFF2-40B4-BE49-F238E27FC236}">
                    <a16:creationId xmlns:a16="http://schemas.microsoft.com/office/drawing/2014/main" id="{0779C01A-44CC-94FC-AD75-E886508946C2}"/>
                  </a:ext>
                </a:extLst>
              </p:cNvPr>
              <p:cNvSpPr txBox="1"/>
              <p:nvPr/>
            </p:nvSpPr>
            <p:spPr bwMode="auto">
              <a:xfrm>
                <a:off x="1643081" y="29401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grpSp>
        <p:grpSp>
          <p:nvGrpSpPr>
            <p:cNvPr id="48" name="Group 47">
              <a:extLst>
                <a:ext uri="{FF2B5EF4-FFF2-40B4-BE49-F238E27FC236}">
                  <a16:creationId xmlns:a16="http://schemas.microsoft.com/office/drawing/2014/main" id="{BABA5101-6388-ABE5-05A2-F198113BC9ED}"/>
                </a:ext>
              </a:extLst>
            </p:cNvPr>
            <p:cNvGrpSpPr/>
            <p:nvPr/>
          </p:nvGrpSpPr>
          <p:grpSpPr>
            <a:xfrm>
              <a:off x="1761579" y="3144852"/>
              <a:ext cx="2759513" cy="276999"/>
              <a:chOff x="1761579" y="3149615"/>
              <a:chExt cx="2759513" cy="276999"/>
            </a:xfrm>
          </p:grpSpPr>
          <p:sp>
            <p:nvSpPr>
              <p:cNvPr id="64" name="TextBox 63">
                <a:extLst>
                  <a:ext uri="{FF2B5EF4-FFF2-40B4-BE49-F238E27FC236}">
                    <a16:creationId xmlns:a16="http://schemas.microsoft.com/office/drawing/2014/main" id="{5532DE91-480B-FBF4-5A6B-AD889DA2BE50}"/>
                  </a:ext>
                </a:extLst>
              </p:cNvPr>
              <p:cNvSpPr txBox="1"/>
              <p:nvPr/>
            </p:nvSpPr>
            <p:spPr bwMode="auto">
              <a:xfrm>
                <a:off x="17615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sp>
            <p:nvSpPr>
              <p:cNvPr id="65" name="TextBox 64">
                <a:extLst>
                  <a:ext uri="{FF2B5EF4-FFF2-40B4-BE49-F238E27FC236}">
                    <a16:creationId xmlns:a16="http://schemas.microsoft.com/office/drawing/2014/main" id="{5F17BEFC-5568-B9C0-1341-F4BD312D1C54}"/>
                  </a:ext>
                </a:extLst>
              </p:cNvPr>
              <p:cNvSpPr txBox="1"/>
              <p:nvPr/>
            </p:nvSpPr>
            <p:spPr bwMode="auto">
              <a:xfrm>
                <a:off x="21776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a:t>
                </a:r>
              </a:p>
            </p:txBody>
          </p:sp>
          <p:sp>
            <p:nvSpPr>
              <p:cNvPr id="66" name="TextBox 65">
                <a:extLst>
                  <a:ext uri="{FF2B5EF4-FFF2-40B4-BE49-F238E27FC236}">
                    <a16:creationId xmlns:a16="http://schemas.microsoft.com/office/drawing/2014/main" id="{56224059-FEBA-4435-9E94-0BDF9EDCBE79}"/>
                  </a:ext>
                </a:extLst>
              </p:cNvPr>
              <p:cNvSpPr txBox="1"/>
              <p:nvPr/>
            </p:nvSpPr>
            <p:spPr bwMode="auto">
              <a:xfrm>
                <a:off x="25936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a:t>
                </a:r>
              </a:p>
            </p:txBody>
          </p:sp>
          <p:sp>
            <p:nvSpPr>
              <p:cNvPr id="67" name="TextBox 66">
                <a:extLst>
                  <a:ext uri="{FF2B5EF4-FFF2-40B4-BE49-F238E27FC236}">
                    <a16:creationId xmlns:a16="http://schemas.microsoft.com/office/drawing/2014/main" id="{77754F1E-986D-CB8E-AFC7-F404D10E7EEC}"/>
                  </a:ext>
                </a:extLst>
              </p:cNvPr>
              <p:cNvSpPr txBox="1"/>
              <p:nvPr/>
            </p:nvSpPr>
            <p:spPr bwMode="auto">
              <a:xfrm>
                <a:off x="30097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a:t>
                </a:r>
              </a:p>
            </p:txBody>
          </p:sp>
          <p:sp>
            <p:nvSpPr>
              <p:cNvPr id="68" name="TextBox 67">
                <a:extLst>
                  <a:ext uri="{FF2B5EF4-FFF2-40B4-BE49-F238E27FC236}">
                    <a16:creationId xmlns:a16="http://schemas.microsoft.com/office/drawing/2014/main" id="{39D3B88B-1828-E8D9-CE85-7084CB372969}"/>
                  </a:ext>
                </a:extLst>
              </p:cNvPr>
              <p:cNvSpPr txBox="1"/>
              <p:nvPr/>
            </p:nvSpPr>
            <p:spPr bwMode="auto">
              <a:xfrm>
                <a:off x="34257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a:t>
                </a:r>
              </a:p>
            </p:txBody>
          </p:sp>
          <p:sp>
            <p:nvSpPr>
              <p:cNvPr id="69" name="TextBox 68">
                <a:extLst>
                  <a:ext uri="{FF2B5EF4-FFF2-40B4-BE49-F238E27FC236}">
                    <a16:creationId xmlns:a16="http://schemas.microsoft.com/office/drawing/2014/main" id="{0D285841-BC10-2497-050B-E95B778D36E6}"/>
                  </a:ext>
                </a:extLst>
              </p:cNvPr>
              <p:cNvSpPr txBox="1"/>
              <p:nvPr/>
            </p:nvSpPr>
            <p:spPr bwMode="auto">
              <a:xfrm>
                <a:off x="38418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5</a:t>
                </a:r>
              </a:p>
            </p:txBody>
          </p:sp>
          <p:sp>
            <p:nvSpPr>
              <p:cNvPr id="70" name="TextBox 69">
                <a:extLst>
                  <a:ext uri="{FF2B5EF4-FFF2-40B4-BE49-F238E27FC236}">
                    <a16:creationId xmlns:a16="http://schemas.microsoft.com/office/drawing/2014/main" id="{66ED7226-19EC-0853-43A1-E5C58DB53081}"/>
                  </a:ext>
                </a:extLst>
              </p:cNvPr>
              <p:cNvSpPr txBox="1"/>
              <p:nvPr/>
            </p:nvSpPr>
            <p:spPr bwMode="auto">
              <a:xfrm>
                <a:off x="42578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a:t>
                </a:r>
              </a:p>
            </p:txBody>
          </p:sp>
        </p:grpSp>
        <p:sp>
          <p:nvSpPr>
            <p:cNvPr id="49" name="Freeform: Shape 48">
              <a:extLst>
                <a:ext uri="{FF2B5EF4-FFF2-40B4-BE49-F238E27FC236}">
                  <a16:creationId xmlns:a16="http://schemas.microsoft.com/office/drawing/2014/main" id="{503F8C0A-A67E-5E00-9D6B-EFDADC6C2633}"/>
                </a:ext>
              </a:extLst>
            </p:cNvPr>
            <p:cNvSpPr/>
            <p:nvPr/>
          </p:nvSpPr>
          <p:spPr bwMode="auto">
            <a:xfrm>
              <a:off x="1895475" y="1804988"/>
              <a:ext cx="2500313" cy="1362075"/>
            </a:xfrm>
            <a:custGeom>
              <a:avLst/>
              <a:gdLst>
                <a:gd name="connsiteX0" fmla="*/ 0 w 2500313"/>
                <a:gd name="connsiteY0" fmla="*/ 0 h 1362075"/>
                <a:gd name="connsiteX1" fmla="*/ 0 w 2500313"/>
                <a:gd name="connsiteY1" fmla="*/ 1362075 h 1362075"/>
                <a:gd name="connsiteX2" fmla="*/ 2500313 w 2500313"/>
                <a:gd name="connsiteY2" fmla="*/ 1362075 h 1362075"/>
              </a:gdLst>
              <a:ahLst/>
              <a:cxnLst>
                <a:cxn ang="0">
                  <a:pos x="connsiteX0" y="connsiteY0"/>
                </a:cxn>
                <a:cxn ang="0">
                  <a:pos x="connsiteX1" y="connsiteY1"/>
                </a:cxn>
                <a:cxn ang="0">
                  <a:pos x="connsiteX2" y="connsiteY2"/>
                </a:cxn>
              </a:cxnLst>
              <a:rect l="l" t="t" r="r" b="b"/>
              <a:pathLst>
                <a:path w="2500313" h="1362075">
                  <a:moveTo>
                    <a:pt x="0" y="0"/>
                  </a:moveTo>
                  <a:lnTo>
                    <a:pt x="0" y="1362075"/>
                  </a:lnTo>
                  <a:lnTo>
                    <a:pt x="2500313" y="1362075"/>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50" name="Group 49">
              <a:extLst>
                <a:ext uri="{FF2B5EF4-FFF2-40B4-BE49-F238E27FC236}">
                  <a16:creationId xmlns:a16="http://schemas.microsoft.com/office/drawing/2014/main" id="{6C095F50-14EF-CC04-409F-11FF9A383D5C}"/>
                </a:ext>
              </a:extLst>
            </p:cNvPr>
            <p:cNvGrpSpPr/>
            <p:nvPr/>
          </p:nvGrpSpPr>
          <p:grpSpPr>
            <a:xfrm>
              <a:off x="1838324" y="1814143"/>
              <a:ext cx="57151" cy="1269291"/>
              <a:chOff x="1684354" y="1814143"/>
              <a:chExt cx="340438" cy="1269291"/>
            </a:xfrm>
          </p:grpSpPr>
          <p:cxnSp>
            <p:nvCxnSpPr>
              <p:cNvPr id="59" name="Straight Connector 58">
                <a:extLst>
                  <a:ext uri="{FF2B5EF4-FFF2-40B4-BE49-F238E27FC236}">
                    <a16:creationId xmlns:a16="http://schemas.microsoft.com/office/drawing/2014/main" id="{1721601D-14AF-43B6-7594-C0B66B5EEB5D}"/>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3CCB1CCD-CD53-59CA-F846-A0D994E1D253}"/>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493FAC1C-7AE3-6CC3-F9D9-09EA8D94087F}"/>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CF21429-361A-E999-13B7-AC3B3ABF3034}"/>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6351600D-8639-C541-81D9-3482374C57B6}"/>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0A99165-768C-17C4-6E27-AB972D787E4A}"/>
                </a:ext>
              </a:extLst>
            </p:cNvPr>
            <p:cNvGrpSpPr/>
            <p:nvPr/>
          </p:nvGrpSpPr>
          <p:grpSpPr>
            <a:xfrm rot="5400000">
              <a:off x="3109576" y="1952292"/>
              <a:ext cx="57150" cy="2486694"/>
              <a:chOff x="1684354" y="1185207"/>
              <a:chExt cx="340438" cy="1898227"/>
            </a:xfrm>
          </p:grpSpPr>
          <p:cxnSp>
            <p:nvCxnSpPr>
              <p:cNvPr id="52" name="Straight Connector 51">
                <a:extLst>
                  <a:ext uri="{FF2B5EF4-FFF2-40B4-BE49-F238E27FC236}">
                    <a16:creationId xmlns:a16="http://schemas.microsoft.com/office/drawing/2014/main" id="{98773EAF-3D18-C64C-76B4-0E6FE5C456D6}"/>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101F1A9-60A6-266A-055E-98A9756BF5FE}"/>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F81CEA12-ABA6-3AAC-9D0E-B4D45051E15C}"/>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A4EBE4F9-3E2E-1378-969B-3E31AD531379}"/>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E8C40A36-F9CA-C5E3-06FA-CF48B90244E8}"/>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3A0DEBB7-23F8-3018-E1EF-FFC266D0612F}"/>
                  </a:ext>
                </a:extLst>
              </p:cNvPr>
              <p:cNvCxnSpPr>
                <a:cxnSpLocks/>
              </p:cNvCxnSpPr>
              <p:nvPr/>
            </p:nvCxnSpPr>
            <p:spPr bwMode="auto">
              <a:xfrm>
                <a:off x="1684354" y="1185207"/>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3F6D83C7-BDFC-86F8-607A-1AF94951B9F1}"/>
                  </a:ext>
                </a:extLst>
              </p:cNvPr>
              <p:cNvCxnSpPr>
                <a:cxnSpLocks/>
              </p:cNvCxnSpPr>
              <p:nvPr/>
            </p:nvCxnSpPr>
            <p:spPr bwMode="auto">
              <a:xfrm>
                <a:off x="1684354" y="1502530"/>
                <a:ext cx="340438" cy="0"/>
              </a:xfrm>
              <a:prstGeom prst="line">
                <a:avLst/>
              </a:prstGeom>
              <a:noFill/>
              <a:ln w="28575" cap="flat" cmpd="sng" algn="ctr">
                <a:solidFill>
                  <a:srgbClr val="000000"/>
                </a:solidFill>
                <a:prstDash val="solid"/>
                <a:round/>
                <a:headEnd type="none" w="med" len="med"/>
                <a:tailEnd type="none" w="med" len="med"/>
              </a:ln>
              <a:effectLst/>
            </p:spPr>
          </p:cxnSp>
        </p:grpSp>
      </p:grpSp>
      <p:sp>
        <p:nvSpPr>
          <p:cNvPr id="76" name="TextBox 75">
            <a:extLst>
              <a:ext uri="{FF2B5EF4-FFF2-40B4-BE49-F238E27FC236}">
                <a16:creationId xmlns:a16="http://schemas.microsoft.com/office/drawing/2014/main" id="{2209EB67-6A80-05F8-CE74-9FB170884797}"/>
              </a:ext>
            </a:extLst>
          </p:cNvPr>
          <p:cNvSpPr txBox="1"/>
          <p:nvPr/>
        </p:nvSpPr>
        <p:spPr bwMode="auto">
          <a:xfrm>
            <a:off x="3076123" y="5158343"/>
            <a:ext cx="12698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chemeClr val="accent1"/>
                </a:solidFill>
                <a:latin typeface="Calibri" panose="020F0502020204030204" pitchFamily="34" charset="0"/>
              </a:rPr>
              <a:t>Methylprednisolone</a:t>
            </a:r>
          </a:p>
        </p:txBody>
      </p:sp>
      <p:sp>
        <p:nvSpPr>
          <p:cNvPr id="77" name="TextBox 76">
            <a:extLst>
              <a:ext uri="{FF2B5EF4-FFF2-40B4-BE49-F238E27FC236}">
                <a16:creationId xmlns:a16="http://schemas.microsoft.com/office/drawing/2014/main" id="{359639B9-8327-C54B-C73B-2460EB10FB6C}"/>
              </a:ext>
            </a:extLst>
          </p:cNvPr>
          <p:cNvSpPr txBox="1"/>
          <p:nvPr/>
        </p:nvSpPr>
        <p:spPr bwMode="auto">
          <a:xfrm>
            <a:off x="2986815" y="4617231"/>
            <a:ext cx="6030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rgbClr val="E1471D"/>
                </a:solidFill>
                <a:latin typeface="Calibri" panose="020F0502020204030204" pitchFamily="34" charset="0"/>
              </a:rPr>
              <a:t>Placebo</a:t>
            </a:r>
          </a:p>
        </p:txBody>
      </p:sp>
      <p:grpSp>
        <p:nvGrpSpPr>
          <p:cNvPr id="78" name="Group 77">
            <a:extLst>
              <a:ext uri="{FF2B5EF4-FFF2-40B4-BE49-F238E27FC236}">
                <a16:creationId xmlns:a16="http://schemas.microsoft.com/office/drawing/2014/main" id="{3EA6CF98-0D7E-2ADF-D7FE-2951BEBC643B}"/>
              </a:ext>
            </a:extLst>
          </p:cNvPr>
          <p:cNvGrpSpPr/>
          <p:nvPr/>
        </p:nvGrpSpPr>
        <p:grpSpPr>
          <a:xfrm>
            <a:off x="5551936" y="4092850"/>
            <a:ext cx="2956558" cy="1909021"/>
            <a:chOff x="1564534" y="1675644"/>
            <a:chExt cx="2956558" cy="1909021"/>
          </a:xfrm>
        </p:grpSpPr>
        <p:sp>
          <p:nvSpPr>
            <p:cNvPr id="79" name="TextBox 78">
              <a:extLst>
                <a:ext uri="{FF2B5EF4-FFF2-40B4-BE49-F238E27FC236}">
                  <a16:creationId xmlns:a16="http://schemas.microsoft.com/office/drawing/2014/main" id="{635393B5-CBAB-7E13-23AD-5B7D65862264}"/>
                </a:ext>
              </a:extLst>
            </p:cNvPr>
            <p:cNvSpPr txBox="1"/>
            <p:nvPr/>
          </p:nvSpPr>
          <p:spPr bwMode="auto">
            <a:xfrm>
              <a:off x="2710782" y="3307666"/>
              <a:ext cx="88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panose="020F0502020204030204" pitchFamily="34" charset="0"/>
                </a:rPr>
                <a:t>Yr to Event</a:t>
              </a:r>
            </a:p>
          </p:txBody>
        </p:sp>
        <p:grpSp>
          <p:nvGrpSpPr>
            <p:cNvPr id="80" name="Group 79">
              <a:extLst>
                <a:ext uri="{FF2B5EF4-FFF2-40B4-BE49-F238E27FC236}">
                  <a16:creationId xmlns:a16="http://schemas.microsoft.com/office/drawing/2014/main" id="{D91C846D-641C-4443-8806-F61E916A238C}"/>
                </a:ext>
              </a:extLst>
            </p:cNvPr>
            <p:cNvGrpSpPr/>
            <p:nvPr/>
          </p:nvGrpSpPr>
          <p:grpSpPr>
            <a:xfrm>
              <a:off x="1564534" y="1675644"/>
              <a:ext cx="341760" cy="1541527"/>
              <a:chOff x="1564534" y="1675644"/>
              <a:chExt cx="341760" cy="1541527"/>
            </a:xfrm>
          </p:grpSpPr>
          <p:sp>
            <p:nvSpPr>
              <p:cNvPr id="98" name="TextBox 97">
                <a:extLst>
                  <a:ext uri="{FF2B5EF4-FFF2-40B4-BE49-F238E27FC236}">
                    <a16:creationId xmlns:a16="http://schemas.microsoft.com/office/drawing/2014/main" id="{5B5FF482-75E4-EDCA-FBC2-C4CB953ACC7E}"/>
                  </a:ext>
                </a:extLst>
              </p:cNvPr>
              <p:cNvSpPr txBox="1"/>
              <p:nvPr/>
            </p:nvSpPr>
            <p:spPr bwMode="auto">
              <a:xfrm>
                <a:off x="1564534" y="16756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80</a:t>
                </a:r>
              </a:p>
            </p:txBody>
          </p:sp>
          <p:sp>
            <p:nvSpPr>
              <p:cNvPr id="99" name="TextBox 98">
                <a:extLst>
                  <a:ext uri="{FF2B5EF4-FFF2-40B4-BE49-F238E27FC236}">
                    <a16:creationId xmlns:a16="http://schemas.microsoft.com/office/drawing/2014/main" id="{210085ED-AD8F-1B6D-3430-09B1541DA1CA}"/>
                  </a:ext>
                </a:extLst>
              </p:cNvPr>
              <p:cNvSpPr txBox="1"/>
              <p:nvPr/>
            </p:nvSpPr>
            <p:spPr bwMode="auto">
              <a:xfrm>
                <a:off x="1564534" y="198124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60</a:t>
                </a:r>
              </a:p>
            </p:txBody>
          </p:sp>
          <p:sp>
            <p:nvSpPr>
              <p:cNvPr id="100" name="TextBox 99">
                <a:extLst>
                  <a:ext uri="{FF2B5EF4-FFF2-40B4-BE49-F238E27FC236}">
                    <a16:creationId xmlns:a16="http://schemas.microsoft.com/office/drawing/2014/main" id="{F5B5040A-76CB-6A5C-BC06-C607403A5D3F}"/>
                  </a:ext>
                </a:extLst>
              </p:cNvPr>
              <p:cNvSpPr txBox="1"/>
              <p:nvPr/>
            </p:nvSpPr>
            <p:spPr bwMode="auto">
              <a:xfrm>
                <a:off x="1564534" y="2302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40</a:t>
                </a:r>
              </a:p>
            </p:txBody>
          </p:sp>
          <p:sp>
            <p:nvSpPr>
              <p:cNvPr id="101" name="TextBox 100">
                <a:extLst>
                  <a:ext uri="{FF2B5EF4-FFF2-40B4-BE49-F238E27FC236}">
                    <a16:creationId xmlns:a16="http://schemas.microsoft.com/office/drawing/2014/main" id="{048F7BE2-4414-7696-E5F6-BCB501350C50}"/>
                  </a:ext>
                </a:extLst>
              </p:cNvPr>
              <p:cNvSpPr txBox="1"/>
              <p:nvPr/>
            </p:nvSpPr>
            <p:spPr bwMode="auto">
              <a:xfrm>
                <a:off x="1564534" y="26176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20</a:t>
                </a:r>
              </a:p>
            </p:txBody>
          </p:sp>
          <p:sp>
            <p:nvSpPr>
              <p:cNvPr id="102" name="TextBox 101">
                <a:extLst>
                  <a:ext uri="{FF2B5EF4-FFF2-40B4-BE49-F238E27FC236}">
                    <a16:creationId xmlns:a16="http://schemas.microsoft.com/office/drawing/2014/main" id="{BF79F193-5149-6FB7-FDD1-A55A567CA8C2}"/>
                  </a:ext>
                </a:extLst>
              </p:cNvPr>
              <p:cNvSpPr txBox="1"/>
              <p:nvPr/>
            </p:nvSpPr>
            <p:spPr bwMode="auto">
              <a:xfrm>
                <a:off x="1643081" y="29401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grpSp>
        <p:grpSp>
          <p:nvGrpSpPr>
            <p:cNvPr id="81" name="Group 80">
              <a:extLst>
                <a:ext uri="{FF2B5EF4-FFF2-40B4-BE49-F238E27FC236}">
                  <a16:creationId xmlns:a16="http://schemas.microsoft.com/office/drawing/2014/main" id="{F3C9EDDD-5751-D956-EB4D-904805B249F9}"/>
                </a:ext>
              </a:extLst>
            </p:cNvPr>
            <p:cNvGrpSpPr/>
            <p:nvPr/>
          </p:nvGrpSpPr>
          <p:grpSpPr>
            <a:xfrm>
              <a:off x="1761579" y="3144852"/>
              <a:ext cx="2759513" cy="276999"/>
              <a:chOff x="1761579" y="3149615"/>
              <a:chExt cx="2759513" cy="276999"/>
            </a:xfrm>
          </p:grpSpPr>
          <p:sp>
            <p:nvSpPr>
              <p:cNvPr id="94" name="TextBox 93">
                <a:extLst>
                  <a:ext uri="{FF2B5EF4-FFF2-40B4-BE49-F238E27FC236}">
                    <a16:creationId xmlns:a16="http://schemas.microsoft.com/office/drawing/2014/main" id="{F6D9FF0E-4BC1-AF1B-A697-58D8B79287F4}"/>
                  </a:ext>
                </a:extLst>
              </p:cNvPr>
              <p:cNvSpPr txBox="1"/>
              <p:nvPr/>
            </p:nvSpPr>
            <p:spPr bwMode="auto">
              <a:xfrm>
                <a:off x="17615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sp>
            <p:nvSpPr>
              <p:cNvPr id="95" name="TextBox 94">
                <a:extLst>
                  <a:ext uri="{FF2B5EF4-FFF2-40B4-BE49-F238E27FC236}">
                    <a16:creationId xmlns:a16="http://schemas.microsoft.com/office/drawing/2014/main" id="{528D0944-94C4-1524-8888-81D3EC1A6B92}"/>
                  </a:ext>
                </a:extLst>
              </p:cNvPr>
              <p:cNvSpPr txBox="1"/>
              <p:nvPr/>
            </p:nvSpPr>
            <p:spPr bwMode="auto">
              <a:xfrm>
                <a:off x="25936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a:t>
                </a:r>
              </a:p>
            </p:txBody>
          </p:sp>
          <p:sp>
            <p:nvSpPr>
              <p:cNvPr id="96" name="TextBox 95">
                <a:extLst>
                  <a:ext uri="{FF2B5EF4-FFF2-40B4-BE49-F238E27FC236}">
                    <a16:creationId xmlns:a16="http://schemas.microsoft.com/office/drawing/2014/main" id="{39CA12F8-A998-B26A-D398-EE7A834AC568}"/>
                  </a:ext>
                </a:extLst>
              </p:cNvPr>
              <p:cNvSpPr txBox="1"/>
              <p:nvPr/>
            </p:nvSpPr>
            <p:spPr bwMode="auto">
              <a:xfrm>
                <a:off x="34257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a:t>
                </a:r>
              </a:p>
            </p:txBody>
          </p:sp>
          <p:sp>
            <p:nvSpPr>
              <p:cNvPr id="97" name="TextBox 96">
                <a:extLst>
                  <a:ext uri="{FF2B5EF4-FFF2-40B4-BE49-F238E27FC236}">
                    <a16:creationId xmlns:a16="http://schemas.microsoft.com/office/drawing/2014/main" id="{2B808E8A-78D2-00B3-AD98-39C68982129B}"/>
                  </a:ext>
                </a:extLst>
              </p:cNvPr>
              <p:cNvSpPr txBox="1"/>
              <p:nvPr/>
            </p:nvSpPr>
            <p:spPr bwMode="auto">
              <a:xfrm>
                <a:off x="42578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a:t>
                </a:r>
              </a:p>
            </p:txBody>
          </p:sp>
        </p:grpSp>
        <p:sp>
          <p:nvSpPr>
            <p:cNvPr id="82" name="Freeform: Shape 81">
              <a:extLst>
                <a:ext uri="{FF2B5EF4-FFF2-40B4-BE49-F238E27FC236}">
                  <a16:creationId xmlns:a16="http://schemas.microsoft.com/office/drawing/2014/main" id="{FC68C99A-7446-BF6F-922D-5A7746EFDD2E}"/>
                </a:ext>
              </a:extLst>
            </p:cNvPr>
            <p:cNvSpPr/>
            <p:nvPr/>
          </p:nvSpPr>
          <p:spPr bwMode="auto">
            <a:xfrm>
              <a:off x="1895475" y="1804988"/>
              <a:ext cx="2500313" cy="1362075"/>
            </a:xfrm>
            <a:custGeom>
              <a:avLst/>
              <a:gdLst>
                <a:gd name="connsiteX0" fmla="*/ 0 w 2500313"/>
                <a:gd name="connsiteY0" fmla="*/ 0 h 1362075"/>
                <a:gd name="connsiteX1" fmla="*/ 0 w 2500313"/>
                <a:gd name="connsiteY1" fmla="*/ 1362075 h 1362075"/>
                <a:gd name="connsiteX2" fmla="*/ 2500313 w 2500313"/>
                <a:gd name="connsiteY2" fmla="*/ 1362075 h 1362075"/>
              </a:gdLst>
              <a:ahLst/>
              <a:cxnLst>
                <a:cxn ang="0">
                  <a:pos x="connsiteX0" y="connsiteY0"/>
                </a:cxn>
                <a:cxn ang="0">
                  <a:pos x="connsiteX1" y="connsiteY1"/>
                </a:cxn>
                <a:cxn ang="0">
                  <a:pos x="connsiteX2" y="connsiteY2"/>
                </a:cxn>
              </a:cxnLst>
              <a:rect l="l" t="t" r="r" b="b"/>
              <a:pathLst>
                <a:path w="2500313" h="1362075">
                  <a:moveTo>
                    <a:pt x="0" y="0"/>
                  </a:moveTo>
                  <a:lnTo>
                    <a:pt x="0" y="1362075"/>
                  </a:lnTo>
                  <a:lnTo>
                    <a:pt x="2500313" y="1362075"/>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83" name="Group 82">
              <a:extLst>
                <a:ext uri="{FF2B5EF4-FFF2-40B4-BE49-F238E27FC236}">
                  <a16:creationId xmlns:a16="http://schemas.microsoft.com/office/drawing/2014/main" id="{326733FC-356A-C9FD-68DC-5C08B025B4C3}"/>
                </a:ext>
              </a:extLst>
            </p:cNvPr>
            <p:cNvGrpSpPr/>
            <p:nvPr/>
          </p:nvGrpSpPr>
          <p:grpSpPr>
            <a:xfrm>
              <a:off x="1838324" y="1814143"/>
              <a:ext cx="57151" cy="1269291"/>
              <a:chOff x="1684354" y="1814143"/>
              <a:chExt cx="340438" cy="1269291"/>
            </a:xfrm>
          </p:grpSpPr>
          <p:cxnSp>
            <p:nvCxnSpPr>
              <p:cNvPr id="89" name="Straight Connector 88">
                <a:extLst>
                  <a:ext uri="{FF2B5EF4-FFF2-40B4-BE49-F238E27FC236}">
                    <a16:creationId xmlns:a16="http://schemas.microsoft.com/office/drawing/2014/main" id="{9C221AD3-7235-9912-BD25-074075850A0B}"/>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E7CCFD8A-E780-AC57-64C8-1B4C3E051EA8}"/>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DF7A7FE9-40A9-C113-B5E1-65064BB4C475}"/>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A5782537-4364-A379-3825-2340F758A11A}"/>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14FABD99-9F7B-B1BC-25A1-3E4B2B9D0811}"/>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AC13F1FF-114A-E4C1-E0F9-6E124E915F6B}"/>
                </a:ext>
              </a:extLst>
            </p:cNvPr>
            <p:cNvGrpSpPr/>
            <p:nvPr/>
          </p:nvGrpSpPr>
          <p:grpSpPr>
            <a:xfrm rot="5400000">
              <a:off x="3109576" y="1952292"/>
              <a:ext cx="57150" cy="2486694"/>
              <a:chOff x="1684354" y="1185207"/>
              <a:chExt cx="340438" cy="1898227"/>
            </a:xfrm>
          </p:grpSpPr>
          <p:cxnSp>
            <p:nvCxnSpPr>
              <p:cNvPr id="85" name="Straight Connector 84">
                <a:extLst>
                  <a:ext uri="{FF2B5EF4-FFF2-40B4-BE49-F238E27FC236}">
                    <a16:creationId xmlns:a16="http://schemas.microsoft.com/office/drawing/2014/main" id="{19423FB9-DD36-775C-7D74-7F130EDCFB98}"/>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163B9C97-720A-279A-04BA-EA726F73F379}"/>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BFBC521A-0A29-4017-5CF0-F564B6DA0A19}"/>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5D1323C7-54B3-2A68-17A2-1265C656505E}"/>
                  </a:ext>
                </a:extLst>
              </p:cNvPr>
              <p:cNvCxnSpPr>
                <a:cxnSpLocks/>
              </p:cNvCxnSpPr>
              <p:nvPr/>
            </p:nvCxnSpPr>
            <p:spPr bwMode="auto">
              <a:xfrm>
                <a:off x="1684354" y="1185207"/>
                <a:ext cx="340438" cy="0"/>
              </a:xfrm>
              <a:prstGeom prst="line">
                <a:avLst/>
              </a:prstGeom>
              <a:noFill/>
              <a:ln w="28575" cap="flat" cmpd="sng" algn="ctr">
                <a:solidFill>
                  <a:srgbClr val="000000"/>
                </a:solidFill>
                <a:prstDash val="solid"/>
                <a:round/>
                <a:headEnd type="none" w="med" len="med"/>
                <a:tailEnd type="none" w="med" len="med"/>
              </a:ln>
              <a:effectLst/>
            </p:spPr>
          </p:cxnSp>
        </p:grpSp>
      </p:grpSp>
      <p:sp>
        <p:nvSpPr>
          <p:cNvPr id="103" name="TextBox 102">
            <a:extLst>
              <a:ext uri="{FF2B5EF4-FFF2-40B4-BE49-F238E27FC236}">
                <a16:creationId xmlns:a16="http://schemas.microsoft.com/office/drawing/2014/main" id="{D821E3BB-3511-15BA-6454-C43E06950B84}"/>
              </a:ext>
            </a:extLst>
          </p:cNvPr>
          <p:cNvSpPr txBox="1"/>
          <p:nvPr/>
        </p:nvSpPr>
        <p:spPr bwMode="auto">
          <a:xfrm>
            <a:off x="7189265" y="5356306"/>
            <a:ext cx="12698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chemeClr val="accent1"/>
                </a:solidFill>
                <a:latin typeface="Calibri" panose="020F0502020204030204" pitchFamily="34" charset="0"/>
              </a:rPr>
              <a:t>Methylprednisolone</a:t>
            </a:r>
          </a:p>
        </p:txBody>
      </p:sp>
      <p:sp>
        <p:nvSpPr>
          <p:cNvPr id="104" name="TextBox 103">
            <a:extLst>
              <a:ext uri="{FF2B5EF4-FFF2-40B4-BE49-F238E27FC236}">
                <a16:creationId xmlns:a16="http://schemas.microsoft.com/office/drawing/2014/main" id="{C81C7572-680A-CF85-4FB3-6144902A0C41}"/>
              </a:ext>
            </a:extLst>
          </p:cNvPr>
          <p:cNvSpPr txBox="1"/>
          <p:nvPr/>
        </p:nvSpPr>
        <p:spPr bwMode="auto">
          <a:xfrm>
            <a:off x="7314976" y="4927180"/>
            <a:ext cx="6030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rgbClr val="E1471D"/>
                </a:solidFill>
                <a:latin typeface="Calibri" panose="020F0502020204030204" pitchFamily="34" charset="0"/>
              </a:rPr>
              <a:t>Placebo</a:t>
            </a:r>
          </a:p>
        </p:txBody>
      </p:sp>
      <p:grpSp>
        <p:nvGrpSpPr>
          <p:cNvPr id="105" name="Group 104">
            <a:extLst>
              <a:ext uri="{FF2B5EF4-FFF2-40B4-BE49-F238E27FC236}">
                <a16:creationId xmlns:a16="http://schemas.microsoft.com/office/drawing/2014/main" id="{4BA755E3-ABB0-CC03-C30B-EDAB4BEDAB26}"/>
              </a:ext>
            </a:extLst>
          </p:cNvPr>
          <p:cNvGrpSpPr/>
          <p:nvPr/>
        </p:nvGrpSpPr>
        <p:grpSpPr>
          <a:xfrm>
            <a:off x="5551057" y="1726963"/>
            <a:ext cx="2956558" cy="1921052"/>
            <a:chOff x="1564534" y="1675644"/>
            <a:chExt cx="2956558" cy="1921052"/>
          </a:xfrm>
        </p:grpSpPr>
        <p:sp>
          <p:nvSpPr>
            <p:cNvPr id="106" name="TextBox 105">
              <a:extLst>
                <a:ext uri="{FF2B5EF4-FFF2-40B4-BE49-F238E27FC236}">
                  <a16:creationId xmlns:a16="http://schemas.microsoft.com/office/drawing/2014/main" id="{B6B27DA1-0C15-8473-FE9B-498C7E1600FF}"/>
                </a:ext>
              </a:extLst>
            </p:cNvPr>
            <p:cNvSpPr txBox="1"/>
            <p:nvPr/>
          </p:nvSpPr>
          <p:spPr bwMode="auto">
            <a:xfrm>
              <a:off x="2710782" y="3319697"/>
              <a:ext cx="88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panose="020F0502020204030204" pitchFamily="34" charset="0"/>
                </a:rPr>
                <a:t>Yr to Event</a:t>
              </a:r>
            </a:p>
          </p:txBody>
        </p:sp>
        <p:grpSp>
          <p:nvGrpSpPr>
            <p:cNvPr id="107" name="Group 106">
              <a:extLst>
                <a:ext uri="{FF2B5EF4-FFF2-40B4-BE49-F238E27FC236}">
                  <a16:creationId xmlns:a16="http://schemas.microsoft.com/office/drawing/2014/main" id="{34E7A430-B3EA-8F0E-8C13-B88F393F5270}"/>
                </a:ext>
              </a:extLst>
            </p:cNvPr>
            <p:cNvGrpSpPr/>
            <p:nvPr/>
          </p:nvGrpSpPr>
          <p:grpSpPr>
            <a:xfrm>
              <a:off x="1564534" y="1675644"/>
              <a:ext cx="341760" cy="1541527"/>
              <a:chOff x="1564534" y="1675644"/>
              <a:chExt cx="341760" cy="1541527"/>
            </a:xfrm>
          </p:grpSpPr>
          <p:sp>
            <p:nvSpPr>
              <p:cNvPr id="131" name="TextBox 130">
                <a:extLst>
                  <a:ext uri="{FF2B5EF4-FFF2-40B4-BE49-F238E27FC236}">
                    <a16:creationId xmlns:a16="http://schemas.microsoft.com/office/drawing/2014/main" id="{8E2AB8E2-9B3E-688A-A36B-99EA315F553B}"/>
                  </a:ext>
                </a:extLst>
              </p:cNvPr>
              <p:cNvSpPr txBox="1"/>
              <p:nvPr/>
            </p:nvSpPr>
            <p:spPr bwMode="auto">
              <a:xfrm>
                <a:off x="1564534" y="16756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80</a:t>
                </a:r>
              </a:p>
            </p:txBody>
          </p:sp>
          <p:sp>
            <p:nvSpPr>
              <p:cNvPr id="132" name="TextBox 131">
                <a:extLst>
                  <a:ext uri="{FF2B5EF4-FFF2-40B4-BE49-F238E27FC236}">
                    <a16:creationId xmlns:a16="http://schemas.microsoft.com/office/drawing/2014/main" id="{3719104C-8AE7-01FC-FD1E-8FD33B916C92}"/>
                  </a:ext>
                </a:extLst>
              </p:cNvPr>
              <p:cNvSpPr txBox="1"/>
              <p:nvPr/>
            </p:nvSpPr>
            <p:spPr bwMode="auto">
              <a:xfrm>
                <a:off x="1564534" y="198124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60</a:t>
                </a:r>
              </a:p>
            </p:txBody>
          </p:sp>
          <p:sp>
            <p:nvSpPr>
              <p:cNvPr id="133" name="TextBox 132">
                <a:extLst>
                  <a:ext uri="{FF2B5EF4-FFF2-40B4-BE49-F238E27FC236}">
                    <a16:creationId xmlns:a16="http://schemas.microsoft.com/office/drawing/2014/main" id="{4835C344-D4E1-9266-7C3E-E2B2E94419A5}"/>
                  </a:ext>
                </a:extLst>
              </p:cNvPr>
              <p:cNvSpPr txBox="1"/>
              <p:nvPr/>
            </p:nvSpPr>
            <p:spPr bwMode="auto">
              <a:xfrm>
                <a:off x="1564534" y="23025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40</a:t>
                </a:r>
              </a:p>
            </p:txBody>
          </p:sp>
          <p:sp>
            <p:nvSpPr>
              <p:cNvPr id="134" name="TextBox 133">
                <a:extLst>
                  <a:ext uri="{FF2B5EF4-FFF2-40B4-BE49-F238E27FC236}">
                    <a16:creationId xmlns:a16="http://schemas.microsoft.com/office/drawing/2014/main" id="{0E232F3E-E6C9-9C11-553B-D914CFA46B6A}"/>
                  </a:ext>
                </a:extLst>
              </p:cNvPr>
              <p:cNvSpPr txBox="1"/>
              <p:nvPr/>
            </p:nvSpPr>
            <p:spPr bwMode="auto">
              <a:xfrm>
                <a:off x="1564534" y="26176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20</a:t>
                </a:r>
              </a:p>
            </p:txBody>
          </p:sp>
          <p:sp>
            <p:nvSpPr>
              <p:cNvPr id="135" name="TextBox 134">
                <a:extLst>
                  <a:ext uri="{FF2B5EF4-FFF2-40B4-BE49-F238E27FC236}">
                    <a16:creationId xmlns:a16="http://schemas.microsoft.com/office/drawing/2014/main" id="{26619E5B-A92B-E9CD-6CBC-DAB433051E96}"/>
                  </a:ext>
                </a:extLst>
              </p:cNvPr>
              <p:cNvSpPr txBox="1"/>
              <p:nvPr/>
            </p:nvSpPr>
            <p:spPr bwMode="auto">
              <a:xfrm>
                <a:off x="1643081" y="29401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grpSp>
        <p:grpSp>
          <p:nvGrpSpPr>
            <p:cNvPr id="108" name="Group 107">
              <a:extLst>
                <a:ext uri="{FF2B5EF4-FFF2-40B4-BE49-F238E27FC236}">
                  <a16:creationId xmlns:a16="http://schemas.microsoft.com/office/drawing/2014/main" id="{938F5B4B-A9F2-75AF-AB05-997E2D990508}"/>
                </a:ext>
              </a:extLst>
            </p:cNvPr>
            <p:cNvGrpSpPr/>
            <p:nvPr/>
          </p:nvGrpSpPr>
          <p:grpSpPr>
            <a:xfrm>
              <a:off x="1761579" y="3144852"/>
              <a:ext cx="2759513" cy="276999"/>
              <a:chOff x="1761579" y="3149615"/>
              <a:chExt cx="2759513" cy="276999"/>
            </a:xfrm>
          </p:grpSpPr>
          <p:sp>
            <p:nvSpPr>
              <p:cNvPr id="124" name="TextBox 123">
                <a:extLst>
                  <a:ext uri="{FF2B5EF4-FFF2-40B4-BE49-F238E27FC236}">
                    <a16:creationId xmlns:a16="http://schemas.microsoft.com/office/drawing/2014/main" id="{003686CD-9A1A-0546-781C-C7AD4E5F1BF0}"/>
                  </a:ext>
                </a:extLst>
              </p:cNvPr>
              <p:cNvSpPr txBox="1"/>
              <p:nvPr/>
            </p:nvSpPr>
            <p:spPr bwMode="auto">
              <a:xfrm>
                <a:off x="17615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0</a:t>
                </a:r>
              </a:p>
            </p:txBody>
          </p:sp>
          <p:sp>
            <p:nvSpPr>
              <p:cNvPr id="125" name="TextBox 124">
                <a:extLst>
                  <a:ext uri="{FF2B5EF4-FFF2-40B4-BE49-F238E27FC236}">
                    <a16:creationId xmlns:a16="http://schemas.microsoft.com/office/drawing/2014/main" id="{A024AED3-7F4D-E69D-5BD5-D0A5E40EEDD6}"/>
                  </a:ext>
                </a:extLst>
              </p:cNvPr>
              <p:cNvSpPr txBox="1"/>
              <p:nvPr/>
            </p:nvSpPr>
            <p:spPr bwMode="auto">
              <a:xfrm>
                <a:off x="21776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1</a:t>
                </a:r>
              </a:p>
            </p:txBody>
          </p:sp>
          <p:sp>
            <p:nvSpPr>
              <p:cNvPr id="126" name="TextBox 125">
                <a:extLst>
                  <a:ext uri="{FF2B5EF4-FFF2-40B4-BE49-F238E27FC236}">
                    <a16:creationId xmlns:a16="http://schemas.microsoft.com/office/drawing/2014/main" id="{8A8F30D3-4C62-AC73-E7DE-49241C084F6C}"/>
                  </a:ext>
                </a:extLst>
              </p:cNvPr>
              <p:cNvSpPr txBox="1"/>
              <p:nvPr/>
            </p:nvSpPr>
            <p:spPr bwMode="auto">
              <a:xfrm>
                <a:off x="25936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2</a:t>
                </a:r>
              </a:p>
            </p:txBody>
          </p:sp>
          <p:sp>
            <p:nvSpPr>
              <p:cNvPr id="127" name="TextBox 126">
                <a:extLst>
                  <a:ext uri="{FF2B5EF4-FFF2-40B4-BE49-F238E27FC236}">
                    <a16:creationId xmlns:a16="http://schemas.microsoft.com/office/drawing/2014/main" id="{9DFFDA3E-A5BC-100F-CA5F-59BAD891893E}"/>
                  </a:ext>
                </a:extLst>
              </p:cNvPr>
              <p:cNvSpPr txBox="1"/>
              <p:nvPr/>
            </p:nvSpPr>
            <p:spPr bwMode="auto">
              <a:xfrm>
                <a:off x="30097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3</a:t>
                </a:r>
              </a:p>
            </p:txBody>
          </p:sp>
          <p:sp>
            <p:nvSpPr>
              <p:cNvPr id="128" name="TextBox 127">
                <a:extLst>
                  <a:ext uri="{FF2B5EF4-FFF2-40B4-BE49-F238E27FC236}">
                    <a16:creationId xmlns:a16="http://schemas.microsoft.com/office/drawing/2014/main" id="{6B147135-F3F9-2456-2B7D-CC7CF8101E3A}"/>
                  </a:ext>
                </a:extLst>
              </p:cNvPr>
              <p:cNvSpPr txBox="1"/>
              <p:nvPr/>
            </p:nvSpPr>
            <p:spPr bwMode="auto">
              <a:xfrm>
                <a:off x="34257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4</a:t>
                </a:r>
              </a:p>
            </p:txBody>
          </p:sp>
          <p:sp>
            <p:nvSpPr>
              <p:cNvPr id="129" name="TextBox 128">
                <a:extLst>
                  <a:ext uri="{FF2B5EF4-FFF2-40B4-BE49-F238E27FC236}">
                    <a16:creationId xmlns:a16="http://schemas.microsoft.com/office/drawing/2014/main" id="{9256CC21-7E26-609E-BE59-445EE44449DE}"/>
                  </a:ext>
                </a:extLst>
              </p:cNvPr>
              <p:cNvSpPr txBox="1"/>
              <p:nvPr/>
            </p:nvSpPr>
            <p:spPr bwMode="auto">
              <a:xfrm>
                <a:off x="384182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5</a:t>
                </a:r>
              </a:p>
            </p:txBody>
          </p:sp>
          <p:sp>
            <p:nvSpPr>
              <p:cNvPr id="130" name="TextBox 129">
                <a:extLst>
                  <a:ext uri="{FF2B5EF4-FFF2-40B4-BE49-F238E27FC236}">
                    <a16:creationId xmlns:a16="http://schemas.microsoft.com/office/drawing/2014/main" id="{1236C409-115E-7193-753B-A90B9B5B90EA}"/>
                  </a:ext>
                </a:extLst>
              </p:cNvPr>
              <p:cNvSpPr txBox="1"/>
              <p:nvPr/>
            </p:nvSpPr>
            <p:spPr bwMode="auto">
              <a:xfrm>
                <a:off x="4257879" y="3149615"/>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6</a:t>
                </a:r>
              </a:p>
            </p:txBody>
          </p:sp>
        </p:grpSp>
        <p:sp>
          <p:nvSpPr>
            <p:cNvPr id="109" name="Freeform: Shape 108">
              <a:extLst>
                <a:ext uri="{FF2B5EF4-FFF2-40B4-BE49-F238E27FC236}">
                  <a16:creationId xmlns:a16="http://schemas.microsoft.com/office/drawing/2014/main" id="{469BA494-3E62-D6BA-DBDC-590580D673E9}"/>
                </a:ext>
              </a:extLst>
            </p:cNvPr>
            <p:cNvSpPr/>
            <p:nvPr/>
          </p:nvSpPr>
          <p:spPr bwMode="auto">
            <a:xfrm>
              <a:off x="1895475" y="1804988"/>
              <a:ext cx="2500313" cy="1362075"/>
            </a:xfrm>
            <a:custGeom>
              <a:avLst/>
              <a:gdLst>
                <a:gd name="connsiteX0" fmla="*/ 0 w 2500313"/>
                <a:gd name="connsiteY0" fmla="*/ 0 h 1362075"/>
                <a:gd name="connsiteX1" fmla="*/ 0 w 2500313"/>
                <a:gd name="connsiteY1" fmla="*/ 1362075 h 1362075"/>
                <a:gd name="connsiteX2" fmla="*/ 2500313 w 2500313"/>
                <a:gd name="connsiteY2" fmla="*/ 1362075 h 1362075"/>
              </a:gdLst>
              <a:ahLst/>
              <a:cxnLst>
                <a:cxn ang="0">
                  <a:pos x="connsiteX0" y="connsiteY0"/>
                </a:cxn>
                <a:cxn ang="0">
                  <a:pos x="connsiteX1" y="connsiteY1"/>
                </a:cxn>
                <a:cxn ang="0">
                  <a:pos x="connsiteX2" y="connsiteY2"/>
                </a:cxn>
              </a:cxnLst>
              <a:rect l="l" t="t" r="r" b="b"/>
              <a:pathLst>
                <a:path w="2500313" h="1362075">
                  <a:moveTo>
                    <a:pt x="0" y="0"/>
                  </a:moveTo>
                  <a:lnTo>
                    <a:pt x="0" y="1362075"/>
                  </a:lnTo>
                  <a:lnTo>
                    <a:pt x="2500313" y="1362075"/>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110" name="Group 109">
              <a:extLst>
                <a:ext uri="{FF2B5EF4-FFF2-40B4-BE49-F238E27FC236}">
                  <a16:creationId xmlns:a16="http://schemas.microsoft.com/office/drawing/2014/main" id="{A6FF7497-FD06-7200-4BAB-59437C7542C9}"/>
                </a:ext>
              </a:extLst>
            </p:cNvPr>
            <p:cNvGrpSpPr/>
            <p:nvPr/>
          </p:nvGrpSpPr>
          <p:grpSpPr>
            <a:xfrm>
              <a:off x="1838324" y="1814143"/>
              <a:ext cx="57151" cy="1269291"/>
              <a:chOff x="1684354" y="1814143"/>
              <a:chExt cx="340438" cy="1269291"/>
            </a:xfrm>
          </p:grpSpPr>
          <p:cxnSp>
            <p:nvCxnSpPr>
              <p:cNvPr id="119" name="Straight Connector 118">
                <a:extLst>
                  <a:ext uri="{FF2B5EF4-FFF2-40B4-BE49-F238E27FC236}">
                    <a16:creationId xmlns:a16="http://schemas.microsoft.com/office/drawing/2014/main" id="{20A90062-9316-A434-D5CF-48812454053D}"/>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2A6A1DB1-C85E-DE50-064E-32C728AE4949}"/>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12C6981-1BC4-B12A-9238-98F5F923EFF3}"/>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6D66885B-628A-7ED1-9D25-906FF91B6D74}"/>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511AABD-E0CD-94FC-01F5-58A14ED5008B}"/>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AB1F165C-74EC-A07A-4245-CDCF0685F1C4}"/>
                </a:ext>
              </a:extLst>
            </p:cNvPr>
            <p:cNvGrpSpPr/>
            <p:nvPr/>
          </p:nvGrpSpPr>
          <p:grpSpPr>
            <a:xfrm rot="5400000">
              <a:off x="3109576" y="1952292"/>
              <a:ext cx="57150" cy="2486694"/>
              <a:chOff x="1684354" y="1185207"/>
              <a:chExt cx="340438" cy="1898227"/>
            </a:xfrm>
          </p:grpSpPr>
          <p:cxnSp>
            <p:nvCxnSpPr>
              <p:cNvPr id="112" name="Straight Connector 111">
                <a:extLst>
                  <a:ext uri="{FF2B5EF4-FFF2-40B4-BE49-F238E27FC236}">
                    <a16:creationId xmlns:a16="http://schemas.microsoft.com/office/drawing/2014/main" id="{F0685C86-C3DA-9A8A-13F4-ED30FA73DC62}"/>
                  </a:ext>
                </a:extLst>
              </p:cNvPr>
              <p:cNvCxnSpPr>
                <a:cxnSpLocks/>
              </p:cNvCxnSpPr>
              <p:nvPr/>
            </p:nvCxnSpPr>
            <p:spPr bwMode="auto">
              <a:xfrm>
                <a:off x="1684354" y="1814143"/>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FBC4485D-1CBD-88AC-4BF5-8C8DAA6D6FE9}"/>
                  </a:ext>
                </a:extLst>
              </p:cNvPr>
              <p:cNvCxnSpPr>
                <a:cxnSpLocks/>
              </p:cNvCxnSpPr>
              <p:nvPr/>
            </p:nvCxnSpPr>
            <p:spPr bwMode="auto">
              <a:xfrm>
                <a:off x="1684354" y="2131466"/>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EAA276B-B5A6-4544-235C-4C06A6FADF9F}"/>
                  </a:ext>
                </a:extLst>
              </p:cNvPr>
              <p:cNvCxnSpPr>
                <a:cxnSpLocks/>
              </p:cNvCxnSpPr>
              <p:nvPr/>
            </p:nvCxnSpPr>
            <p:spPr bwMode="auto">
              <a:xfrm>
                <a:off x="1684354" y="2448789"/>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3E0633D4-E3B2-9880-C65B-B40C0CC6BF76}"/>
                  </a:ext>
                </a:extLst>
              </p:cNvPr>
              <p:cNvCxnSpPr>
                <a:cxnSpLocks/>
              </p:cNvCxnSpPr>
              <p:nvPr/>
            </p:nvCxnSpPr>
            <p:spPr bwMode="auto">
              <a:xfrm>
                <a:off x="1684354" y="2766112"/>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EBB46781-F8E9-B855-F65A-E53CBB437864}"/>
                  </a:ext>
                </a:extLst>
              </p:cNvPr>
              <p:cNvCxnSpPr>
                <a:cxnSpLocks/>
              </p:cNvCxnSpPr>
              <p:nvPr/>
            </p:nvCxnSpPr>
            <p:spPr bwMode="auto">
              <a:xfrm>
                <a:off x="1684354" y="3083434"/>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741F4CC9-29EE-072B-FF51-853F6883C306}"/>
                  </a:ext>
                </a:extLst>
              </p:cNvPr>
              <p:cNvCxnSpPr>
                <a:cxnSpLocks/>
              </p:cNvCxnSpPr>
              <p:nvPr/>
            </p:nvCxnSpPr>
            <p:spPr bwMode="auto">
              <a:xfrm>
                <a:off x="1684354" y="1185207"/>
                <a:ext cx="340438" cy="0"/>
              </a:xfrm>
              <a:prstGeom prst="line">
                <a:avLst/>
              </a:prstGeom>
              <a:noFill/>
              <a:ln w="28575" cap="flat" cmpd="sng" algn="ctr">
                <a:solidFill>
                  <a:srgbClr val="000000"/>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86176E53-0093-5790-D968-2A9E26FA2172}"/>
                  </a:ext>
                </a:extLst>
              </p:cNvPr>
              <p:cNvCxnSpPr>
                <a:cxnSpLocks/>
              </p:cNvCxnSpPr>
              <p:nvPr/>
            </p:nvCxnSpPr>
            <p:spPr bwMode="auto">
              <a:xfrm>
                <a:off x="1684354" y="1502530"/>
                <a:ext cx="340438" cy="0"/>
              </a:xfrm>
              <a:prstGeom prst="line">
                <a:avLst/>
              </a:prstGeom>
              <a:noFill/>
              <a:ln w="28575" cap="flat" cmpd="sng" algn="ctr">
                <a:solidFill>
                  <a:srgbClr val="000000"/>
                </a:solidFill>
                <a:prstDash val="solid"/>
                <a:round/>
                <a:headEnd type="none" w="med" len="med"/>
                <a:tailEnd type="none" w="med" len="med"/>
              </a:ln>
              <a:effectLst/>
            </p:spPr>
          </p:cxnSp>
        </p:grpSp>
      </p:grpSp>
      <p:sp>
        <p:nvSpPr>
          <p:cNvPr id="136" name="TextBox 135">
            <a:extLst>
              <a:ext uri="{FF2B5EF4-FFF2-40B4-BE49-F238E27FC236}">
                <a16:creationId xmlns:a16="http://schemas.microsoft.com/office/drawing/2014/main" id="{A43A8ABF-B7FA-0551-792A-B962D1E68F4E}"/>
              </a:ext>
            </a:extLst>
          </p:cNvPr>
          <p:cNvSpPr txBox="1"/>
          <p:nvPr/>
        </p:nvSpPr>
        <p:spPr bwMode="auto">
          <a:xfrm>
            <a:off x="7247075" y="2965907"/>
            <a:ext cx="12698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chemeClr val="accent1"/>
                </a:solidFill>
                <a:latin typeface="Calibri" panose="020F0502020204030204" pitchFamily="34" charset="0"/>
              </a:rPr>
              <a:t>Methylprednisolone</a:t>
            </a:r>
          </a:p>
        </p:txBody>
      </p:sp>
      <p:sp>
        <p:nvSpPr>
          <p:cNvPr id="137" name="TextBox 136">
            <a:extLst>
              <a:ext uri="{FF2B5EF4-FFF2-40B4-BE49-F238E27FC236}">
                <a16:creationId xmlns:a16="http://schemas.microsoft.com/office/drawing/2014/main" id="{B7817997-F8D4-DD69-80FF-C0FAA8D9774C}"/>
              </a:ext>
            </a:extLst>
          </p:cNvPr>
          <p:cNvSpPr txBox="1"/>
          <p:nvPr/>
        </p:nvSpPr>
        <p:spPr bwMode="auto">
          <a:xfrm>
            <a:off x="7659312" y="2510630"/>
            <a:ext cx="60304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0"/>
              </a:spcBef>
              <a:defRPr/>
            </a:pPr>
            <a:r>
              <a:rPr lang="en-US" sz="1000" dirty="0">
                <a:solidFill>
                  <a:srgbClr val="E1471D"/>
                </a:solidFill>
                <a:latin typeface="Calibri" panose="020F0502020204030204" pitchFamily="34" charset="0"/>
              </a:rPr>
              <a:t>Placebo</a:t>
            </a:r>
          </a:p>
        </p:txBody>
      </p:sp>
      <p:sp>
        <p:nvSpPr>
          <p:cNvPr id="138" name="Freeform: Shape 137">
            <a:extLst>
              <a:ext uri="{FF2B5EF4-FFF2-40B4-BE49-F238E27FC236}">
                <a16:creationId xmlns:a16="http://schemas.microsoft.com/office/drawing/2014/main" id="{68A23085-9FAD-6959-66BA-D89854E8FE45}"/>
              </a:ext>
            </a:extLst>
          </p:cNvPr>
          <p:cNvSpPr/>
          <p:nvPr/>
        </p:nvSpPr>
        <p:spPr bwMode="auto">
          <a:xfrm>
            <a:off x="1914525" y="2502419"/>
            <a:ext cx="2464594" cy="652463"/>
          </a:xfrm>
          <a:custGeom>
            <a:avLst/>
            <a:gdLst>
              <a:gd name="connsiteX0" fmla="*/ 2464594 w 2464594"/>
              <a:gd name="connsiteY0" fmla="*/ 0 h 652463"/>
              <a:gd name="connsiteX1" fmla="*/ 2440781 w 2464594"/>
              <a:gd name="connsiteY1" fmla="*/ 59532 h 652463"/>
              <a:gd name="connsiteX2" fmla="*/ 2362200 w 2464594"/>
              <a:gd name="connsiteY2" fmla="*/ 59532 h 652463"/>
              <a:gd name="connsiteX3" fmla="*/ 2362200 w 2464594"/>
              <a:gd name="connsiteY3" fmla="*/ 73819 h 652463"/>
              <a:gd name="connsiteX4" fmla="*/ 2328863 w 2464594"/>
              <a:gd name="connsiteY4" fmla="*/ 73819 h 652463"/>
              <a:gd name="connsiteX5" fmla="*/ 2328863 w 2464594"/>
              <a:gd name="connsiteY5" fmla="*/ 88107 h 652463"/>
              <a:gd name="connsiteX6" fmla="*/ 2278856 w 2464594"/>
              <a:gd name="connsiteY6" fmla="*/ 88107 h 652463"/>
              <a:gd name="connsiteX7" fmla="*/ 2278856 w 2464594"/>
              <a:gd name="connsiteY7" fmla="*/ 102394 h 652463"/>
              <a:gd name="connsiteX8" fmla="*/ 2190750 w 2464594"/>
              <a:gd name="connsiteY8" fmla="*/ 102394 h 652463"/>
              <a:gd name="connsiteX9" fmla="*/ 2190750 w 2464594"/>
              <a:gd name="connsiteY9" fmla="*/ 111919 h 652463"/>
              <a:gd name="connsiteX10" fmla="*/ 2166938 w 2464594"/>
              <a:gd name="connsiteY10" fmla="*/ 111919 h 652463"/>
              <a:gd name="connsiteX11" fmla="*/ 2166938 w 2464594"/>
              <a:gd name="connsiteY11" fmla="*/ 111919 h 652463"/>
              <a:gd name="connsiteX12" fmla="*/ 2155031 w 2464594"/>
              <a:gd name="connsiteY12" fmla="*/ 123826 h 652463"/>
              <a:gd name="connsiteX13" fmla="*/ 2088356 w 2464594"/>
              <a:gd name="connsiteY13" fmla="*/ 123826 h 652463"/>
              <a:gd name="connsiteX14" fmla="*/ 2088356 w 2464594"/>
              <a:gd name="connsiteY14" fmla="*/ 142875 h 652463"/>
              <a:gd name="connsiteX15" fmla="*/ 2076450 w 2464594"/>
              <a:gd name="connsiteY15" fmla="*/ 142875 h 652463"/>
              <a:gd name="connsiteX16" fmla="*/ 2076450 w 2464594"/>
              <a:gd name="connsiteY16" fmla="*/ 173832 h 652463"/>
              <a:gd name="connsiteX17" fmla="*/ 2057400 w 2464594"/>
              <a:gd name="connsiteY17" fmla="*/ 173832 h 652463"/>
              <a:gd name="connsiteX18" fmla="*/ 2057400 w 2464594"/>
              <a:gd name="connsiteY18" fmla="*/ 188119 h 652463"/>
              <a:gd name="connsiteX19" fmla="*/ 2021681 w 2464594"/>
              <a:gd name="connsiteY19" fmla="*/ 188119 h 652463"/>
              <a:gd name="connsiteX20" fmla="*/ 2024063 w 2464594"/>
              <a:gd name="connsiteY20" fmla="*/ 204788 h 652463"/>
              <a:gd name="connsiteX21" fmla="*/ 2012156 w 2464594"/>
              <a:gd name="connsiteY21" fmla="*/ 207169 h 652463"/>
              <a:gd name="connsiteX22" fmla="*/ 2000250 w 2464594"/>
              <a:gd name="connsiteY22" fmla="*/ 223838 h 652463"/>
              <a:gd name="connsiteX23" fmla="*/ 1957388 w 2464594"/>
              <a:gd name="connsiteY23" fmla="*/ 228600 h 652463"/>
              <a:gd name="connsiteX24" fmla="*/ 1957388 w 2464594"/>
              <a:gd name="connsiteY24" fmla="*/ 250032 h 652463"/>
              <a:gd name="connsiteX25" fmla="*/ 1938338 w 2464594"/>
              <a:gd name="connsiteY25" fmla="*/ 250032 h 652463"/>
              <a:gd name="connsiteX26" fmla="*/ 1938338 w 2464594"/>
              <a:gd name="connsiteY26" fmla="*/ 266700 h 652463"/>
              <a:gd name="connsiteX27" fmla="*/ 1890713 w 2464594"/>
              <a:gd name="connsiteY27" fmla="*/ 266700 h 652463"/>
              <a:gd name="connsiteX28" fmla="*/ 1890713 w 2464594"/>
              <a:gd name="connsiteY28" fmla="*/ 280988 h 652463"/>
              <a:gd name="connsiteX29" fmla="*/ 1816894 w 2464594"/>
              <a:gd name="connsiteY29" fmla="*/ 280988 h 652463"/>
              <a:gd name="connsiteX30" fmla="*/ 1816894 w 2464594"/>
              <a:gd name="connsiteY30" fmla="*/ 295275 h 652463"/>
              <a:gd name="connsiteX31" fmla="*/ 1721644 w 2464594"/>
              <a:gd name="connsiteY31" fmla="*/ 295275 h 652463"/>
              <a:gd name="connsiteX32" fmla="*/ 1721644 w 2464594"/>
              <a:gd name="connsiteY32" fmla="*/ 302419 h 652463"/>
              <a:gd name="connsiteX33" fmla="*/ 1676400 w 2464594"/>
              <a:gd name="connsiteY33" fmla="*/ 302419 h 652463"/>
              <a:gd name="connsiteX34" fmla="*/ 1676400 w 2464594"/>
              <a:gd name="connsiteY34" fmla="*/ 314325 h 652463"/>
              <a:gd name="connsiteX35" fmla="*/ 1643063 w 2464594"/>
              <a:gd name="connsiteY35" fmla="*/ 314325 h 652463"/>
              <a:gd name="connsiteX36" fmla="*/ 1643063 w 2464594"/>
              <a:gd name="connsiteY36" fmla="*/ 333375 h 652463"/>
              <a:gd name="connsiteX37" fmla="*/ 1633538 w 2464594"/>
              <a:gd name="connsiteY37" fmla="*/ 333375 h 652463"/>
              <a:gd name="connsiteX38" fmla="*/ 1633538 w 2464594"/>
              <a:gd name="connsiteY38" fmla="*/ 357188 h 652463"/>
              <a:gd name="connsiteX39" fmla="*/ 1614488 w 2464594"/>
              <a:gd name="connsiteY39" fmla="*/ 376238 h 652463"/>
              <a:gd name="connsiteX40" fmla="*/ 1531144 w 2464594"/>
              <a:gd name="connsiteY40" fmla="*/ 376238 h 652463"/>
              <a:gd name="connsiteX41" fmla="*/ 1531144 w 2464594"/>
              <a:gd name="connsiteY41" fmla="*/ 397669 h 652463"/>
              <a:gd name="connsiteX42" fmla="*/ 1466850 w 2464594"/>
              <a:gd name="connsiteY42" fmla="*/ 397669 h 652463"/>
              <a:gd name="connsiteX43" fmla="*/ 1466850 w 2464594"/>
              <a:gd name="connsiteY43" fmla="*/ 411957 h 652463"/>
              <a:gd name="connsiteX44" fmla="*/ 1419225 w 2464594"/>
              <a:gd name="connsiteY44" fmla="*/ 411957 h 652463"/>
              <a:gd name="connsiteX45" fmla="*/ 1423988 w 2464594"/>
              <a:gd name="connsiteY45" fmla="*/ 416720 h 652463"/>
              <a:gd name="connsiteX46" fmla="*/ 1395413 w 2464594"/>
              <a:gd name="connsiteY46" fmla="*/ 416720 h 652463"/>
              <a:gd name="connsiteX47" fmla="*/ 1395413 w 2464594"/>
              <a:gd name="connsiteY47" fmla="*/ 438150 h 652463"/>
              <a:gd name="connsiteX48" fmla="*/ 1362075 w 2464594"/>
              <a:gd name="connsiteY48" fmla="*/ 438150 h 652463"/>
              <a:gd name="connsiteX49" fmla="*/ 1362075 w 2464594"/>
              <a:gd name="connsiteY49" fmla="*/ 450057 h 652463"/>
              <a:gd name="connsiteX50" fmla="*/ 1331119 w 2464594"/>
              <a:gd name="connsiteY50" fmla="*/ 450057 h 652463"/>
              <a:gd name="connsiteX51" fmla="*/ 1331119 w 2464594"/>
              <a:gd name="connsiteY51" fmla="*/ 461963 h 652463"/>
              <a:gd name="connsiteX52" fmla="*/ 1283494 w 2464594"/>
              <a:gd name="connsiteY52" fmla="*/ 461963 h 652463"/>
              <a:gd name="connsiteX53" fmla="*/ 1283494 w 2464594"/>
              <a:gd name="connsiteY53" fmla="*/ 473869 h 652463"/>
              <a:gd name="connsiteX54" fmla="*/ 1247775 w 2464594"/>
              <a:gd name="connsiteY54" fmla="*/ 473869 h 652463"/>
              <a:gd name="connsiteX55" fmla="*/ 1228725 w 2464594"/>
              <a:gd name="connsiteY55" fmla="*/ 473869 h 652463"/>
              <a:gd name="connsiteX56" fmla="*/ 1228725 w 2464594"/>
              <a:gd name="connsiteY56" fmla="*/ 500063 h 652463"/>
              <a:gd name="connsiteX57" fmla="*/ 1197769 w 2464594"/>
              <a:gd name="connsiteY57" fmla="*/ 500063 h 652463"/>
              <a:gd name="connsiteX58" fmla="*/ 1190625 w 2464594"/>
              <a:gd name="connsiteY58" fmla="*/ 507207 h 652463"/>
              <a:gd name="connsiteX59" fmla="*/ 1164431 w 2464594"/>
              <a:gd name="connsiteY59" fmla="*/ 507207 h 652463"/>
              <a:gd name="connsiteX60" fmla="*/ 1164431 w 2464594"/>
              <a:gd name="connsiteY60" fmla="*/ 521494 h 652463"/>
              <a:gd name="connsiteX61" fmla="*/ 1107281 w 2464594"/>
              <a:gd name="connsiteY61" fmla="*/ 521494 h 652463"/>
              <a:gd name="connsiteX62" fmla="*/ 1107281 w 2464594"/>
              <a:gd name="connsiteY62" fmla="*/ 535782 h 652463"/>
              <a:gd name="connsiteX63" fmla="*/ 1007269 w 2464594"/>
              <a:gd name="connsiteY63" fmla="*/ 535782 h 652463"/>
              <a:gd name="connsiteX64" fmla="*/ 1007269 w 2464594"/>
              <a:gd name="connsiteY64" fmla="*/ 547688 h 652463"/>
              <a:gd name="connsiteX65" fmla="*/ 923925 w 2464594"/>
              <a:gd name="connsiteY65" fmla="*/ 547688 h 652463"/>
              <a:gd name="connsiteX66" fmla="*/ 923925 w 2464594"/>
              <a:gd name="connsiteY66" fmla="*/ 561975 h 652463"/>
              <a:gd name="connsiteX67" fmla="*/ 831056 w 2464594"/>
              <a:gd name="connsiteY67" fmla="*/ 561975 h 652463"/>
              <a:gd name="connsiteX68" fmla="*/ 842963 w 2464594"/>
              <a:gd name="connsiteY68" fmla="*/ 573882 h 652463"/>
              <a:gd name="connsiteX69" fmla="*/ 804863 w 2464594"/>
              <a:gd name="connsiteY69" fmla="*/ 573882 h 652463"/>
              <a:gd name="connsiteX70" fmla="*/ 804863 w 2464594"/>
              <a:gd name="connsiteY70" fmla="*/ 588169 h 652463"/>
              <a:gd name="connsiteX71" fmla="*/ 750094 w 2464594"/>
              <a:gd name="connsiteY71" fmla="*/ 588169 h 652463"/>
              <a:gd name="connsiteX72" fmla="*/ 742950 w 2464594"/>
              <a:gd name="connsiteY72" fmla="*/ 595313 h 652463"/>
              <a:gd name="connsiteX73" fmla="*/ 692944 w 2464594"/>
              <a:gd name="connsiteY73" fmla="*/ 595313 h 652463"/>
              <a:gd name="connsiteX74" fmla="*/ 666750 w 2464594"/>
              <a:gd name="connsiteY74" fmla="*/ 614363 h 652463"/>
              <a:gd name="connsiteX75" fmla="*/ 554831 w 2464594"/>
              <a:gd name="connsiteY75" fmla="*/ 614363 h 652463"/>
              <a:gd name="connsiteX76" fmla="*/ 540544 w 2464594"/>
              <a:gd name="connsiteY76" fmla="*/ 623888 h 652463"/>
              <a:gd name="connsiteX77" fmla="*/ 476250 w 2464594"/>
              <a:gd name="connsiteY77" fmla="*/ 623888 h 652463"/>
              <a:gd name="connsiteX78" fmla="*/ 476250 w 2464594"/>
              <a:gd name="connsiteY78" fmla="*/ 631032 h 652463"/>
              <a:gd name="connsiteX79" fmla="*/ 376238 w 2464594"/>
              <a:gd name="connsiteY79" fmla="*/ 631032 h 652463"/>
              <a:gd name="connsiteX80" fmla="*/ 369094 w 2464594"/>
              <a:gd name="connsiteY80" fmla="*/ 638176 h 652463"/>
              <a:gd name="connsiteX81" fmla="*/ 178594 w 2464594"/>
              <a:gd name="connsiteY81" fmla="*/ 638176 h 652463"/>
              <a:gd name="connsiteX82" fmla="*/ 178594 w 2464594"/>
              <a:gd name="connsiteY82" fmla="*/ 652463 h 652463"/>
              <a:gd name="connsiteX83" fmla="*/ 0 w 2464594"/>
              <a:gd name="connsiteY83" fmla="*/ 652463 h 6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464594" h="652463">
                <a:moveTo>
                  <a:pt x="2464594" y="0"/>
                </a:moveTo>
                <a:lnTo>
                  <a:pt x="2440781" y="59532"/>
                </a:lnTo>
                <a:lnTo>
                  <a:pt x="2362200" y="59532"/>
                </a:lnTo>
                <a:lnTo>
                  <a:pt x="2362200" y="73819"/>
                </a:lnTo>
                <a:lnTo>
                  <a:pt x="2328863" y="73819"/>
                </a:lnTo>
                <a:lnTo>
                  <a:pt x="2328863" y="88107"/>
                </a:lnTo>
                <a:lnTo>
                  <a:pt x="2278856" y="88107"/>
                </a:lnTo>
                <a:lnTo>
                  <a:pt x="2278856" y="102394"/>
                </a:lnTo>
                <a:lnTo>
                  <a:pt x="2190750" y="102394"/>
                </a:lnTo>
                <a:lnTo>
                  <a:pt x="2190750" y="111919"/>
                </a:lnTo>
                <a:lnTo>
                  <a:pt x="2166938" y="111919"/>
                </a:lnTo>
                <a:lnTo>
                  <a:pt x="2166938" y="111919"/>
                </a:lnTo>
                <a:lnTo>
                  <a:pt x="2155031" y="123826"/>
                </a:lnTo>
                <a:lnTo>
                  <a:pt x="2088356" y="123826"/>
                </a:lnTo>
                <a:lnTo>
                  <a:pt x="2088356" y="142875"/>
                </a:lnTo>
                <a:lnTo>
                  <a:pt x="2076450" y="142875"/>
                </a:lnTo>
                <a:lnTo>
                  <a:pt x="2076450" y="173832"/>
                </a:lnTo>
                <a:lnTo>
                  <a:pt x="2057400" y="173832"/>
                </a:lnTo>
                <a:lnTo>
                  <a:pt x="2057400" y="188119"/>
                </a:lnTo>
                <a:lnTo>
                  <a:pt x="2021681" y="188119"/>
                </a:lnTo>
                <a:lnTo>
                  <a:pt x="2024063" y="204788"/>
                </a:lnTo>
                <a:lnTo>
                  <a:pt x="2012156" y="207169"/>
                </a:lnTo>
                <a:lnTo>
                  <a:pt x="2000250" y="223838"/>
                </a:lnTo>
                <a:lnTo>
                  <a:pt x="1957388" y="228600"/>
                </a:lnTo>
                <a:lnTo>
                  <a:pt x="1957388" y="250032"/>
                </a:lnTo>
                <a:lnTo>
                  <a:pt x="1938338" y="250032"/>
                </a:lnTo>
                <a:lnTo>
                  <a:pt x="1938338" y="266700"/>
                </a:lnTo>
                <a:lnTo>
                  <a:pt x="1890713" y="266700"/>
                </a:lnTo>
                <a:lnTo>
                  <a:pt x="1890713" y="280988"/>
                </a:lnTo>
                <a:lnTo>
                  <a:pt x="1816894" y="280988"/>
                </a:lnTo>
                <a:lnTo>
                  <a:pt x="1816894" y="295275"/>
                </a:lnTo>
                <a:lnTo>
                  <a:pt x="1721644" y="295275"/>
                </a:lnTo>
                <a:lnTo>
                  <a:pt x="1721644" y="302419"/>
                </a:lnTo>
                <a:lnTo>
                  <a:pt x="1676400" y="302419"/>
                </a:lnTo>
                <a:lnTo>
                  <a:pt x="1676400" y="314325"/>
                </a:lnTo>
                <a:lnTo>
                  <a:pt x="1643063" y="314325"/>
                </a:lnTo>
                <a:lnTo>
                  <a:pt x="1643063" y="333375"/>
                </a:lnTo>
                <a:lnTo>
                  <a:pt x="1633538" y="333375"/>
                </a:lnTo>
                <a:lnTo>
                  <a:pt x="1633538" y="357188"/>
                </a:lnTo>
                <a:lnTo>
                  <a:pt x="1614488" y="376238"/>
                </a:lnTo>
                <a:lnTo>
                  <a:pt x="1531144" y="376238"/>
                </a:lnTo>
                <a:lnTo>
                  <a:pt x="1531144" y="397669"/>
                </a:lnTo>
                <a:lnTo>
                  <a:pt x="1466850" y="397669"/>
                </a:lnTo>
                <a:lnTo>
                  <a:pt x="1466850" y="411957"/>
                </a:lnTo>
                <a:lnTo>
                  <a:pt x="1419225" y="411957"/>
                </a:lnTo>
                <a:lnTo>
                  <a:pt x="1423988" y="416720"/>
                </a:lnTo>
                <a:lnTo>
                  <a:pt x="1395413" y="416720"/>
                </a:lnTo>
                <a:lnTo>
                  <a:pt x="1395413" y="438150"/>
                </a:lnTo>
                <a:lnTo>
                  <a:pt x="1362075" y="438150"/>
                </a:lnTo>
                <a:lnTo>
                  <a:pt x="1362075" y="450057"/>
                </a:lnTo>
                <a:lnTo>
                  <a:pt x="1331119" y="450057"/>
                </a:lnTo>
                <a:lnTo>
                  <a:pt x="1331119" y="461963"/>
                </a:lnTo>
                <a:lnTo>
                  <a:pt x="1283494" y="461963"/>
                </a:lnTo>
                <a:lnTo>
                  <a:pt x="1283494" y="473869"/>
                </a:lnTo>
                <a:lnTo>
                  <a:pt x="1247775" y="473869"/>
                </a:lnTo>
                <a:lnTo>
                  <a:pt x="1228725" y="473869"/>
                </a:lnTo>
                <a:lnTo>
                  <a:pt x="1228725" y="500063"/>
                </a:lnTo>
                <a:lnTo>
                  <a:pt x="1197769" y="500063"/>
                </a:lnTo>
                <a:lnTo>
                  <a:pt x="1190625" y="507207"/>
                </a:lnTo>
                <a:lnTo>
                  <a:pt x="1164431" y="507207"/>
                </a:lnTo>
                <a:lnTo>
                  <a:pt x="1164431" y="521494"/>
                </a:lnTo>
                <a:lnTo>
                  <a:pt x="1107281" y="521494"/>
                </a:lnTo>
                <a:lnTo>
                  <a:pt x="1107281" y="535782"/>
                </a:lnTo>
                <a:lnTo>
                  <a:pt x="1007269" y="535782"/>
                </a:lnTo>
                <a:lnTo>
                  <a:pt x="1007269" y="547688"/>
                </a:lnTo>
                <a:lnTo>
                  <a:pt x="923925" y="547688"/>
                </a:lnTo>
                <a:lnTo>
                  <a:pt x="923925" y="561975"/>
                </a:lnTo>
                <a:lnTo>
                  <a:pt x="831056" y="561975"/>
                </a:lnTo>
                <a:lnTo>
                  <a:pt x="842963" y="573882"/>
                </a:lnTo>
                <a:lnTo>
                  <a:pt x="804863" y="573882"/>
                </a:lnTo>
                <a:lnTo>
                  <a:pt x="804863" y="588169"/>
                </a:lnTo>
                <a:lnTo>
                  <a:pt x="750094" y="588169"/>
                </a:lnTo>
                <a:lnTo>
                  <a:pt x="742950" y="595313"/>
                </a:lnTo>
                <a:lnTo>
                  <a:pt x="692944" y="595313"/>
                </a:lnTo>
                <a:lnTo>
                  <a:pt x="666750" y="614363"/>
                </a:lnTo>
                <a:lnTo>
                  <a:pt x="554831" y="614363"/>
                </a:lnTo>
                <a:lnTo>
                  <a:pt x="540544" y="623888"/>
                </a:lnTo>
                <a:lnTo>
                  <a:pt x="476250" y="623888"/>
                </a:lnTo>
                <a:lnTo>
                  <a:pt x="476250" y="631032"/>
                </a:lnTo>
                <a:lnTo>
                  <a:pt x="376238" y="631032"/>
                </a:lnTo>
                <a:lnTo>
                  <a:pt x="369094" y="638176"/>
                </a:lnTo>
                <a:lnTo>
                  <a:pt x="178594" y="638176"/>
                </a:lnTo>
                <a:lnTo>
                  <a:pt x="178594" y="652463"/>
                </a:lnTo>
                <a:lnTo>
                  <a:pt x="0" y="652463"/>
                </a:lnTo>
              </a:path>
            </a:pathLst>
          </a:custGeom>
          <a:noFill/>
          <a:ln w="28575">
            <a:solidFill>
              <a:schemeClr val="accent1"/>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39" name="Freeform: Shape 138">
            <a:extLst>
              <a:ext uri="{FF2B5EF4-FFF2-40B4-BE49-F238E27FC236}">
                <a16:creationId xmlns:a16="http://schemas.microsoft.com/office/drawing/2014/main" id="{90DCA18B-C932-6643-F543-8CD022E710D6}"/>
              </a:ext>
            </a:extLst>
          </p:cNvPr>
          <p:cNvSpPr/>
          <p:nvPr/>
        </p:nvSpPr>
        <p:spPr bwMode="auto">
          <a:xfrm>
            <a:off x="1912144" y="2257151"/>
            <a:ext cx="2471737" cy="900112"/>
          </a:xfrm>
          <a:custGeom>
            <a:avLst/>
            <a:gdLst>
              <a:gd name="connsiteX0" fmla="*/ 2471737 w 2471737"/>
              <a:gd name="connsiteY0" fmla="*/ 0 h 900112"/>
              <a:gd name="connsiteX1" fmla="*/ 2438400 w 2471737"/>
              <a:gd name="connsiteY1" fmla="*/ 33337 h 900112"/>
              <a:gd name="connsiteX2" fmla="*/ 2416969 w 2471737"/>
              <a:gd name="connsiteY2" fmla="*/ 54768 h 900112"/>
              <a:gd name="connsiteX3" fmla="*/ 2405062 w 2471737"/>
              <a:gd name="connsiteY3" fmla="*/ 66675 h 900112"/>
              <a:gd name="connsiteX4" fmla="*/ 2386012 w 2471737"/>
              <a:gd name="connsiteY4" fmla="*/ 66675 h 900112"/>
              <a:gd name="connsiteX5" fmla="*/ 2386012 w 2471737"/>
              <a:gd name="connsiteY5" fmla="*/ 88106 h 900112"/>
              <a:gd name="connsiteX6" fmla="*/ 2319337 w 2471737"/>
              <a:gd name="connsiteY6" fmla="*/ 88106 h 900112"/>
              <a:gd name="connsiteX7" fmla="*/ 2319337 w 2471737"/>
              <a:gd name="connsiteY7" fmla="*/ 121443 h 900112"/>
              <a:gd name="connsiteX8" fmla="*/ 2135981 w 2471737"/>
              <a:gd name="connsiteY8" fmla="*/ 121443 h 900112"/>
              <a:gd name="connsiteX9" fmla="*/ 2135981 w 2471737"/>
              <a:gd name="connsiteY9" fmla="*/ 142875 h 900112"/>
              <a:gd name="connsiteX10" fmla="*/ 2074069 w 2471737"/>
              <a:gd name="connsiteY10" fmla="*/ 142875 h 900112"/>
              <a:gd name="connsiteX11" fmla="*/ 2059781 w 2471737"/>
              <a:gd name="connsiteY11" fmla="*/ 157163 h 900112"/>
              <a:gd name="connsiteX12" fmla="*/ 2052638 w 2471737"/>
              <a:gd name="connsiteY12" fmla="*/ 164306 h 900112"/>
              <a:gd name="connsiteX13" fmla="*/ 2038350 w 2471737"/>
              <a:gd name="connsiteY13" fmla="*/ 178594 h 900112"/>
              <a:gd name="connsiteX14" fmla="*/ 2002631 w 2471737"/>
              <a:gd name="connsiteY14" fmla="*/ 178594 h 900112"/>
              <a:gd name="connsiteX15" fmla="*/ 2002631 w 2471737"/>
              <a:gd name="connsiteY15" fmla="*/ 197643 h 900112"/>
              <a:gd name="connsiteX16" fmla="*/ 1909762 w 2471737"/>
              <a:gd name="connsiteY16" fmla="*/ 197643 h 900112"/>
              <a:gd name="connsiteX17" fmla="*/ 1909762 w 2471737"/>
              <a:gd name="connsiteY17" fmla="*/ 209550 h 900112"/>
              <a:gd name="connsiteX18" fmla="*/ 1838325 w 2471737"/>
              <a:gd name="connsiteY18" fmla="*/ 209550 h 900112"/>
              <a:gd name="connsiteX19" fmla="*/ 1838325 w 2471737"/>
              <a:gd name="connsiteY19" fmla="*/ 221456 h 900112"/>
              <a:gd name="connsiteX20" fmla="*/ 1800225 w 2471737"/>
              <a:gd name="connsiteY20" fmla="*/ 221456 h 900112"/>
              <a:gd name="connsiteX21" fmla="*/ 1800225 w 2471737"/>
              <a:gd name="connsiteY21" fmla="*/ 238125 h 900112"/>
              <a:gd name="connsiteX22" fmla="*/ 1764506 w 2471737"/>
              <a:gd name="connsiteY22" fmla="*/ 238125 h 900112"/>
              <a:gd name="connsiteX23" fmla="*/ 1764506 w 2471737"/>
              <a:gd name="connsiteY23" fmla="*/ 250031 h 900112"/>
              <a:gd name="connsiteX24" fmla="*/ 1664494 w 2471737"/>
              <a:gd name="connsiteY24" fmla="*/ 250031 h 900112"/>
              <a:gd name="connsiteX25" fmla="*/ 1664494 w 2471737"/>
              <a:gd name="connsiteY25" fmla="*/ 278606 h 900112"/>
              <a:gd name="connsiteX26" fmla="*/ 1654969 w 2471737"/>
              <a:gd name="connsiteY26" fmla="*/ 278606 h 900112"/>
              <a:gd name="connsiteX27" fmla="*/ 1654969 w 2471737"/>
              <a:gd name="connsiteY27" fmla="*/ 297656 h 900112"/>
              <a:gd name="connsiteX28" fmla="*/ 1633537 w 2471737"/>
              <a:gd name="connsiteY28" fmla="*/ 297656 h 900112"/>
              <a:gd name="connsiteX29" fmla="*/ 1633537 w 2471737"/>
              <a:gd name="connsiteY29" fmla="*/ 323850 h 900112"/>
              <a:gd name="connsiteX30" fmla="*/ 1597819 w 2471737"/>
              <a:gd name="connsiteY30" fmla="*/ 323850 h 900112"/>
              <a:gd name="connsiteX31" fmla="*/ 1571626 w 2471737"/>
              <a:gd name="connsiteY31" fmla="*/ 350043 h 900112"/>
              <a:gd name="connsiteX32" fmla="*/ 1495425 w 2471737"/>
              <a:gd name="connsiteY32" fmla="*/ 350043 h 900112"/>
              <a:gd name="connsiteX33" fmla="*/ 1495425 w 2471737"/>
              <a:gd name="connsiteY33" fmla="*/ 369093 h 900112"/>
              <a:gd name="connsiteX34" fmla="*/ 1443037 w 2471737"/>
              <a:gd name="connsiteY34" fmla="*/ 369093 h 900112"/>
              <a:gd name="connsiteX35" fmla="*/ 1419224 w 2471737"/>
              <a:gd name="connsiteY35" fmla="*/ 392906 h 900112"/>
              <a:gd name="connsiteX36" fmla="*/ 1402556 w 2471737"/>
              <a:gd name="connsiteY36" fmla="*/ 392906 h 900112"/>
              <a:gd name="connsiteX37" fmla="*/ 1402556 w 2471737"/>
              <a:gd name="connsiteY37" fmla="*/ 423862 h 900112"/>
              <a:gd name="connsiteX38" fmla="*/ 1366837 w 2471737"/>
              <a:gd name="connsiteY38" fmla="*/ 423862 h 900112"/>
              <a:gd name="connsiteX39" fmla="*/ 1366837 w 2471737"/>
              <a:gd name="connsiteY39" fmla="*/ 440531 h 900112"/>
              <a:gd name="connsiteX40" fmla="*/ 1328737 w 2471737"/>
              <a:gd name="connsiteY40" fmla="*/ 440531 h 900112"/>
              <a:gd name="connsiteX41" fmla="*/ 1328737 w 2471737"/>
              <a:gd name="connsiteY41" fmla="*/ 454818 h 900112"/>
              <a:gd name="connsiteX42" fmla="*/ 1259681 w 2471737"/>
              <a:gd name="connsiteY42" fmla="*/ 454818 h 900112"/>
              <a:gd name="connsiteX43" fmla="*/ 1243012 w 2471737"/>
              <a:gd name="connsiteY43" fmla="*/ 471487 h 900112"/>
              <a:gd name="connsiteX44" fmla="*/ 1243012 w 2471737"/>
              <a:gd name="connsiteY44" fmla="*/ 490537 h 900112"/>
              <a:gd name="connsiteX45" fmla="*/ 1233487 w 2471737"/>
              <a:gd name="connsiteY45" fmla="*/ 500062 h 900112"/>
              <a:gd name="connsiteX46" fmla="*/ 1226343 w 2471737"/>
              <a:gd name="connsiteY46" fmla="*/ 507206 h 900112"/>
              <a:gd name="connsiteX47" fmla="*/ 1226343 w 2471737"/>
              <a:gd name="connsiteY47" fmla="*/ 528637 h 900112"/>
              <a:gd name="connsiteX48" fmla="*/ 1200150 w 2471737"/>
              <a:gd name="connsiteY48" fmla="*/ 528637 h 900112"/>
              <a:gd name="connsiteX49" fmla="*/ 1200150 w 2471737"/>
              <a:gd name="connsiteY49" fmla="*/ 542925 h 900112"/>
              <a:gd name="connsiteX50" fmla="*/ 1150144 w 2471737"/>
              <a:gd name="connsiteY50" fmla="*/ 542925 h 900112"/>
              <a:gd name="connsiteX51" fmla="*/ 1150144 w 2471737"/>
              <a:gd name="connsiteY51" fmla="*/ 552450 h 900112"/>
              <a:gd name="connsiteX52" fmla="*/ 1040606 w 2471737"/>
              <a:gd name="connsiteY52" fmla="*/ 552450 h 900112"/>
              <a:gd name="connsiteX53" fmla="*/ 1023938 w 2471737"/>
              <a:gd name="connsiteY53" fmla="*/ 569118 h 900112"/>
              <a:gd name="connsiteX54" fmla="*/ 983456 w 2471737"/>
              <a:gd name="connsiteY54" fmla="*/ 569118 h 900112"/>
              <a:gd name="connsiteX55" fmla="*/ 962024 w 2471737"/>
              <a:gd name="connsiteY55" fmla="*/ 590550 h 900112"/>
              <a:gd name="connsiteX56" fmla="*/ 935831 w 2471737"/>
              <a:gd name="connsiteY56" fmla="*/ 590550 h 900112"/>
              <a:gd name="connsiteX57" fmla="*/ 935831 w 2471737"/>
              <a:gd name="connsiteY57" fmla="*/ 611981 h 900112"/>
              <a:gd name="connsiteX58" fmla="*/ 923925 w 2471737"/>
              <a:gd name="connsiteY58" fmla="*/ 623887 h 900112"/>
              <a:gd name="connsiteX59" fmla="*/ 904875 w 2471737"/>
              <a:gd name="connsiteY59" fmla="*/ 642937 h 900112"/>
              <a:gd name="connsiteX60" fmla="*/ 873919 w 2471737"/>
              <a:gd name="connsiteY60" fmla="*/ 642937 h 900112"/>
              <a:gd name="connsiteX61" fmla="*/ 873919 w 2471737"/>
              <a:gd name="connsiteY61" fmla="*/ 652462 h 900112"/>
              <a:gd name="connsiteX62" fmla="*/ 850106 w 2471737"/>
              <a:gd name="connsiteY62" fmla="*/ 652462 h 900112"/>
              <a:gd name="connsiteX63" fmla="*/ 850106 w 2471737"/>
              <a:gd name="connsiteY63" fmla="*/ 671512 h 900112"/>
              <a:gd name="connsiteX64" fmla="*/ 831056 w 2471737"/>
              <a:gd name="connsiteY64" fmla="*/ 671512 h 900112"/>
              <a:gd name="connsiteX65" fmla="*/ 831056 w 2471737"/>
              <a:gd name="connsiteY65" fmla="*/ 688181 h 900112"/>
              <a:gd name="connsiteX66" fmla="*/ 819150 w 2471737"/>
              <a:gd name="connsiteY66" fmla="*/ 688181 h 900112"/>
              <a:gd name="connsiteX67" fmla="*/ 819150 w 2471737"/>
              <a:gd name="connsiteY67" fmla="*/ 726281 h 900112"/>
              <a:gd name="connsiteX68" fmla="*/ 773906 w 2471737"/>
              <a:gd name="connsiteY68" fmla="*/ 726281 h 900112"/>
              <a:gd name="connsiteX69" fmla="*/ 745331 w 2471737"/>
              <a:gd name="connsiteY69" fmla="*/ 754856 h 900112"/>
              <a:gd name="connsiteX70" fmla="*/ 731044 w 2471737"/>
              <a:gd name="connsiteY70" fmla="*/ 769143 h 900112"/>
              <a:gd name="connsiteX71" fmla="*/ 623887 w 2471737"/>
              <a:gd name="connsiteY71" fmla="*/ 769143 h 900112"/>
              <a:gd name="connsiteX72" fmla="*/ 623887 w 2471737"/>
              <a:gd name="connsiteY72" fmla="*/ 773906 h 900112"/>
              <a:gd name="connsiteX73" fmla="*/ 564356 w 2471737"/>
              <a:gd name="connsiteY73" fmla="*/ 773906 h 900112"/>
              <a:gd name="connsiteX74" fmla="*/ 564356 w 2471737"/>
              <a:gd name="connsiteY74" fmla="*/ 785812 h 900112"/>
              <a:gd name="connsiteX75" fmla="*/ 488156 w 2471737"/>
              <a:gd name="connsiteY75" fmla="*/ 785812 h 900112"/>
              <a:gd name="connsiteX76" fmla="*/ 488156 w 2471737"/>
              <a:gd name="connsiteY76" fmla="*/ 795337 h 900112"/>
              <a:gd name="connsiteX77" fmla="*/ 438150 w 2471737"/>
              <a:gd name="connsiteY77" fmla="*/ 795337 h 900112"/>
              <a:gd name="connsiteX78" fmla="*/ 431006 w 2471737"/>
              <a:gd name="connsiteY78" fmla="*/ 802481 h 900112"/>
              <a:gd name="connsiteX79" fmla="*/ 407194 w 2471737"/>
              <a:gd name="connsiteY79" fmla="*/ 802481 h 900112"/>
              <a:gd name="connsiteX80" fmla="*/ 388144 w 2471737"/>
              <a:gd name="connsiteY80" fmla="*/ 821531 h 900112"/>
              <a:gd name="connsiteX81" fmla="*/ 342900 w 2471737"/>
              <a:gd name="connsiteY81" fmla="*/ 821531 h 900112"/>
              <a:gd name="connsiteX82" fmla="*/ 328612 w 2471737"/>
              <a:gd name="connsiteY82" fmla="*/ 835819 h 900112"/>
              <a:gd name="connsiteX83" fmla="*/ 309562 w 2471737"/>
              <a:gd name="connsiteY83" fmla="*/ 835819 h 900112"/>
              <a:gd name="connsiteX84" fmla="*/ 288131 w 2471737"/>
              <a:gd name="connsiteY84" fmla="*/ 857250 h 900112"/>
              <a:gd name="connsiteX85" fmla="*/ 230981 w 2471737"/>
              <a:gd name="connsiteY85" fmla="*/ 857250 h 900112"/>
              <a:gd name="connsiteX86" fmla="*/ 223838 w 2471737"/>
              <a:gd name="connsiteY86" fmla="*/ 864393 h 900112"/>
              <a:gd name="connsiteX87" fmla="*/ 195262 w 2471737"/>
              <a:gd name="connsiteY87" fmla="*/ 864393 h 900112"/>
              <a:gd name="connsiteX88" fmla="*/ 195262 w 2471737"/>
              <a:gd name="connsiteY88" fmla="*/ 881062 h 900112"/>
              <a:gd name="connsiteX89" fmla="*/ 166687 w 2471737"/>
              <a:gd name="connsiteY89" fmla="*/ 881062 h 900112"/>
              <a:gd name="connsiteX90" fmla="*/ 166687 w 2471737"/>
              <a:gd name="connsiteY90" fmla="*/ 885825 h 900112"/>
              <a:gd name="connsiteX91" fmla="*/ 90487 w 2471737"/>
              <a:gd name="connsiteY91" fmla="*/ 885825 h 900112"/>
              <a:gd name="connsiteX92" fmla="*/ 90487 w 2471737"/>
              <a:gd name="connsiteY92" fmla="*/ 900112 h 900112"/>
              <a:gd name="connsiteX93" fmla="*/ 0 w 2471737"/>
              <a:gd name="connsiteY93" fmla="*/ 900112 h 900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471737" h="900112">
                <a:moveTo>
                  <a:pt x="2471737" y="0"/>
                </a:moveTo>
                <a:lnTo>
                  <a:pt x="2438400" y="33337"/>
                </a:lnTo>
                <a:lnTo>
                  <a:pt x="2416969" y="54768"/>
                </a:lnTo>
                <a:lnTo>
                  <a:pt x="2405062" y="66675"/>
                </a:lnTo>
                <a:lnTo>
                  <a:pt x="2386012" y="66675"/>
                </a:lnTo>
                <a:lnTo>
                  <a:pt x="2386012" y="88106"/>
                </a:lnTo>
                <a:lnTo>
                  <a:pt x="2319337" y="88106"/>
                </a:lnTo>
                <a:lnTo>
                  <a:pt x="2319337" y="121443"/>
                </a:lnTo>
                <a:lnTo>
                  <a:pt x="2135981" y="121443"/>
                </a:lnTo>
                <a:lnTo>
                  <a:pt x="2135981" y="142875"/>
                </a:lnTo>
                <a:lnTo>
                  <a:pt x="2074069" y="142875"/>
                </a:lnTo>
                <a:lnTo>
                  <a:pt x="2059781" y="157163"/>
                </a:lnTo>
                <a:lnTo>
                  <a:pt x="2052638" y="164306"/>
                </a:lnTo>
                <a:lnTo>
                  <a:pt x="2038350" y="178594"/>
                </a:lnTo>
                <a:lnTo>
                  <a:pt x="2002631" y="178594"/>
                </a:lnTo>
                <a:lnTo>
                  <a:pt x="2002631" y="197643"/>
                </a:lnTo>
                <a:lnTo>
                  <a:pt x="1909762" y="197643"/>
                </a:lnTo>
                <a:lnTo>
                  <a:pt x="1909762" y="209550"/>
                </a:lnTo>
                <a:lnTo>
                  <a:pt x="1838325" y="209550"/>
                </a:lnTo>
                <a:lnTo>
                  <a:pt x="1838325" y="221456"/>
                </a:lnTo>
                <a:lnTo>
                  <a:pt x="1800225" y="221456"/>
                </a:lnTo>
                <a:lnTo>
                  <a:pt x="1800225" y="238125"/>
                </a:lnTo>
                <a:lnTo>
                  <a:pt x="1764506" y="238125"/>
                </a:lnTo>
                <a:lnTo>
                  <a:pt x="1764506" y="250031"/>
                </a:lnTo>
                <a:lnTo>
                  <a:pt x="1664494" y="250031"/>
                </a:lnTo>
                <a:lnTo>
                  <a:pt x="1664494" y="278606"/>
                </a:lnTo>
                <a:lnTo>
                  <a:pt x="1654969" y="278606"/>
                </a:lnTo>
                <a:lnTo>
                  <a:pt x="1654969" y="297656"/>
                </a:lnTo>
                <a:lnTo>
                  <a:pt x="1633537" y="297656"/>
                </a:lnTo>
                <a:lnTo>
                  <a:pt x="1633537" y="323850"/>
                </a:lnTo>
                <a:lnTo>
                  <a:pt x="1597819" y="323850"/>
                </a:lnTo>
                <a:lnTo>
                  <a:pt x="1571626" y="350043"/>
                </a:lnTo>
                <a:lnTo>
                  <a:pt x="1495425" y="350043"/>
                </a:lnTo>
                <a:lnTo>
                  <a:pt x="1495425" y="369093"/>
                </a:lnTo>
                <a:lnTo>
                  <a:pt x="1443037" y="369093"/>
                </a:lnTo>
                <a:lnTo>
                  <a:pt x="1419224" y="392906"/>
                </a:lnTo>
                <a:lnTo>
                  <a:pt x="1402556" y="392906"/>
                </a:lnTo>
                <a:lnTo>
                  <a:pt x="1402556" y="423862"/>
                </a:lnTo>
                <a:lnTo>
                  <a:pt x="1366837" y="423862"/>
                </a:lnTo>
                <a:lnTo>
                  <a:pt x="1366837" y="440531"/>
                </a:lnTo>
                <a:lnTo>
                  <a:pt x="1328737" y="440531"/>
                </a:lnTo>
                <a:lnTo>
                  <a:pt x="1328737" y="454818"/>
                </a:lnTo>
                <a:lnTo>
                  <a:pt x="1259681" y="454818"/>
                </a:lnTo>
                <a:lnTo>
                  <a:pt x="1243012" y="471487"/>
                </a:lnTo>
                <a:lnTo>
                  <a:pt x="1243012" y="490537"/>
                </a:lnTo>
                <a:lnTo>
                  <a:pt x="1233487" y="500062"/>
                </a:lnTo>
                <a:lnTo>
                  <a:pt x="1226343" y="507206"/>
                </a:lnTo>
                <a:lnTo>
                  <a:pt x="1226343" y="528637"/>
                </a:lnTo>
                <a:lnTo>
                  <a:pt x="1200150" y="528637"/>
                </a:lnTo>
                <a:lnTo>
                  <a:pt x="1200150" y="542925"/>
                </a:lnTo>
                <a:lnTo>
                  <a:pt x="1150144" y="542925"/>
                </a:lnTo>
                <a:lnTo>
                  <a:pt x="1150144" y="552450"/>
                </a:lnTo>
                <a:lnTo>
                  <a:pt x="1040606" y="552450"/>
                </a:lnTo>
                <a:lnTo>
                  <a:pt x="1023938" y="569118"/>
                </a:lnTo>
                <a:lnTo>
                  <a:pt x="983456" y="569118"/>
                </a:lnTo>
                <a:lnTo>
                  <a:pt x="962024" y="590550"/>
                </a:lnTo>
                <a:lnTo>
                  <a:pt x="935831" y="590550"/>
                </a:lnTo>
                <a:lnTo>
                  <a:pt x="935831" y="611981"/>
                </a:lnTo>
                <a:lnTo>
                  <a:pt x="923925" y="623887"/>
                </a:lnTo>
                <a:lnTo>
                  <a:pt x="904875" y="642937"/>
                </a:lnTo>
                <a:lnTo>
                  <a:pt x="873919" y="642937"/>
                </a:lnTo>
                <a:lnTo>
                  <a:pt x="873919" y="652462"/>
                </a:lnTo>
                <a:lnTo>
                  <a:pt x="850106" y="652462"/>
                </a:lnTo>
                <a:lnTo>
                  <a:pt x="850106" y="671512"/>
                </a:lnTo>
                <a:lnTo>
                  <a:pt x="831056" y="671512"/>
                </a:lnTo>
                <a:lnTo>
                  <a:pt x="831056" y="688181"/>
                </a:lnTo>
                <a:lnTo>
                  <a:pt x="819150" y="688181"/>
                </a:lnTo>
                <a:lnTo>
                  <a:pt x="819150" y="726281"/>
                </a:lnTo>
                <a:lnTo>
                  <a:pt x="773906" y="726281"/>
                </a:lnTo>
                <a:lnTo>
                  <a:pt x="745331" y="754856"/>
                </a:lnTo>
                <a:lnTo>
                  <a:pt x="731044" y="769143"/>
                </a:lnTo>
                <a:lnTo>
                  <a:pt x="623887" y="769143"/>
                </a:lnTo>
                <a:lnTo>
                  <a:pt x="623887" y="773906"/>
                </a:lnTo>
                <a:lnTo>
                  <a:pt x="564356" y="773906"/>
                </a:lnTo>
                <a:lnTo>
                  <a:pt x="564356" y="785812"/>
                </a:lnTo>
                <a:lnTo>
                  <a:pt x="488156" y="785812"/>
                </a:lnTo>
                <a:lnTo>
                  <a:pt x="488156" y="795337"/>
                </a:lnTo>
                <a:lnTo>
                  <a:pt x="438150" y="795337"/>
                </a:lnTo>
                <a:lnTo>
                  <a:pt x="431006" y="802481"/>
                </a:lnTo>
                <a:lnTo>
                  <a:pt x="407194" y="802481"/>
                </a:lnTo>
                <a:lnTo>
                  <a:pt x="388144" y="821531"/>
                </a:lnTo>
                <a:lnTo>
                  <a:pt x="342900" y="821531"/>
                </a:lnTo>
                <a:lnTo>
                  <a:pt x="328612" y="835819"/>
                </a:lnTo>
                <a:lnTo>
                  <a:pt x="309562" y="835819"/>
                </a:lnTo>
                <a:lnTo>
                  <a:pt x="288131" y="857250"/>
                </a:lnTo>
                <a:lnTo>
                  <a:pt x="230981" y="857250"/>
                </a:lnTo>
                <a:lnTo>
                  <a:pt x="223838" y="864393"/>
                </a:lnTo>
                <a:lnTo>
                  <a:pt x="195262" y="864393"/>
                </a:lnTo>
                <a:lnTo>
                  <a:pt x="195262" y="881062"/>
                </a:lnTo>
                <a:lnTo>
                  <a:pt x="166687" y="881062"/>
                </a:lnTo>
                <a:lnTo>
                  <a:pt x="166687" y="885825"/>
                </a:lnTo>
                <a:lnTo>
                  <a:pt x="90487" y="885825"/>
                </a:lnTo>
                <a:lnTo>
                  <a:pt x="90487" y="900112"/>
                </a:lnTo>
                <a:lnTo>
                  <a:pt x="0" y="900112"/>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0" name="Freeform: Shape 139">
            <a:extLst>
              <a:ext uri="{FF2B5EF4-FFF2-40B4-BE49-F238E27FC236}">
                <a16:creationId xmlns:a16="http://schemas.microsoft.com/office/drawing/2014/main" id="{936E5F16-83C4-A9DF-D9E5-57BC0B835199}"/>
              </a:ext>
            </a:extLst>
          </p:cNvPr>
          <p:cNvSpPr/>
          <p:nvPr/>
        </p:nvSpPr>
        <p:spPr bwMode="auto">
          <a:xfrm>
            <a:off x="6086474" y="2754831"/>
            <a:ext cx="2278857" cy="402431"/>
          </a:xfrm>
          <a:custGeom>
            <a:avLst/>
            <a:gdLst>
              <a:gd name="connsiteX0" fmla="*/ 0 w 2281238"/>
              <a:gd name="connsiteY0" fmla="*/ 381000 h 381000"/>
              <a:gd name="connsiteX1" fmla="*/ 233363 w 2281238"/>
              <a:gd name="connsiteY1" fmla="*/ 381000 h 381000"/>
              <a:gd name="connsiteX2" fmla="*/ 233363 w 2281238"/>
              <a:gd name="connsiteY2" fmla="*/ 371475 h 381000"/>
              <a:gd name="connsiteX3" fmla="*/ 366713 w 2281238"/>
              <a:gd name="connsiteY3" fmla="*/ 371475 h 381000"/>
              <a:gd name="connsiteX4" fmla="*/ 366713 w 2281238"/>
              <a:gd name="connsiteY4" fmla="*/ 364331 h 381000"/>
              <a:gd name="connsiteX5" fmla="*/ 478631 w 2281238"/>
              <a:gd name="connsiteY5" fmla="*/ 364331 h 381000"/>
              <a:gd name="connsiteX6" fmla="*/ 478631 w 2281238"/>
              <a:gd name="connsiteY6" fmla="*/ 359569 h 381000"/>
              <a:gd name="connsiteX7" fmla="*/ 616744 w 2281238"/>
              <a:gd name="connsiteY7" fmla="*/ 359569 h 381000"/>
              <a:gd name="connsiteX8" fmla="*/ 616744 w 2281238"/>
              <a:gd name="connsiteY8" fmla="*/ 345281 h 381000"/>
              <a:gd name="connsiteX9" fmla="*/ 792956 w 2281238"/>
              <a:gd name="connsiteY9" fmla="*/ 345281 h 381000"/>
              <a:gd name="connsiteX10" fmla="*/ 792956 w 2281238"/>
              <a:gd name="connsiteY10" fmla="*/ 342900 h 381000"/>
              <a:gd name="connsiteX11" fmla="*/ 826294 w 2281238"/>
              <a:gd name="connsiteY11" fmla="*/ 342900 h 381000"/>
              <a:gd name="connsiteX12" fmla="*/ 826294 w 2281238"/>
              <a:gd name="connsiteY12" fmla="*/ 335756 h 381000"/>
              <a:gd name="connsiteX13" fmla="*/ 881063 w 2281238"/>
              <a:gd name="connsiteY13" fmla="*/ 335756 h 381000"/>
              <a:gd name="connsiteX14" fmla="*/ 881063 w 2281238"/>
              <a:gd name="connsiteY14" fmla="*/ 323850 h 381000"/>
              <a:gd name="connsiteX15" fmla="*/ 919163 w 2281238"/>
              <a:gd name="connsiteY15" fmla="*/ 323850 h 381000"/>
              <a:gd name="connsiteX16" fmla="*/ 919163 w 2281238"/>
              <a:gd name="connsiteY16" fmla="*/ 316706 h 381000"/>
              <a:gd name="connsiteX17" fmla="*/ 997744 w 2281238"/>
              <a:gd name="connsiteY17" fmla="*/ 316706 h 381000"/>
              <a:gd name="connsiteX18" fmla="*/ 997744 w 2281238"/>
              <a:gd name="connsiteY18" fmla="*/ 302419 h 381000"/>
              <a:gd name="connsiteX19" fmla="*/ 1097756 w 2281238"/>
              <a:gd name="connsiteY19" fmla="*/ 302419 h 381000"/>
              <a:gd name="connsiteX20" fmla="*/ 1104900 w 2281238"/>
              <a:gd name="connsiteY20" fmla="*/ 295275 h 381000"/>
              <a:gd name="connsiteX21" fmla="*/ 1169194 w 2281238"/>
              <a:gd name="connsiteY21" fmla="*/ 295275 h 381000"/>
              <a:gd name="connsiteX22" fmla="*/ 1169194 w 2281238"/>
              <a:gd name="connsiteY22" fmla="*/ 269081 h 381000"/>
              <a:gd name="connsiteX23" fmla="*/ 1188244 w 2281238"/>
              <a:gd name="connsiteY23" fmla="*/ 269081 h 381000"/>
              <a:gd name="connsiteX24" fmla="*/ 1202531 w 2281238"/>
              <a:gd name="connsiteY24" fmla="*/ 254794 h 381000"/>
              <a:gd name="connsiteX25" fmla="*/ 1202531 w 2281238"/>
              <a:gd name="connsiteY25" fmla="*/ 238125 h 381000"/>
              <a:gd name="connsiteX26" fmla="*/ 1350169 w 2281238"/>
              <a:gd name="connsiteY26" fmla="*/ 238125 h 381000"/>
              <a:gd name="connsiteX27" fmla="*/ 1350169 w 2281238"/>
              <a:gd name="connsiteY27" fmla="*/ 223838 h 381000"/>
              <a:gd name="connsiteX28" fmla="*/ 1383506 w 2281238"/>
              <a:gd name="connsiteY28" fmla="*/ 223838 h 381000"/>
              <a:gd name="connsiteX29" fmla="*/ 1383506 w 2281238"/>
              <a:gd name="connsiteY29" fmla="*/ 216694 h 381000"/>
              <a:gd name="connsiteX30" fmla="*/ 1409700 w 2281238"/>
              <a:gd name="connsiteY30" fmla="*/ 216694 h 381000"/>
              <a:gd name="connsiteX31" fmla="*/ 1409700 w 2281238"/>
              <a:gd name="connsiteY31" fmla="*/ 200025 h 381000"/>
              <a:gd name="connsiteX32" fmla="*/ 1443038 w 2281238"/>
              <a:gd name="connsiteY32" fmla="*/ 200025 h 381000"/>
              <a:gd name="connsiteX33" fmla="*/ 1443038 w 2281238"/>
              <a:gd name="connsiteY33" fmla="*/ 183356 h 381000"/>
              <a:gd name="connsiteX34" fmla="*/ 1481138 w 2281238"/>
              <a:gd name="connsiteY34" fmla="*/ 183356 h 381000"/>
              <a:gd name="connsiteX35" fmla="*/ 1481138 w 2281238"/>
              <a:gd name="connsiteY35" fmla="*/ 173831 h 381000"/>
              <a:gd name="connsiteX36" fmla="*/ 1500188 w 2281238"/>
              <a:gd name="connsiteY36" fmla="*/ 173831 h 381000"/>
              <a:gd name="connsiteX37" fmla="*/ 1500188 w 2281238"/>
              <a:gd name="connsiteY37" fmla="*/ 142875 h 381000"/>
              <a:gd name="connsiteX38" fmla="*/ 1635919 w 2281238"/>
              <a:gd name="connsiteY38" fmla="*/ 142875 h 381000"/>
              <a:gd name="connsiteX39" fmla="*/ 1635919 w 2281238"/>
              <a:gd name="connsiteY39" fmla="*/ 128588 h 381000"/>
              <a:gd name="connsiteX40" fmla="*/ 1695450 w 2281238"/>
              <a:gd name="connsiteY40" fmla="*/ 128588 h 381000"/>
              <a:gd name="connsiteX41" fmla="*/ 1704975 w 2281238"/>
              <a:gd name="connsiteY41" fmla="*/ 119063 h 381000"/>
              <a:gd name="connsiteX42" fmla="*/ 1754981 w 2281238"/>
              <a:gd name="connsiteY42" fmla="*/ 119063 h 381000"/>
              <a:gd name="connsiteX43" fmla="*/ 1769269 w 2281238"/>
              <a:gd name="connsiteY43" fmla="*/ 104775 h 381000"/>
              <a:gd name="connsiteX44" fmla="*/ 1769269 w 2281238"/>
              <a:gd name="connsiteY44" fmla="*/ 83344 h 381000"/>
              <a:gd name="connsiteX45" fmla="*/ 1790700 w 2281238"/>
              <a:gd name="connsiteY45" fmla="*/ 83344 h 381000"/>
              <a:gd name="connsiteX46" fmla="*/ 1809750 w 2281238"/>
              <a:gd name="connsiteY46" fmla="*/ 64294 h 381000"/>
              <a:gd name="connsiteX47" fmla="*/ 1900238 w 2281238"/>
              <a:gd name="connsiteY47" fmla="*/ 64294 h 381000"/>
              <a:gd name="connsiteX48" fmla="*/ 1921669 w 2281238"/>
              <a:gd name="connsiteY48" fmla="*/ 64294 h 381000"/>
              <a:gd name="connsiteX49" fmla="*/ 1921669 w 2281238"/>
              <a:gd name="connsiteY49" fmla="*/ 50006 h 381000"/>
              <a:gd name="connsiteX50" fmla="*/ 1957388 w 2281238"/>
              <a:gd name="connsiteY50" fmla="*/ 50006 h 381000"/>
              <a:gd name="connsiteX51" fmla="*/ 1957388 w 2281238"/>
              <a:gd name="connsiteY51" fmla="*/ 30956 h 381000"/>
              <a:gd name="connsiteX52" fmla="*/ 1976438 w 2281238"/>
              <a:gd name="connsiteY52" fmla="*/ 30956 h 381000"/>
              <a:gd name="connsiteX53" fmla="*/ 1976438 w 2281238"/>
              <a:gd name="connsiteY53" fmla="*/ 7144 h 381000"/>
              <a:gd name="connsiteX54" fmla="*/ 2135981 w 2281238"/>
              <a:gd name="connsiteY54" fmla="*/ 7144 h 381000"/>
              <a:gd name="connsiteX55" fmla="*/ 2143125 w 2281238"/>
              <a:gd name="connsiteY55" fmla="*/ 0 h 381000"/>
              <a:gd name="connsiteX56" fmla="*/ 2262188 w 2281238"/>
              <a:gd name="connsiteY56" fmla="*/ 0 h 381000"/>
              <a:gd name="connsiteX57" fmla="*/ 2281238 w 2281238"/>
              <a:gd name="connsiteY57" fmla="*/ 0 h 381000"/>
              <a:gd name="connsiteX0" fmla="*/ 0 w 2278857"/>
              <a:gd name="connsiteY0" fmla="*/ 402431 h 402431"/>
              <a:gd name="connsiteX1" fmla="*/ 233363 w 2278857"/>
              <a:gd name="connsiteY1" fmla="*/ 402431 h 402431"/>
              <a:gd name="connsiteX2" fmla="*/ 233363 w 2278857"/>
              <a:gd name="connsiteY2" fmla="*/ 392906 h 402431"/>
              <a:gd name="connsiteX3" fmla="*/ 366713 w 2278857"/>
              <a:gd name="connsiteY3" fmla="*/ 392906 h 402431"/>
              <a:gd name="connsiteX4" fmla="*/ 366713 w 2278857"/>
              <a:gd name="connsiteY4" fmla="*/ 385762 h 402431"/>
              <a:gd name="connsiteX5" fmla="*/ 478631 w 2278857"/>
              <a:gd name="connsiteY5" fmla="*/ 385762 h 402431"/>
              <a:gd name="connsiteX6" fmla="*/ 478631 w 2278857"/>
              <a:gd name="connsiteY6" fmla="*/ 381000 h 402431"/>
              <a:gd name="connsiteX7" fmla="*/ 616744 w 2278857"/>
              <a:gd name="connsiteY7" fmla="*/ 381000 h 402431"/>
              <a:gd name="connsiteX8" fmla="*/ 616744 w 2278857"/>
              <a:gd name="connsiteY8" fmla="*/ 366712 h 402431"/>
              <a:gd name="connsiteX9" fmla="*/ 792956 w 2278857"/>
              <a:gd name="connsiteY9" fmla="*/ 366712 h 402431"/>
              <a:gd name="connsiteX10" fmla="*/ 792956 w 2278857"/>
              <a:gd name="connsiteY10" fmla="*/ 364331 h 402431"/>
              <a:gd name="connsiteX11" fmla="*/ 826294 w 2278857"/>
              <a:gd name="connsiteY11" fmla="*/ 364331 h 402431"/>
              <a:gd name="connsiteX12" fmla="*/ 826294 w 2278857"/>
              <a:gd name="connsiteY12" fmla="*/ 357187 h 402431"/>
              <a:gd name="connsiteX13" fmla="*/ 881063 w 2278857"/>
              <a:gd name="connsiteY13" fmla="*/ 357187 h 402431"/>
              <a:gd name="connsiteX14" fmla="*/ 881063 w 2278857"/>
              <a:gd name="connsiteY14" fmla="*/ 345281 h 402431"/>
              <a:gd name="connsiteX15" fmla="*/ 919163 w 2278857"/>
              <a:gd name="connsiteY15" fmla="*/ 345281 h 402431"/>
              <a:gd name="connsiteX16" fmla="*/ 919163 w 2278857"/>
              <a:gd name="connsiteY16" fmla="*/ 338137 h 402431"/>
              <a:gd name="connsiteX17" fmla="*/ 997744 w 2278857"/>
              <a:gd name="connsiteY17" fmla="*/ 338137 h 402431"/>
              <a:gd name="connsiteX18" fmla="*/ 997744 w 2278857"/>
              <a:gd name="connsiteY18" fmla="*/ 323850 h 402431"/>
              <a:gd name="connsiteX19" fmla="*/ 1097756 w 2278857"/>
              <a:gd name="connsiteY19" fmla="*/ 323850 h 402431"/>
              <a:gd name="connsiteX20" fmla="*/ 1104900 w 2278857"/>
              <a:gd name="connsiteY20" fmla="*/ 316706 h 402431"/>
              <a:gd name="connsiteX21" fmla="*/ 1169194 w 2278857"/>
              <a:gd name="connsiteY21" fmla="*/ 316706 h 402431"/>
              <a:gd name="connsiteX22" fmla="*/ 1169194 w 2278857"/>
              <a:gd name="connsiteY22" fmla="*/ 290512 h 402431"/>
              <a:gd name="connsiteX23" fmla="*/ 1188244 w 2278857"/>
              <a:gd name="connsiteY23" fmla="*/ 290512 h 402431"/>
              <a:gd name="connsiteX24" fmla="*/ 1202531 w 2278857"/>
              <a:gd name="connsiteY24" fmla="*/ 276225 h 402431"/>
              <a:gd name="connsiteX25" fmla="*/ 1202531 w 2278857"/>
              <a:gd name="connsiteY25" fmla="*/ 259556 h 402431"/>
              <a:gd name="connsiteX26" fmla="*/ 1350169 w 2278857"/>
              <a:gd name="connsiteY26" fmla="*/ 259556 h 402431"/>
              <a:gd name="connsiteX27" fmla="*/ 1350169 w 2278857"/>
              <a:gd name="connsiteY27" fmla="*/ 245269 h 402431"/>
              <a:gd name="connsiteX28" fmla="*/ 1383506 w 2278857"/>
              <a:gd name="connsiteY28" fmla="*/ 245269 h 402431"/>
              <a:gd name="connsiteX29" fmla="*/ 1383506 w 2278857"/>
              <a:gd name="connsiteY29" fmla="*/ 238125 h 402431"/>
              <a:gd name="connsiteX30" fmla="*/ 1409700 w 2278857"/>
              <a:gd name="connsiteY30" fmla="*/ 238125 h 402431"/>
              <a:gd name="connsiteX31" fmla="*/ 1409700 w 2278857"/>
              <a:gd name="connsiteY31" fmla="*/ 221456 h 402431"/>
              <a:gd name="connsiteX32" fmla="*/ 1443038 w 2278857"/>
              <a:gd name="connsiteY32" fmla="*/ 221456 h 402431"/>
              <a:gd name="connsiteX33" fmla="*/ 1443038 w 2278857"/>
              <a:gd name="connsiteY33" fmla="*/ 204787 h 402431"/>
              <a:gd name="connsiteX34" fmla="*/ 1481138 w 2278857"/>
              <a:gd name="connsiteY34" fmla="*/ 204787 h 402431"/>
              <a:gd name="connsiteX35" fmla="*/ 1481138 w 2278857"/>
              <a:gd name="connsiteY35" fmla="*/ 195262 h 402431"/>
              <a:gd name="connsiteX36" fmla="*/ 1500188 w 2278857"/>
              <a:gd name="connsiteY36" fmla="*/ 195262 h 402431"/>
              <a:gd name="connsiteX37" fmla="*/ 1500188 w 2278857"/>
              <a:gd name="connsiteY37" fmla="*/ 164306 h 402431"/>
              <a:gd name="connsiteX38" fmla="*/ 1635919 w 2278857"/>
              <a:gd name="connsiteY38" fmla="*/ 164306 h 402431"/>
              <a:gd name="connsiteX39" fmla="*/ 1635919 w 2278857"/>
              <a:gd name="connsiteY39" fmla="*/ 150019 h 402431"/>
              <a:gd name="connsiteX40" fmla="*/ 1695450 w 2278857"/>
              <a:gd name="connsiteY40" fmla="*/ 150019 h 402431"/>
              <a:gd name="connsiteX41" fmla="*/ 1704975 w 2278857"/>
              <a:gd name="connsiteY41" fmla="*/ 140494 h 402431"/>
              <a:gd name="connsiteX42" fmla="*/ 1754981 w 2278857"/>
              <a:gd name="connsiteY42" fmla="*/ 140494 h 402431"/>
              <a:gd name="connsiteX43" fmla="*/ 1769269 w 2278857"/>
              <a:gd name="connsiteY43" fmla="*/ 126206 h 402431"/>
              <a:gd name="connsiteX44" fmla="*/ 1769269 w 2278857"/>
              <a:gd name="connsiteY44" fmla="*/ 104775 h 402431"/>
              <a:gd name="connsiteX45" fmla="*/ 1790700 w 2278857"/>
              <a:gd name="connsiteY45" fmla="*/ 104775 h 402431"/>
              <a:gd name="connsiteX46" fmla="*/ 1809750 w 2278857"/>
              <a:gd name="connsiteY46" fmla="*/ 85725 h 402431"/>
              <a:gd name="connsiteX47" fmla="*/ 1900238 w 2278857"/>
              <a:gd name="connsiteY47" fmla="*/ 85725 h 402431"/>
              <a:gd name="connsiteX48" fmla="*/ 1921669 w 2278857"/>
              <a:gd name="connsiteY48" fmla="*/ 85725 h 402431"/>
              <a:gd name="connsiteX49" fmla="*/ 1921669 w 2278857"/>
              <a:gd name="connsiteY49" fmla="*/ 71437 h 402431"/>
              <a:gd name="connsiteX50" fmla="*/ 1957388 w 2278857"/>
              <a:gd name="connsiteY50" fmla="*/ 71437 h 402431"/>
              <a:gd name="connsiteX51" fmla="*/ 1957388 w 2278857"/>
              <a:gd name="connsiteY51" fmla="*/ 52387 h 402431"/>
              <a:gd name="connsiteX52" fmla="*/ 1976438 w 2278857"/>
              <a:gd name="connsiteY52" fmla="*/ 52387 h 402431"/>
              <a:gd name="connsiteX53" fmla="*/ 1976438 w 2278857"/>
              <a:gd name="connsiteY53" fmla="*/ 28575 h 402431"/>
              <a:gd name="connsiteX54" fmla="*/ 2135981 w 2278857"/>
              <a:gd name="connsiteY54" fmla="*/ 28575 h 402431"/>
              <a:gd name="connsiteX55" fmla="*/ 2143125 w 2278857"/>
              <a:gd name="connsiteY55" fmla="*/ 21431 h 402431"/>
              <a:gd name="connsiteX56" fmla="*/ 2262188 w 2278857"/>
              <a:gd name="connsiteY56" fmla="*/ 21431 h 402431"/>
              <a:gd name="connsiteX57" fmla="*/ 2278857 w 2278857"/>
              <a:gd name="connsiteY57" fmla="*/ 0 h 402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78857" h="402431">
                <a:moveTo>
                  <a:pt x="0" y="402431"/>
                </a:moveTo>
                <a:lnTo>
                  <a:pt x="233363" y="402431"/>
                </a:lnTo>
                <a:lnTo>
                  <a:pt x="233363" y="392906"/>
                </a:lnTo>
                <a:lnTo>
                  <a:pt x="366713" y="392906"/>
                </a:lnTo>
                <a:lnTo>
                  <a:pt x="366713" y="385762"/>
                </a:lnTo>
                <a:lnTo>
                  <a:pt x="478631" y="385762"/>
                </a:lnTo>
                <a:lnTo>
                  <a:pt x="478631" y="381000"/>
                </a:lnTo>
                <a:lnTo>
                  <a:pt x="616744" y="381000"/>
                </a:lnTo>
                <a:lnTo>
                  <a:pt x="616744" y="366712"/>
                </a:lnTo>
                <a:lnTo>
                  <a:pt x="792956" y="366712"/>
                </a:lnTo>
                <a:lnTo>
                  <a:pt x="792956" y="364331"/>
                </a:lnTo>
                <a:lnTo>
                  <a:pt x="826294" y="364331"/>
                </a:lnTo>
                <a:lnTo>
                  <a:pt x="826294" y="357187"/>
                </a:lnTo>
                <a:lnTo>
                  <a:pt x="881063" y="357187"/>
                </a:lnTo>
                <a:lnTo>
                  <a:pt x="881063" y="345281"/>
                </a:lnTo>
                <a:lnTo>
                  <a:pt x="919163" y="345281"/>
                </a:lnTo>
                <a:lnTo>
                  <a:pt x="919163" y="338137"/>
                </a:lnTo>
                <a:lnTo>
                  <a:pt x="997744" y="338137"/>
                </a:lnTo>
                <a:lnTo>
                  <a:pt x="997744" y="323850"/>
                </a:lnTo>
                <a:lnTo>
                  <a:pt x="1097756" y="323850"/>
                </a:lnTo>
                <a:lnTo>
                  <a:pt x="1104900" y="316706"/>
                </a:lnTo>
                <a:lnTo>
                  <a:pt x="1169194" y="316706"/>
                </a:lnTo>
                <a:lnTo>
                  <a:pt x="1169194" y="290512"/>
                </a:lnTo>
                <a:lnTo>
                  <a:pt x="1188244" y="290512"/>
                </a:lnTo>
                <a:lnTo>
                  <a:pt x="1202531" y="276225"/>
                </a:lnTo>
                <a:lnTo>
                  <a:pt x="1202531" y="259556"/>
                </a:lnTo>
                <a:lnTo>
                  <a:pt x="1350169" y="259556"/>
                </a:lnTo>
                <a:lnTo>
                  <a:pt x="1350169" y="245269"/>
                </a:lnTo>
                <a:lnTo>
                  <a:pt x="1383506" y="245269"/>
                </a:lnTo>
                <a:lnTo>
                  <a:pt x="1383506" y="238125"/>
                </a:lnTo>
                <a:lnTo>
                  <a:pt x="1409700" y="238125"/>
                </a:lnTo>
                <a:lnTo>
                  <a:pt x="1409700" y="221456"/>
                </a:lnTo>
                <a:lnTo>
                  <a:pt x="1443038" y="221456"/>
                </a:lnTo>
                <a:lnTo>
                  <a:pt x="1443038" y="204787"/>
                </a:lnTo>
                <a:lnTo>
                  <a:pt x="1481138" y="204787"/>
                </a:lnTo>
                <a:lnTo>
                  <a:pt x="1481138" y="195262"/>
                </a:lnTo>
                <a:lnTo>
                  <a:pt x="1500188" y="195262"/>
                </a:lnTo>
                <a:lnTo>
                  <a:pt x="1500188" y="164306"/>
                </a:lnTo>
                <a:lnTo>
                  <a:pt x="1635919" y="164306"/>
                </a:lnTo>
                <a:lnTo>
                  <a:pt x="1635919" y="150019"/>
                </a:lnTo>
                <a:lnTo>
                  <a:pt x="1695450" y="150019"/>
                </a:lnTo>
                <a:lnTo>
                  <a:pt x="1704975" y="140494"/>
                </a:lnTo>
                <a:lnTo>
                  <a:pt x="1754981" y="140494"/>
                </a:lnTo>
                <a:lnTo>
                  <a:pt x="1769269" y="126206"/>
                </a:lnTo>
                <a:lnTo>
                  <a:pt x="1769269" y="104775"/>
                </a:lnTo>
                <a:lnTo>
                  <a:pt x="1790700" y="104775"/>
                </a:lnTo>
                <a:lnTo>
                  <a:pt x="1809750" y="85725"/>
                </a:lnTo>
                <a:lnTo>
                  <a:pt x="1900238" y="85725"/>
                </a:lnTo>
                <a:lnTo>
                  <a:pt x="1921669" y="85725"/>
                </a:lnTo>
                <a:lnTo>
                  <a:pt x="1921669" y="71437"/>
                </a:lnTo>
                <a:lnTo>
                  <a:pt x="1957388" y="71437"/>
                </a:lnTo>
                <a:lnTo>
                  <a:pt x="1957388" y="52387"/>
                </a:lnTo>
                <a:lnTo>
                  <a:pt x="1976438" y="52387"/>
                </a:lnTo>
                <a:lnTo>
                  <a:pt x="1976438" y="28575"/>
                </a:lnTo>
                <a:lnTo>
                  <a:pt x="2135981" y="28575"/>
                </a:lnTo>
                <a:lnTo>
                  <a:pt x="2143125" y="21431"/>
                </a:lnTo>
                <a:lnTo>
                  <a:pt x="2262188" y="21431"/>
                </a:lnTo>
                <a:cubicBezTo>
                  <a:pt x="2268538" y="21431"/>
                  <a:pt x="2272507" y="0"/>
                  <a:pt x="2278857" y="0"/>
                </a:cubicBezTo>
              </a:path>
            </a:pathLst>
          </a:custGeom>
          <a:noFill/>
          <a:ln w="28575">
            <a:solidFill>
              <a:schemeClr val="accent1"/>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1" name="Freeform: Shape 140">
            <a:extLst>
              <a:ext uri="{FF2B5EF4-FFF2-40B4-BE49-F238E27FC236}">
                <a16:creationId xmlns:a16="http://schemas.microsoft.com/office/drawing/2014/main" id="{10734E00-F523-B6E9-799B-F8FC90409313}"/>
              </a:ext>
            </a:extLst>
          </p:cNvPr>
          <p:cNvSpPr/>
          <p:nvPr/>
        </p:nvSpPr>
        <p:spPr bwMode="auto">
          <a:xfrm>
            <a:off x="5898356" y="2592907"/>
            <a:ext cx="2474119" cy="557212"/>
          </a:xfrm>
          <a:custGeom>
            <a:avLst/>
            <a:gdLst>
              <a:gd name="connsiteX0" fmla="*/ 0 w 2474119"/>
              <a:gd name="connsiteY0" fmla="*/ 557212 h 557212"/>
              <a:gd name="connsiteX1" fmla="*/ 171450 w 2474119"/>
              <a:gd name="connsiteY1" fmla="*/ 557212 h 557212"/>
              <a:gd name="connsiteX2" fmla="*/ 176212 w 2474119"/>
              <a:gd name="connsiteY2" fmla="*/ 552450 h 557212"/>
              <a:gd name="connsiteX3" fmla="*/ 342900 w 2474119"/>
              <a:gd name="connsiteY3" fmla="*/ 552450 h 557212"/>
              <a:gd name="connsiteX4" fmla="*/ 342900 w 2474119"/>
              <a:gd name="connsiteY4" fmla="*/ 535781 h 557212"/>
              <a:gd name="connsiteX5" fmla="*/ 404813 w 2474119"/>
              <a:gd name="connsiteY5" fmla="*/ 535781 h 557212"/>
              <a:gd name="connsiteX6" fmla="*/ 414338 w 2474119"/>
              <a:gd name="connsiteY6" fmla="*/ 526256 h 557212"/>
              <a:gd name="connsiteX7" fmla="*/ 469107 w 2474119"/>
              <a:gd name="connsiteY7" fmla="*/ 526256 h 557212"/>
              <a:gd name="connsiteX8" fmla="*/ 469107 w 2474119"/>
              <a:gd name="connsiteY8" fmla="*/ 519112 h 557212"/>
              <a:gd name="connsiteX9" fmla="*/ 500063 w 2474119"/>
              <a:gd name="connsiteY9" fmla="*/ 519112 h 557212"/>
              <a:gd name="connsiteX10" fmla="*/ 531019 w 2474119"/>
              <a:gd name="connsiteY10" fmla="*/ 492919 h 557212"/>
              <a:gd name="connsiteX11" fmla="*/ 666750 w 2474119"/>
              <a:gd name="connsiteY11" fmla="*/ 492919 h 557212"/>
              <a:gd name="connsiteX12" fmla="*/ 669132 w 2474119"/>
              <a:gd name="connsiteY12" fmla="*/ 490537 h 557212"/>
              <a:gd name="connsiteX13" fmla="*/ 790575 w 2474119"/>
              <a:gd name="connsiteY13" fmla="*/ 490537 h 557212"/>
              <a:gd name="connsiteX14" fmla="*/ 792957 w 2474119"/>
              <a:gd name="connsiteY14" fmla="*/ 473869 h 557212"/>
              <a:gd name="connsiteX15" fmla="*/ 814388 w 2474119"/>
              <a:gd name="connsiteY15" fmla="*/ 473869 h 557212"/>
              <a:gd name="connsiteX16" fmla="*/ 814388 w 2474119"/>
              <a:gd name="connsiteY16" fmla="*/ 464344 h 557212"/>
              <a:gd name="connsiteX17" fmla="*/ 914400 w 2474119"/>
              <a:gd name="connsiteY17" fmla="*/ 464344 h 557212"/>
              <a:gd name="connsiteX18" fmla="*/ 914400 w 2474119"/>
              <a:gd name="connsiteY18" fmla="*/ 442912 h 557212"/>
              <a:gd name="connsiteX19" fmla="*/ 992982 w 2474119"/>
              <a:gd name="connsiteY19" fmla="*/ 442912 h 557212"/>
              <a:gd name="connsiteX20" fmla="*/ 992982 w 2474119"/>
              <a:gd name="connsiteY20" fmla="*/ 431006 h 557212"/>
              <a:gd name="connsiteX21" fmla="*/ 1019175 w 2474119"/>
              <a:gd name="connsiteY21" fmla="*/ 431006 h 557212"/>
              <a:gd name="connsiteX22" fmla="*/ 1019175 w 2474119"/>
              <a:gd name="connsiteY22" fmla="*/ 423862 h 557212"/>
              <a:gd name="connsiteX23" fmla="*/ 1097757 w 2474119"/>
              <a:gd name="connsiteY23" fmla="*/ 423862 h 557212"/>
              <a:gd name="connsiteX24" fmla="*/ 1114425 w 2474119"/>
              <a:gd name="connsiteY24" fmla="*/ 409575 h 557212"/>
              <a:gd name="connsiteX25" fmla="*/ 1138238 w 2474119"/>
              <a:gd name="connsiteY25" fmla="*/ 409575 h 557212"/>
              <a:gd name="connsiteX26" fmla="*/ 1157288 w 2474119"/>
              <a:gd name="connsiteY26" fmla="*/ 390525 h 557212"/>
              <a:gd name="connsiteX27" fmla="*/ 1200150 w 2474119"/>
              <a:gd name="connsiteY27" fmla="*/ 390525 h 557212"/>
              <a:gd name="connsiteX28" fmla="*/ 1219200 w 2474119"/>
              <a:gd name="connsiteY28" fmla="*/ 378619 h 557212"/>
              <a:gd name="connsiteX29" fmla="*/ 1235869 w 2474119"/>
              <a:gd name="connsiteY29" fmla="*/ 369094 h 557212"/>
              <a:gd name="connsiteX30" fmla="*/ 1254919 w 2474119"/>
              <a:gd name="connsiteY30" fmla="*/ 369094 h 557212"/>
              <a:gd name="connsiteX31" fmla="*/ 1266825 w 2474119"/>
              <a:gd name="connsiteY31" fmla="*/ 340519 h 557212"/>
              <a:gd name="connsiteX32" fmla="*/ 1312069 w 2474119"/>
              <a:gd name="connsiteY32" fmla="*/ 340519 h 557212"/>
              <a:gd name="connsiteX33" fmla="*/ 1323975 w 2474119"/>
              <a:gd name="connsiteY33" fmla="*/ 319087 h 557212"/>
              <a:gd name="connsiteX34" fmla="*/ 1388269 w 2474119"/>
              <a:gd name="connsiteY34" fmla="*/ 323850 h 557212"/>
              <a:gd name="connsiteX35" fmla="*/ 1388269 w 2474119"/>
              <a:gd name="connsiteY35" fmla="*/ 309562 h 557212"/>
              <a:gd name="connsiteX36" fmla="*/ 1447800 w 2474119"/>
              <a:gd name="connsiteY36" fmla="*/ 309562 h 557212"/>
              <a:gd name="connsiteX37" fmla="*/ 1469232 w 2474119"/>
              <a:gd name="connsiteY37" fmla="*/ 283369 h 557212"/>
              <a:gd name="connsiteX38" fmla="*/ 1483519 w 2474119"/>
              <a:gd name="connsiteY38" fmla="*/ 283369 h 557212"/>
              <a:gd name="connsiteX39" fmla="*/ 1483519 w 2474119"/>
              <a:gd name="connsiteY39" fmla="*/ 259556 h 557212"/>
              <a:gd name="connsiteX40" fmla="*/ 1547813 w 2474119"/>
              <a:gd name="connsiteY40" fmla="*/ 259556 h 557212"/>
              <a:gd name="connsiteX41" fmla="*/ 1557338 w 2474119"/>
              <a:gd name="connsiteY41" fmla="*/ 242887 h 557212"/>
              <a:gd name="connsiteX42" fmla="*/ 1724025 w 2474119"/>
              <a:gd name="connsiteY42" fmla="*/ 242887 h 557212"/>
              <a:gd name="connsiteX43" fmla="*/ 1731169 w 2474119"/>
              <a:gd name="connsiteY43" fmla="*/ 230981 h 557212"/>
              <a:gd name="connsiteX44" fmla="*/ 1778794 w 2474119"/>
              <a:gd name="connsiteY44" fmla="*/ 230981 h 557212"/>
              <a:gd name="connsiteX45" fmla="*/ 1778794 w 2474119"/>
              <a:gd name="connsiteY45" fmla="*/ 221456 h 557212"/>
              <a:gd name="connsiteX46" fmla="*/ 1862138 w 2474119"/>
              <a:gd name="connsiteY46" fmla="*/ 221456 h 557212"/>
              <a:gd name="connsiteX47" fmla="*/ 1874044 w 2474119"/>
              <a:gd name="connsiteY47" fmla="*/ 204787 h 557212"/>
              <a:gd name="connsiteX48" fmla="*/ 1935957 w 2474119"/>
              <a:gd name="connsiteY48" fmla="*/ 204787 h 557212"/>
              <a:gd name="connsiteX49" fmla="*/ 1943100 w 2474119"/>
              <a:gd name="connsiteY49" fmla="*/ 197644 h 557212"/>
              <a:gd name="connsiteX50" fmla="*/ 1990725 w 2474119"/>
              <a:gd name="connsiteY50" fmla="*/ 197644 h 557212"/>
              <a:gd name="connsiteX51" fmla="*/ 1990725 w 2474119"/>
              <a:gd name="connsiteY51" fmla="*/ 180975 h 557212"/>
              <a:gd name="connsiteX52" fmla="*/ 2028825 w 2474119"/>
              <a:gd name="connsiteY52" fmla="*/ 180975 h 557212"/>
              <a:gd name="connsiteX53" fmla="*/ 2028825 w 2474119"/>
              <a:gd name="connsiteY53" fmla="*/ 164306 h 557212"/>
              <a:gd name="connsiteX54" fmla="*/ 2088357 w 2474119"/>
              <a:gd name="connsiteY54" fmla="*/ 164306 h 557212"/>
              <a:gd name="connsiteX55" fmla="*/ 2105025 w 2474119"/>
              <a:gd name="connsiteY55" fmla="*/ 152400 h 557212"/>
              <a:gd name="connsiteX56" fmla="*/ 2126457 w 2474119"/>
              <a:gd name="connsiteY56" fmla="*/ 147637 h 557212"/>
              <a:gd name="connsiteX57" fmla="*/ 2128838 w 2474119"/>
              <a:gd name="connsiteY57" fmla="*/ 123825 h 557212"/>
              <a:gd name="connsiteX58" fmla="*/ 2264569 w 2474119"/>
              <a:gd name="connsiteY58" fmla="*/ 123825 h 557212"/>
              <a:gd name="connsiteX59" fmla="*/ 2281238 w 2474119"/>
              <a:gd name="connsiteY59" fmla="*/ 100012 h 557212"/>
              <a:gd name="connsiteX60" fmla="*/ 2307432 w 2474119"/>
              <a:gd name="connsiteY60" fmla="*/ 83344 h 557212"/>
              <a:gd name="connsiteX61" fmla="*/ 2316957 w 2474119"/>
              <a:gd name="connsiteY61" fmla="*/ 59531 h 557212"/>
              <a:gd name="connsiteX62" fmla="*/ 2336007 w 2474119"/>
              <a:gd name="connsiteY62" fmla="*/ 50006 h 557212"/>
              <a:gd name="connsiteX63" fmla="*/ 2350294 w 2474119"/>
              <a:gd name="connsiteY63" fmla="*/ 52387 h 557212"/>
              <a:gd name="connsiteX64" fmla="*/ 2362200 w 2474119"/>
              <a:gd name="connsiteY64" fmla="*/ 28575 h 557212"/>
              <a:gd name="connsiteX65" fmla="*/ 2393157 w 2474119"/>
              <a:gd name="connsiteY65" fmla="*/ 28575 h 557212"/>
              <a:gd name="connsiteX66" fmla="*/ 2393157 w 2474119"/>
              <a:gd name="connsiteY66" fmla="*/ 16669 h 557212"/>
              <a:gd name="connsiteX67" fmla="*/ 2443163 w 2474119"/>
              <a:gd name="connsiteY67" fmla="*/ 21431 h 557212"/>
              <a:gd name="connsiteX68" fmla="*/ 2445544 w 2474119"/>
              <a:gd name="connsiteY68" fmla="*/ 0 h 557212"/>
              <a:gd name="connsiteX69" fmla="*/ 2474119 w 2474119"/>
              <a:gd name="connsiteY69" fmla="*/ 2381 h 55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4119" h="557212">
                <a:moveTo>
                  <a:pt x="0" y="557212"/>
                </a:moveTo>
                <a:lnTo>
                  <a:pt x="171450" y="557212"/>
                </a:lnTo>
                <a:lnTo>
                  <a:pt x="176212" y="552450"/>
                </a:lnTo>
                <a:lnTo>
                  <a:pt x="342900" y="552450"/>
                </a:lnTo>
                <a:lnTo>
                  <a:pt x="342900" y="535781"/>
                </a:lnTo>
                <a:lnTo>
                  <a:pt x="404813" y="535781"/>
                </a:lnTo>
                <a:lnTo>
                  <a:pt x="414338" y="526256"/>
                </a:lnTo>
                <a:lnTo>
                  <a:pt x="469107" y="526256"/>
                </a:lnTo>
                <a:lnTo>
                  <a:pt x="469107" y="519112"/>
                </a:lnTo>
                <a:lnTo>
                  <a:pt x="500063" y="519112"/>
                </a:lnTo>
                <a:lnTo>
                  <a:pt x="531019" y="492919"/>
                </a:lnTo>
                <a:lnTo>
                  <a:pt x="666750" y="492919"/>
                </a:lnTo>
                <a:lnTo>
                  <a:pt x="669132" y="490537"/>
                </a:lnTo>
                <a:lnTo>
                  <a:pt x="790575" y="490537"/>
                </a:lnTo>
                <a:lnTo>
                  <a:pt x="792957" y="473869"/>
                </a:lnTo>
                <a:lnTo>
                  <a:pt x="814388" y="473869"/>
                </a:lnTo>
                <a:lnTo>
                  <a:pt x="814388" y="464344"/>
                </a:lnTo>
                <a:lnTo>
                  <a:pt x="914400" y="464344"/>
                </a:lnTo>
                <a:lnTo>
                  <a:pt x="914400" y="442912"/>
                </a:lnTo>
                <a:lnTo>
                  <a:pt x="992982" y="442912"/>
                </a:lnTo>
                <a:lnTo>
                  <a:pt x="992982" y="431006"/>
                </a:lnTo>
                <a:lnTo>
                  <a:pt x="1019175" y="431006"/>
                </a:lnTo>
                <a:lnTo>
                  <a:pt x="1019175" y="423862"/>
                </a:lnTo>
                <a:lnTo>
                  <a:pt x="1097757" y="423862"/>
                </a:lnTo>
                <a:lnTo>
                  <a:pt x="1114425" y="409575"/>
                </a:lnTo>
                <a:lnTo>
                  <a:pt x="1138238" y="409575"/>
                </a:lnTo>
                <a:lnTo>
                  <a:pt x="1157288" y="390525"/>
                </a:lnTo>
                <a:lnTo>
                  <a:pt x="1200150" y="390525"/>
                </a:lnTo>
                <a:lnTo>
                  <a:pt x="1219200" y="378619"/>
                </a:lnTo>
                <a:lnTo>
                  <a:pt x="1235869" y="369094"/>
                </a:lnTo>
                <a:lnTo>
                  <a:pt x="1254919" y="369094"/>
                </a:lnTo>
                <a:lnTo>
                  <a:pt x="1266825" y="340519"/>
                </a:lnTo>
                <a:lnTo>
                  <a:pt x="1312069" y="340519"/>
                </a:lnTo>
                <a:lnTo>
                  <a:pt x="1323975" y="319087"/>
                </a:lnTo>
                <a:lnTo>
                  <a:pt x="1388269" y="323850"/>
                </a:lnTo>
                <a:lnTo>
                  <a:pt x="1388269" y="309562"/>
                </a:lnTo>
                <a:lnTo>
                  <a:pt x="1447800" y="309562"/>
                </a:lnTo>
                <a:lnTo>
                  <a:pt x="1469232" y="283369"/>
                </a:lnTo>
                <a:lnTo>
                  <a:pt x="1483519" y="283369"/>
                </a:lnTo>
                <a:lnTo>
                  <a:pt x="1483519" y="259556"/>
                </a:lnTo>
                <a:lnTo>
                  <a:pt x="1547813" y="259556"/>
                </a:lnTo>
                <a:lnTo>
                  <a:pt x="1557338" y="242887"/>
                </a:lnTo>
                <a:lnTo>
                  <a:pt x="1724025" y="242887"/>
                </a:lnTo>
                <a:lnTo>
                  <a:pt x="1731169" y="230981"/>
                </a:lnTo>
                <a:lnTo>
                  <a:pt x="1778794" y="230981"/>
                </a:lnTo>
                <a:lnTo>
                  <a:pt x="1778794" y="221456"/>
                </a:lnTo>
                <a:lnTo>
                  <a:pt x="1862138" y="221456"/>
                </a:lnTo>
                <a:lnTo>
                  <a:pt x="1874044" y="204787"/>
                </a:lnTo>
                <a:lnTo>
                  <a:pt x="1935957" y="204787"/>
                </a:lnTo>
                <a:lnTo>
                  <a:pt x="1943100" y="197644"/>
                </a:lnTo>
                <a:lnTo>
                  <a:pt x="1990725" y="197644"/>
                </a:lnTo>
                <a:lnTo>
                  <a:pt x="1990725" y="180975"/>
                </a:lnTo>
                <a:lnTo>
                  <a:pt x="2028825" y="180975"/>
                </a:lnTo>
                <a:lnTo>
                  <a:pt x="2028825" y="164306"/>
                </a:lnTo>
                <a:lnTo>
                  <a:pt x="2088357" y="164306"/>
                </a:lnTo>
                <a:lnTo>
                  <a:pt x="2105025" y="152400"/>
                </a:lnTo>
                <a:lnTo>
                  <a:pt x="2126457" y="147637"/>
                </a:lnTo>
                <a:lnTo>
                  <a:pt x="2128838" y="123825"/>
                </a:lnTo>
                <a:lnTo>
                  <a:pt x="2264569" y="123825"/>
                </a:lnTo>
                <a:lnTo>
                  <a:pt x="2281238" y="100012"/>
                </a:lnTo>
                <a:lnTo>
                  <a:pt x="2307432" y="83344"/>
                </a:lnTo>
                <a:lnTo>
                  <a:pt x="2316957" y="59531"/>
                </a:lnTo>
                <a:lnTo>
                  <a:pt x="2336007" y="50006"/>
                </a:lnTo>
                <a:lnTo>
                  <a:pt x="2350294" y="52387"/>
                </a:lnTo>
                <a:lnTo>
                  <a:pt x="2362200" y="28575"/>
                </a:lnTo>
                <a:lnTo>
                  <a:pt x="2393157" y="28575"/>
                </a:lnTo>
                <a:lnTo>
                  <a:pt x="2393157" y="16669"/>
                </a:lnTo>
                <a:lnTo>
                  <a:pt x="2443163" y="21431"/>
                </a:lnTo>
                <a:lnTo>
                  <a:pt x="2445544" y="0"/>
                </a:lnTo>
                <a:lnTo>
                  <a:pt x="2474119" y="2381"/>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2" name="Freeform: Shape 141">
            <a:extLst>
              <a:ext uri="{FF2B5EF4-FFF2-40B4-BE49-F238E27FC236}">
                <a16:creationId xmlns:a16="http://schemas.microsoft.com/office/drawing/2014/main" id="{0FF70470-EA35-01A5-7B02-6BF8454D4D6B}"/>
              </a:ext>
            </a:extLst>
          </p:cNvPr>
          <p:cNvSpPr/>
          <p:nvPr/>
        </p:nvSpPr>
        <p:spPr bwMode="auto">
          <a:xfrm>
            <a:off x="6065044" y="5324201"/>
            <a:ext cx="2300287" cy="90487"/>
          </a:xfrm>
          <a:custGeom>
            <a:avLst/>
            <a:gdLst>
              <a:gd name="connsiteX0" fmla="*/ 2300287 w 2300287"/>
              <a:gd name="connsiteY0" fmla="*/ 0 h 90487"/>
              <a:gd name="connsiteX1" fmla="*/ 2088356 w 2300287"/>
              <a:gd name="connsiteY1" fmla="*/ 0 h 90487"/>
              <a:gd name="connsiteX2" fmla="*/ 2088356 w 2300287"/>
              <a:gd name="connsiteY2" fmla="*/ 30956 h 90487"/>
              <a:gd name="connsiteX3" fmla="*/ 1478756 w 2300287"/>
              <a:gd name="connsiteY3" fmla="*/ 30956 h 90487"/>
              <a:gd name="connsiteX4" fmla="*/ 1478756 w 2300287"/>
              <a:gd name="connsiteY4" fmla="*/ 54768 h 90487"/>
              <a:gd name="connsiteX5" fmla="*/ 590550 w 2300287"/>
              <a:gd name="connsiteY5" fmla="*/ 54768 h 90487"/>
              <a:gd name="connsiteX6" fmla="*/ 588169 w 2300287"/>
              <a:gd name="connsiteY6" fmla="*/ 78581 h 90487"/>
              <a:gd name="connsiteX7" fmla="*/ 207169 w 2300287"/>
              <a:gd name="connsiteY7" fmla="*/ 78581 h 90487"/>
              <a:gd name="connsiteX8" fmla="*/ 207169 w 2300287"/>
              <a:gd name="connsiteY8" fmla="*/ 78581 h 90487"/>
              <a:gd name="connsiteX9" fmla="*/ 195263 w 2300287"/>
              <a:gd name="connsiteY9" fmla="*/ 90487 h 90487"/>
              <a:gd name="connsiteX10" fmla="*/ 0 w 2300287"/>
              <a:gd name="connsiteY10" fmla="*/ 90487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0287" h="90487">
                <a:moveTo>
                  <a:pt x="2300287" y="0"/>
                </a:moveTo>
                <a:lnTo>
                  <a:pt x="2088356" y="0"/>
                </a:lnTo>
                <a:lnTo>
                  <a:pt x="2088356" y="30956"/>
                </a:lnTo>
                <a:lnTo>
                  <a:pt x="1478756" y="30956"/>
                </a:lnTo>
                <a:lnTo>
                  <a:pt x="1478756" y="54768"/>
                </a:lnTo>
                <a:lnTo>
                  <a:pt x="590550" y="54768"/>
                </a:lnTo>
                <a:lnTo>
                  <a:pt x="588169" y="78581"/>
                </a:lnTo>
                <a:lnTo>
                  <a:pt x="207169" y="78581"/>
                </a:lnTo>
                <a:lnTo>
                  <a:pt x="207169" y="78581"/>
                </a:lnTo>
                <a:lnTo>
                  <a:pt x="195263" y="90487"/>
                </a:lnTo>
                <a:lnTo>
                  <a:pt x="0" y="90487"/>
                </a:lnTo>
              </a:path>
            </a:pathLst>
          </a:custGeom>
          <a:noFill/>
          <a:ln w="28575">
            <a:solidFill>
              <a:schemeClr val="accent1"/>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3" name="Freeform: Shape 142">
            <a:extLst>
              <a:ext uri="{FF2B5EF4-FFF2-40B4-BE49-F238E27FC236}">
                <a16:creationId xmlns:a16="http://schemas.microsoft.com/office/drawing/2014/main" id="{BC43465B-9823-EF56-28F0-EB70A6E0396A}"/>
              </a:ext>
            </a:extLst>
          </p:cNvPr>
          <p:cNvSpPr/>
          <p:nvPr/>
        </p:nvSpPr>
        <p:spPr bwMode="auto">
          <a:xfrm>
            <a:off x="5898356" y="5074169"/>
            <a:ext cx="2471738" cy="340519"/>
          </a:xfrm>
          <a:custGeom>
            <a:avLst/>
            <a:gdLst>
              <a:gd name="connsiteX0" fmla="*/ 2471738 w 2471738"/>
              <a:gd name="connsiteY0" fmla="*/ 0 h 340519"/>
              <a:gd name="connsiteX1" fmla="*/ 1969294 w 2471738"/>
              <a:gd name="connsiteY1" fmla="*/ 0 h 340519"/>
              <a:gd name="connsiteX2" fmla="*/ 1969294 w 2471738"/>
              <a:gd name="connsiteY2" fmla="*/ 45244 h 340519"/>
              <a:gd name="connsiteX3" fmla="*/ 1921669 w 2471738"/>
              <a:gd name="connsiteY3" fmla="*/ 45244 h 340519"/>
              <a:gd name="connsiteX4" fmla="*/ 1921669 w 2471738"/>
              <a:gd name="connsiteY4" fmla="*/ 69057 h 340519"/>
              <a:gd name="connsiteX5" fmla="*/ 1819275 w 2471738"/>
              <a:gd name="connsiteY5" fmla="*/ 69057 h 340519"/>
              <a:gd name="connsiteX6" fmla="*/ 1819275 w 2471738"/>
              <a:gd name="connsiteY6" fmla="*/ 97632 h 340519"/>
              <a:gd name="connsiteX7" fmla="*/ 1681163 w 2471738"/>
              <a:gd name="connsiteY7" fmla="*/ 97632 h 340519"/>
              <a:gd name="connsiteX8" fmla="*/ 1681163 w 2471738"/>
              <a:gd name="connsiteY8" fmla="*/ 133350 h 340519"/>
              <a:gd name="connsiteX9" fmla="*/ 1657350 w 2471738"/>
              <a:gd name="connsiteY9" fmla="*/ 133350 h 340519"/>
              <a:gd name="connsiteX10" fmla="*/ 1657350 w 2471738"/>
              <a:gd name="connsiteY10" fmla="*/ 169069 h 340519"/>
              <a:gd name="connsiteX11" fmla="*/ 1633538 w 2471738"/>
              <a:gd name="connsiteY11" fmla="*/ 169069 h 340519"/>
              <a:gd name="connsiteX12" fmla="*/ 1633538 w 2471738"/>
              <a:gd name="connsiteY12" fmla="*/ 188119 h 340519"/>
              <a:gd name="connsiteX13" fmla="*/ 1571625 w 2471738"/>
              <a:gd name="connsiteY13" fmla="*/ 188119 h 340519"/>
              <a:gd name="connsiteX14" fmla="*/ 1571625 w 2471738"/>
              <a:gd name="connsiteY14" fmla="*/ 211932 h 340519"/>
              <a:gd name="connsiteX15" fmla="*/ 1521619 w 2471738"/>
              <a:gd name="connsiteY15" fmla="*/ 211932 h 340519"/>
              <a:gd name="connsiteX16" fmla="*/ 1512094 w 2471738"/>
              <a:gd name="connsiteY16" fmla="*/ 242888 h 340519"/>
              <a:gd name="connsiteX17" fmla="*/ 900113 w 2471738"/>
              <a:gd name="connsiteY17" fmla="*/ 242888 h 340519"/>
              <a:gd name="connsiteX18" fmla="*/ 878682 w 2471738"/>
              <a:gd name="connsiteY18" fmla="*/ 276225 h 340519"/>
              <a:gd name="connsiteX19" fmla="*/ 823913 w 2471738"/>
              <a:gd name="connsiteY19" fmla="*/ 276225 h 340519"/>
              <a:gd name="connsiteX20" fmla="*/ 797719 w 2471738"/>
              <a:gd name="connsiteY20" fmla="*/ 302419 h 340519"/>
              <a:gd name="connsiteX21" fmla="*/ 414338 w 2471738"/>
              <a:gd name="connsiteY21" fmla="*/ 302419 h 340519"/>
              <a:gd name="connsiteX22" fmla="*/ 388144 w 2471738"/>
              <a:gd name="connsiteY22" fmla="*/ 316707 h 340519"/>
              <a:gd name="connsiteX23" fmla="*/ 219075 w 2471738"/>
              <a:gd name="connsiteY23" fmla="*/ 316707 h 340519"/>
              <a:gd name="connsiteX24" fmla="*/ 185738 w 2471738"/>
              <a:gd name="connsiteY24" fmla="*/ 340519 h 340519"/>
              <a:gd name="connsiteX25" fmla="*/ 0 w 2471738"/>
              <a:gd name="connsiteY25" fmla="*/ 340519 h 340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71738" h="340519">
                <a:moveTo>
                  <a:pt x="2471738" y="0"/>
                </a:moveTo>
                <a:lnTo>
                  <a:pt x="1969294" y="0"/>
                </a:lnTo>
                <a:lnTo>
                  <a:pt x="1969294" y="45244"/>
                </a:lnTo>
                <a:lnTo>
                  <a:pt x="1921669" y="45244"/>
                </a:lnTo>
                <a:lnTo>
                  <a:pt x="1921669" y="69057"/>
                </a:lnTo>
                <a:lnTo>
                  <a:pt x="1819275" y="69057"/>
                </a:lnTo>
                <a:lnTo>
                  <a:pt x="1819275" y="97632"/>
                </a:lnTo>
                <a:lnTo>
                  <a:pt x="1681163" y="97632"/>
                </a:lnTo>
                <a:lnTo>
                  <a:pt x="1681163" y="133350"/>
                </a:lnTo>
                <a:lnTo>
                  <a:pt x="1657350" y="133350"/>
                </a:lnTo>
                <a:lnTo>
                  <a:pt x="1657350" y="169069"/>
                </a:lnTo>
                <a:lnTo>
                  <a:pt x="1633538" y="169069"/>
                </a:lnTo>
                <a:lnTo>
                  <a:pt x="1633538" y="188119"/>
                </a:lnTo>
                <a:lnTo>
                  <a:pt x="1571625" y="188119"/>
                </a:lnTo>
                <a:lnTo>
                  <a:pt x="1571625" y="211932"/>
                </a:lnTo>
                <a:lnTo>
                  <a:pt x="1521619" y="211932"/>
                </a:lnTo>
                <a:lnTo>
                  <a:pt x="1512094" y="242888"/>
                </a:lnTo>
                <a:lnTo>
                  <a:pt x="900113" y="242888"/>
                </a:lnTo>
                <a:lnTo>
                  <a:pt x="878682" y="276225"/>
                </a:lnTo>
                <a:lnTo>
                  <a:pt x="823913" y="276225"/>
                </a:lnTo>
                <a:lnTo>
                  <a:pt x="797719" y="302419"/>
                </a:lnTo>
                <a:lnTo>
                  <a:pt x="414338" y="302419"/>
                </a:lnTo>
                <a:lnTo>
                  <a:pt x="388144" y="316707"/>
                </a:lnTo>
                <a:lnTo>
                  <a:pt x="219075" y="316707"/>
                </a:lnTo>
                <a:lnTo>
                  <a:pt x="185738" y="340519"/>
                </a:lnTo>
                <a:lnTo>
                  <a:pt x="0" y="340519"/>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4" name="Freeform: Shape 143">
            <a:extLst>
              <a:ext uri="{FF2B5EF4-FFF2-40B4-BE49-F238E27FC236}">
                <a16:creationId xmlns:a16="http://schemas.microsoft.com/office/drawing/2014/main" id="{A9F96A02-8E0C-48D2-8D2A-EB5D610DB04C}"/>
              </a:ext>
            </a:extLst>
          </p:cNvPr>
          <p:cNvSpPr/>
          <p:nvPr/>
        </p:nvSpPr>
        <p:spPr bwMode="auto">
          <a:xfrm>
            <a:off x="2100263" y="4750319"/>
            <a:ext cx="2274093" cy="650082"/>
          </a:xfrm>
          <a:custGeom>
            <a:avLst/>
            <a:gdLst>
              <a:gd name="connsiteX0" fmla="*/ 0 w 2274093"/>
              <a:gd name="connsiteY0" fmla="*/ 650082 h 650082"/>
              <a:gd name="connsiteX1" fmla="*/ 202406 w 2274093"/>
              <a:gd name="connsiteY1" fmla="*/ 650082 h 650082"/>
              <a:gd name="connsiteX2" fmla="*/ 202406 w 2274093"/>
              <a:gd name="connsiteY2" fmla="*/ 633413 h 650082"/>
              <a:gd name="connsiteX3" fmla="*/ 283368 w 2274093"/>
              <a:gd name="connsiteY3" fmla="*/ 633413 h 650082"/>
              <a:gd name="connsiteX4" fmla="*/ 292893 w 2274093"/>
              <a:gd name="connsiteY4" fmla="*/ 623888 h 650082"/>
              <a:gd name="connsiteX5" fmla="*/ 354806 w 2274093"/>
              <a:gd name="connsiteY5" fmla="*/ 623888 h 650082"/>
              <a:gd name="connsiteX6" fmla="*/ 361950 w 2274093"/>
              <a:gd name="connsiteY6" fmla="*/ 616744 h 650082"/>
              <a:gd name="connsiteX7" fmla="*/ 483393 w 2274093"/>
              <a:gd name="connsiteY7" fmla="*/ 616744 h 650082"/>
              <a:gd name="connsiteX8" fmla="*/ 490537 w 2274093"/>
              <a:gd name="connsiteY8" fmla="*/ 590550 h 650082"/>
              <a:gd name="connsiteX9" fmla="*/ 519112 w 2274093"/>
              <a:gd name="connsiteY9" fmla="*/ 597694 h 650082"/>
              <a:gd name="connsiteX10" fmla="*/ 526256 w 2274093"/>
              <a:gd name="connsiteY10" fmla="*/ 578644 h 650082"/>
              <a:gd name="connsiteX11" fmla="*/ 566737 w 2274093"/>
              <a:gd name="connsiteY11" fmla="*/ 578644 h 650082"/>
              <a:gd name="connsiteX12" fmla="*/ 569118 w 2274093"/>
              <a:gd name="connsiteY12" fmla="*/ 569119 h 650082"/>
              <a:gd name="connsiteX13" fmla="*/ 611981 w 2274093"/>
              <a:gd name="connsiteY13" fmla="*/ 573882 h 650082"/>
              <a:gd name="connsiteX14" fmla="*/ 616743 w 2274093"/>
              <a:gd name="connsiteY14" fmla="*/ 547688 h 650082"/>
              <a:gd name="connsiteX15" fmla="*/ 666750 w 2274093"/>
              <a:gd name="connsiteY15" fmla="*/ 547688 h 650082"/>
              <a:gd name="connsiteX16" fmla="*/ 666750 w 2274093"/>
              <a:gd name="connsiteY16" fmla="*/ 538163 h 650082"/>
              <a:gd name="connsiteX17" fmla="*/ 728662 w 2274093"/>
              <a:gd name="connsiteY17" fmla="*/ 538163 h 650082"/>
              <a:gd name="connsiteX18" fmla="*/ 731043 w 2274093"/>
              <a:gd name="connsiteY18" fmla="*/ 523875 h 650082"/>
              <a:gd name="connsiteX19" fmla="*/ 812006 w 2274093"/>
              <a:gd name="connsiteY19" fmla="*/ 528638 h 650082"/>
              <a:gd name="connsiteX20" fmla="*/ 812006 w 2274093"/>
              <a:gd name="connsiteY20" fmla="*/ 495300 h 650082"/>
              <a:gd name="connsiteX21" fmla="*/ 914400 w 2274093"/>
              <a:gd name="connsiteY21" fmla="*/ 504825 h 650082"/>
              <a:gd name="connsiteX22" fmla="*/ 916781 w 2274093"/>
              <a:gd name="connsiteY22" fmla="*/ 490538 h 650082"/>
              <a:gd name="connsiteX23" fmla="*/ 976312 w 2274093"/>
              <a:gd name="connsiteY23" fmla="*/ 490538 h 650082"/>
              <a:gd name="connsiteX24" fmla="*/ 976312 w 2274093"/>
              <a:gd name="connsiteY24" fmla="*/ 471488 h 650082"/>
              <a:gd name="connsiteX25" fmla="*/ 1000125 w 2274093"/>
              <a:gd name="connsiteY25" fmla="*/ 473869 h 650082"/>
              <a:gd name="connsiteX26" fmla="*/ 1002506 w 2274093"/>
              <a:gd name="connsiteY26" fmla="*/ 459582 h 650082"/>
              <a:gd name="connsiteX27" fmla="*/ 1047750 w 2274093"/>
              <a:gd name="connsiteY27" fmla="*/ 464344 h 650082"/>
              <a:gd name="connsiteX28" fmla="*/ 1069181 w 2274093"/>
              <a:gd name="connsiteY28" fmla="*/ 435769 h 650082"/>
              <a:gd name="connsiteX29" fmla="*/ 1164431 w 2274093"/>
              <a:gd name="connsiteY29" fmla="*/ 440532 h 650082"/>
              <a:gd name="connsiteX30" fmla="*/ 1171575 w 2274093"/>
              <a:gd name="connsiteY30" fmla="*/ 428625 h 650082"/>
              <a:gd name="connsiteX31" fmla="*/ 1200150 w 2274093"/>
              <a:gd name="connsiteY31" fmla="*/ 426244 h 650082"/>
              <a:gd name="connsiteX32" fmla="*/ 1202531 w 2274093"/>
              <a:gd name="connsiteY32" fmla="*/ 409575 h 650082"/>
              <a:gd name="connsiteX33" fmla="*/ 1235868 w 2274093"/>
              <a:gd name="connsiteY33" fmla="*/ 404813 h 650082"/>
              <a:gd name="connsiteX34" fmla="*/ 1235868 w 2274093"/>
              <a:gd name="connsiteY34" fmla="*/ 390525 h 650082"/>
              <a:gd name="connsiteX35" fmla="*/ 1288256 w 2274093"/>
              <a:gd name="connsiteY35" fmla="*/ 397669 h 650082"/>
              <a:gd name="connsiteX36" fmla="*/ 1288256 w 2274093"/>
              <a:gd name="connsiteY36" fmla="*/ 378619 h 650082"/>
              <a:gd name="connsiteX37" fmla="*/ 1335881 w 2274093"/>
              <a:gd name="connsiteY37" fmla="*/ 378619 h 650082"/>
              <a:gd name="connsiteX38" fmla="*/ 1340643 w 2274093"/>
              <a:gd name="connsiteY38" fmla="*/ 359569 h 650082"/>
              <a:gd name="connsiteX39" fmla="*/ 1426368 w 2274093"/>
              <a:gd name="connsiteY39" fmla="*/ 361950 h 650082"/>
              <a:gd name="connsiteX40" fmla="*/ 1445418 w 2274093"/>
              <a:gd name="connsiteY40" fmla="*/ 342900 h 650082"/>
              <a:gd name="connsiteX41" fmla="*/ 1445418 w 2274093"/>
              <a:gd name="connsiteY41" fmla="*/ 311944 h 650082"/>
              <a:gd name="connsiteX42" fmla="*/ 1457325 w 2274093"/>
              <a:gd name="connsiteY42" fmla="*/ 311944 h 650082"/>
              <a:gd name="connsiteX43" fmla="*/ 1462087 w 2274093"/>
              <a:gd name="connsiteY43" fmla="*/ 292894 h 650082"/>
              <a:gd name="connsiteX44" fmla="*/ 1485900 w 2274093"/>
              <a:gd name="connsiteY44" fmla="*/ 292894 h 650082"/>
              <a:gd name="connsiteX45" fmla="*/ 1490662 w 2274093"/>
              <a:gd name="connsiteY45" fmla="*/ 283369 h 650082"/>
              <a:gd name="connsiteX46" fmla="*/ 1531143 w 2274093"/>
              <a:gd name="connsiteY46" fmla="*/ 292894 h 650082"/>
              <a:gd name="connsiteX47" fmla="*/ 1535906 w 2274093"/>
              <a:gd name="connsiteY47" fmla="*/ 273844 h 650082"/>
              <a:gd name="connsiteX48" fmla="*/ 1635918 w 2274093"/>
              <a:gd name="connsiteY48" fmla="*/ 283369 h 650082"/>
              <a:gd name="connsiteX49" fmla="*/ 1640681 w 2274093"/>
              <a:gd name="connsiteY49" fmla="*/ 264319 h 650082"/>
              <a:gd name="connsiteX50" fmla="*/ 1704975 w 2274093"/>
              <a:gd name="connsiteY50" fmla="*/ 264319 h 650082"/>
              <a:gd name="connsiteX51" fmla="*/ 1714500 w 2274093"/>
              <a:gd name="connsiteY51" fmla="*/ 245269 h 650082"/>
              <a:gd name="connsiteX52" fmla="*/ 1757362 w 2274093"/>
              <a:gd name="connsiteY52" fmla="*/ 247650 h 650082"/>
              <a:gd name="connsiteX53" fmla="*/ 1762125 w 2274093"/>
              <a:gd name="connsiteY53" fmla="*/ 238125 h 650082"/>
              <a:gd name="connsiteX54" fmla="*/ 1762125 w 2274093"/>
              <a:gd name="connsiteY54" fmla="*/ 211932 h 650082"/>
              <a:gd name="connsiteX55" fmla="*/ 1809750 w 2274093"/>
              <a:gd name="connsiteY55" fmla="*/ 211932 h 650082"/>
              <a:gd name="connsiteX56" fmla="*/ 1809750 w 2274093"/>
              <a:gd name="connsiteY56" fmla="*/ 204788 h 650082"/>
              <a:gd name="connsiteX57" fmla="*/ 1826418 w 2274093"/>
              <a:gd name="connsiteY57" fmla="*/ 204788 h 650082"/>
              <a:gd name="connsiteX58" fmla="*/ 1828800 w 2274093"/>
              <a:gd name="connsiteY58" fmla="*/ 188119 h 650082"/>
              <a:gd name="connsiteX59" fmla="*/ 1871662 w 2274093"/>
              <a:gd name="connsiteY59" fmla="*/ 180975 h 650082"/>
              <a:gd name="connsiteX60" fmla="*/ 1871662 w 2274093"/>
              <a:gd name="connsiteY60" fmla="*/ 180975 h 650082"/>
              <a:gd name="connsiteX61" fmla="*/ 1890712 w 2274093"/>
              <a:gd name="connsiteY61" fmla="*/ 164307 h 650082"/>
              <a:gd name="connsiteX62" fmla="*/ 1888331 w 2274093"/>
              <a:gd name="connsiteY62" fmla="*/ 126207 h 650082"/>
              <a:gd name="connsiteX63" fmla="*/ 1964531 w 2274093"/>
              <a:gd name="connsiteY63" fmla="*/ 121444 h 650082"/>
              <a:gd name="connsiteX64" fmla="*/ 1969293 w 2274093"/>
              <a:gd name="connsiteY64" fmla="*/ 109538 h 650082"/>
              <a:gd name="connsiteX65" fmla="*/ 1997868 w 2274093"/>
              <a:gd name="connsiteY65" fmla="*/ 109538 h 650082"/>
              <a:gd name="connsiteX66" fmla="*/ 1997868 w 2274093"/>
              <a:gd name="connsiteY66" fmla="*/ 97632 h 650082"/>
              <a:gd name="connsiteX67" fmla="*/ 2095500 w 2274093"/>
              <a:gd name="connsiteY67" fmla="*/ 100013 h 650082"/>
              <a:gd name="connsiteX68" fmla="*/ 2095500 w 2274093"/>
              <a:gd name="connsiteY68" fmla="*/ 80963 h 650082"/>
              <a:gd name="connsiteX69" fmla="*/ 2131218 w 2274093"/>
              <a:gd name="connsiteY69" fmla="*/ 80963 h 650082"/>
              <a:gd name="connsiteX70" fmla="*/ 2135981 w 2274093"/>
              <a:gd name="connsiteY70" fmla="*/ 61913 h 650082"/>
              <a:gd name="connsiteX71" fmla="*/ 2166937 w 2274093"/>
              <a:gd name="connsiteY71" fmla="*/ 64294 h 650082"/>
              <a:gd name="connsiteX72" fmla="*/ 2171700 w 2274093"/>
              <a:gd name="connsiteY72" fmla="*/ 52388 h 650082"/>
              <a:gd name="connsiteX73" fmla="*/ 2257425 w 2274093"/>
              <a:gd name="connsiteY73" fmla="*/ 54769 h 650082"/>
              <a:gd name="connsiteX74" fmla="*/ 2255043 w 2274093"/>
              <a:gd name="connsiteY74" fmla="*/ 28575 h 650082"/>
              <a:gd name="connsiteX75" fmla="*/ 2266950 w 2274093"/>
              <a:gd name="connsiteY75" fmla="*/ 28575 h 650082"/>
              <a:gd name="connsiteX76" fmla="*/ 2266950 w 2274093"/>
              <a:gd name="connsiteY76" fmla="*/ 11907 h 650082"/>
              <a:gd name="connsiteX77" fmla="*/ 2274093 w 2274093"/>
              <a:gd name="connsiteY77" fmla="*/ 0 h 65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74093" h="650082">
                <a:moveTo>
                  <a:pt x="0" y="650082"/>
                </a:moveTo>
                <a:lnTo>
                  <a:pt x="202406" y="650082"/>
                </a:lnTo>
                <a:lnTo>
                  <a:pt x="202406" y="633413"/>
                </a:lnTo>
                <a:lnTo>
                  <a:pt x="283368" y="633413"/>
                </a:lnTo>
                <a:lnTo>
                  <a:pt x="292893" y="623888"/>
                </a:lnTo>
                <a:lnTo>
                  <a:pt x="354806" y="623888"/>
                </a:lnTo>
                <a:lnTo>
                  <a:pt x="361950" y="616744"/>
                </a:lnTo>
                <a:lnTo>
                  <a:pt x="483393" y="616744"/>
                </a:lnTo>
                <a:lnTo>
                  <a:pt x="490537" y="590550"/>
                </a:lnTo>
                <a:lnTo>
                  <a:pt x="519112" y="597694"/>
                </a:lnTo>
                <a:lnTo>
                  <a:pt x="526256" y="578644"/>
                </a:lnTo>
                <a:lnTo>
                  <a:pt x="566737" y="578644"/>
                </a:lnTo>
                <a:lnTo>
                  <a:pt x="569118" y="569119"/>
                </a:lnTo>
                <a:lnTo>
                  <a:pt x="611981" y="573882"/>
                </a:lnTo>
                <a:lnTo>
                  <a:pt x="616743" y="547688"/>
                </a:lnTo>
                <a:lnTo>
                  <a:pt x="666750" y="547688"/>
                </a:lnTo>
                <a:lnTo>
                  <a:pt x="666750" y="538163"/>
                </a:lnTo>
                <a:lnTo>
                  <a:pt x="728662" y="538163"/>
                </a:lnTo>
                <a:lnTo>
                  <a:pt x="731043" y="523875"/>
                </a:lnTo>
                <a:lnTo>
                  <a:pt x="812006" y="528638"/>
                </a:lnTo>
                <a:lnTo>
                  <a:pt x="812006" y="495300"/>
                </a:lnTo>
                <a:lnTo>
                  <a:pt x="914400" y="504825"/>
                </a:lnTo>
                <a:lnTo>
                  <a:pt x="916781" y="490538"/>
                </a:lnTo>
                <a:lnTo>
                  <a:pt x="976312" y="490538"/>
                </a:lnTo>
                <a:lnTo>
                  <a:pt x="976312" y="471488"/>
                </a:lnTo>
                <a:lnTo>
                  <a:pt x="1000125" y="473869"/>
                </a:lnTo>
                <a:lnTo>
                  <a:pt x="1002506" y="459582"/>
                </a:lnTo>
                <a:lnTo>
                  <a:pt x="1047750" y="464344"/>
                </a:lnTo>
                <a:lnTo>
                  <a:pt x="1069181" y="435769"/>
                </a:lnTo>
                <a:lnTo>
                  <a:pt x="1164431" y="440532"/>
                </a:lnTo>
                <a:lnTo>
                  <a:pt x="1171575" y="428625"/>
                </a:lnTo>
                <a:lnTo>
                  <a:pt x="1200150" y="426244"/>
                </a:lnTo>
                <a:lnTo>
                  <a:pt x="1202531" y="409575"/>
                </a:lnTo>
                <a:lnTo>
                  <a:pt x="1235868" y="404813"/>
                </a:lnTo>
                <a:lnTo>
                  <a:pt x="1235868" y="390525"/>
                </a:lnTo>
                <a:lnTo>
                  <a:pt x="1288256" y="397669"/>
                </a:lnTo>
                <a:lnTo>
                  <a:pt x="1288256" y="378619"/>
                </a:lnTo>
                <a:lnTo>
                  <a:pt x="1335881" y="378619"/>
                </a:lnTo>
                <a:lnTo>
                  <a:pt x="1340643" y="359569"/>
                </a:lnTo>
                <a:lnTo>
                  <a:pt x="1426368" y="361950"/>
                </a:lnTo>
                <a:lnTo>
                  <a:pt x="1445418" y="342900"/>
                </a:lnTo>
                <a:lnTo>
                  <a:pt x="1445418" y="311944"/>
                </a:lnTo>
                <a:lnTo>
                  <a:pt x="1457325" y="311944"/>
                </a:lnTo>
                <a:lnTo>
                  <a:pt x="1462087" y="292894"/>
                </a:lnTo>
                <a:lnTo>
                  <a:pt x="1485900" y="292894"/>
                </a:lnTo>
                <a:lnTo>
                  <a:pt x="1490662" y="283369"/>
                </a:lnTo>
                <a:lnTo>
                  <a:pt x="1531143" y="292894"/>
                </a:lnTo>
                <a:lnTo>
                  <a:pt x="1535906" y="273844"/>
                </a:lnTo>
                <a:lnTo>
                  <a:pt x="1635918" y="283369"/>
                </a:lnTo>
                <a:lnTo>
                  <a:pt x="1640681" y="264319"/>
                </a:lnTo>
                <a:lnTo>
                  <a:pt x="1704975" y="264319"/>
                </a:lnTo>
                <a:lnTo>
                  <a:pt x="1714500" y="245269"/>
                </a:lnTo>
                <a:lnTo>
                  <a:pt x="1757362" y="247650"/>
                </a:lnTo>
                <a:lnTo>
                  <a:pt x="1762125" y="238125"/>
                </a:lnTo>
                <a:lnTo>
                  <a:pt x="1762125" y="211932"/>
                </a:lnTo>
                <a:lnTo>
                  <a:pt x="1809750" y="211932"/>
                </a:lnTo>
                <a:lnTo>
                  <a:pt x="1809750" y="204788"/>
                </a:lnTo>
                <a:lnTo>
                  <a:pt x="1826418" y="204788"/>
                </a:lnTo>
                <a:lnTo>
                  <a:pt x="1828800" y="188119"/>
                </a:lnTo>
                <a:lnTo>
                  <a:pt x="1871662" y="180975"/>
                </a:lnTo>
                <a:lnTo>
                  <a:pt x="1871662" y="180975"/>
                </a:lnTo>
                <a:lnTo>
                  <a:pt x="1890712" y="164307"/>
                </a:lnTo>
                <a:lnTo>
                  <a:pt x="1888331" y="126207"/>
                </a:lnTo>
                <a:lnTo>
                  <a:pt x="1964531" y="121444"/>
                </a:lnTo>
                <a:lnTo>
                  <a:pt x="1969293" y="109538"/>
                </a:lnTo>
                <a:lnTo>
                  <a:pt x="1997868" y="109538"/>
                </a:lnTo>
                <a:lnTo>
                  <a:pt x="1997868" y="97632"/>
                </a:lnTo>
                <a:lnTo>
                  <a:pt x="2095500" y="100013"/>
                </a:lnTo>
                <a:lnTo>
                  <a:pt x="2095500" y="80963"/>
                </a:lnTo>
                <a:lnTo>
                  <a:pt x="2131218" y="80963"/>
                </a:lnTo>
                <a:lnTo>
                  <a:pt x="2135981" y="61913"/>
                </a:lnTo>
                <a:lnTo>
                  <a:pt x="2166937" y="64294"/>
                </a:lnTo>
                <a:lnTo>
                  <a:pt x="2171700" y="52388"/>
                </a:lnTo>
                <a:lnTo>
                  <a:pt x="2257425" y="54769"/>
                </a:lnTo>
                <a:lnTo>
                  <a:pt x="2255043" y="28575"/>
                </a:lnTo>
                <a:lnTo>
                  <a:pt x="2266950" y="28575"/>
                </a:lnTo>
                <a:lnTo>
                  <a:pt x="2266950" y="11907"/>
                </a:lnTo>
                <a:lnTo>
                  <a:pt x="2274093" y="0"/>
                </a:lnTo>
              </a:path>
            </a:pathLst>
          </a:custGeom>
          <a:noFill/>
          <a:ln w="28575">
            <a:solidFill>
              <a:schemeClr val="accent1"/>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5" name="Freeform: Shape 144">
            <a:extLst>
              <a:ext uri="{FF2B5EF4-FFF2-40B4-BE49-F238E27FC236}">
                <a16:creationId xmlns:a16="http://schemas.microsoft.com/office/drawing/2014/main" id="{1CB3D779-763B-5997-38C5-3567EBAD4F48}"/>
              </a:ext>
            </a:extLst>
          </p:cNvPr>
          <p:cNvSpPr/>
          <p:nvPr/>
        </p:nvSpPr>
        <p:spPr bwMode="auto">
          <a:xfrm>
            <a:off x="1895475" y="4505051"/>
            <a:ext cx="2478881" cy="907256"/>
          </a:xfrm>
          <a:custGeom>
            <a:avLst/>
            <a:gdLst>
              <a:gd name="connsiteX0" fmla="*/ 0 w 2478881"/>
              <a:gd name="connsiteY0" fmla="*/ 907256 h 907256"/>
              <a:gd name="connsiteX1" fmla="*/ 180975 w 2478881"/>
              <a:gd name="connsiteY1" fmla="*/ 907256 h 907256"/>
              <a:gd name="connsiteX2" fmla="*/ 180975 w 2478881"/>
              <a:gd name="connsiteY2" fmla="*/ 885825 h 907256"/>
              <a:gd name="connsiteX3" fmla="*/ 233363 w 2478881"/>
              <a:gd name="connsiteY3" fmla="*/ 885825 h 907256"/>
              <a:gd name="connsiteX4" fmla="*/ 233363 w 2478881"/>
              <a:gd name="connsiteY4" fmla="*/ 866775 h 907256"/>
              <a:gd name="connsiteX5" fmla="*/ 307181 w 2478881"/>
              <a:gd name="connsiteY5" fmla="*/ 866775 h 907256"/>
              <a:gd name="connsiteX6" fmla="*/ 307181 w 2478881"/>
              <a:gd name="connsiteY6" fmla="*/ 845343 h 907256"/>
              <a:gd name="connsiteX7" fmla="*/ 357188 w 2478881"/>
              <a:gd name="connsiteY7" fmla="*/ 845343 h 907256"/>
              <a:gd name="connsiteX8" fmla="*/ 357188 w 2478881"/>
              <a:gd name="connsiteY8" fmla="*/ 845343 h 907256"/>
              <a:gd name="connsiteX9" fmla="*/ 404813 w 2478881"/>
              <a:gd name="connsiteY9" fmla="*/ 845343 h 907256"/>
              <a:gd name="connsiteX10" fmla="*/ 428625 w 2478881"/>
              <a:gd name="connsiteY10" fmla="*/ 797718 h 907256"/>
              <a:gd name="connsiteX11" fmla="*/ 504825 w 2478881"/>
              <a:gd name="connsiteY11" fmla="*/ 797718 h 907256"/>
              <a:gd name="connsiteX12" fmla="*/ 504825 w 2478881"/>
              <a:gd name="connsiteY12" fmla="*/ 781050 h 907256"/>
              <a:gd name="connsiteX13" fmla="*/ 573881 w 2478881"/>
              <a:gd name="connsiteY13" fmla="*/ 781050 h 907256"/>
              <a:gd name="connsiteX14" fmla="*/ 573881 w 2478881"/>
              <a:gd name="connsiteY14" fmla="*/ 757237 h 907256"/>
              <a:gd name="connsiteX15" fmla="*/ 638175 w 2478881"/>
              <a:gd name="connsiteY15" fmla="*/ 757237 h 907256"/>
              <a:gd name="connsiteX16" fmla="*/ 638175 w 2478881"/>
              <a:gd name="connsiteY16" fmla="*/ 742950 h 907256"/>
              <a:gd name="connsiteX17" fmla="*/ 733425 w 2478881"/>
              <a:gd name="connsiteY17" fmla="*/ 742950 h 907256"/>
              <a:gd name="connsiteX18" fmla="*/ 733425 w 2478881"/>
              <a:gd name="connsiteY18" fmla="*/ 731043 h 907256"/>
              <a:gd name="connsiteX19" fmla="*/ 781050 w 2478881"/>
              <a:gd name="connsiteY19" fmla="*/ 731043 h 907256"/>
              <a:gd name="connsiteX20" fmla="*/ 781050 w 2478881"/>
              <a:gd name="connsiteY20" fmla="*/ 716756 h 907256"/>
              <a:gd name="connsiteX21" fmla="*/ 819150 w 2478881"/>
              <a:gd name="connsiteY21" fmla="*/ 716756 h 907256"/>
              <a:gd name="connsiteX22" fmla="*/ 819150 w 2478881"/>
              <a:gd name="connsiteY22" fmla="*/ 704850 h 907256"/>
              <a:gd name="connsiteX23" fmla="*/ 854869 w 2478881"/>
              <a:gd name="connsiteY23" fmla="*/ 704850 h 907256"/>
              <a:gd name="connsiteX24" fmla="*/ 862013 w 2478881"/>
              <a:gd name="connsiteY24" fmla="*/ 685800 h 907256"/>
              <a:gd name="connsiteX25" fmla="*/ 862013 w 2478881"/>
              <a:gd name="connsiteY25" fmla="*/ 652462 h 907256"/>
              <a:gd name="connsiteX26" fmla="*/ 890588 w 2478881"/>
              <a:gd name="connsiteY26" fmla="*/ 652462 h 907256"/>
              <a:gd name="connsiteX27" fmla="*/ 890588 w 2478881"/>
              <a:gd name="connsiteY27" fmla="*/ 633412 h 907256"/>
              <a:gd name="connsiteX28" fmla="*/ 921544 w 2478881"/>
              <a:gd name="connsiteY28" fmla="*/ 633412 h 907256"/>
              <a:gd name="connsiteX29" fmla="*/ 954881 w 2478881"/>
              <a:gd name="connsiteY29" fmla="*/ 600075 h 907256"/>
              <a:gd name="connsiteX30" fmla="*/ 966788 w 2478881"/>
              <a:gd name="connsiteY30" fmla="*/ 588168 h 907256"/>
              <a:gd name="connsiteX31" fmla="*/ 976313 w 2478881"/>
              <a:gd name="connsiteY31" fmla="*/ 578643 h 907256"/>
              <a:gd name="connsiteX32" fmla="*/ 1040606 w 2478881"/>
              <a:gd name="connsiteY32" fmla="*/ 578643 h 907256"/>
              <a:gd name="connsiteX33" fmla="*/ 1064419 w 2478881"/>
              <a:gd name="connsiteY33" fmla="*/ 547687 h 907256"/>
              <a:gd name="connsiteX34" fmla="*/ 1166813 w 2478881"/>
              <a:gd name="connsiteY34" fmla="*/ 547687 h 907256"/>
              <a:gd name="connsiteX35" fmla="*/ 1166813 w 2478881"/>
              <a:gd name="connsiteY35" fmla="*/ 523875 h 907256"/>
              <a:gd name="connsiteX36" fmla="*/ 1219200 w 2478881"/>
              <a:gd name="connsiteY36" fmla="*/ 523875 h 907256"/>
              <a:gd name="connsiteX37" fmla="*/ 1273969 w 2478881"/>
              <a:gd name="connsiteY37" fmla="*/ 431006 h 907256"/>
              <a:gd name="connsiteX38" fmla="*/ 1340644 w 2478881"/>
              <a:gd name="connsiteY38" fmla="*/ 431006 h 907256"/>
              <a:gd name="connsiteX39" fmla="*/ 1340644 w 2478881"/>
              <a:gd name="connsiteY39" fmla="*/ 407193 h 907256"/>
              <a:gd name="connsiteX40" fmla="*/ 1383506 w 2478881"/>
              <a:gd name="connsiteY40" fmla="*/ 407193 h 907256"/>
              <a:gd name="connsiteX41" fmla="*/ 1390650 w 2478881"/>
              <a:gd name="connsiteY41" fmla="*/ 400049 h 907256"/>
              <a:gd name="connsiteX42" fmla="*/ 1416844 w 2478881"/>
              <a:gd name="connsiteY42" fmla="*/ 400049 h 907256"/>
              <a:gd name="connsiteX43" fmla="*/ 1416844 w 2478881"/>
              <a:gd name="connsiteY43" fmla="*/ 366712 h 907256"/>
              <a:gd name="connsiteX44" fmla="*/ 1443038 w 2478881"/>
              <a:gd name="connsiteY44" fmla="*/ 366712 h 907256"/>
              <a:gd name="connsiteX45" fmla="*/ 1452563 w 2478881"/>
              <a:gd name="connsiteY45" fmla="*/ 345281 h 907256"/>
              <a:gd name="connsiteX46" fmla="*/ 1493044 w 2478881"/>
              <a:gd name="connsiteY46" fmla="*/ 345281 h 907256"/>
              <a:gd name="connsiteX47" fmla="*/ 1500188 w 2478881"/>
              <a:gd name="connsiteY47" fmla="*/ 330993 h 907256"/>
              <a:gd name="connsiteX48" fmla="*/ 1581150 w 2478881"/>
              <a:gd name="connsiteY48" fmla="*/ 330993 h 907256"/>
              <a:gd name="connsiteX49" fmla="*/ 1583531 w 2478881"/>
              <a:gd name="connsiteY49" fmla="*/ 321468 h 907256"/>
              <a:gd name="connsiteX50" fmla="*/ 1612106 w 2478881"/>
              <a:gd name="connsiteY50" fmla="*/ 321468 h 907256"/>
              <a:gd name="connsiteX51" fmla="*/ 1612106 w 2478881"/>
              <a:gd name="connsiteY51" fmla="*/ 302418 h 907256"/>
              <a:gd name="connsiteX52" fmla="*/ 1640681 w 2478881"/>
              <a:gd name="connsiteY52" fmla="*/ 302418 h 907256"/>
              <a:gd name="connsiteX53" fmla="*/ 1654969 w 2478881"/>
              <a:gd name="connsiteY53" fmla="*/ 271462 h 907256"/>
              <a:gd name="connsiteX54" fmla="*/ 1669256 w 2478881"/>
              <a:gd name="connsiteY54" fmla="*/ 271462 h 907256"/>
              <a:gd name="connsiteX55" fmla="*/ 1681163 w 2478881"/>
              <a:gd name="connsiteY55" fmla="*/ 226218 h 907256"/>
              <a:gd name="connsiteX56" fmla="*/ 1785938 w 2478881"/>
              <a:gd name="connsiteY56" fmla="*/ 226218 h 907256"/>
              <a:gd name="connsiteX57" fmla="*/ 1785938 w 2478881"/>
              <a:gd name="connsiteY57" fmla="*/ 216693 h 907256"/>
              <a:gd name="connsiteX58" fmla="*/ 1804988 w 2478881"/>
              <a:gd name="connsiteY58" fmla="*/ 216693 h 907256"/>
              <a:gd name="connsiteX59" fmla="*/ 1804988 w 2478881"/>
              <a:gd name="connsiteY59" fmla="*/ 200025 h 907256"/>
              <a:gd name="connsiteX60" fmla="*/ 1843088 w 2478881"/>
              <a:gd name="connsiteY60" fmla="*/ 200025 h 907256"/>
              <a:gd name="connsiteX61" fmla="*/ 1847850 w 2478881"/>
              <a:gd name="connsiteY61" fmla="*/ 195263 h 907256"/>
              <a:gd name="connsiteX62" fmla="*/ 1926431 w 2478881"/>
              <a:gd name="connsiteY62" fmla="*/ 195263 h 907256"/>
              <a:gd name="connsiteX63" fmla="*/ 1926431 w 2478881"/>
              <a:gd name="connsiteY63" fmla="*/ 178593 h 907256"/>
              <a:gd name="connsiteX64" fmla="*/ 2012156 w 2478881"/>
              <a:gd name="connsiteY64" fmla="*/ 178593 h 907256"/>
              <a:gd name="connsiteX65" fmla="*/ 2012156 w 2478881"/>
              <a:gd name="connsiteY65" fmla="*/ 178593 h 907256"/>
              <a:gd name="connsiteX66" fmla="*/ 2012156 w 2478881"/>
              <a:gd name="connsiteY66" fmla="*/ 154781 h 907256"/>
              <a:gd name="connsiteX67" fmla="*/ 2052638 w 2478881"/>
              <a:gd name="connsiteY67" fmla="*/ 154781 h 907256"/>
              <a:gd name="connsiteX68" fmla="*/ 2052638 w 2478881"/>
              <a:gd name="connsiteY68" fmla="*/ 145256 h 907256"/>
              <a:gd name="connsiteX69" fmla="*/ 2081213 w 2478881"/>
              <a:gd name="connsiteY69" fmla="*/ 145256 h 907256"/>
              <a:gd name="connsiteX70" fmla="*/ 2081213 w 2478881"/>
              <a:gd name="connsiteY70" fmla="*/ 121443 h 907256"/>
              <a:gd name="connsiteX71" fmla="*/ 2147888 w 2478881"/>
              <a:gd name="connsiteY71" fmla="*/ 121443 h 907256"/>
              <a:gd name="connsiteX72" fmla="*/ 2140744 w 2478881"/>
              <a:gd name="connsiteY72" fmla="*/ 114299 h 907256"/>
              <a:gd name="connsiteX73" fmla="*/ 2307431 w 2478881"/>
              <a:gd name="connsiteY73" fmla="*/ 114299 h 907256"/>
              <a:gd name="connsiteX74" fmla="*/ 2307431 w 2478881"/>
              <a:gd name="connsiteY74" fmla="*/ 95250 h 907256"/>
              <a:gd name="connsiteX75" fmla="*/ 2331244 w 2478881"/>
              <a:gd name="connsiteY75" fmla="*/ 95250 h 907256"/>
              <a:gd name="connsiteX76" fmla="*/ 2331244 w 2478881"/>
              <a:gd name="connsiteY76" fmla="*/ 71437 h 907256"/>
              <a:gd name="connsiteX77" fmla="*/ 2405063 w 2478881"/>
              <a:gd name="connsiteY77" fmla="*/ 71437 h 907256"/>
              <a:gd name="connsiteX78" fmla="*/ 2405063 w 2478881"/>
              <a:gd name="connsiteY78" fmla="*/ 57150 h 907256"/>
              <a:gd name="connsiteX79" fmla="*/ 2436019 w 2478881"/>
              <a:gd name="connsiteY79" fmla="*/ 57150 h 907256"/>
              <a:gd name="connsiteX80" fmla="*/ 2436019 w 2478881"/>
              <a:gd name="connsiteY80" fmla="*/ 35718 h 907256"/>
              <a:gd name="connsiteX81" fmla="*/ 2459831 w 2478881"/>
              <a:gd name="connsiteY81" fmla="*/ 35718 h 907256"/>
              <a:gd name="connsiteX82" fmla="*/ 2478881 w 2478881"/>
              <a:gd name="connsiteY82" fmla="*/ 0 h 90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78881" h="907256">
                <a:moveTo>
                  <a:pt x="0" y="907256"/>
                </a:moveTo>
                <a:lnTo>
                  <a:pt x="180975" y="907256"/>
                </a:lnTo>
                <a:lnTo>
                  <a:pt x="180975" y="885825"/>
                </a:lnTo>
                <a:lnTo>
                  <a:pt x="233363" y="885825"/>
                </a:lnTo>
                <a:lnTo>
                  <a:pt x="233363" y="866775"/>
                </a:lnTo>
                <a:lnTo>
                  <a:pt x="307181" y="866775"/>
                </a:lnTo>
                <a:lnTo>
                  <a:pt x="307181" y="845343"/>
                </a:lnTo>
                <a:lnTo>
                  <a:pt x="357188" y="845343"/>
                </a:lnTo>
                <a:lnTo>
                  <a:pt x="357188" y="845343"/>
                </a:lnTo>
                <a:lnTo>
                  <a:pt x="404813" y="845343"/>
                </a:lnTo>
                <a:lnTo>
                  <a:pt x="428625" y="797718"/>
                </a:lnTo>
                <a:lnTo>
                  <a:pt x="504825" y="797718"/>
                </a:lnTo>
                <a:lnTo>
                  <a:pt x="504825" y="781050"/>
                </a:lnTo>
                <a:lnTo>
                  <a:pt x="573881" y="781050"/>
                </a:lnTo>
                <a:lnTo>
                  <a:pt x="573881" y="757237"/>
                </a:lnTo>
                <a:lnTo>
                  <a:pt x="638175" y="757237"/>
                </a:lnTo>
                <a:lnTo>
                  <a:pt x="638175" y="742950"/>
                </a:lnTo>
                <a:lnTo>
                  <a:pt x="733425" y="742950"/>
                </a:lnTo>
                <a:lnTo>
                  <a:pt x="733425" y="731043"/>
                </a:lnTo>
                <a:lnTo>
                  <a:pt x="781050" y="731043"/>
                </a:lnTo>
                <a:lnTo>
                  <a:pt x="781050" y="716756"/>
                </a:lnTo>
                <a:lnTo>
                  <a:pt x="819150" y="716756"/>
                </a:lnTo>
                <a:lnTo>
                  <a:pt x="819150" y="704850"/>
                </a:lnTo>
                <a:lnTo>
                  <a:pt x="854869" y="704850"/>
                </a:lnTo>
                <a:lnTo>
                  <a:pt x="862013" y="685800"/>
                </a:lnTo>
                <a:lnTo>
                  <a:pt x="862013" y="652462"/>
                </a:lnTo>
                <a:lnTo>
                  <a:pt x="890588" y="652462"/>
                </a:lnTo>
                <a:lnTo>
                  <a:pt x="890588" y="633412"/>
                </a:lnTo>
                <a:lnTo>
                  <a:pt x="921544" y="633412"/>
                </a:lnTo>
                <a:lnTo>
                  <a:pt x="954881" y="600075"/>
                </a:lnTo>
                <a:lnTo>
                  <a:pt x="966788" y="588168"/>
                </a:lnTo>
                <a:lnTo>
                  <a:pt x="976313" y="578643"/>
                </a:lnTo>
                <a:lnTo>
                  <a:pt x="1040606" y="578643"/>
                </a:lnTo>
                <a:lnTo>
                  <a:pt x="1064419" y="547687"/>
                </a:lnTo>
                <a:lnTo>
                  <a:pt x="1166813" y="547687"/>
                </a:lnTo>
                <a:lnTo>
                  <a:pt x="1166813" y="523875"/>
                </a:lnTo>
                <a:lnTo>
                  <a:pt x="1219200" y="523875"/>
                </a:lnTo>
                <a:lnTo>
                  <a:pt x="1273969" y="431006"/>
                </a:lnTo>
                <a:lnTo>
                  <a:pt x="1340644" y="431006"/>
                </a:lnTo>
                <a:lnTo>
                  <a:pt x="1340644" y="407193"/>
                </a:lnTo>
                <a:lnTo>
                  <a:pt x="1383506" y="407193"/>
                </a:lnTo>
                <a:lnTo>
                  <a:pt x="1390650" y="400049"/>
                </a:lnTo>
                <a:lnTo>
                  <a:pt x="1416844" y="400049"/>
                </a:lnTo>
                <a:lnTo>
                  <a:pt x="1416844" y="366712"/>
                </a:lnTo>
                <a:lnTo>
                  <a:pt x="1443038" y="366712"/>
                </a:lnTo>
                <a:lnTo>
                  <a:pt x="1452563" y="345281"/>
                </a:lnTo>
                <a:lnTo>
                  <a:pt x="1493044" y="345281"/>
                </a:lnTo>
                <a:lnTo>
                  <a:pt x="1500188" y="330993"/>
                </a:lnTo>
                <a:lnTo>
                  <a:pt x="1581150" y="330993"/>
                </a:lnTo>
                <a:lnTo>
                  <a:pt x="1583531" y="321468"/>
                </a:lnTo>
                <a:lnTo>
                  <a:pt x="1612106" y="321468"/>
                </a:lnTo>
                <a:lnTo>
                  <a:pt x="1612106" y="302418"/>
                </a:lnTo>
                <a:lnTo>
                  <a:pt x="1640681" y="302418"/>
                </a:lnTo>
                <a:lnTo>
                  <a:pt x="1654969" y="271462"/>
                </a:lnTo>
                <a:lnTo>
                  <a:pt x="1669256" y="271462"/>
                </a:lnTo>
                <a:lnTo>
                  <a:pt x="1681163" y="226218"/>
                </a:lnTo>
                <a:lnTo>
                  <a:pt x="1785938" y="226218"/>
                </a:lnTo>
                <a:lnTo>
                  <a:pt x="1785938" y="216693"/>
                </a:lnTo>
                <a:lnTo>
                  <a:pt x="1804988" y="216693"/>
                </a:lnTo>
                <a:lnTo>
                  <a:pt x="1804988" y="200025"/>
                </a:lnTo>
                <a:lnTo>
                  <a:pt x="1843088" y="200025"/>
                </a:lnTo>
                <a:lnTo>
                  <a:pt x="1847850" y="195263"/>
                </a:lnTo>
                <a:lnTo>
                  <a:pt x="1926431" y="195263"/>
                </a:lnTo>
                <a:lnTo>
                  <a:pt x="1926431" y="178593"/>
                </a:lnTo>
                <a:lnTo>
                  <a:pt x="2012156" y="178593"/>
                </a:lnTo>
                <a:lnTo>
                  <a:pt x="2012156" y="178593"/>
                </a:lnTo>
                <a:lnTo>
                  <a:pt x="2012156" y="154781"/>
                </a:lnTo>
                <a:lnTo>
                  <a:pt x="2052638" y="154781"/>
                </a:lnTo>
                <a:lnTo>
                  <a:pt x="2052638" y="145256"/>
                </a:lnTo>
                <a:lnTo>
                  <a:pt x="2081213" y="145256"/>
                </a:lnTo>
                <a:lnTo>
                  <a:pt x="2081213" y="121443"/>
                </a:lnTo>
                <a:lnTo>
                  <a:pt x="2147888" y="121443"/>
                </a:lnTo>
                <a:lnTo>
                  <a:pt x="2140744" y="114299"/>
                </a:lnTo>
                <a:lnTo>
                  <a:pt x="2307431" y="114299"/>
                </a:lnTo>
                <a:lnTo>
                  <a:pt x="2307431" y="95250"/>
                </a:lnTo>
                <a:lnTo>
                  <a:pt x="2331244" y="95250"/>
                </a:lnTo>
                <a:lnTo>
                  <a:pt x="2331244" y="71437"/>
                </a:lnTo>
                <a:lnTo>
                  <a:pt x="2405063" y="71437"/>
                </a:lnTo>
                <a:lnTo>
                  <a:pt x="2405063" y="57150"/>
                </a:lnTo>
                <a:lnTo>
                  <a:pt x="2436019" y="57150"/>
                </a:lnTo>
                <a:lnTo>
                  <a:pt x="2436019" y="35718"/>
                </a:lnTo>
                <a:lnTo>
                  <a:pt x="2459831" y="35718"/>
                </a:lnTo>
                <a:lnTo>
                  <a:pt x="2478881" y="0"/>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8" name="TextBox 147">
            <a:extLst>
              <a:ext uri="{FF2B5EF4-FFF2-40B4-BE49-F238E27FC236}">
                <a16:creationId xmlns:a16="http://schemas.microsoft.com/office/drawing/2014/main" id="{6818F3A8-A674-C350-3913-B94CAF6FEABC}"/>
              </a:ext>
            </a:extLst>
          </p:cNvPr>
          <p:cNvSpPr txBox="1"/>
          <p:nvPr/>
        </p:nvSpPr>
        <p:spPr bwMode="auto">
          <a:xfrm>
            <a:off x="401312" y="6370004"/>
            <a:ext cx="64470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Lv. JAMA. 2022;327:1888.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72398186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8A9F1B46-4639-F8CA-B75B-EB3AE866B64A}"/>
              </a:ext>
            </a:extLst>
          </p:cNvPr>
          <p:cNvSpPr>
            <a:spLocks noGrp="1"/>
          </p:cNvSpPr>
          <p:nvPr>
            <p:ph type="title"/>
          </p:nvPr>
        </p:nvSpPr>
        <p:spPr/>
        <p:txBody>
          <a:bodyPr/>
          <a:lstStyle/>
          <a:p>
            <a:r>
              <a:rPr lang="en-US" dirty="0"/>
              <a:t>TESTING: Primary Outcome</a:t>
            </a:r>
          </a:p>
        </p:txBody>
      </p:sp>
      <p:sp>
        <p:nvSpPr>
          <p:cNvPr id="6" name="TextBox 5">
            <a:extLst>
              <a:ext uri="{FF2B5EF4-FFF2-40B4-BE49-F238E27FC236}">
                <a16:creationId xmlns:a16="http://schemas.microsoft.com/office/drawing/2014/main" id="{659407D9-500A-AD1D-E826-BBE4E9829A5C}"/>
              </a:ext>
            </a:extLst>
          </p:cNvPr>
          <p:cNvSpPr txBox="1"/>
          <p:nvPr/>
        </p:nvSpPr>
        <p:spPr bwMode="auto">
          <a:xfrm>
            <a:off x="631129" y="1033413"/>
            <a:ext cx="110452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Outcome in Study of Effect of Oral Methylprednisolone on Kidney Function Decline in Patients With IgA Nephropathy</a:t>
            </a:r>
          </a:p>
        </p:txBody>
      </p:sp>
      <p:sp>
        <p:nvSpPr>
          <p:cNvPr id="7" name="TextBox 6">
            <a:extLst>
              <a:ext uri="{FF2B5EF4-FFF2-40B4-BE49-F238E27FC236}">
                <a16:creationId xmlns:a16="http://schemas.microsoft.com/office/drawing/2014/main" id="{E18D87AA-DD76-C9A1-AD1F-8947B97B2CE8}"/>
              </a:ext>
            </a:extLst>
          </p:cNvPr>
          <p:cNvSpPr txBox="1"/>
          <p:nvPr/>
        </p:nvSpPr>
        <p:spPr bwMode="auto">
          <a:xfrm>
            <a:off x="1255747" y="1566694"/>
            <a:ext cx="2926442" cy="433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Characteristic</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Randomized glucocorticoid dose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Full dose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Reduced dose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Baseline proteinuria, g/day</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&lt;3.0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≥3.0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Baseline kidney function, mL/min/1.73 m</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&lt;50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≥50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Baseline histological lesion scoring</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Ancestry</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Chinese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Non-Chinese</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Age, yr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&lt;50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≥50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Time between biopsy and randomization, yr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Overall    </a:t>
            </a:r>
          </a:p>
        </p:txBody>
      </p:sp>
      <p:sp>
        <p:nvSpPr>
          <p:cNvPr id="8" name="TextBox 7">
            <a:extLst>
              <a:ext uri="{FF2B5EF4-FFF2-40B4-BE49-F238E27FC236}">
                <a16:creationId xmlns:a16="http://schemas.microsoft.com/office/drawing/2014/main" id="{A50E25F7-B42F-3EF4-F48D-77F5CA9A7E19}"/>
              </a:ext>
            </a:extLst>
          </p:cNvPr>
          <p:cNvSpPr txBox="1"/>
          <p:nvPr/>
        </p:nvSpPr>
        <p:spPr bwMode="auto">
          <a:xfrm>
            <a:off x="3762720" y="1373044"/>
            <a:ext cx="1483996" cy="433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n/N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Methylprednisolone</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67/136 (49)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7/121 (6)</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42/192 (22)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32/65 (49)</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46/97 (47)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28/160 (18)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53/185 (29)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21/72 (29)</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67/195 (34)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7/62 (11)</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64/215 (30)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10/42 (24)</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59/193 (31)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15/64 (23)</a:t>
            </a:r>
          </a:p>
        </p:txBody>
      </p:sp>
      <p:sp>
        <p:nvSpPr>
          <p:cNvPr id="9" name="TextBox 8">
            <a:extLst>
              <a:ext uri="{FF2B5EF4-FFF2-40B4-BE49-F238E27FC236}">
                <a16:creationId xmlns:a16="http://schemas.microsoft.com/office/drawing/2014/main" id="{C12960FE-256A-F051-2ACA-066D8B65C0F5}"/>
              </a:ext>
            </a:extLst>
          </p:cNvPr>
          <p:cNvSpPr txBox="1"/>
          <p:nvPr/>
        </p:nvSpPr>
        <p:spPr bwMode="auto">
          <a:xfrm>
            <a:off x="5208187" y="1557710"/>
            <a:ext cx="922047"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84/126 (67)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20/120 (17)</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66/185 (36)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38/61 (62)</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53/91 (58)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51/155 (33)</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82/191 (43)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22/55 (40)</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84/184 (34)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20/62 (32)</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91/212 (43)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13/34 (38)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81/179 (45)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23/67 (34)</a:t>
            </a:r>
          </a:p>
        </p:txBody>
      </p:sp>
      <p:sp>
        <p:nvSpPr>
          <p:cNvPr id="3" name="TextBox 2">
            <a:extLst>
              <a:ext uri="{FF2B5EF4-FFF2-40B4-BE49-F238E27FC236}">
                <a16:creationId xmlns:a16="http://schemas.microsoft.com/office/drawing/2014/main" id="{084FD97B-1A44-1F7E-183E-9420D0DA7CC5}"/>
              </a:ext>
            </a:extLst>
          </p:cNvPr>
          <p:cNvSpPr txBox="1"/>
          <p:nvPr/>
        </p:nvSpPr>
        <p:spPr bwMode="auto">
          <a:xfrm>
            <a:off x="6220994" y="1377782"/>
            <a:ext cx="1181734"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0.58 (0.41-0.81)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0.27 (0.11-0.65)</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0.46 (0.31-0.68)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0.60 (0.36-0.98)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0.62 (0.41-0.93)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0.43 (0.27-0.68)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0.55 (0.39-0.78)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0.47 (0.25-0.88)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0.61 (0.44-0.84)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0.24 (0.10-0.56)</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0.48 (0.35-0.67)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0.70 (0.29-1.67)</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0.56 (0.40-0.78)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0.45 (0.23-0.87)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0.53 (0.39-0.72)</a:t>
            </a:r>
          </a:p>
        </p:txBody>
      </p:sp>
      <p:sp>
        <p:nvSpPr>
          <p:cNvPr id="4" name="TextBox 3">
            <a:extLst>
              <a:ext uri="{FF2B5EF4-FFF2-40B4-BE49-F238E27FC236}">
                <a16:creationId xmlns:a16="http://schemas.microsoft.com/office/drawing/2014/main" id="{028C4C0B-5841-38FD-C382-68E25D5E9A0D}"/>
              </a:ext>
            </a:extLst>
          </p:cNvPr>
          <p:cNvSpPr txBox="1"/>
          <p:nvPr/>
        </p:nvSpPr>
        <p:spPr bwMode="auto">
          <a:xfrm>
            <a:off x="9700649" y="1562447"/>
            <a:ext cx="1217641" cy="433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for Interaction</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.69</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.048</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&lt;.001</a:t>
            </a:r>
          </a:p>
        </p:txBody>
      </p:sp>
      <p:cxnSp>
        <p:nvCxnSpPr>
          <p:cNvPr id="10" name="Straight Connector 9">
            <a:extLst>
              <a:ext uri="{FF2B5EF4-FFF2-40B4-BE49-F238E27FC236}">
                <a16:creationId xmlns:a16="http://schemas.microsoft.com/office/drawing/2014/main" id="{EB805DE1-D2A6-176A-62DC-C82E7127DE76}"/>
              </a:ext>
            </a:extLst>
          </p:cNvPr>
          <p:cNvCxnSpPr/>
          <p:nvPr/>
        </p:nvCxnSpPr>
        <p:spPr bwMode="auto">
          <a:xfrm>
            <a:off x="9039078" y="1818708"/>
            <a:ext cx="0" cy="4153011"/>
          </a:xfrm>
          <a:prstGeom prst="line">
            <a:avLst/>
          </a:prstGeom>
          <a:noFill/>
          <a:ln w="28575" cap="flat" cmpd="sng" algn="ctr">
            <a:solidFill>
              <a:schemeClr val="bg1"/>
            </a:solidFill>
            <a:prstDash val="solid"/>
            <a:round/>
            <a:headEnd type="none" w="med" len="med"/>
            <a:tailEnd type="none" w="med" len="med"/>
          </a:ln>
          <a:effectLst/>
        </p:spPr>
      </p:cxnSp>
      <p:grpSp>
        <p:nvGrpSpPr>
          <p:cNvPr id="27" name="Group 26">
            <a:extLst>
              <a:ext uri="{FF2B5EF4-FFF2-40B4-BE49-F238E27FC236}">
                <a16:creationId xmlns:a16="http://schemas.microsoft.com/office/drawing/2014/main" id="{93DF06EF-1686-CF30-1A0C-182CD314BB21}"/>
              </a:ext>
            </a:extLst>
          </p:cNvPr>
          <p:cNvGrpSpPr/>
          <p:nvPr/>
        </p:nvGrpSpPr>
        <p:grpSpPr>
          <a:xfrm>
            <a:off x="7687549" y="5971719"/>
            <a:ext cx="1993838" cy="75828"/>
            <a:chOff x="7056491" y="6177776"/>
            <a:chExt cx="1993838" cy="75828"/>
          </a:xfrm>
        </p:grpSpPr>
        <p:cxnSp>
          <p:nvCxnSpPr>
            <p:cNvPr id="12" name="Straight Connector 11">
              <a:extLst>
                <a:ext uri="{FF2B5EF4-FFF2-40B4-BE49-F238E27FC236}">
                  <a16:creationId xmlns:a16="http://schemas.microsoft.com/office/drawing/2014/main" id="{49D7FE95-EAAE-474A-B046-A8B0D4A20D25}"/>
                </a:ext>
              </a:extLst>
            </p:cNvPr>
            <p:cNvCxnSpPr>
              <a:cxnSpLocks/>
            </p:cNvCxnSpPr>
            <p:nvPr/>
          </p:nvCxnSpPr>
          <p:spPr bwMode="auto">
            <a:xfrm>
              <a:off x="7056491" y="6177776"/>
              <a:ext cx="199383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2DFA2AF6-80BC-F163-9A9C-39C70E173F63}"/>
                </a:ext>
              </a:extLst>
            </p:cNvPr>
            <p:cNvCxnSpPr>
              <a:cxnSpLocks/>
            </p:cNvCxnSpPr>
            <p:nvPr/>
          </p:nvCxnSpPr>
          <p:spPr bwMode="auto">
            <a:xfrm>
              <a:off x="7065414"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2690594-967F-71F0-FCCA-72B3429A1AF3}"/>
                </a:ext>
              </a:extLst>
            </p:cNvPr>
            <p:cNvCxnSpPr>
              <a:cxnSpLocks/>
            </p:cNvCxnSpPr>
            <p:nvPr/>
          </p:nvCxnSpPr>
          <p:spPr bwMode="auto">
            <a:xfrm>
              <a:off x="7472062"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99F91FDB-1DD0-83EA-2C6F-075072F6727D}"/>
                </a:ext>
              </a:extLst>
            </p:cNvPr>
            <p:cNvCxnSpPr>
              <a:cxnSpLocks/>
            </p:cNvCxnSpPr>
            <p:nvPr/>
          </p:nvCxnSpPr>
          <p:spPr bwMode="auto">
            <a:xfrm>
              <a:off x="7704751"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3B6AEE7-03A4-DAA4-35FA-C0D7669DD368}"/>
                </a:ext>
              </a:extLst>
            </p:cNvPr>
            <p:cNvCxnSpPr>
              <a:cxnSpLocks/>
            </p:cNvCxnSpPr>
            <p:nvPr/>
          </p:nvCxnSpPr>
          <p:spPr bwMode="auto">
            <a:xfrm>
              <a:off x="7870530"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489CEFD-2774-0237-3257-F768DC20F87A}"/>
                </a:ext>
              </a:extLst>
            </p:cNvPr>
            <p:cNvCxnSpPr>
              <a:cxnSpLocks/>
            </p:cNvCxnSpPr>
            <p:nvPr/>
          </p:nvCxnSpPr>
          <p:spPr bwMode="auto">
            <a:xfrm>
              <a:off x="8000630"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C591C82D-4467-8EE6-CEE2-50B3DA801BC5}"/>
                </a:ext>
              </a:extLst>
            </p:cNvPr>
            <p:cNvCxnSpPr>
              <a:cxnSpLocks/>
            </p:cNvCxnSpPr>
            <p:nvPr/>
          </p:nvCxnSpPr>
          <p:spPr bwMode="auto">
            <a:xfrm>
              <a:off x="8099507"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6038F76-160B-5889-4B94-9E6FD028FFAE}"/>
                </a:ext>
              </a:extLst>
            </p:cNvPr>
            <p:cNvCxnSpPr>
              <a:cxnSpLocks/>
            </p:cNvCxnSpPr>
            <p:nvPr/>
          </p:nvCxnSpPr>
          <p:spPr bwMode="auto">
            <a:xfrm>
              <a:off x="8189459"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23A6E25-9ADD-8A27-10EE-1819799B32DF}"/>
                </a:ext>
              </a:extLst>
            </p:cNvPr>
            <p:cNvCxnSpPr>
              <a:cxnSpLocks/>
            </p:cNvCxnSpPr>
            <p:nvPr/>
          </p:nvCxnSpPr>
          <p:spPr bwMode="auto">
            <a:xfrm>
              <a:off x="8266030"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D8F0885-2ECF-CFAA-C328-C9ED8313FF52}"/>
                </a:ext>
              </a:extLst>
            </p:cNvPr>
            <p:cNvCxnSpPr>
              <a:cxnSpLocks/>
            </p:cNvCxnSpPr>
            <p:nvPr/>
          </p:nvCxnSpPr>
          <p:spPr bwMode="auto">
            <a:xfrm>
              <a:off x="8342603"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45CFA78-B979-9678-D4BA-859285517FEC}"/>
                </a:ext>
              </a:extLst>
            </p:cNvPr>
            <p:cNvCxnSpPr>
              <a:cxnSpLocks/>
            </p:cNvCxnSpPr>
            <p:nvPr/>
          </p:nvCxnSpPr>
          <p:spPr bwMode="auto">
            <a:xfrm>
              <a:off x="8408020"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E4ED489-6E27-6032-A81A-000203C8299C}"/>
                </a:ext>
              </a:extLst>
            </p:cNvPr>
            <p:cNvCxnSpPr>
              <a:cxnSpLocks/>
            </p:cNvCxnSpPr>
            <p:nvPr/>
          </p:nvCxnSpPr>
          <p:spPr bwMode="auto">
            <a:xfrm>
              <a:off x="8805746" y="6177776"/>
              <a:ext cx="0" cy="7582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AF9AA65-6EAE-F2CD-BB46-6797D172D9DC}"/>
                </a:ext>
              </a:extLst>
            </p:cNvPr>
            <p:cNvCxnSpPr>
              <a:cxnSpLocks/>
            </p:cNvCxnSpPr>
            <p:nvPr/>
          </p:nvCxnSpPr>
          <p:spPr bwMode="auto">
            <a:xfrm>
              <a:off x="9045869" y="6177776"/>
              <a:ext cx="0" cy="75828"/>
            </a:xfrm>
            <a:prstGeom prst="line">
              <a:avLst/>
            </a:prstGeom>
            <a:noFill/>
            <a:ln w="28575" cap="flat" cmpd="sng" algn="ctr">
              <a:solidFill>
                <a:schemeClr val="bg1"/>
              </a:solidFill>
              <a:prstDash val="solid"/>
              <a:round/>
              <a:headEnd type="none" w="med" len="med"/>
              <a:tailEnd type="none" w="med" len="med"/>
            </a:ln>
            <a:effectLst/>
          </p:spPr>
        </p:cxnSp>
      </p:grpSp>
      <p:sp>
        <p:nvSpPr>
          <p:cNvPr id="28" name="TextBox 27">
            <a:extLst>
              <a:ext uri="{FF2B5EF4-FFF2-40B4-BE49-F238E27FC236}">
                <a16:creationId xmlns:a16="http://schemas.microsoft.com/office/drawing/2014/main" id="{BFAA7C4B-465F-1A6A-C2BA-E9BD06E3F8D4}"/>
              </a:ext>
            </a:extLst>
          </p:cNvPr>
          <p:cNvSpPr txBox="1"/>
          <p:nvPr/>
        </p:nvSpPr>
        <p:spPr bwMode="auto">
          <a:xfrm>
            <a:off x="7514566" y="599262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0.1</a:t>
            </a:r>
          </a:p>
        </p:txBody>
      </p:sp>
      <p:sp>
        <p:nvSpPr>
          <p:cNvPr id="29" name="TextBox 28">
            <a:extLst>
              <a:ext uri="{FF2B5EF4-FFF2-40B4-BE49-F238E27FC236}">
                <a16:creationId xmlns:a16="http://schemas.microsoft.com/office/drawing/2014/main" id="{0B51C6AB-E28C-B9A7-4AEC-C20D9CBF0B3A}"/>
              </a:ext>
            </a:extLst>
          </p:cNvPr>
          <p:cNvSpPr txBox="1"/>
          <p:nvPr/>
        </p:nvSpPr>
        <p:spPr bwMode="auto">
          <a:xfrm>
            <a:off x="8911931" y="5991605"/>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0" name="TextBox 29">
            <a:extLst>
              <a:ext uri="{FF2B5EF4-FFF2-40B4-BE49-F238E27FC236}">
                <a16:creationId xmlns:a16="http://schemas.microsoft.com/office/drawing/2014/main" id="{FA3BB4D8-1DB3-225E-11D3-3F65876D5A66}"/>
              </a:ext>
            </a:extLst>
          </p:cNvPr>
          <p:cNvSpPr txBox="1"/>
          <p:nvPr/>
        </p:nvSpPr>
        <p:spPr bwMode="auto">
          <a:xfrm>
            <a:off x="9545320" y="5991605"/>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1" name="TextBox 30">
            <a:extLst>
              <a:ext uri="{FF2B5EF4-FFF2-40B4-BE49-F238E27FC236}">
                <a16:creationId xmlns:a16="http://schemas.microsoft.com/office/drawing/2014/main" id="{61C8C020-487D-9BC1-5AF9-2BC80C5DE8C2}"/>
              </a:ext>
            </a:extLst>
          </p:cNvPr>
          <p:cNvSpPr txBox="1"/>
          <p:nvPr/>
        </p:nvSpPr>
        <p:spPr bwMode="auto">
          <a:xfrm>
            <a:off x="8378859" y="1377324"/>
            <a:ext cx="7088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p>
        </p:txBody>
      </p:sp>
      <p:sp>
        <p:nvSpPr>
          <p:cNvPr id="32" name="TextBox 31">
            <a:extLst>
              <a:ext uri="{FF2B5EF4-FFF2-40B4-BE49-F238E27FC236}">
                <a16:creationId xmlns:a16="http://schemas.microsoft.com/office/drawing/2014/main" id="{103AFA66-5AC4-0D13-E7D5-F6E57A4C8462}"/>
              </a:ext>
            </a:extLst>
          </p:cNvPr>
          <p:cNvSpPr txBox="1"/>
          <p:nvPr/>
        </p:nvSpPr>
        <p:spPr bwMode="auto">
          <a:xfrm>
            <a:off x="9020300" y="6208643"/>
            <a:ext cx="11303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Favors Placebo</a:t>
            </a:r>
          </a:p>
        </p:txBody>
      </p:sp>
      <p:cxnSp>
        <p:nvCxnSpPr>
          <p:cNvPr id="36" name="Straight Arrow Connector 35">
            <a:extLst>
              <a:ext uri="{FF2B5EF4-FFF2-40B4-BE49-F238E27FC236}">
                <a16:creationId xmlns:a16="http://schemas.microsoft.com/office/drawing/2014/main" id="{2312E9C9-A523-44A5-C51D-78FF0E690401}"/>
              </a:ext>
            </a:extLst>
          </p:cNvPr>
          <p:cNvCxnSpPr>
            <a:cxnSpLocks/>
          </p:cNvCxnSpPr>
          <p:nvPr/>
        </p:nvCxnSpPr>
        <p:spPr bwMode="auto">
          <a:xfrm>
            <a:off x="9104404" y="6250764"/>
            <a:ext cx="956125" cy="0"/>
          </a:xfrm>
          <a:prstGeom prst="straightConnector1">
            <a:avLst/>
          </a:prstGeom>
          <a:noFill/>
          <a:ln w="28575" cap="flat" cmpd="sng" algn="ctr">
            <a:solidFill>
              <a:schemeClr val="bg1"/>
            </a:solidFill>
            <a:prstDash val="solid"/>
            <a:round/>
            <a:headEnd type="none" w="med" len="med"/>
            <a:tailEnd type="triangle"/>
          </a:ln>
          <a:effectLst/>
        </p:spPr>
      </p:cxnSp>
      <p:cxnSp>
        <p:nvCxnSpPr>
          <p:cNvPr id="38" name="Straight Arrow Connector 37">
            <a:extLst>
              <a:ext uri="{FF2B5EF4-FFF2-40B4-BE49-F238E27FC236}">
                <a16:creationId xmlns:a16="http://schemas.microsoft.com/office/drawing/2014/main" id="{2A210C2B-12BF-68C2-F3E0-4EA373D6E0CB}"/>
              </a:ext>
            </a:extLst>
          </p:cNvPr>
          <p:cNvCxnSpPr>
            <a:cxnSpLocks/>
          </p:cNvCxnSpPr>
          <p:nvPr/>
        </p:nvCxnSpPr>
        <p:spPr bwMode="auto">
          <a:xfrm flipH="1">
            <a:off x="7464525" y="6250764"/>
            <a:ext cx="1574553" cy="0"/>
          </a:xfrm>
          <a:prstGeom prst="straightConnector1">
            <a:avLst/>
          </a:prstGeom>
          <a:noFill/>
          <a:ln w="28575" cap="flat" cmpd="sng" algn="ctr">
            <a:solidFill>
              <a:schemeClr val="bg1"/>
            </a:solidFill>
            <a:prstDash val="solid"/>
            <a:round/>
            <a:headEnd type="none" w="med" len="med"/>
            <a:tailEnd type="triangle"/>
          </a:ln>
          <a:effectLst/>
        </p:spPr>
      </p:cxnSp>
      <p:sp>
        <p:nvSpPr>
          <p:cNvPr id="41" name="TextBox 40">
            <a:extLst>
              <a:ext uri="{FF2B5EF4-FFF2-40B4-BE49-F238E27FC236}">
                <a16:creationId xmlns:a16="http://schemas.microsoft.com/office/drawing/2014/main" id="{D6A36872-263A-3105-758E-DC0CBD757841}"/>
              </a:ext>
            </a:extLst>
          </p:cNvPr>
          <p:cNvSpPr txBox="1"/>
          <p:nvPr/>
        </p:nvSpPr>
        <p:spPr bwMode="auto">
          <a:xfrm>
            <a:off x="7194684" y="6208643"/>
            <a:ext cx="19263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Favors Methylprednisolone</a:t>
            </a:r>
          </a:p>
        </p:txBody>
      </p:sp>
      <p:cxnSp>
        <p:nvCxnSpPr>
          <p:cNvPr id="42" name="Straight Connector 41">
            <a:extLst>
              <a:ext uri="{FF2B5EF4-FFF2-40B4-BE49-F238E27FC236}">
                <a16:creationId xmlns:a16="http://schemas.microsoft.com/office/drawing/2014/main" id="{C3820AF9-9189-5EF3-0DD9-173D60B1D58C}"/>
              </a:ext>
            </a:extLst>
          </p:cNvPr>
          <p:cNvCxnSpPr>
            <a:cxnSpLocks/>
          </p:cNvCxnSpPr>
          <p:nvPr/>
        </p:nvCxnSpPr>
        <p:spPr bwMode="auto">
          <a:xfrm>
            <a:off x="8659193" y="1887842"/>
            <a:ext cx="0" cy="3785024"/>
          </a:xfrm>
          <a:prstGeom prst="line">
            <a:avLst/>
          </a:prstGeom>
          <a:noFill/>
          <a:ln w="28575" cap="flat" cmpd="sng" algn="ctr">
            <a:solidFill>
              <a:schemeClr val="bg1"/>
            </a:solidFill>
            <a:prstDash val="sysDot"/>
            <a:round/>
            <a:headEnd type="none" w="med" len="med"/>
            <a:tailEnd type="none" w="med" len="med"/>
          </a:ln>
          <a:effectLst/>
        </p:spPr>
      </p:cxnSp>
      <p:cxnSp>
        <p:nvCxnSpPr>
          <p:cNvPr id="45" name="Straight Connector 44">
            <a:extLst>
              <a:ext uri="{FF2B5EF4-FFF2-40B4-BE49-F238E27FC236}">
                <a16:creationId xmlns:a16="http://schemas.microsoft.com/office/drawing/2014/main" id="{2A1DAE10-E4DB-B3FA-7BA2-AFD6DE381F46}"/>
              </a:ext>
            </a:extLst>
          </p:cNvPr>
          <p:cNvCxnSpPr>
            <a:cxnSpLocks/>
          </p:cNvCxnSpPr>
          <p:nvPr/>
        </p:nvCxnSpPr>
        <p:spPr bwMode="auto">
          <a:xfrm>
            <a:off x="8501588" y="2064331"/>
            <a:ext cx="410343" cy="0"/>
          </a:xfrm>
          <a:prstGeom prst="line">
            <a:avLst/>
          </a:prstGeom>
          <a:noFill/>
          <a:ln w="28575" cap="flat" cmpd="sng" algn="ctr">
            <a:solidFill>
              <a:schemeClr val="bg1"/>
            </a:solidFill>
            <a:prstDash val="solid"/>
            <a:round/>
            <a:headEnd type="none" w="med" len="med"/>
            <a:tailEnd type="none" w="med" len="med"/>
          </a:ln>
          <a:effectLst/>
        </p:spPr>
      </p:cxnSp>
      <p:sp>
        <p:nvSpPr>
          <p:cNvPr id="47" name="Rectangle 46">
            <a:extLst>
              <a:ext uri="{FF2B5EF4-FFF2-40B4-BE49-F238E27FC236}">
                <a16:creationId xmlns:a16="http://schemas.microsoft.com/office/drawing/2014/main" id="{483D0F92-AD4F-17D8-BDF8-C99E82BA2DC1}"/>
              </a:ext>
            </a:extLst>
          </p:cNvPr>
          <p:cNvSpPr/>
          <p:nvPr/>
        </p:nvSpPr>
        <p:spPr bwMode="auto">
          <a:xfrm>
            <a:off x="8678500" y="2030262"/>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48" name="Straight Connector 47">
            <a:extLst>
              <a:ext uri="{FF2B5EF4-FFF2-40B4-BE49-F238E27FC236}">
                <a16:creationId xmlns:a16="http://schemas.microsoft.com/office/drawing/2014/main" id="{5EAE9314-DE55-105D-E0B8-3A12CA3F5908}"/>
              </a:ext>
            </a:extLst>
          </p:cNvPr>
          <p:cNvCxnSpPr>
            <a:cxnSpLocks/>
          </p:cNvCxnSpPr>
          <p:nvPr/>
        </p:nvCxnSpPr>
        <p:spPr bwMode="auto">
          <a:xfrm>
            <a:off x="7749083" y="2247438"/>
            <a:ext cx="1029688" cy="0"/>
          </a:xfrm>
          <a:prstGeom prst="line">
            <a:avLst/>
          </a:prstGeom>
          <a:noFill/>
          <a:ln w="28575" cap="flat" cmpd="sng" algn="ctr">
            <a:solidFill>
              <a:schemeClr val="bg1"/>
            </a:solidFill>
            <a:prstDash val="solid"/>
            <a:round/>
            <a:headEnd type="none" w="med" len="med"/>
            <a:tailEnd type="none" w="med" len="med"/>
          </a:ln>
          <a:effectLst/>
        </p:spPr>
      </p:cxnSp>
      <p:sp>
        <p:nvSpPr>
          <p:cNvPr id="49" name="Rectangle 48">
            <a:extLst>
              <a:ext uri="{FF2B5EF4-FFF2-40B4-BE49-F238E27FC236}">
                <a16:creationId xmlns:a16="http://schemas.microsoft.com/office/drawing/2014/main" id="{4F0C1309-689B-BC9D-0C5F-39B61867B45C}"/>
              </a:ext>
            </a:extLst>
          </p:cNvPr>
          <p:cNvSpPr/>
          <p:nvPr/>
        </p:nvSpPr>
        <p:spPr bwMode="auto">
          <a:xfrm>
            <a:off x="8238389" y="2213369"/>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1" name="Straight Connector 50">
            <a:extLst>
              <a:ext uri="{FF2B5EF4-FFF2-40B4-BE49-F238E27FC236}">
                <a16:creationId xmlns:a16="http://schemas.microsoft.com/office/drawing/2014/main" id="{D3987750-60AD-AD07-2443-9656C40313F7}"/>
              </a:ext>
            </a:extLst>
          </p:cNvPr>
          <p:cNvCxnSpPr>
            <a:cxnSpLocks/>
          </p:cNvCxnSpPr>
          <p:nvPr/>
        </p:nvCxnSpPr>
        <p:spPr bwMode="auto">
          <a:xfrm>
            <a:off x="8349095" y="2609273"/>
            <a:ext cx="471422" cy="0"/>
          </a:xfrm>
          <a:prstGeom prst="line">
            <a:avLst/>
          </a:prstGeom>
          <a:noFill/>
          <a:ln w="28575" cap="flat" cmpd="sng" algn="ctr">
            <a:solidFill>
              <a:schemeClr val="bg1"/>
            </a:solidFill>
            <a:prstDash val="solid"/>
            <a:round/>
            <a:headEnd type="none" w="med" len="med"/>
            <a:tailEnd type="none" w="med" len="med"/>
          </a:ln>
          <a:effectLst/>
        </p:spPr>
      </p:cxnSp>
      <p:sp>
        <p:nvSpPr>
          <p:cNvPr id="52" name="Rectangle 51">
            <a:extLst>
              <a:ext uri="{FF2B5EF4-FFF2-40B4-BE49-F238E27FC236}">
                <a16:creationId xmlns:a16="http://schemas.microsoft.com/office/drawing/2014/main" id="{C0510012-1466-0B47-DC37-F60DF2BBB54E}"/>
              </a:ext>
            </a:extLst>
          </p:cNvPr>
          <p:cNvSpPr/>
          <p:nvPr/>
        </p:nvSpPr>
        <p:spPr bwMode="auto">
          <a:xfrm>
            <a:off x="8543437" y="2576640"/>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4" name="Straight Connector 53">
            <a:extLst>
              <a:ext uri="{FF2B5EF4-FFF2-40B4-BE49-F238E27FC236}">
                <a16:creationId xmlns:a16="http://schemas.microsoft.com/office/drawing/2014/main" id="{7E1F9680-1AA9-957C-9334-2FCF3C971CD1}"/>
              </a:ext>
            </a:extLst>
          </p:cNvPr>
          <p:cNvCxnSpPr>
            <a:cxnSpLocks/>
          </p:cNvCxnSpPr>
          <p:nvPr/>
        </p:nvCxnSpPr>
        <p:spPr bwMode="auto">
          <a:xfrm>
            <a:off x="8432553" y="2795792"/>
            <a:ext cx="584335" cy="0"/>
          </a:xfrm>
          <a:prstGeom prst="line">
            <a:avLst/>
          </a:prstGeom>
          <a:noFill/>
          <a:ln w="28575" cap="flat" cmpd="sng" algn="ctr">
            <a:solidFill>
              <a:schemeClr val="bg1"/>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4E853343-5016-C566-10A8-39B469C9A966}"/>
              </a:ext>
            </a:extLst>
          </p:cNvPr>
          <p:cNvSpPr/>
          <p:nvPr/>
        </p:nvSpPr>
        <p:spPr bwMode="auto">
          <a:xfrm>
            <a:off x="8703405" y="2763159"/>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7" name="Straight Connector 56">
            <a:extLst>
              <a:ext uri="{FF2B5EF4-FFF2-40B4-BE49-F238E27FC236}">
                <a16:creationId xmlns:a16="http://schemas.microsoft.com/office/drawing/2014/main" id="{01A7C8CA-2F34-256B-992B-152A60EF49CD}"/>
              </a:ext>
            </a:extLst>
          </p:cNvPr>
          <p:cNvCxnSpPr>
            <a:cxnSpLocks/>
          </p:cNvCxnSpPr>
          <p:nvPr/>
        </p:nvCxnSpPr>
        <p:spPr bwMode="auto">
          <a:xfrm>
            <a:off x="8501588" y="3161039"/>
            <a:ext cx="487160" cy="0"/>
          </a:xfrm>
          <a:prstGeom prst="line">
            <a:avLst/>
          </a:prstGeom>
          <a:noFill/>
          <a:ln w="28575" cap="flat" cmpd="sng" algn="ctr">
            <a:solidFill>
              <a:schemeClr val="bg1"/>
            </a:solidFill>
            <a:prstDash val="solid"/>
            <a:round/>
            <a:headEnd type="none" w="med" len="med"/>
            <a:tailEnd type="none" w="med" len="med"/>
          </a:ln>
          <a:effectLst/>
        </p:spPr>
      </p:cxnSp>
      <p:sp>
        <p:nvSpPr>
          <p:cNvPr id="58" name="Rectangle 57">
            <a:extLst>
              <a:ext uri="{FF2B5EF4-FFF2-40B4-BE49-F238E27FC236}">
                <a16:creationId xmlns:a16="http://schemas.microsoft.com/office/drawing/2014/main" id="{54483607-A522-247A-D0E7-DE80341ACD25}"/>
              </a:ext>
            </a:extLst>
          </p:cNvPr>
          <p:cNvSpPr/>
          <p:nvPr/>
        </p:nvSpPr>
        <p:spPr bwMode="auto">
          <a:xfrm>
            <a:off x="8719643" y="3128406"/>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60" name="Straight Connector 59">
            <a:extLst>
              <a:ext uri="{FF2B5EF4-FFF2-40B4-BE49-F238E27FC236}">
                <a16:creationId xmlns:a16="http://schemas.microsoft.com/office/drawing/2014/main" id="{EF9626D1-9BE7-B7E7-D015-8DDA504FBBBC}"/>
              </a:ext>
            </a:extLst>
          </p:cNvPr>
          <p:cNvCxnSpPr>
            <a:cxnSpLocks/>
          </p:cNvCxnSpPr>
          <p:nvPr/>
        </p:nvCxnSpPr>
        <p:spPr bwMode="auto">
          <a:xfrm>
            <a:off x="8275352" y="3341696"/>
            <a:ext cx="541753" cy="0"/>
          </a:xfrm>
          <a:prstGeom prst="line">
            <a:avLst/>
          </a:prstGeom>
          <a:noFill/>
          <a:ln w="28575" cap="flat" cmpd="sng" algn="ctr">
            <a:solidFill>
              <a:schemeClr val="bg1"/>
            </a:solidFill>
            <a:prstDash val="solid"/>
            <a:round/>
            <a:headEnd type="none" w="med" len="med"/>
            <a:tailEnd type="none" w="med" len="med"/>
          </a:ln>
          <a:effectLst/>
        </p:spPr>
      </p:cxnSp>
      <p:sp>
        <p:nvSpPr>
          <p:cNvPr id="61" name="Rectangle 60">
            <a:extLst>
              <a:ext uri="{FF2B5EF4-FFF2-40B4-BE49-F238E27FC236}">
                <a16:creationId xmlns:a16="http://schemas.microsoft.com/office/drawing/2014/main" id="{8491D785-C3CE-5DBE-169D-200B2FF15180}"/>
              </a:ext>
            </a:extLst>
          </p:cNvPr>
          <p:cNvSpPr/>
          <p:nvPr/>
        </p:nvSpPr>
        <p:spPr bwMode="auto">
          <a:xfrm>
            <a:off x="8503423" y="3312475"/>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63" name="Straight Connector 62">
            <a:extLst>
              <a:ext uri="{FF2B5EF4-FFF2-40B4-BE49-F238E27FC236}">
                <a16:creationId xmlns:a16="http://schemas.microsoft.com/office/drawing/2014/main" id="{1BB0F34E-EC1E-82ED-1710-80EAE18DA829}"/>
              </a:ext>
            </a:extLst>
          </p:cNvPr>
          <p:cNvCxnSpPr>
            <a:cxnSpLocks/>
          </p:cNvCxnSpPr>
          <p:nvPr/>
        </p:nvCxnSpPr>
        <p:spPr bwMode="auto">
          <a:xfrm>
            <a:off x="8486985" y="3715667"/>
            <a:ext cx="410103" cy="0"/>
          </a:xfrm>
          <a:prstGeom prst="line">
            <a:avLst/>
          </a:prstGeom>
          <a:noFill/>
          <a:ln w="28575" cap="flat" cmpd="sng" algn="ctr">
            <a:solidFill>
              <a:schemeClr val="bg1"/>
            </a:solidFill>
            <a:prstDash val="solid"/>
            <a:round/>
            <a:headEnd type="none" w="med" len="med"/>
            <a:tailEnd type="none" w="med" len="med"/>
          </a:ln>
          <a:effectLst/>
        </p:spPr>
      </p:cxnSp>
      <p:sp>
        <p:nvSpPr>
          <p:cNvPr id="64" name="Rectangle 63">
            <a:extLst>
              <a:ext uri="{FF2B5EF4-FFF2-40B4-BE49-F238E27FC236}">
                <a16:creationId xmlns:a16="http://schemas.microsoft.com/office/drawing/2014/main" id="{D867C6A3-65D9-C978-5BA1-A2EF7A366CC5}"/>
              </a:ext>
            </a:extLst>
          </p:cNvPr>
          <p:cNvSpPr/>
          <p:nvPr/>
        </p:nvSpPr>
        <p:spPr bwMode="auto">
          <a:xfrm>
            <a:off x="8652975" y="3683034"/>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66" name="Straight Connector 65">
            <a:extLst>
              <a:ext uri="{FF2B5EF4-FFF2-40B4-BE49-F238E27FC236}">
                <a16:creationId xmlns:a16="http://schemas.microsoft.com/office/drawing/2014/main" id="{CD1253DB-DC0D-92E5-99F8-6BE91DAA4CB8}"/>
              </a:ext>
            </a:extLst>
          </p:cNvPr>
          <p:cNvCxnSpPr>
            <a:cxnSpLocks/>
          </p:cNvCxnSpPr>
          <p:nvPr/>
        </p:nvCxnSpPr>
        <p:spPr bwMode="auto">
          <a:xfrm>
            <a:off x="8230805" y="3891012"/>
            <a:ext cx="739444" cy="0"/>
          </a:xfrm>
          <a:prstGeom prst="line">
            <a:avLst/>
          </a:prstGeom>
          <a:noFill/>
          <a:ln w="28575" cap="flat" cmpd="sng" algn="ctr">
            <a:solidFill>
              <a:schemeClr val="bg1"/>
            </a:solidFill>
            <a:prstDash val="solid"/>
            <a:round/>
            <a:headEnd type="none" w="med" len="med"/>
            <a:tailEnd type="none" w="med" len="med"/>
          </a:ln>
          <a:effectLst/>
        </p:spPr>
      </p:cxnSp>
      <p:sp>
        <p:nvSpPr>
          <p:cNvPr id="67" name="Rectangle 66">
            <a:extLst>
              <a:ext uri="{FF2B5EF4-FFF2-40B4-BE49-F238E27FC236}">
                <a16:creationId xmlns:a16="http://schemas.microsoft.com/office/drawing/2014/main" id="{91706070-C4C6-AE75-8919-AC26D85965B8}"/>
              </a:ext>
            </a:extLst>
          </p:cNvPr>
          <p:cNvSpPr/>
          <p:nvPr/>
        </p:nvSpPr>
        <p:spPr bwMode="auto">
          <a:xfrm>
            <a:off x="8556740" y="3858379"/>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69" name="Straight Connector 68">
            <a:extLst>
              <a:ext uri="{FF2B5EF4-FFF2-40B4-BE49-F238E27FC236}">
                <a16:creationId xmlns:a16="http://schemas.microsoft.com/office/drawing/2014/main" id="{E8886E2E-B081-ADEE-9D2C-C4409092000E}"/>
              </a:ext>
            </a:extLst>
          </p:cNvPr>
          <p:cNvCxnSpPr>
            <a:cxnSpLocks/>
          </p:cNvCxnSpPr>
          <p:nvPr/>
        </p:nvCxnSpPr>
        <p:spPr bwMode="auto">
          <a:xfrm>
            <a:off x="8553322" y="4259621"/>
            <a:ext cx="389223" cy="0"/>
          </a:xfrm>
          <a:prstGeom prst="line">
            <a:avLst/>
          </a:prstGeom>
          <a:noFill/>
          <a:ln w="28575" cap="flat" cmpd="sng" algn="ctr">
            <a:solidFill>
              <a:schemeClr val="bg1"/>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C7C3865E-F935-F4ED-BE86-17E487349878}"/>
              </a:ext>
            </a:extLst>
          </p:cNvPr>
          <p:cNvSpPr/>
          <p:nvPr/>
        </p:nvSpPr>
        <p:spPr bwMode="auto">
          <a:xfrm>
            <a:off x="8713816" y="4230400"/>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72" name="Straight Connector 71">
            <a:extLst>
              <a:ext uri="{FF2B5EF4-FFF2-40B4-BE49-F238E27FC236}">
                <a16:creationId xmlns:a16="http://schemas.microsoft.com/office/drawing/2014/main" id="{642815CD-8693-54CF-95FE-D0C436318292}"/>
              </a:ext>
            </a:extLst>
          </p:cNvPr>
          <p:cNvCxnSpPr>
            <a:cxnSpLocks/>
          </p:cNvCxnSpPr>
          <p:nvPr/>
        </p:nvCxnSpPr>
        <p:spPr bwMode="auto">
          <a:xfrm>
            <a:off x="7687549" y="4440328"/>
            <a:ext cx="1015856" cy="0"/>
          </a:xfrm>
          <a:prstGeom prst="line">
            <a:avLst/>
          </a:prstGeom>
          <a:noFill/>
          <a:ln w="28575" cap="flat" cmpd="sng" algn="ctr">
            <a:solidFill>
              <a:schemeClr val="bg1"/>
            </a:solidFill>
            <a:prstDash val="solid"/>
            <a:round/>
            <a:headEnd type="none" w="med" len="med"/>
            <a:tailEnd type="none" w="med" len="med"/>
          </a:ln>
          <a:effectLst/>
        </p:spPr>
      </p:cxnSp>
      <p:sp>
        <p:nvSpPr>
          <p:cNvPr id="73" name="Rectangle 72">
            <a:extLst>
              <a:ext uri="{FF2B5EF4-FFF2-40B4-BE49-F238E27FC236}">
                <a16:creationId xmlns:a16="http://schemas.microsoft.com/office/drawing/2014/main" id="{A1648AB0-7591-B324-2C6A-02CEFC6C40C4}"/>
              </a:ext>
            </a:extLst>
          </p:cNvPr>
          <p:cNvSpPr/>
          <p:nvPr/>
        </p:nvSpPr>
        <p:spPr bwMode="auto">
          <a:xfrm>
            <a:off x="8170093" y="4407695"/>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75" name="Straight Connector 74">
            <a:extLst>
              <a:ext uri="{FF2B5EF4-FFF2-40B4-BE49-F238E27FC236}">
                <a16:creationId xmlns:a16="http://schemas.microsoft.com/office/drawing/2014/main" id="{BD288631-A41E-6FF8-A324-DF4B1F4A34F7}"/>
              </a:ext>
            </a:extLst>
          </p:cNvPr>
          <p:cNvCxnSpPr>
            <a:cxnSpLocks/>
          </p:cNvCxnSpPr>
          <p:nvPr/>
        </p:nvCxnSpPr>
        <p:spPr bwMode="auto">
          <a:xfrm>
            <a:off x="8407767" y="4803125"/>
            <a:ext cx="389223" cy="0"/>
          </a:xfrm>
          <a:prstGeom prst="line">
            <a:avLst/>
          </a:prstGeom>
          <a:noFill/>
          <a:ln w="28575" cap="flat" cmpd="sng" algn="ctr">
            <a:solidFill>
              <a:schemeClr val="bg1"/>
            </a:solidFill>
            <a:prstDash val="solid"/>
            <a:round/>
            <a:headEnd type="none" w="med" len="med"/>
            <a:tailEnd type="none" w="med" len="med"/>
          </a:ln>
          <a:effectLst/>
        </p:spPr>
      </p:cxnSp>
      <p:sp>
        <p:nvSpPr>
          <p:cNvPr id="76" name="Rectangle 75">
            <a:extLst>
              <a:ext uri="{FF2B5EF4-FFF2-40B4-BE49-F238E27FC236}">
                <a16:creationId xmlns:a16="http://schemas.microsoft.com/office/drawing/2014/main" id="{F76924F5-04E8-99FB-A437-D7E07F5DA7B8}"/>
              </a:ext>
            </a:extLst>
          </p:cNvPr>
          <p:cNvSpPr/>
          <p:nvPr/>
        </p:nvSpPr>
        <p:spPr bwMode="auto">
          <a:xfrm>
            <a:off x="8568261" y="4773904"/>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77" name="Straight Connector 76">
            <a:extLst>
              <a:ext uri="{FF2B5EF4-FFF2-40B4-BE49-F238E27FC236}">
                <a16:creationId xmlns:a16="http://schemas.microsoft.com/office/drawing/2014/main" id="{1F0CE92F-1031-759F-7CB9-B9B2DC3C3535}"/>
              </a:ext>
            </a:extLst>
          </p:cNvPr>
          <p:cNvCxnSpPr>
            <a:cxnSpLocks/>
          </p:cNvCxnSpPr>
          <p:nvPr/>
        </p:nvCxnSpPr>
        <p:spPr bwMode="auto">
          <a:xfrm>
            <a:off x="8314446" y="4993056"/>
            <a:ext cx="1015856" cy="0"/>
          </a:xfrm>
          <a:prstGeom prst="line">
            <a:avLst/>
          </a:prstGeom>
          <a:noFill/>
          <a:ln w="28575" cap="flat" cmpd="sng" algn="ctr">
            <a:solidFill>
              <a:schemeClr val="bg1"/>
            </a:solidFill>
            <a:prstDash val="solid"/>
            <a:round/>
            <a:headEnd type="none" w="med" len="med"/>
            <a:tailEnd type="none" w="med" len="med"/>
          </a:ln>
          <a:effectLst/>
        </p:spPr>
      </p:cxnSp>
      <p:sp>
        <p:nvSpPr>
          <p:cNvPr id="78" name="Rectangle 77">
            <a:extLst>
              <a:ext uri="{FF2B5EF4-FFF2-40B4-BE49-F238E27FC236}">
                <a16:creationId xmlns:a16="http://schemas.microsoft.com/office/drawing/2014/main" id="{A2D03493-D909-E593-4874-335F38840704}"/>
              </a:ext>
            </a:extLst>
          </p:cNvPr>
          <p:cNvSpPr/>
          <p:nvPr/>
        </p:nvSpPr>
        <p:spPr bwMode="auto">
          <a:xfrm>
            <a:off x="8796990" y="4960423"/>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79" name="Straight Connector 78">
            <a:extLst>
              <a:ext uri="{FF2B5EF4-FFF2-40B4-BE49-F238E27FC236}">
                <a16:creationId xmlns:a16="http://schemas.microsoft.com/office/drawing/2014/main" id="{561926D2-992F-57D5-8CAD-98DA18B82F6A}"/>
              </a:ext>
            </a:extLst>
          </p:cNvPr>
          <p:cNvCxnSpPr>
            <a:cxnSpLocks/>
          </p:cNvCxnSpPr>
          <p:nvPr/>
        </p:nvCxnSpPr>
        <p:spPr bwMode="auto">
          <a:xfrm>
            <a:off x="8496805" y="5354816"/>
            <a:ext cx="389223" cy="0"/>
          </a:xfrm>
          <a:prstGeom prst="line">
            <a:avLst/>
          </a:prstGeom>
          <a:noFill/>
          <a:ln w="28575" cap="flat" cmpd="sng" algn="ctr">
            <a:solidFill>
              <a:schemeClr val="bg1"/>
            </a:solidFill>
            <a:prstDash val="solid"/>
            <a:round/>
            <a:headEnd type="none" w="med" len="med"/>
            <a:tailEnd type="none" w="med" len="med"/>
          </a:ln>
          <a:effectLst/>
        </p:spPr>
      </p:cxnSp>
      <p:sp>
        <p:nvSpPr>
          <p:cNvPr id="80" name="Rectangle 79">
            <a:extLst>
              <a:ext uri="{FF2B5EF4-FFF2-40B4-BE49-F238E27FC236}">
                <a16:creationId xmlns:a16="http://schemas.microsoft.com/office/drawing/2014/main" id="{EEB3DCC8-570C-10FA-AF72-44EC36147802}"/>
              </a:ext>
            </a:extLst>
          </p:cNvPr>
          <p:cNvSpPr/>
          <p:nvPr/>
        </p:nvSpPr>
        <p:spPr bwMode="auto">
          <a:xfrm>
            <a:off x="8657299" y="5325595"/>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81" name="Straight Connector 80">
            <a:extLst>
              <a:ext uri="{FF2B5EF4-FFF2-40B4-BE49-F238E27FC236}">
                <a16:creationId xmlns:a16="http://schemas.microsoft.com/office/drawing/2014/main" id="{A510805B-798C-C75E-5645-FD4FC95866AD}"/>
              </a:ext>
            </a:extLst>
          </p:cNvPr>
          <p:cNvCxnSpPr>
            <a:cxnSpLocks/>
          </p:cNvCxnSpPr>
          <p:nvPr/>
        </p:nvCxnSpPr>
        <p:spPr bwMode="auto">
          <a:xfrm>
            <a:off x="8170093" y="5543334"/>
            <a:ext cx="772452" cy="0"/>
          </a:xfrm>
          <a:prstGeom prst="line">
            <a:avLst/>
          </a:prstGeom>
          <a:noFill/>
          <a:ln w="28575" cap="flat" cmpd="sng" algn="ctr">
            <a:solidFill>
              <a:schemeClr val="bg1"/>
            </a:solidFill>
            <a:prstDash val="solid"/>
            <a:round/>
            <a:headEnd type="none" w="med" len="med"/>
            <a:tailEnd type="none" w="med" len="med"/>
          </a:ln>
          <a:effectLst/>
        </p:spPr>
      </p:cxnSp>
      <p:sp>
        <p:nvSpPr>
          <p:cNvPr id="82" name="Rectangle 81">
            <a:extLst>
              <a:ext uri="{FF2B5EF4-FFF2-40B4-BE49-F238E27FC236}">
                <a16:creationId xmlns:a16="http://schemas.microsoft.com/office/drawing/2014/main" id="{FB4E3AE0-E226-4587-7E22-0401A6689755}"/>
              </a:ext>
            </a:extLst>
          </p:cNvPr>
          <p:cNvSpPr/>
          <p:nvPr/>
        </p:nvSpPr>
        <p:spPr bwMode="auto">
          <a:xfrm>
            <a:off x="8531681" y="5514113"/>
            <a:ext cx="56517" cy="5651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Diamond 83">
            <a:extLst>
              <a:ext uri="{FF2B5EF4-FFF2-40B4-BE49-F238E27FC236}">
                <a16:creationId xmlns:a16="http://schemas.microsoft.com/office/drawing/2014/main" id="{6CE36E12-4D1D-DE7B-E0F9-2CD2BAF54CB6}"/>
              </a:ext>
            </a:extLst>
          </p:cNvPr>
          <p:cNvSpPr/>
          <p:nvPr/>
        </p:nvSpPr>
        <p:spPr bwMode="auto">
          <a:xfrm>
            <a:off x="8466513" y="5672866"/>
            <a:ext cx="389223" cy="108917"/>
          </a:xfrm>
          <a:prstGeom prst="diamond">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2" name="Picture 1">
            <a:extLst>
              <a:ext uri="{FF2B5EF4-FFF2-40B4-BE49-F238E27FC236}">
                <a16:creationId xmlns:a16="http://schemas.microsoft.com/office/drawing/2014/main" id="{E195DC90-7E32-E9E3-ADA3-2A2B0A4AA42E}"/>
              </a:ext>
            </a:extLst>
          </p:cNvPr>
          <p:cNvPicPr>
            <a:picLocks noChangeAspect="1"/>
          </p:cNvPicPr>
          <p:nvPr/>
        </p:nvPicPr>
        <p:blipFill>
          <a:blip r:embed="rId3"/>
          <a:stretch>
            <a:fillRect/>
          </a:stretch>
        </p:blipFill>
        <p:spPr>
          <a:xfrm>
            <a:off x="395807" y="6370378"/>
            <a:ext cx="6108721" cy="323116"/>
          </a:xfrm>
          <a:prstGeom prst="rect">
            <a:avLst/>
          </a:prstGeom>
        </p:spPr>
      </p:pic>
    </p:spTree>
    <p:extLst>
      <p:ext uri="{BB962C8B-B14F-4D97-AF65-F5344CB8AC3E}">
        <p14:creationId xmlns:p14="http://schemas.microsoft.com/office/powerpoint/2010/main" val="72784535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78951D-4CED-9E59-4CA7-016FCB6A9119}"/>
              </a:ext>
            </a:extLst>
          </p:cNvPr>
          <p:cNvSpPr>
            <a:spLocks noGrp="1"/>
          </p:cNvSpPr>
          <p:nvPr>
            <p:ph type="title"/>
          </p:nvPr>
        </p:nvSpPr>
        <p:spPr/>
        <p:txBody>
          <a:bodyPr/>
          <a:lstStyle/>
          <a:p>
            <a:r>
              <a:rPr lang="en-US" dirty="0"/>
              <a:t>Alternative Pharmacologic Therapies Evaluated for IgAN</a:t>
            </a:r>
          </a:p>
        </p:txBody>
      </p:sp>
      <p:sp>
        <p:nvSpPr>
          <p:cNvPr id="4" name="TextBox 3">
            <a:extLst>
              <a:ext uri="{FF2B5EF4-FFF2-40B4-BE49-F238E27FC236}">
                <a16:creationId xmlns:a16="http://schemas.microsoft.com/office/drawing/2014/main" id="{79FFDF1C-2FE4-12DE-025D-6B2FA417E841}"/>
              </a:ext>
            </a:extLst>
          </p:cNvPr>
          <p:cNvSpPr txBox="1"/>
          <p:nvPr/>
        </p:nvSpPr>
        <p:spPr bwMode="auto">
          <a:xfrm>
            <a:off x="399469" y="6373911"/>
            <a:ext cx="85661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KDIGO Glomerular Diseases Work Group. Kidney Int. 2021;100:S1. </a:t>
            </a:r>
          </a:p>
        </p:txBody>
      </p:sp>
      <p:graphicFrame>
        <p:nvGraphicFramePr>
          <p:cNvPr id="5" name="Table 4">
            <a:extLst>
              <a:ext uri="{FF2B5EF4-FFF2-40B4-BE49-F238E27FC236}">
                <a16:creationId xmlns:a16="http://schemas.microsoft.com/office/drawing/2014/main" id="{A33C8E26-D252-0168-5A04-2203CFC132E3}"/>
              </a:ext>
            </a:extLst>
          </p:cNvPr>
          <p:cNvGraphicFramePr>
            <a:graphicFrameLocks noGrp="1"/>
          </p:cNvGraphicFramePr>
          <p:nvPr>
            <p:extLst>
              <p:ext uri="{D42A27DB-BD31-4B8C-83A1-F6EECF244321}">
                <p14:modId xmlns:p14="http://schemas.microsoft.com/office/powerpoint/2010/main" val="212644792"/>
              </p:ext>
            </p:extLst>
          </p:nvPr>
        </p:nvGraphicFramePr>
        <p:xfrm>
          <a:off x="714232" y="1586795"/>
          <a:ext cx="10791968" cy="4389120"/>
        </p:xfrm>
        <a:graphic>
          <a:graphicData uri="http://schemas.openxmlformats.org/drawingml/2006/table">
            <a:tbl>
              <a:tblPr firstRow="1" bandRow="1"/>
              <a:tblGrid>
                <a:gridCol w="1736847">
                  <a:extLst>
                    <a:ext uri="{9D8B030D-6E8A-4147-A177-3AD203B41FA5}">
                      <a16:colId xmlns:a16="http://schemas.microsoft.com/office/drawing/2014/main" val="2806816928"/>
                    </a:ext>
                  </a:extLst>
                </a:gridCol>
                <a:gridCol w="2555587">
                  <a:extLst>
                    <a:ext uri="{9D8B030D-6E8A-4147-A177-3AD203B41FA5}">
                      <a16:colId xmlns:a16="http://schemas.microsoft.com/office/drawing/2014/main" val="336833454"/>
                    </a:ext>
                  </a:extLst>
                </a:gridCol>
                <a:gridCol w="6499534">
                  <a:extLst>
                    <a:ext uri="{9D8B030D-6E8A-4147-A177-3AD203B41FA5}">
                      <a16:colId xmlns:a16="http://schemas.microsoft.com/office/drawing/2014/main" val="51210927"/>
                    </a:ext>
                  </a:extLst>
                </a:gridCol>
              </a:tblGrid>
              <a:tr h="143103">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l">
                        <a:lnSpc>
                          <a:spcPct val="100000"/>
                        </a:lnSpc>
                        <a:spcBef>
                          <a:spcPts val="0"/>
                        </a:spcBef>
                        <a:spcAft>
                          <a:spcPct val="0"/>
                        </a:spcAft>
                        <a:buClrTx/>
                        <a:buFontTx/>
                        <a:buNone/>
                      </a:pPr>
                      <a:r>
                        <a:rPr lang="en-US" sz="1200" b="1" dirty="0">
                          <a:solidFill>
                            <a:schemeClr val="tx1"/>
                          </a:solidFill>
                          <a:latin typeface="Calibri" panose="020F0502020204030204" pitchFamily="34" charset="0"/>
                        </a:rPr>
                        <a:t>Cyclophosphamide</a:t>
                      </a:r>
                    </a:p>
                  </a:txBody>
                  <a:tcPr anchor="ctr">
                    <a:lnL w="12700" cmpd="sng">
                      <a:noFill/>
                    </a:lnL>
                    <a:lnR w="12700" cmpd="sng">
                      <a:noFill/>
                    </a:lnR>
                    <a:lnT w="12700" cmpd="sng">
                      <a:no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Not recommended</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Unless in setting of rapidly progressive IgAN</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469380074"/>
                  </a:ext>
                </a:extLst>
              </a:tr>
              <a:tr h="14310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tx1"/>
                          </a:solidFill>
                          <a:latin typeface="Calibri" panose="020F0502020204030204" pitchFamily="34" charset="0"/>
                        </a:rPr>
                        <a:t>Calcineurin inhibitors</a:t>
                      </a:r>
                    </a:p>
                  </a:txBody>
                  <a:tcPr anchor="ctr">
                    <a:lnL w="12700" cmpd="sng">
                      <a:noFill/>
                    </a:lnL>
                    <a:lnR w="12700" cmpd="sng">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Not recommended</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 documented evidence of efficacy</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930295799"/>
                  </a:ext>
                </a:extLst>
              </a:tr>
              <a:tr h="143103">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tx1"/>
                          </a:solidFill>
                          <a:latin typeface="Calibri" panose="020F0502020204030204" pitchFamily="34" charset="0"/>
                        </a:rPr>
                        <a:t>Rituximab</a:t>
                      </a:r>
                    </a:p>
                  </a:txBody>
                  <a:tcPr anchor="ctr">
                    <a:lnL w="12700" cmpd="sng">
                      <a:noFill/>
                    </a:lnL>
                    <a:lnR w="12700" cmpd="sng">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Not recommended</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 documented evidence of efficacy</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792946663"/>
                  </a:ext>
                </a:extLst>
              </a:tr>
              <a:tr h="2432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tx1"/>
                          </a:solidFill>
                          <a:latin typeface="Calibri" panose="020F0502020204030204" pitchFamily="34" charset="0"/>
                        </a:rPr>
                        <a:t>Fish oil</a:t>
                      </a:r>
                    </a:p>
                  </a:txBody>
                  <a:tcPr anchor="ctr">
                    <a:lnL w="12700" cmpd="sng">
                      <a:noFill/>
                    </a:lnL>
                    <a:lnR w="12700" cmpd="sng">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Not recommended</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100"/>
                        </a:spcBef>
                        <a:spcAft>
                          <a:spcPct val="0"/>
                        </a:spcAft>
                        <a:buClrTx/>
                        <a:buFontTx/>
                        <a:buNone/>
                      </a:pPr>
                      <a:r>
                        <a:rPr lang="en-US" sz="1200" b="0" dirty="0">
                          <a:solidFill>
                            <a:schemeClr val="bg1"/>
                          </a:solidFill>
                          <a:latin typeface="Calibri" panose="020F0502020204030204" pitchFamily="34" charset="0"/>
                        </a:rPr>
                        <a:t>Patients who wish to take fish oil should be advised of dose and formulation used </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in published clinical trials that reported efficacy</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79593497"/>
                  </a:ext>
                </a:extLst>
              </a:tr>
              <a:tr h="543792">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tx1"/>
                          </a:solidFill>
                          <a:latin typeface="Calibri" panose="020F0502020204030204" pitchFamily="34" charset="0"/>
                        </a:rPr>
                        <a:t>MMF</a:t>
                      </a:r>
                    </a:p>
                  </a:txBody>
                  <a:tcPr anchor="ctr">
                    <a:lnL w="12700" cmpd="sng">
                      <a:noFill/>
                    </a:lnL>
                    <a:lnR w="12700" cmpd="sng">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bg1"/>
                          </a:solidFill>
                          <a:latin typeface="Calibri" panose="020F0502020204030204" pitchFamily="34" charset="0"/>
                        </a:rPr>
                        <a:t>Chinese patients</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In those patients in whom glucocorticoids are being considered, MMF may be used as glucocorticoid-sparing agent</a:t>
                      </a:r>
                      <a:endParaRPr lang="en-US" sz="1200" dirty="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100"/>
                        </a:spcBef>
                        <a:spcAft>
                          <a:spcPct val="0"/>
                        </a:spcAft>
                        <a:buClrTx/>
                        <a:buFontTx/>
                        <a:buNone/>
                      </a:pPr>
                      <a:r>
                        <a:rPr lang="en-US" sz="1200" b="0" dirty="0">
                          <a:solidFill>
                            <a:schemeClr val="bg1"/>
                          </a:solidFill>
                          <a:latin typeface="Calibri" panose="020F0502020204030204" pitchFamily="34" charset="0"/>
                        </a:rPr>
                        <a:t>In single RCT conducted in China, MMF with low-dose glucocorticoids was noninferior to standard-dose glucocorticoids for treatment of incident of IgAN presenting with proliferative histologic lesions (E or C lesions with or without necrosis) on kidney biopsy and proteinuria &gt;1.0 g/day; there were significantly fewer glucocorticoid-related adverse events in combination therapy arm</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565053689"/>
                  </a:ext>
                </a:extLst>
              </a:tr>
              <a:tr h="343447">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b="0">
                        <a:solidFill>
                          <a:schemeClr val="tx1"/>
                        </a:solidFill>
                        <a:latin typeface="Calibri" panose="020F0502020204030204" pitchFamily="34" charset="0"/>
                      </a:endParaRPr>
                    </a:p>
                  </a:txBody>
                  <a:tcPr anchor="ctr">
                    <a:lnL w="12700" cmpd="sng">
                      <a:noFill/>
                    </a:lnL>
                    <a:lnR w="12700" cmpd="sng">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bg1"/>
                          </a:solidFill>
                          <a:latin typeface="Calibri" panose="020F0502020204030204" pitchFamily="34" charset="0"/>
                        </a:rPr>
                        <a:t>Non-Chinese patients </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There is insufficient evidence </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to support use of MMF</a:t>
                      </a:r>
                      <a:endParaRPr lang="en-US" sz="1200" dirty="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In RCTs of MMF in non-Chinese patients, there was no evidence for efficacy of MMF monotherapy</a:t>
                      </a:r>
                      <a:endParaRPr lang="en-US" sz="1200" b="0" baseline="30000" dirty="0">
                        <a:solidFill>
                          <a:schemeClr val="bg1"/>
                        </a:solidFill>
                        <a:latin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bg1"/>
                        </a:solidFill>
                        <a:latin typeface="Calibri" panose="020F0502020204030204" pitchFamily="34" charset="0"/>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51924500"/>
                  </a:ext>
                </a:extLst>
              </a:tr>
              <a:tr h="443620">
                <a:tc row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Calibri" panose="020F0502020204030204" pitchFamily="34" charset="0"/>
                        </a:rPr>
                        <a:t>Hydroxychloroquine</a:t>
                      </a:r>
                    </a:p>
                  </a:txBody>
                  <a:tcPr anchor="ctr">
                    <a:lnL w="12700" cmpd="sng">
                      <a:noFill/>
                    </a:lnL>
                    <a:lnR w="12700" cmpd="sng">
                      <a:noFill/>
                    </a:lnR>
                    <a:lnT w="12700" cap="flat" cmpd="sng" algn="ctr">
                      <a:solidFill>
                        <a:srgbClr val="FFFFFF"/>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bg1"/>
                          </a:solidFill>
                          <a:latin typeface="Calibri" panose="020F0502020204030204" pitchFamily="34" charset="0"/>
                        </a:rPr>
                        <a:t>Chinese patients</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In those patients who remain at high risk of progression despite optimized supportive care</a:t>
                      </a:r>
                      <a:endParaRPr lang="en-US" sz="1200" dirty="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100"/>
                        </a:spcBef>
                        <a:spcAft>
                          <a:spcPct val="0"/>
                        </a:spcAft>
                        <a:buClrTx/>
                        <a:buFontTx/>
                        <a:buNone/>
                      </a:pPr>
                      <a:r>
                        <a:rPr lang="en-US" sz="1200" b="0" dirty="0">
                          <a:solidFill>
                            <a:schemeClr val="bg1"/>
                          </a:solidFill>
                          <a:latin typeface="Calibri" panose="020F0502020204030204" pitchFamily="34" charset="0"/>
                        </a:rPr>
                        <a:t>In small, short-term RCT conducted in China, hydroxychloroquine introduced to patients with proteinuria of 0.75-3.5 g/day despite optimized ACEi/ARB reduced proteinuria by 48% vs 10% in placebo group at 6 mo</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813611743"/>
                  </a:ext>
                </a:extLst>
              </a:tr>
              <a:tr h="343447">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b="0">
                        <a:solidFill>
                          <a:schemeClr val="tx1"/>
                        </a:solidFill>
                        <a:latin typeface="Calibri" panose="020F0502020204030204" pitchFamily="34" charset="0"/>
                      </a:endParaRP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ct val="100000"/>
                        </a:lnSpc>
                        <a:spcBef>
                          <a:spcPts val="0"/>
                        </a:spcBef>
                        <a:spcAft>
                          <a:spcPct val="0"/>
                        </a:spcAft>
                        <a:buClrTx/>
                        <a:buFontTx/>
                        <a:buNone/>
                      </a:pPr>
                      <a:r>
                        <a:rPr lang="en-US" sz="1200" b="1" dirty="0">
                          <a:solidFill>
                            <a:schemeClr val="bg1"/>
                          </a:solidFill>
                          <a:latin typeface="Calibri" panose="020F0502020204030204" pitchFamily="34" charset="0"/>
                        </a:rPr>
                        <a:t>Non-Chinese patients</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There is insufficient evidence to support use in those patients</a:t>
                      </a: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rPr>
                        <a:t>Hydroxychloroquine has not been evaluated in non-Chinese patients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bg1"/>
                        </a:solidFill>
                        <a:latin typeface="Calibri" panose="020F0502020204030204" pitchFamily="34" charset="0"/>
                      </a:endParaRPr>
                    </a:p>
                  </a:txBody>
                  <a:tcPr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28295167"/>
                  </a:ext>
                </a:extLst>
              </a:tr>
            </a:tbl>
          </a:graphicData>
        </a:graphic>
      </p:graphicFrame>
    </p:spTree>
    <p:extLst>
      <p:ext uri="{BB962C8B-B14F-4D97-AF65-F5344CB8AC3E}">
        <p14:creationId xmlns:p14="http://schemas.microsoft.com/office/powerpoint/2010/main" val="279652067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FBB3629-A4B0-5571-B3E9-45E3D860E653}"/>
              </a:ext>
            </a:extLst>
          </p:cNvPr>
          <p:cNvSpPr>
            <a:spLocks noGrp="1"/>
          </p:cNvSpPr>
          <p:nvPr>
            <p:ph type="title"/>
          </p:nvPr>
        </p:nvSpPr>
        <p:spPr/>
        <p:txBody>
          <a:bodyPr/>
          <a:lstStyle/>
          <a:p>
            <a:r>
              <a:rPr lang="en-US" dirty="0"/>
              <a:t>Therapeutic Mechanism: Targeted-Release Formulation (TRF)-Budesonide </a:t>
            </a:r>
          </a:p>
        </p:txBody>
      </p:sp>
      <p:sp>
        <p:nvSpPr>
          <p:cNvPr id="6" name="TextBox 5">
            <a:extLst>
              <a:ext uri="{FF2B5EF4-FFF2-40B4-BE49-F238E27FC236}">
                <a16:creationId xmlns:a16="http://schemas.microsoft.com/office/drawing/2014/main" id="{0BAF8619-9660-34C6-1FA8-A8C96D975625}"/>
              </a:ext>
            </a:extLst>
          </p:cNvPr>
          <p:cNvSpPr txBox="1"/>
          <p:nvPr/>
        </p:nvSpPr>
        <p:spPr bwMode="auto">
          <a:xfrm>
            <a:off x="432550" y="6378316"/>
            <a:ext cx="61007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grpSp>
        <p:nvGrpSpPr>
          <p:cNvPr id="16" name="Group 15">
            <a:extLst>
              <a:ext uri="{FF2B5EF4-FFF2-40B4-BE49-F238E27FC236}">
                <a16:creationId xmlns:a16="http://schemas.microsoft.com/office/drawing/2014/main" id="{728D2D60-30B7-C63D-5785-9750FF825F15}"/>
              </a:ext>
            </a:extLst>
          </p:cNvPr>
          <p:cNvGrpSpPr/>
          <p:nvPr/>
        </p:nvGrpSpPr>
        <p:grpSpPr>
          <a:xfrm>
            <a:off x="3226740" y="2653798"/>
            <a:ext cx="3638464" cy="2619459"/>
            <a:chOff x="-482700" y="1712994"/>
            <a:chExt cx="3638464" cy="2619459"/>
          </a:xfrm>
        </p:grpSpPr>
        <p:sp>
          <p:nvSpPr>
            <p:cNvPr id="17" name="Freeform: Shape 16">
              <a:extLst>
                <a:ext uri="{FF2B5EF4-FFF2-40B4-BE49-F238E27FC236}">
                  <a16:creationId xmlns:a16="http://schemas.microsoft.com/office/drawing/2014/main" id="{B2A3F617-B4FC-A0E0-ACDB-755FFC0DF410}"/>
                </a:ext>
              </a:extLst>
            </p:cNvPr>
            <p:cNvSpPr/>
            <p:nvPr/>
          </p:nvSpPr>
          <p:spPr bwMode="auto">
            <a:xfrm>
              <a:off x="-469687" y="2862546"/>
              <a:ext cx="3614463" cy="1469907"/>
            </a:xfrm>
            <a:custGeom>
              <a:avLst/>
              <a:gdLst>
                <a:gd name="connsiteX0" fmla="*/ 273720 w 4130675"/>
                <a:gd name="connsiteY0" fmla="*/ 465144 h 1594330"/>
                <a:gd name="connsiteX1" fmla="*/ 391907 w 4130675"/>
                <a:gd name="connsiteY1" fmla="*/ 477585 h 1594330"/>
                <a:gd name="connsiteX2" fmla="*/ 460332 w 4130675"/>
                <a:gd name="connsiteY2" fmla="*/ 533569 h 1594330"/>
                <a:gd name="connsiteX3" fmla="*/ 503875 w 4130675"/>
                <a:gd name="connsiteY3" fmla="*/ 726401 h 1594330"/>
                <a:gd name="connsiteX4" fmla="*/ 485213 w 4130675"/>
                <a:gd name="connsiteY4" fmla="*/ 1024981 h 1594330"/>
                <a:gd name="connsiteX5" fmla="*/ 522536 w 4130675"/>
                <a:gd name="connsiteY5" fmla="*/ 1311120 h 1594330"/>
                <a:gd name="connsiteX6" fmla="*/ 653164 w 4130675"/>
                <a:gd name="connsiteY6" fmla="*/ 1472850 h 1594330"/>
                <a:gd name="connsiteX7" fmla="*/ 889540 w 4130675"/>
                <a:gd name="connsiteY7" fmla="*/ 1522614 h 1594330"/>
                <a:gd name="connsiteX8" fmla="*/ 1113475 w 4130675"/>
                <a:gd name="connsiteY8" fmla="*/ 1454189 h 1594330"/>
                <a:gd name="connsiteX9" fmla="*/ 1213001 w 4130675"/>
                <a:gd name="connsiteY9" fmla="*/ 1242695 h 1594330"/>
                <a:gd name="connsiteX10" fmla="*/ 1219222 w 4130675"/>
                <a:gd name="connsiteY10" fmla="*/ 1006320 h 1594330"/>
                <a:gd name="connsiteX11" fmla="*/ 1250324 w 4130675"/>
                <a:gd name="connsiteY11" fmla="*/ 788606 h 1594330"/>
                <a:gd name="connsiteX12" fmla="*/ 1412054 w 4130675"/>
                <a:gd name="connsiteY12" fmla="*/ 713961 h 1594330"/>
                <a:gd name="connsiteX13" fmla="*/ 1766617 w 4130675"/>
                <a:gd name="connsiteY13" fmla="*/ 813487 h 1594330"/>
                <a:gd name="connsiteX14" fmla="*/ 2164724 w 4130675"/>
                <a:gd name="connsiteY14" fmla="*/ 807267 h 1594330"/>
                <a:gd name="connsiteX15" fmla="*/ 2363777 w 4130675"/>
                <a:gd name="connsiteY15" fmla="*/ 751283 h 1594330"/>
                <a:gd name="connsiteX16" fmla="*/ 2537948 w 4130675"/>
                <a:gd name="connsiteY16" fmla="*/ 738842 h 1594330"/>
                <a:gd name="connsiteX17" fmla="*/ 2631254 w 4130675"/>
                <a:gd name="connsiteY17" fmla="*/ 863250 h 1594330"/>
                <a:gd name="connsiteX18" fmla="*/ 2637475 w 4130675"/>
                <a:gd name="connsiteY18" fmla="*/ 1124508 h 1594330"/>
                <a:gd name="connsiteX19" fmla="*/ 2687238 w 4130675"/>
                <a:gd name="connsiteY19" fmla="*/ 1348442 h 1594330"/>
                <a:gd name="connsiteX20" fmla="*/ 2880071 w 4130675"/>
                <a:gd name="connsiteY20" fmla="*/ 1516393 h 1594330"/>
                <a:gd name="connsiteX21" fmla="*/ 3159989 w 4130675"/>
                <a:gd name="connsiteY21" fmla="*/ 1510173 h 1594330"/>
                <a:gd name="connsiteX22" fmla="*/ 3309279 w 4130675"/>
                <a:gd name="connsiteY22" fmla="*/ 1292459 h 1594330"/>
                <a:gd name="connsiteX23" fmla="*/ 3321720 w 4130675"/>
                <a:gd name="connsiteY23" fmla="*/ 993879 h 1594330"/>
                <a:gd name="connsiteX24" fmla="*/ 3327940 w 4130675"/>
                <a:gd name="connsiteY24" fmla="*/ 838369 h 1594330"/>
                <a:gd name="connsiteX25" fmla="*/ 3415026 w 4130675"/>
                <a:gd name="connsiteY25" fmla="*/ 745063 h 1594330"/>
                <a:gd name="connsiteX26" fmla="*/ 3551875 w 4130675"/>
                <a:gd name="connsiteY26" fmla="*/ 769944 h 1594330"/>
                <a:gd name="connsiteX27" fmla="*/ 3626520 w 4130675"/>
                <a:gd name="connsiteY27" fmla="*/ 875691 h 1594330"/>
                <a:gd name="connsiteX28" fmla="*/ 3607858 w 4130675"/>
                <a:gd name="connsiteY28" fmla="*/ 1143169 h 1594330"/>
                <a:gd name="connsiteX29" fmla="*/ 3632740 w 4130675"/>
                <a:gd name="connsiteY29" fmla="*/ 1348442 h 1594330"/>
                <a:gd name="connsiteX30" fmla="*/ 3869115 w 4130675"/>
                <a:gd name="connsiteY30" fmla="*/ 1528834 h 1594330"/>
                <a:gd name="connsiteX31" fmla="*/ 3850454 w 4130675"/>
                <a:gd name="connsiteY31" fmla="*/ 147904 h 1594330"/>
                <a:gd name="connsiteX32" fmla="*/ 267499 w 4130675"/>
                <a:gd name="connsiteY32" fmla="*/ 73259 h 1594330"/>
                <a:gd name="connsiteX33" fmla="*/ 273720 w 4130675"/>
                <a:gd name="connsiteY33" fmla="*/ 465144 h 1594330"/>
                <a:gd name="connsiteX0" fmla="*/ 10552 w 3867507"/>
                <a:gd name="connsiteY0" fmla="*/ 454710 h 1583896"/>
                <a:gd name="connsiteX1" fmla="*/ 128739 w 3867507"/>
                <a:gd name="connsiteY1" fmla="*/ 467151 h 1583896"/>
                <a:gd name="connsiteX2" fmla="*/ 197164 w 3867507"/>
                <a:gd name="connsiteY2" fmla="*/ 523135 h 1583896"/>
                <a:gd name="connsiteX3" fmla="*/ 240707 w 3867507"/>
                <a:gd name="connsiteY3" fmla="*/ 715967 h 1583896"/>
                <a:gd name="connsiteX4" fmla="*/ 222045 w 3867507"/>
                <a:gd name="connsiteY4" fmla="*/ 1014547 h 1583896"/>
                <a:gd name="connsiteX5" fmla="*/ 259368 w 3867507"/>
                <a:gd name="connsiteY5" fmla="*/ 1300686 h 1583896"/>
                <a:gd name="connsiteX6" fmla="*/ 389996 w 3867507"/>
                <a:gd name="connsiteY6" fmla="*/ 1462416 h 1583896"/>
                <a:gd name="connsiteX7" fmla="*/ 626372 w 3867507"/>
                <a:gd name="connsiteY7" fmla="*/ 1512180 h 1583896"/>
                <a:gd name="connsiteX8" fmla="*/ 850307 w 3867507"/>
                <a:gd name="connsiteY8" fmla="*/ 1443755 h 1583896"/>
                <a:gd name="connsiteX9" fmla="*/ 949833 w 3867507"/>
                <a:gd name="connsiteY9" fmla="*/ 1232261 h 1583896"/>
                <a:gd name="connsiteX10" fmla="*/ 956054 w 3867507"/>
                <a:gd name="connsiteY10" fmla="*/ 995886 h 1583896"/>
                <a:gd name="connsiteX11" fmla="*/ 987156 w 3867507"/>
                <a:gd name="connsiteY11" fmla="*/ 778172 h 1583896"/>
                <a:gd name="connsiteX12" fmla="*/ 1148886 w 3867507"/>
                <a:gd name="connsiteY12" fmla="*/ 703527 h 1583896"/>
                <a:gd name="connsiteX13" fmla="*/ 1503449 w 3867507"/>
                <a:gd name="connsiteY13" fmla="*/ 803053 h 1583896"/>
                <a:gd name="connsiteX14" fmla="*/ 1901556 w 3867507"/>
                <a:gd name="connsiteY14" fmla="*/ 796833 h 1583896"/>
                <a:gd name="connsiteX15" fmla="*/ 2100609 w 3867507"/>
                <a:gd name="connsiteY15" fmla="*/ 740849 h 1583896"/>
                <a:gd name="connsiteX16" fmla="*/ 2274780 w 3867507"/>
                <a:gd name="connsiteY16" fmla="*/ 728408 h 1583896"/>
                <a:gd name="connsiteX17" fmla="*/ 2368086 w 3867507"/>
                <a:gd name="connsiteY17" fmla="*/ 852816 h 1583896"/>
                <a:gd name="connsiteX18" fmla="*/ 2374307 w 3867507"/>
                <a:gd name="connsiteY18" fmla="*/ 1114074 h 1583896"/>
                <a:gd name="connsiteX19" fmla="*/ 2424070 w 3867507"/>
                <a:gd name="connsiteY19" fmla="*/ 1338008 h 1583896"/>
                <a:gd name="connsiteX20" fmla="*/ 2616903 w 3867507"/>
                <a:gd name="connsiteY20" fmla="*/ 1505959 h 1583896"/>
                <a:gd name="connsiteX21" fmla="*/ 2896821 w 3867507"/>
                <a:gd name="connsiteY21" fmla="*/ 1499739 h 1583896"/>
                <a:gd name="connsiteX22" fmla="*/ 3046111 w 3867507"/>
                <a:gd name="connsiteY22" fmla="*/ 1282025 h 1583896"/>
                <a:gd name="connsiteX23" fmla="*/ 3058552 w 3867507"/>
                <a:gd name="connsiteY23" fmla="*/ 983445 h 1583896"/>
                <a:gd name="connsiteX24" fmla="*/ 3064772 w 3867507"/>
                <a:gd name="connsiteY24" fmla="*/ 827935 h 1583896"/>
                <a:gd name="connsiteX25" fmla="*/ 3151858 w 3867507"/>
                <a:gd name="connsiteY25" fmla="*/ 734629 h 1583896"/>
                <a:gd name="connsiteX26" fmla="*/ 3288707 w 3867507"/>
                <a:gd name="connsiteY26" fmla="*/ 759510 h 1583896"/>
                <a:gd name="connsiteX27" fmla="*/ 3363352 w 3867507"/>
                <a:gd name="connsiteY27" fmla="*/ 865257 h 1583896"/>
                <a:gd name="connsiteX28" fmla="*/ 3344690 w 3867507"/>
                <a:gd name="connsiteY28" fmla="*/ 1132735 h 1583896"/>
                <a:gd name="connsiteX29" fmla="*/ 3369572 w 3867507"/>
                <a:gd name="connsiteY29" fmla="*/ 1338008 h 1583896"/>
                <a:gd name="connsiteX30" fmla="*/ 3605947 w 3867507"/>
                <a:gd name="connsiteY30" fmla="*/ 1518400 h 1583896"/>
                <a:gd name="connsiteX31" fmla="*/ 3587286 w 3867507"/>
                <a:gd name="connsiteY31" fmla="*/ 137470 h 1583896"/>
                <a:gd name="connsiteX32" fmla="*/ 4331 w 3867507"/>
                <a:gd name="connsiteY32" fmla="*/ 62825 h 1583896"/>
                <a:gd name="connsiteX33" fmla="*/ 10552 w 3867507"/>
                <a:gd name="connsiteY33" fmla="*/ 454710 h 1583896"/>
                <a:gd name="connsiteX0" fmla="*/ 10552 w 3622092"/>
                <a:gd name="connsiteY0" fmla="*/ 454710 h 1583896"/>
                <a:gd name="connsiteX1" fmla="*/ 128739 w 3622092"/>
                <a:gd name="connsiteY1" fmla="*/ 467151 h 1583896"/>
                <a:gd name="connsiteX2" fmla="*/ 197164 w 3622092"/>
                <a:gd name="connsiteY2" fmla="*/ 523135 h 1583896"/>
                <a:gd name="connsiteX3" fmla="*/ 240707 w 3622092"/>
                <a:gd name="connsiteY3" fmla="*/ 715967 h 1583896"/>
                <a:gd name="connsiteX4" fmla="*/ 222045 w 3622092"/>
                <a:gd name="connsiteY4" fmla="*/ 1014547 h 1583896"/>
                <a:gd name="connsiteX5" fmla="*/ 259368 w 3622092"/>
                <a:gd name="connsiteY5" fmla="*/ 1300686 h 1583896"/>
                <a:gd name="connsiteX6" fmla="*/ 389996 w 3622092"/>
                <a:gd name="connsiteY6" fmla="*/ 1462416 h 1583896"/>
                <a:gd name="connsiteX7" fmla="*/ 626372 w 3622092"/>
                <a:gd name="connsiteY7" fmla="*/ 1512180 h 1583896"/>
                <a:gd name="connsiteX8" fmla="*/ 850307 w 3622092"/>
                <a:gd name="connsiteY8" fmla="*/ 1443755 h 1583896"/>
                <a:gd name="connsiteX9" fmla="*/ 949833 w 3622092"/>
                <a:gd name="connsiteY9" fmla="*/ 1232261 h 1583896"/>
                <a:gd name="connsiteX10" fmla="*/ 956054 w 3622092"/>
                <a:gd name="connsiteY10" fmla="*/ 995886 h 1583896"/>
                <a:gd name="connsiteX11" fmla="*/ 987156 w 3622092"/>
                <a:gd name="connsiteY11" fmla="*/ 778172 h 1583896"/>
                <a:gd name="connsiteX12" fmla="*/ 1148886 w 3622092"/>
                <a:gd name="connsiteY12" fmla="*/ 703527 h 1583896"/>
                <a:gd name="connsiteX13" fmla="*/ 1503449 w 3622092"/>
                <a:gd name="connsiteY13" fmla="*/ 803053 h 1583896"/>
                <a:gd name="connsiteX14" fmla="*/ 1901556 w 3622092"/>
                <a:gd name="connsiteY14" fmla="*/ 796833 h 1583896"/>
                <a:gd name="connsiteX15" fmla="*/ 2100609 w 3622092"/>
                <a:gd name="connsiteY15" fmla="*/ 740849 h 1583896"/>
                <a:gd name="connsiteX16" fmla="*/ 2274780 w 3622092"/>
                <a:gd name="connsiteY16" fmla="*/ 728408 h 1583896"/>
                <a:gd name="connsiteX17" fmla="*/ 2368086 w 3622092"/>
                <a:gd name="connsiteY17" fmla="*/ 852816 h 1583896"/>
                <a:gd name="connsiteX18" fmla="*/ 2374307 w 3622092"/>
                <a:gd name="connsiteY18" fmla="*/ 1114074 h 1583896"/>
                <a:gd name="connsiteX19" fmla="*/ 2424070 w 3622092"/>
                <a:gd name="connsiteY19" fmla="*/ 1338008 h 1583896"/>
                <a:gd name="connsiteX20" fmla="*/ 2616903 w 3622092"/>
                <a:gd name="connsiteY20" fmla="*/ 1505959 h 1583896"/>
                <a:gd name="connsiteX21" fmla="*/ 2896821 w 3622092"/>
                <a:gd name="connsiteY21" fmla="*/ 1499739 h 1583896"/>
                <a:gd name="connsiteX22" fmla="*/ 3046111 w 3622092"/>
                <a:gd name="connsiteY22" fmla="*/ 1282025 h 1583896"/>
                <a:gd name="connsiteX23" fmla="*/ 3058552 w 3622092"/>
                <a:gd name="connsiteY23" fmla="*/ 983445 h 1583896"/>
                <a:gd name="connsiteX24" fmla="*/ 3064772 w 3622092"/>
                <a:gd name="connsiteY24" fmla="*/ 827935 h 1583896"/>
                <a:gd name="connsiteX25" fmla="*/ 3151858 w 3622092"/>
                <a:gd name="connsiteY25" fmla="*/ 734629 h 1583896"/>
                <a:gd name="connsiteX26" fmla="*/ 3288707 w 3622092"/>
                <a:gd name="connsiteY26" fmla="*/ 759510 h 1583896"/>
                <a:gd name="connsiteX27" fmla="*/ 3363352 w 3622092"/>
                <a:gd name="connsiteY27" fmla="*/ 865257 h 1583896"/>
                <a:gd name="connsiteX28" fmla="*/ 3344690 w 3622092"/>
                <a:gd name="connsiteY28" fmla="*/ 1132735 h 1583896"/>
                <a:gd name="connsiteX29" fmla="*/ 3369572 w 3622092"/>
                <a:gd name="connsiteY29" fmla="*/ 1338008 h 1583896"/>
                <a:gd name="connsiteX30" fmla="*/ 3605947 w 3622092"/>
                <a:gd name="connsiteY30" fmla="*/ 1518400 h 1583896"/>
                <a:gd name="connsiteX31" fmla="*/ 3587286 w 3622092"/>
                <a:gd name="connsiteY31" fmla="*/ 137470 h 1583896"/>
                <a:gd name="connsiteX32" fmla="*/ 4331 w 3622092"/>
                <a:gd name="connsiteY32" fmla="*/ 62825 h 1583896"/>
                <a:gd name="connsiteX33" fmla="*/ 10552 w 3622092"/>
                <a:gd name="connsiteY33" fmla="*/ 454710 h 1583896"/>
                <a:gd name="connsiteX0" fmla="*/ 10552 w 3622092"/>
                <a:gd name="connsiteY0" fmla="*/ 397658 h 1526844"/>
                <a:gd name="connsiteX1" fmla="*/ 128739 w 3622092"/>
                <a:gd name="connsiteY1" fmla="*/ 410099 h 1526844"/>
                <a:gd name="connsiteX2" fmla="*/ 197164 w 3622092"/>
                <a:gd name="connsiteY2" fmla="*/ 466083 h 1526844"/>
                <a:gd name="connsiteX3" fmla="*/ 240707 w 3622092"/>
                <a:gd name="connsiteY3" fmla="*/ 658915 h 1526844"/>
                <a:gd name="connsiteX4" fmla="*/ 222045 w 3622092"/>
                <a:gd name="connsiteY4" fmla="*/ 957495 h 1526844"/>
                <a:gd name="connsiteX5" fmla="*/ 259368 w 3622092"/>
                <a:gd name="connsiteY5" fmla="*/ 1243634 h 1526844"/>
                <a:gd name="connsiteX6" fmla="*/ 389996 w 3622092"/>
                <a:gd name="connsiteY6" fmla="*/ 1405364 h 1526844"/>
                <a:gd name="connsiteX7" fmla="*/ 626372 w 3622092"/>
                <a:gd name="connsiteY7" fmla="*/ 1455128 h 1526844"/>
                <a:gd name="connsiteX8" fmla="*/ 850307 w 3622092"/>
                <a:gd name="connsiteY8" fmla="*/ 1386703 h 1526844"/>
                <a:gd name="connsiteX9" fmla="*/ 949833 w 3622092"/>
                <a:gd name="connsiteY9" fmla="*/ 1175209 h 1526844"/>
                <a:gd name="connsiteX10" fmla="*/ 956054 w 3622092"/>
                <a:gd name="connsiteY10" fmla="*/ 938834 h 1526844"/>
                <a:gd name="connsiteX11" fmla="*/ 987156 w 3622092"/>
                <a:gd name="connsiteY11" fmla="*/ 721120 h 1526844"/>
                <a:gd name="connsiteX12" fmla="*/ 1148886 w 3622092"/>
                <a:gd name="connsiteY12" fmla="*/ 646475 h 1526844"/>
                <a:gd name="connsiteX13" fmla="*/ 1503449 w 3622092"/>
                <a:gd name="connsiteY13" fmla="*/ 746001 h 1526844"/>
                <a:gd name="connsiteX14" fmla="*/ 1901556 w 3622092"/>
                <a:gd name="connsiteY14" fmla="*/ 739781 h 1526844"/>
                <a:gd name="connsiteX15" fmla="*/ 2100609 w 3622092"/>
                <a:gd name="connsiteY15" fmla="*/ 683797 h 1526844"/>
                <a:gd name="connsiteX16" fmla="*/ 2274780 w 3622092"/>
                <a:gd name="connsiteY16" fmla="*/ 671356 h 1526844"/>
                <a:gd name="connsiteX17" fmla="*/ 2368086 w 3622092"/>
                <a:gd name="connsiteY17" fmla="*/ 795764 h 1526844"/>
                <a:gd name="connsiteX18" fmla="*/ 2374307 w 3622092"/>
                <a:gd name="connsiteY18" fmla="*/ 1057022 h 1526844"/>
                <a:gd name="connsiteX19" fmla="*/ 2424070 w 3622092"/>
                <a:gd name="connsiteY19" fmla="*/ 1280956 h 1526844"/>
                <a:gd name="connsiteX20" fmla="*/ 2616903 w 3622092"/>
                <a:gd name="connsiteY20" fmla="*/ 1448907 h 1526844"/>
                <a:gd name="connsiteX21" fmla="*/ 2896821 w 3622092"/>
                <a:gd name="connsiteY21" fmla="*/ 1442687 h 1526844"/>
                <a:gd name="connsiteX22" fmla="*/ 3046111 w 3622092"/>
                <a:gd name="connsiteY22" fmla="*/ 1224973 h 1526844"/>
                <a:gd name="connsiteX23" fmla="*/ 3058552 w 3622092"/>
                <a:gd name="connsiteY23" fmla="*/ 926393 h 1526844"/>
                <a:gd name="connsiteX24" fmla="*/ 3064772 w 3622092"/>
                <a:gd name="connsiteY24" fmla="*/ 770883 h 1526844"/>
                <a:gd name="connsiteX25" fmla="*/ 3151858 w 3622092"/>
                <a:gd name="connsiteY25" fmla="*/ 677577 h 1526844"/>
                <a:gd name="connsiteX26" fmla="*/ 3288707 w 3622092"/>
                <a:gd name="connsiteY26" fmla="*/ 702458 h 1526844"/>
                <a:gd name="connsiteX27" fmla="*/ 3363352 w 3622092"/>
                <a:gd name="connsiteY27" fmla="*/ 808205 h 1526844"/>
                <a:gd name="connsiteX28" fmla="*/ 3344690 w 3622092"/>
                <a:gd name="connsiteY28" fmla="*/ 1075683 h 1526844"/>
                <a:gd name="connsiteX29" fmla="*/ 3369572 w 3622092"/>
                <a:gd name="connsiteY29" fmla="*/ 1280956 h 1526844"/>
                <a:gd name="connsiteX30" fmla="*/ 3605947 w 3622092"/>
                <a:gd name="connsiteY30" fmla="*/ 1461348 h 1526844"/>
                <a:gd name="connsiteX31" fmla="*/ 3587286 w 3622092"/>
                <a:gd name="connsiteY31" fmla="*/ 80418 h 1526844"/>
                <a:gd name="connsiteX32" fmla="*/ 4331 w 3622092"/>
                <a:gd name="connsiteY32" fmla="*/ 5773 h 1526844"/>
                <a:gd name="connsiteX33" fmla="*/ 10552 w 3622092"/>
                <a:gd name="connsiteY33" fmla="*/ 397658 h 1526844"/>
                <a:gd name="connsiteX0" fmla="*/ 10552 w 3605951"/>
                <a:gd name="connsiteY0" fmla="*/ 397658 h 1608887"/>
                <a:gd name="connsiteX1" fmla="*/ 128739 w 3605951"/>
                <a:gd name="connsiteY1" fmla="*/ 410099 h 1608887"/>
                <a:gd name="connsiteX2" fmla="*/ 197164 w 3605951"/>
                <a:gd name="connsiteY2" fmla="*/ 466083 h 1608887"/>
                <a:gd name="connsiteX3" fmla="*/ 240707 w 3605951"/>
                <a:gd name="connsiteY3" fmla="*/ 658915 h 1608887"/>
                <a:gd name="connsiteX4" fmla="*/ 222045 w 3605951"/>
                <a:gd name="connsiteY4" fmla="*/ 957495 h 1608887"/>
                <a:gd name="connsiteX5" fmla="*/ 259368 w 3605951"/>
                <a:gd name="connsiteY5" fmla="*/ 1243634 h 1608887"/>
                <a:gd name="connsiteX6" fmla="*/ 389996 w 3605951"/>
                <a:gd name="connsiteY6" fmla="*/ 1405364 h 1608887"/>
                <a:gd name="connsiteX7" fmla="*/ 626372 w 3605951"/>
                <a:gd name="connsiteY7" fmla="*/ 1455128 h 1608887"/>
                <a:gd name="connsiteX8" fmla="*/ 850307 w 3605951"/>
                <a:gd name="connsiteY8" fmla="*/ 1386703 h 1608887"/>
                <a:gd name="connsiteX9" fmla="*/ 949833 w 3605951"/>
                <a:gd name="connsiteY9" fmla="*/ 1175209 h 1608887"/>
                <a:gd name="connsiteX10" fmla="*/ 956054 w 3605951"/>
                <a:gd name="connsiteY10" fmla="*/ 938834 h 1608887"/>
                <a:gd name="connsiteX11" fmla="*/ 987156 w 3605951"/>
                <a:gd name="connsiteY11" fmla="*/ 721120 h 1608887"/>
                <a:gd name="connsiteX12" fmla="*/ 1148886 w 3605951"/>
                <a:gd name="connsiteY12" fmla="*/ 646475 h 1608887"/>
                <a:gd name="connsiteX13" fmla="*/ 1503449 w 3605951"/>
                <a:gd name="connsiteY13" fmla="*/ 746001 h 1608887"/>
                <a:gd name="connsiteX14" fmla="*/ 1901556 w 3605951"/>
                <a:gd name="connsiteY14" fmla="*/ 739781 h 1608887"/>
                <a:gd name="connsiteX15" fmla="*/ 2100609 w 3605951"/>
                <a:gd name="connsiteY15" fmla="*/ 683797 h 1608887"/>
                <a:gd name="connsiteX16" fmla="*/ 2274780 w 3605951"/>
                <a:gd name="connsiteY16" fmla="*/ 671356 h 1608887"/>
                <a:gd name="connsiteX17" fmla="*/ 2368086 w 3605951"/>
                <a:gd name="connsiteY17" fmla="*/ 795764 h 1608887"/>
                <a:gd name="connsiteX18" fmla="*/ 2374307 w 3605951"/>
                <a:gd name="connsiteY18" fmla="*/ 1057022 h 1608887"/>
                <a:gd name="connsiteX19" fmla="*/ 2424070 w 3605951"/>
                <a:gd name="connsiteY19" fmla="*/ 1280956 h 1608887"/>
                <a:gd name="connsiteX20" fmla="*/ 2616903 w 3605951"/>
                <a:gd name="connsiteY20" fmla="*/ 1448907 h 1608887"/>
                <a:gd name="connsiteX21" fmla="*/ 2896821 w 3605951"/>
                <a:gd name="connsiteY21" fmla="*/ 1442687 h 1608887"/>
                <a:gd name="connsiteX22" fmla="*/ 3046111 w 3605951"/>
                <a:gd name="connsiteY22" fmla="*/ 1224973 h 1608887"/>
                <a:gd name="connsiteX23" fmla="*/ 3058552 w 3605951"/>
                <a:gd name="connsiteY23" fmla="*/ 926393 h 1608887"/>
                <a:gd name="connsiteX24" fmla="*/ 3064772 w 3605951"/>
                <a:gd name="connsiteY24" fmla="*/ 770883 h 1608887"/>
                <a:gd name="connsiteX25" fmla="*/ 3151858 w 3605951"/>
                <a:gd name="connsiteY25" fmla="*/ 677577 h 1608887"/>
                <a:gd name="connsiteX26" fmla="*/ 3288707 w 3605951"/>
                <a:gd name="connsiteY26" fmla="*/ 702458 h 1608887"/>
                <a:gd name="connsiteX27" fmla="*/ 3363352 w 3605951"/>
                <a:gd name="connsiteY27" fmla="*/ 808205 h 1608887"/>
                <a:gd name="connsiteX28" fmla="*/ 3344690 w 3605951"/>
                <a:gd name="connsiteY28" fmla="*/ 1075683 h 1608887"/>
                <a:gd name="connsiteX29" fmla="*/ 3369572 w 3605951"/>
                <a:gd name="connsiteY29" fmla="*/ 1280956 h 1608887"/>
                <a:gd name="connsiteX30" fmla="*/ 3605947 w 3605951"/>
                <a:gd name="connsiteY30" fmla="*/ 1461348 h 1608887"/>
                <a:gd name="connsiteX31" fmla="*/ 3587286 w 3605951"/>
                <a:gd name="connsiteY31" fmla="*/ 80418 h 1608887"/>
                <a:gd name="connsiteX32" fmla="*/ 4331 w 3605951"/>
                <a:gd name="connsiteY32" fmla="*/ 5773 h 1608887"/>
                <a:gd name="connsiteX33" fmla="*/ 10552 w 3605951"/>
                <a:gd name="connsiteY33" fmla="*/ 397658 h 1608887"/>
                <a:gd name="connsiteX0" fmla="*/ 10552 w 3613813"/>
                <a:gd name="connsiteY0" fmla="*/ 397658 h 1469907"/>
                <a:gd name="connsiteX1" fmla="*/ 128739 w 3613813"/>
                <a:gd name="connsiteY1" fmla="*/ 410099 h 1469907"/>
                <a:gd name="connsiteX2" fmla="*/ 197164 w 3613813"/>
                <a:gd name="connsiteY2" fmla="*/ 466083 h 1469907"/>
                <a:gd name="connsiteX3" fmla="*/ 240707 w 3613813"/>
                <a:gd name="connsiteY3" fmla="*/ 658915 h 1469907"/>
                <a:gd name="connsiteX4" fmla="*/ 222045 w 3613813"/>
                <a:gd name="connsiteY4" fmla="*/ 957495 h 1469907"/>
                <a:gd name="connsiteX5" fmla="*/ 259368 w 3613813"/>
                <a:gd name="connsiteY5" fmla="*/ 1243634 h 1469907"/>
                <a:gd name="connsiteX6" fmla="*/ 389996 w 3613813"/>
                <a:gd name="connsiteY6" fmla="*/ 1405364 h 1469907"/>
                <a:gd name="connsiteX7" fmla="*/ 626372 w 3613813"/>
                <a:gd name="connsiteY7" fmla="*/ 1455128 h 1469907"/>
                <a:gd name="connsiteX8" fmla="*/ 850307 w 3613813"/>
                <a:gd name="connsiteY8" fmla="*/ 1386703 h 1469907"/>
                <a:gd name="connsiteX9" fmla="*/ 949833 w 3613813"/>
                <a:gd name="connsiteY9" fmla="*/ 1175209 h 1469907"/>
                <a:gd name="connsiteX10" fmla="*/ 956054 w 3613813"/>
                <a:gd name="connsiteY10" fmla="*/ 938834 h 1469907"/>
                <a:gd name="connsiteX11" fmla="*/ 987156 w 3613813"/>
                <a:gd name="connsiteY11" fmla="*/ 721120 h 1469907"/>
                <a:gd name="connsiteX12" fmla="*/ 1148886 w 3613813"/>
                <a:gd name="connsiteY12" fmla="*/ 646475 h 1469907"/>
                <a:gd name="connsiteX13" fmla="*/ 1503449 w 3613813"/>
                <a:gd name="connsiteY13" fmla="*/ 746001 h 1469907"/>
                <a:gd name="connsiteX14" fmla="*/ 1901556 w 3613813"/>
                <a:gd name="connsiteY14" fmla="*/ 739781 h 1469907"/>
                <a:gd name="connsiteX15" fmla="*/ 2100609 w 3613813"/>
                <a:gd name="connsiteY15" fmla="*/ 683797 h 1469907"/>
                <a:gd name="connsiteX16" fmla="*/ 2274780 w 3613813"/>
                <a:gd name="connsiteY16" fmla="*/ 671356 h 1469907"/>
                <a:gd name="connsiteX17" fmla="*/ 2368086 w 3613813"/>
                <a:gd name="connsiteY17" fmla="*/ 795764 h 1469907"/>
                <a:gd name="connsiteX18" fmla="*/ 2374307 w 3613813"/>
                <a:gd name="connsiteY18" fmla="*/ 1057022 h 1469907"/>
                <a:gd name="connsiteX19" fmla="*/ 2424070 w 3613813"/>
                <a:gd name="connsiteY19" fmla="*/ 1280956 h 1469907"/>
                <a:gd name="connsiteX20" fmla="*/ 2616903 w 3613813"/>
                <a:gd name="connsiteY20" fmla="*/ 1448907 h 1469907"/>
                <a:gd name="connsiteX21" fmla="*/ 2896821 w 3613813"/>
                <a:gd name="connsiteY21" fmla="*/ 1442687 h 1469907"/>
                <a:gd name="connsiteX22" fmla="*/ 3046111 w 3613813"/>
                <a:gd name="connsiteY22" fmla="*/ 1224973 h 1469907"/>
                <a:gd name="connsiteX23" fmla="*/ 3058552 w 3613813"/>
                <a:gd name="connsiteY23" fmla="*/ 926393 h 1469907"/>
                <a:gd name="connsiteX24" fmla="*/ 3064772 w 3613813"/>
                <a:gd name="connsiteY24" fmla="*/ 770883 h 1469907"/>
                <a:gd name="connsiteX25" fmla="*/ 3151858 w 3613813"/>
                <a:gd name="connsiteY25" fmla="*/ 677577 h 1469907"/>
                <a:gd name="connsiteX26" fmla="*/ 3288707 w 3613813"/>
                <a:gd name="connsiteY26" fmla="*/ 702458 h 1469907"/>
                <a:gd name="connsiteX27" fmla="*/ 3363352 w 3613813"/>
                <a:gd name="connsiteY27" fmla="*/ 808205 h 1469907"/>
                <a:gd name="connsiteX28" fmla="*/ 3344690 w 3613813"/>
                <a:gd name="connsiteY28" fmla="*/ 1075683 h 1469907"/>
                <a:gd name="connsiteX29" fmla="*/ 3369572 w 3613813"/>
                <a:gd name="connsiteY29" fmla="*/ 1280956 h 1469907"/>
                <a:gd name="connsiteX30" fmla="*/ 3605947 w 3613813"/>
                <a:gd name="connsiteY30" fmla="*/ 1461348 h 1469907"/>
                <a:gd name="connsiteX31" fmla="*/ 3587286 w 3613813"/>
                <a:gd name="connsiteY31" fmla="*/ 80418 h 1469907"/>
                <a:gd name="connsiteX32" fmla="*/ 4331 w 3613813"/>
                <a:gd name="connsiteY32" fmla="*/ 5773 h 1469907"/>
                <a:gd name="connsiteX33" fmla="*/ 10552 w 3613813"/>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162768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455127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6223 w 3614463"/>
                <a:gd name="connsiteY0" fmla="*/ 397658 h 1469907"/>
                <a:gd name="connsiteX1" fmla="*/ 124410 w 3614463"/>
                <a:gd name="connsiteY1" fmla="*/ 410099 h 1469907"/>
                <a:gd name="connsiteX2" fmla="*/ 192835 w 3614463"/>
                <a:gd name="connsiteY2" fmla="*/ 466083 h 1469907"/>
                <a:gd name="connsiteX3" fmla="*/ 236378 w 3614463"/>
                <a:gd name="connsiteY3" fmla="*/ 658915 h 1469907"/>
                <a:gd name="connsiteX4" fmla="*/ 217716 w 3614463"/>
                <a:gd name="connsiteY4" fmla="*/ 957495 h 1469907"/>
                <a:gd name="connsiteX5" fmla="*/ 255039 w 3614463"/>
                <a:gd name="connsiteY5" fmla="*/ 1243634 h 1469907"/>
                <a:gd name="connsiteX6" fmla="*/ 385667 w 3614463"/>
                <a:gd name="connsiteY6" fmla="*/ 1405364 h 1469907"/>
                <a:gd name="connsiteX7" fmla="*/ 622043 w 3614463"/>
                <a:gd name="connsiteY7" fmla="*/ 1455128 h 1469907"/>
                <a:gd name="connsiteX8" fmla="*/ 845978 w 3614463"/>
                <a:gd name="connsiteY8" fmla="*/ 1386703 h 1469907"/>
                <a:gd name="connsiteX9" fmla="*/ 945504 w 3614463"/>
                <a:gd name="connsiteY9" fmla="*/ 1175209 h 1469907"/>
                <a:gd name="connsiteX10" fmla="*/ 951725 w 3614463"/>
                <a:gd name="connsiteY10" fmla="*/ 938834 h 1469907"/>
                <a:gd name="connsiteX11" fmla="*/ 982827 w 3614463"/>
                <a:gd name="connsiteY11" fmla="*/ 721120 h 1469907"/>
                <a:gd name="connsiteX12" fmla="*/ 1144557 w 3614463"/>
                <a:gd name="connsiteY12" fmla="*/ 646475 h 1469907"/>
                <a:gd name="connsiteX13" fmla="*/ 1499120 w 3614463"/>
                <a:gd name="connsiteY13" fmla="*/ 746001 h 1469907"/>
                <a:gd name="connsiteX14" fmla="*/ 1897227 w 3614463"/>
                <a:gd name="connsiteY14" fmla="*/ 739781 h 1469907"/>
                <a:gd name="connsiteX15" fmla="*/ 2096280 w 3614463"/>
                <a:gd name="connsiteY15" fmla="*/ 683797 h 1469907"/>
                <a:gd name="connsiteX16" fmla="*/ 2270451 w 3614463"/>
                <a:gd name="connsiteY16" fmla="*/ 671356 h 1469907"/>
                <a:gd name="connsiteX17" fmla="*/ 2363757 w 3614463"/>
                <a:gd name="connsiteY17" fmla="*/ 795764 h 1469907"/>
                <a:gd name="connsiteX18" fmla="*/ 2369978 w 3614463"/>
                <a:gd name="connsiteY18" fmla="*/ 1057022 h 1469907"/>
                <a:gd name="connsiteX19" fmla="*/ 2419741 w 3614463"/>
                <a:gd name="connsiteY19" fmla="*/ 1280956 h 1469907"/>
                <a:gd name="connsiteX20" fmla="*/ 2612574 w 3614463"/>
                <a:gd name="connsiteY20" fmla="*/ 1448907 h 1469907"/>
                <a:gd name="connsiteX21" fmla="*/ 2892492 w 3614463"/>
                <a:gd name="connsiteY21" fmla="*/ 1442687 h 1469907"/>
                <a:gd name="connsiteX22" fmla="*/ 3041782 w 3614463"/>
                <a:gd name="connsiteY22" fmla="*/ 1224973 h 1469907"/>
                <a:gd name="connsiteX23" fmla="*/ 3054223 w 3614463"/>
                <a:gd name="connsiteY23" fmla="*/ 926393 h 1469907"/>
                <a:gd name="connsiteX24" fmla="*/ 3060443 w 3614463"/>
                <a:gd name="connsiteY24" fmla="*/ 770883 h 1469907"/>
                <a:gd name="connsiteX25" fmla="*/ 3147529 w 3614463"/>
                <a:gd name="connsiteY25" fmla="*/ 677577 h 1469907"/>
                <a:gd name="connsiteX26" fmla="*/ 3284378 w 3614463"/>
                <a:gd name="connsiteY26" fmla="*/ 702458 h 1469907"/>
                <a:gd name="connsiteX27" fmla="*/ 3359023 w 3614463"/>
                <a:gd name="connsiteY27" fmla="*/ 808205 h 1469907"/>
                <a:gd name="connsiteX28" fmla="*/ 3340361 w 3614463"/>
                <a:gd name="connsiteY28" fmla="*/ 1075683 h 1469907"/>
                <a:gd name="connsiteX29" fmla="*/ 3365243 w 3614463"/>
                <a:gd name="connsiteY29" fmla="*/ 1280956 h 1469907"/>
                <a:gd name="connsiteX30" fmla="*/ 3607839 w 3614463"/>
                <a:gd name="connsiteY30" fmla="*/ 1455127 h 1469907"/>
                <a:gd name="connsiteX31" fmla="*/ 3582957 w 3614463"/>
                <a:gd name="connsiteY31" fmla="*/ 80418 h 1469907"/>
                <a:gd name="connsiteX32" fmla="*/ 2 w 3614463"/>
                <a:gd name="connsiteY32" fmla="*/ 5773 h 1469907"/>
                <a:gd name="connsiteX33" fmla="*/ 6223 w 3614463"/>
                <a:gd name="connsiteY33" fmla="*/ 397658 h 146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4463" h="1469907">
                  <a:moveTo>
                    <a:pt x="6223" y="397658"/>
                  </a:moveTo>
                  <a:cubicBezTo>
                    <a:pt x="8297" y="396621"/>
                    <a:pt x="93308" y="398695"/>
                    <a:pt x="124410" y="410099"/>
                  </a:cubicBezTo>
                  <a:cubicBezTo>
                    <a:pt x="155512" y="421503"/>
                    <a:pt x="174174" y="424614"/>
                    <a:pt x="192835" y="466083"/>
                  </a:cubicBezTo>
                  <a:cubicBezTo>
                    <a:pt x="211496" y="507552"/>
                    <a:pt x="232231" y="577013"/>
                    <a:pt x="236378" y="658915"/>
                  </a:cubicBezTo>
                  <a:cubicBezTo>
                    <a:pt x="240525" y="740817"/>
                    <a:pt x="214606" y="860042"/>
                    <a:pt x="217716" y="957495"/>
                  </a:cubicBezTo>
                  <a:cubicBezTo>
                    <a:pt x="220826" y="1054948"/>
                    <a:pt x="227047" y="1168989"/>
                    <a:pt x="255039" y="1243634"/>
                  </a:cubicBezTo>
                  <a:cubicBezTo>
                    <a:pt x="283031" y="1318279"/>
                    <a:pt x="324500" y="1370115"/>
                    <a:pt x="385667" y="1405364"/>
                  </a:cubicBezTo>
                  <a:cubicBezTo>
                    <a:pt x="446834" y="1440613"/>
                    <a:pt x="545325" y="1458238"/>
                    <a:pt x="622043" y="1455128"/>
                  </a:cubicBezTo>
                  <a:cubicBezTo>
                    <a:pt x="698761" y="1452018"/>
                    <a:pt x="792068" y="1433356"/>
                    <a:pt x="845978" y="1386703"/>
                  </a:cubicBezTo>
                  <a:cubicBezTo>
                    <a:pt x="899888" y="1340050"/>
                    <a:pt x="927880" y="1249854"/>
                    <a:pt x="945504" y="1175209"/>
                  </a:cubicBezTo>
                  <a:cubicBezTo>
                    <a:pt x="963128" y="1100564"/>
                    <a:pt x="945505" y="1014515"/>
                    <a:pt x="951725" y="938834"/>
                  </a:cubicBezTo>
                  <a:cubicBezTo>
                    <a:pt x="957945" y="863153"/>
                    <a:pt x="950688" y="769846"/>
                    <a:pt x="982827" y="721120"/>
                  </a:cubicBezTo>
                  <a:cubicBezTo>
                    <a:pt x="1014966" y="672394"/>
                    <a:pt x="1058508" y="642328"/>
                    <a:pt x="1144557" y="646475"/>
                  </a:cubicBezTo>
                  <a:cubicBezTo>
                    <a:pt x="1230606" y="650622"/>
                    <a:pt x="1373675" y="730450"/>
                    <a:pt x="1499120" y="746001"/>
                  </a:cubicBezTo>
                  <a:cubicBezTo>
                    <a:pt x="1624565" y="761552"/>
                    <a:pt x="1797700" y="750148"/>
                    <a:pt x="1897227" y="739781"/>
                  </a:cubicBezTo>
                  <a:cubicBezTo>
                    <a:pt x="1996754" y="729414"/>
                    <a:pt x="2034076" y="695201"/>
                    <a:pt x="2096280" y="683797"/>
                  </a:cubicBezTo>
                  <a:cubicBezTo>
                    <a:pt x="2158484" y="672393"/>
                    <a:pt x="2225872" y="652695"/>
                    <a:pt x="2270451" y="671356"/>
                  </a:cubicBezTo>
                  <a:cubicBezTo>
                    <a:pt x="2315030" y="690017"/>
                    <a:pt x="2347169" y="731486"/>
                    <a:pt x="2363757" y="795764"/>
                  </a:cubicBezTo>
                  <a:cubicBezTo>
                    <a:pt x="2380345" y="860042"/>
                    <a:pt x="2360647" y="976157"/>
                    <a:pt x="2369978" y="1057022"/>
                  </a:cubicBezTo>
                  <a:cubicBezTo>
                    <a:pt x="2379309" y="1137887"/>
                    <a:pt x="2379308" y="1215642"/>
                    <a:pt x="2419741" y="1280956"/>
                  </a:cubicBezTo>
                  <a:cubicBezTo>
                    <a:pt x="2460174" y="1346270"/>
                    <a:pt x="2533782" y="1421952"/>
                    <a:pt x="2612574" y="1448907"/>
                  </a:cubicBezTo>
                  <a:cubicBezTo>
                    <a:pt x="2691366" y="1475862"/>
                    <a:pt x="2820957" y="1480009"/>
                    <a:pt x="2892492" y="1442687"/>
                  </a:cubicBezTo>
                  <a:cubicBezTo>
                    <a:pt x="2964027" y="1405365"/>
                    <a:pt x="3014827" y="1311022"/>
                    <a:pt x="3041782" y="1224973"/>
                  </a:cubicBezTo>
                  <a:cubicBezTo>
                    <a:pt x="3068737" y="1138924"/>
                    <a:pt x="3051113" y="1002075"/>
                    <a:pt x="3054223" y="926393"/>
                  </a:cubicBezTo>
                  <a:cubicBezTo>
                    <a:pt x="3057333" y="850711"/>
                    <a:pt x="3044892" y="812352"/>
                    <a:pt x="3060443" y="770883"/>
                  </a:cubicBezTo>
                  <a:cubicBezTo>
                    <a:pt x="3075994" y="729414"/>
                    <a:pt x="3110207" y="688981"/>
                    <a:pt x="3147529" y="677577"/>
                  </a:cubicBezTo>
                  <a:cubicBezTo>
                    <a:pt x="3184851" y="666173"/>
                    <a:pt x="3249129" y="680687"/>
                    <a:pt x="3284378" y="702458"/>
                  </a:cubicBezTo>
                  <a:cubicBezTo>
                    <a:pt x="3319627" y="724229"/>
                    <a:pt x="3349693" y="746001"/>
                    <a:pt x="3359023" y="808205"/>
                  </a:cubicBezTo>
                  <a:cubicBezTo>
                    <a:pt x="3368354" y="870409"/>
                    <a:pt x="3339324" y="996891"/>
                    <a:pt x="3340361" y="1075683"/>
                  </a:cubicBezTo>
                  <a:cubicBezTo>
                    <a:pt x="3341398" y="1154475"/>
                    <a:pt x="3320663" y="1217715"/>
                    <a:pt x="3365243" y="1280956"/>
                  </a:cubicBezTo>
                  <a:cubicBezTo>
                    <a:pt x="3409823" y="1344197"/>
                    <a:pt x="3590215" y="1462385"/>
                    <a:pt x="3607839" y="1455127"/>
                  </a:cubicBezTo>
                  <a:cubicBezTo>
                    <a:pt x="3625463" y="1447869"/>
                    <a:pt x="3604728" y="86639"/>
                    <a:pt x="3582957" y="80418"/>
                  </a:cubicBezTo>
                  <a:cubicBezTo>
                    <a:pt x="2982688" y="18214"/>
                    <a:pt x="-2071" y="-13925"/>
                    <a:pt x="2" y="5773"/>
                  </a:cubicBezTo>
                  <a:cubicBezTo>
                    <a:pt x="2075" y="25471"/>
                    <a:pt x="4149" y="398695"/>
                    <a:pt x="6223" y="397658"/>
                  </a:cubicBezTo>
                  <a:close/>
                </a:path>
              </a:pathLst>
            </a:custGeom>
            <a:solidFill>
              <a:srgbClr val="CDCDC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8" name="Freeform: Shape 17">
              <a:extLst>
                <a:ext uri="{FF2B5EF4-FFF2-40B4-BE49-F238E27FC236}">
                  <a16:creationId xmlns:a16="http://schemas.microsoft.com/office/drawing/2014/main" id="{AC2D7EE7-F5B6-1FCB-1E61-48F9895CBB40}"/>
                </a:ext>
              </a:extLst>
            </p:cNvPr>
            <p:cNvSpPr/>
            <p:nvPr/>
          </p:nvSpPr>
          <p:spPr bwMode="auto">
            <a:xfrm>
              <a:off x="-482700" y="1712994"/>
              <a:ext cx="3638464" cy="2604912"/>
            </a:xfrm>
            <a:custGeom>
              <a:avLst/>
              <a:gdLst>
                <a:gd name="connsiteX0" fmla="*/ 3660211 w 3677998"/>
                <a:gd name="connsiteY0" fmla="*/ 2563178 h 2604912"/>
                <a:gd name="connsiteX1" fmla="*/ 3666606 w 3677998"/>
                <a:gd name="connsiteY1" fmla="*/ 2567357 h 2604912"/>
                <a:gd name="connsiteX2" fmla="*/ 3660386 w 3677998"/>
                <a:gd name="connsiteY2" fmla="*/ 2586019 h 2604912"/>
                <a:gd name="connsiteX3" fmla="*/ 39534 w 3677998"/>
                <a:gd name="connsiteY3" fmla="*/ 0 h 2604912"/>
                <a:gd name="connsiteX4" fmla="*/ 3660931 w 3677998"/>
                <a:gd name="connsiteY4" fmla="*/ 0 h 2604912"/>
                <a:gd name="connsiteX5" fmla="*/ 3660931 w 3677998"/>
                <a:gd name="connsiteY5" fmla="*/ 1317677 h 2604912"/>
                <a:gd name="connsiteX6" fmla="*/ 3603633 w 3677998"/>
                <a:gd name="connsiteY6" fmla="*/ 1317677 h 2604912"/>
                <a:gd name="connsiteX7" fmla="*/ 3591743 w 3677998"/>
                <a:gd name="connsiteY7" fmla="*/ 1347774 h 2604912"/>
                <a:gd name="connsiteX8" fmla="*/ 3591961 w 3677998"/>
                <a:gd name="connsiteY8" fmla="*/ 1410361 h 2604912"/>
                <a:gd name="connsiteX9" fmla="*/ 3654165 w 3677998"/>
                <a:gd name="connsiteY9" fmla="*/ 2318541 h 2604912"/>
                <a:gd name="connsiteX10" fmla="*/ 3660143 w 3677998"/>
                <a:gd name="connsiteY10" fmla="*/ 2554286 h 2604912"/>
                <a:gd name="connsiteX11" fmla="*/ 3660211 w 3677998"/>
                <a:gd name="connsiteY11" fmla="*/ 2563178 h 2604912"/>
                <a:gd name="connsiteX12" fmla="*/ 3631957 w 3677998"/>
                <a:gd name="connsiteY12" fmla="*/ 2544711 h 2604912"/>
                <a:gd name="connsiteX13" fmla="*/ 3492435 w 3677998"/>
                <a:gd name="connsiteY13" fmla="*/ 2442949 h 2604912"/>
                <a:gd name="connsiteX14" fmla="*/ 3479994 w 3677998"/>
                <a:gd name="connsiteY14" fmla="*/ 2274998 h 2604912"/>
                <a:gd name="connsiteX15" fmla="*/ 3473774 w 3677998"/>
                <a:gd name="connsiteY15" fmla="*/ 1914214 h 2604912"/>
                <a:gd name="connsiteX16" fmla="*/ 3411570 w 3677998"/>
                <a:gd name="connsiteY16" fmla="*/ 1833349 h 2604912"/>
                <a:gd name="connsiteX17" fmla="*/ 3343145 w 3677998"/>
                <a:gd name="connsiteY17" fmla="*/ 1740043 h 2604912"/>
                <a:gd name="connsiteX18" fmla="*/ 3336925 w 3677998"/>
                <a:gd name="connsiteY18" fmla="*/ 1609414 h 2604912"/>
                <a:gd name="connsiteX19" fmla="*/ 3336925 w 3677998"/>
                <a:gd name="connsiteY19" fmla="*/ 1429023 h 2604912"/>
                <a:gd name="connsiteX20" fmla="*/ 3262280 w 3677998"/>
                <a:gd name="connsiteY20" fmla="*/ 1366819 h 2604912"/>
                <a:gd name="connsiteX21" fmla="*/ 3156533 w 3677998"/>
                <a:gd name="connsiteY21" fmla="*/ 1391700 h 2604912"/>
                <a:gd name="connsiteX22" fmla="*/ 3131651 w 3677998"/>
                <a:gd name="connsiteY22" fmla="*/ 1516108 h 2604912"/>
                <a:gd name="connsiteX23" fmla="*/ 3112990 w 3677998"/>
                <a:gd name="connsiteY23" fmla="*/ 1758704 h 2604912"/>
                <a:gd name="connsiteX24" fmla="*/ 3032125 w 3677998"/>
                <a:gd name="connsiteY24" fmla="*/ 1901774 h 2604912"/>
                <a:gd name="connsiteX25" fmla="*/ 3025904 w 3677998"/>
                <a:gd name="connsiteY25" fmla="*/ 2044843 h 2604912"/>
                <a:gd name="connsiteX26" fmla="*/ 3007243 w 3677998"/>
                <a:gd name="connsiteY26" fmla="*/ 2386965 h 2604912"/>
                <a:gd name="connsiteX27" fmla="*/ 2876614 w 3677998"/>
                <a:gd name="connsiteY27" fmla="*/ 2523814 h 2604912"/>
                <a:gd name="connsiteX28" fmla="*/ 2646459 w 3677998"/>
                <a:gd name="connsiteY28" fmla="*/ 2511374 h 2604912"/>
                <a:gd name="connsiteX29" fmla="*/ 2528272 w 3677998"/>
                <a:gd name="connsiteY29" fmla="*/ 2368304 h 2604912"/>
                <a:gd name="connsiteX30" fmla="*/ 2497170 w 3677998"/>
                <a:gd name="connsiteY30" fmla="*/ 2175472 h 2604912"/>
                <a:gd name="connsiteX31" fmla="*/ 2509610 w 3677998"/>
                <a:gd name="connsiteY31" fmla="*/ 1845790 h 2604912"/>
                <a:gd name="connsiteX32" fmla="*/ 2466067 w 3677998"/>
                <a:gd name="connsiteY32" fmla="*/ 1708941 h 2604912"/>
                <a:gd name="connsiteX33" fmla="*/ 2304337 w 3677998"/>
                <a:gd name="connsiteY33" fmla="*/ 1696500 h 2604912"/>
                <a:gd name="connsiteX34" fmla="*/ 2105284 w 3677998"/>
                <a:gd name="connsiteY34" fmla="*/ 1746263 h 2604912"/>
                <a:gd name="connsiteX35" fmla="*/ 1788043 w 3677998"/>
                <a:gd name="connsiteY35" fmla="*/ 1839570 h 2604912"/>
                <a:gd name="connsiteX36" fmla="*/ 1445921 w 3677998"/>
                <a:gd name="connsiteY36" fmla="*/ 1802247 h 2604912"/>
                <a:gd name="connsiteX37" fmla="*/ 1172223 w 3677998"/>
                <a:gd name="connsiteY37" fmla="*/ 1708941 h 2604912"/>
                <a:gd name="connsiteX38" fmla="*/ 1022933 w 3677998"/>
                <a:gd name="connsiteY38" fmla="*/ 1715161 h 2604912"/>
                <a:gd name="connsiteX39" fmla="*/ 942067 w 3677998"/>
                <a:gd name="connsiteY39" fmla="*/ 1827129 h 2604912"/>
                <a:gd name="connsiteX40" fmla="*/ 942067 w 3677998"/>
                <a:gd name="connsiteY40" fmla="*/ 2138149 h 2604912"/>
                <a:gd name="connsiteX41" fmla="*/ 886084 w 3677998"/>
                <a:gd name="connsiteY41" fmla="*/ 2449170 h 2604912"/>
                <a:gd name="connsiteX42" fmla="*/ 718133 w 3677998"/>
                <a:gd name="connsiteY42" fmla="*/ 2530035 h 2604912"/>
                <a:gd name="connsiteX43" fmla="*/ 463096 w 3677998"/>
                <a:gd name="connsiteY43" fmla="*/ 2492712 h 2604912"/>
                <a:gd name="connsiteX44" fmla="*/ 357349 w 3677998"/>
                <a:gd name="connsiteY44" fmla="*/ 2324761 h 2604912"/>
                <a:gd name="connsiteX45" fmla="*/ 344908 w 3677998"/>
                <a:gd name="connsiteY45" fmla="*/ 1889333 h 2604912"/>
                <a:gd name="connsiteX46" fmla="*/ 320027 w 3677998"/>
                <a:gd name="connsiteY46" fmla="*/ 1615635 h 2604912"/>
                <a:gd name="connsiteX47" fmla="*/ 208059 w 3677998"/>
                <a:gd name="connsiteY47" fmla="*/ 1509888 h 2604912"/>
                <a:gd name="connsiteX48" fmla="*/ 7652 w 3677998"/>
                <a:gd name="connsiteY48" fmla="*/ 1488329 h 2604912"/>
                <a:gd name="connsiteX49" fmla="*/ 43806 w 3677998"/>
                <a:gd name="connsiteY49" fmla="*/ 1467779 h 2604912"/>
                <a:gd name="connsiteX50" fmla="*/ 43806 w 3677998"/>
                <a:gd name="connsiteY50" fmla="*/ 1317677 h 2604912"/>
                <a:gd name="connsiteX51" fmla="*/ 39534 w 3677998"/>
                <a:gd name="connsiteY51" fmla="*/ 1317677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209 w 3638464"/>
                <a:gd name="connsiteY8" fmla="*/ 1347774 h 2604912"/>
                <a:gd name="connsiteX9" fmla="*/ 3552427 w 3638464"/>
                <a:gd name="connsiteY9" fmla="*/ 1410361 h 2604912"/>
                <a:gd name="connsiteX10" fmla="*/ 3614631 w 3638464"/>
                <a:gd name="connsiteY10" fmla="*/ 2318541 h 2604912"/>
                <a:gd name="connsiteX11" fmla="*/ 3620609 w 3638464"/>
                <a:gd name="connsiteY11" fmla="*/ 2554286 h 2604912"/>
                <a:gd name="connsiteX12" fmla="*/ 3620677 w 3638464"/>
                <a:gd name="connsiteY12" fmla="*/ 2563178 h 2604912"/>
                <a:gd name="connsiteX13" fmla="*/ 3592423 w 3638464"/>
                <a:gd name="connsiteY13" fmla="*/ 2544711 h 2604912"/>
                <a:gd name="connsiteX14" fmla="*/ 3452901 w 3638464"/>
                <a:gd name="connsiteY14" fmla="*/ 2442949 h 2604912"/>
                <a:gd name="connsiteX15" fmla="*/ 3440460 w 3638464"/>
                <a:gd name="connsiteY15" fmla="*/ 2274998 h 2604912"/>
                <a:gd name="connsiteX16" fmla="*/ 3434240 w 3638464"/>
                <a:gd name="connsiteY16" fmla="*/ 1914214 h 2604912"/>
                <a:gd name="connsiteX17" fmla="*/ 3372036 w 3638464"/>
                <a:gd name="connsiteY17" fmla="*/ 1833349 h 2604912"/>
                <a:gd name="connsiteX18" fmla="*/ 3303611 w 3638464"/>
                <a:gd name="connsiteY18" fmla="*/ 1740043 h 2604912"/>
                <a:gd name="connsiteX19" fmla="*/ 3297391 w 3638464"/>
                <a:gd name="connsiteY19" fmla="*/ 1609414 h 2604912"/>
                <a:gd name="connsiteX20" fmla="*/ 3297391 w 3638464"/>
                <a:gd name="connsiteY20" fmla="*/ 1429023 h 2604912"/>
                <a:gd name="connsiteX21" fmla="*/ 3222746 w 3638464"/>
                <a:gd name="connsiteY21" fmla="*/ 1366819 h 2604912"/>
                <a:gd name="connsiteX22" fmla="*/ 3116999 w 3638464"/>
                <a:gd name="connsiteY22" fmla="*/ 1391700 h 2604912"/>
                <a:gd name="connsiteX23" fmla="*/ 3092117 w 3638464"/>
                <a:gd name="connsiteY23" fmla="*/ 1516108 h 2604912"/>
                <a:gd name="connsiteX24" fmla="*/ 3073456 w 3638464"/>
                <a:gd name="connsiteY24" fmla="*/ 1758704 h 2604912"/>
                <a:gd name="connsiteX25" fmla="*/ 2992591 w 3638464"/>
                <a:gd name="connsiteY25" fmla="*/ 1901774 h 2604912"/>
                <a:gd name="connsiteX26" fmla="*/ 2986370 w 3638464"/>
                <a:gd name="connsiteY26" fmla="*/ 2044843 h 2604912"/>
                <a:gd name="connsiteX27" fmla="*/ 2967709 w 3638464"/>
                <a:gd name="connsiteY27" fmla="*/ 2386965 h 2604912"/>
                <a:gd name="connsiteX28" fmla="*/ 2837080 w 3638464"/>
                <a:gd name="connsiteY28" fmla="*/ 2523814 h 2604912"/>
                <a:gd name="connsiteX29" fmla="*/ 2606925 w 3638464"/>
                <a:gd name="connsiteY29" fmla="*/ 2511374 h 2604912"/>
                <a:gd name="connsiteX30" fmla="*/ 2488738 w 3638464"/>
                <a:gd name="connsiteY30" fmla="*/ 2368304 h 2604912"/>
                <a:gd name="connsiteX31" fmla="*/ 2457636 w 3638464"/>
                <a:gd name="connsiteY31" fmla="*/ 2175472 h 2604912"/>
                <a:gd name="connsiteX32" fmla="*/ 2470076 w 3638464"/>
                <a:gd name="connsiteY32" fmla="*/ 1845790 h 2604912"/>
                <a:gd name="connsiteX33" fmla="*/ 2426533 w 3638464"/>
                <a:gd name="connsiteY33" fmla="*/ 1708941 h 2604912"/>
                <a:gd name="connsiteX34" fmla="*/ 2264803 w 3638464"/>
                <a:gd name="connsiteY34" fmla="*/ 1696500 h 2604912"/>
                <a:gd name="connsiteX35" fmla="*/ 2065750 w 3638464"/>
                <a:gd name="connsiteY35" fmla="*/ 1746263 h 2604912"/>
                <a:gd name="connsiteX36" fmla="*/ 1748509 w 3638464"/>
                <a:gd name="connsiteY36" fmla="*/ 1839570 h 2604912"/>
                <a:gd name="connsiteX37" fmla="*/ 1406387 w 3638464"/>
                <a:gd name="connsiteY37" fmla="*/ 1802247 h 2604912"/>
                <a:gd name="connsiteX38" fmla="*/ 1132689 w 3638464"/>
                <a:gd name="connsiteY38" fmla="*/ 1708941 h 2604912"/>
                <a:gd name="connsiteX39" fmla="*/ 983399 w 3638464"/>
                <a:gd name="connsiteY39" fmla="*/ 1715161 h 2604912"/>
                <a:gd name="connsiteX40" fmla="*/ 902533 w 3638464"/>
                <a:gd name="connsiteY40" fmla="*/ 1827129 h 2604912"/>
                <a:gd name="connsiteX41" fmla="*/ 902533 w 3638464"/>
                <a:gd name="connsiteY41" fmla="*/ 2138149 h 2604912"/>
                <a:gd name="connsiteX42" fmla="*/ 846550 w 3638464"/>
                <a:gd name="connsiteY42" fmla="*/ 2449170 h 2604912"/>
                <a:gd name="connsiteX43" fmla="*/ 678599 w 3638464"/>
                <a:gd name="connsiteY43" fmla="*/ 2530035 h 2604912"/>
                <a:gd name="connsiteX44" fmla="*/ 423562 w 3638464"/>
                <a:gd name="connsiteY44" fmla="*/ 2492712 h 2604912"/>
                <a:gd name="connsiteX45" fmla="*/ 317815 w 3638464"/>
                <a:gd name="connsiteY45" fmla="*/ 2324761 h 2604912"/>
                <a:gd name="connsiteX46" fmla="*/ 305374 w 3638464"/>
                <a:gd name="connsiteY46" fmla="*/ 1889333 h 2604912"/>
                <a:gd name="connsiteX47" fmla="*/ 280493 w 3638464"/>
                <a:gd name="connsiteY47" fmla="*/ 1615635 h 2604912"/>
                <a:gd name="connsiteX48" fmla="*/ 168525 w 3638464"/>
                <a:gd name="connsiteY48" fmla="*/ 1509888 h 2604912"/>
                <a:gd name="connsiteX49" fmla="*/ 4272 w 3638464"/>
                <a:gd name="connsiteY49" fmla="*/ 1467779 h 2604912"/>
                <a:gd name="connsiteX50" fmla="*/ 4272 w 3638464"/>
                <a:gd name="connsiteY50" fmla="*/ 1317677 h 2604912"/>
                <a:gd name="connsiteX51" fmla="*/ 0 w 3638464"/>
                <a:gd name="connsiteY51" fmla="*/ 1317677 h 2604912"/>
                <a:gd name="connsiteX52" fmla="*/ 0 w 3638464"/>
                <a:gd name="connsiteY52"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427 w 3638464"/>
                <a:gd name="connsiteY8" fmla="*/ 1410361 h 2604912"/>
                <a:gd name="connsiteX9" fmla="*/ 3614631 w 3638464"/>
                <a:gd name="connsiteY9" fmla="*/ 2318541 h 2604912"/>
                <a:gd name="connsiteX10" fmla="*/ 3620609 w 3638464"/>
                <a:gd name="connsiteY10" fmla="*/ 2554286 h 2604912"/>
                <a:gd name="connsiteX11" fmla="*/ 3620677 w 3638464"/>
                <a:gd name="connsiteY11" fmla="*/ 2563178 h 2604912"/>
                <a:gd name="connsiteX12" fmla="*/ 3592423 w 3638464"/>
                <a:gd name="connsiteY12" fmla="*/ 2544711 h 2604912"/>
                <a:gd name="connsiteX13" fmla="*/ 3452901 w 3638464"/>
                <a:gd name="connsiteY13" fmla="*/ 2442949 h 2604912"/>
                <a:gd name="connsiteX14" fmla="*/ 3440460 w 3638464"/>
                <a:gd name="connsiteY14" fmla="*/ 2274998 h 2604912"/>
                <a:gd name="connsiteX15" fmla="*/ 3434240 w 3638464"/>
                <a:gd name="connsiteY15" fmla="*/ 1914214 h 2604912"/>
                <a:gd name="connsiteX16" fmla="*/ 3372036 w 3638464"/>
                <a:gd name="connsiteY16" fmla="*/ 1833349 h 2604912"/>
                <a:gd name="connsiteX17" fmla="*/ 3303611 w 3638464"/>
                <a:gd name="connsiteY17" fmla="*/ 1740043 h 2604912"/>
                <a:gd name="connsiteX18" fmla="*/ 3297391 w 3638464"/>
                <a:gd name="connsiteY18" fmla="*/ 1609414 h 2604912"/>
                <a:gd name="connsiteX19" fmla="*/ 3297391 w 3638464"/>
                <a:gd name="connsiteY19" fmla="*/ 1429023 h 2604912"/>
                <a:gd name="connsiteX20" fmla="*/ 3222746 w 3638464"/>
                <a:gd name="connsiteY20" fmla="*/ 1366819 h 2604912"/>
                <a:gd name="connsiteX21" fmla="*/ 3116999 w 3638464"/>
                <a:gd name="connsiteY21" fmla="*/ 1391700 h 2604912"/>
                <a:gd name="connsiteX22" fmla="*/ 3092117 w 3638464"/>
                <a:gd name="connsiteY22" fmla="*/ 1516108 h 2604912"/>
                <a:gd name="connsiteX23" fmla="*/ 3073456 w 3638464"/>
                <a:gd name="connsiteY23" fmla="*/ 1758704 h 2604912"/>
                <a:gd name="connsiteX24" fmla="*/ 2992591 w 3638464"/>
                <a:gd name="connsiteY24" fmla="*/ 1901774 h 2604912"/>
                <a:gd name="connsiteX25" fmla="*/ 2986370 w 3638464"/>
                <a:gd name="connsiteY25" fmla="*/ 2044843 h 2604912"/>
                <a:gd name="connsiteX26" fmla="*/ 2967709 w 3638464"/>
                <a:gd name="connsiteY26" fmla="*/ 2386965 h 2604912"/>
                <a:gd name="connsiteX27" fmla="*/ 2837080 w 3638464"/>
                <a:gd name="connsiteY27" fmla="*/ 2523814 h 2604912"/>
                <a:gd name="connsiteX28" fmla="*/ 2606925 w 3638464"/>
                <a:gd name="connsiteY28" fmla="*/ 2511374 h 2604912"/>
                <a:gd name="connsiteX29" fmla="*/ 2488738 w 3638464"/>
                <a:gd name="connsiteY29" fmla="*/ 2368304 h 2604912"/>
                <a:gd name="connsiteX30" fmla="*/ 2457636 w 3638464"/>
                <a:gd name="connsiteY30" fmla="*/ 2175472 h 2604912"/>
                <a:gd name="connsiteX31" fmla="*/ 2470076 w 3638464"/>
                <a:gd name="connsiteY31" fmla="*/ 1845790 h 2604912"/>
                <a:gd name="connsiteX32" fmla="*/ 2426533 w 3638464"/>
                <a:gd name="connsiteY32" fmla="*/ 1708941 h 2604912"/>
                <a:gd name="connsiteX33" fmla="*/ 2264803 w 3638464"/>
                <a:gd name="connsiteY33" fmla="*/ 1696500 h 2604912"/>
                <a:gd name="connsiteX34" fmla="*/ 2065750 w 3638464"/>
                <a:gd name="connsiteY34" fmla="*/ 1746263 h 2604912"/>
                <a:gd name="connsiteX35" fmla="*/ 1748509 w 3638464"/>
                <a:gd name="connsiteY35" fmla="*/ 1839570 h 2604912"/>
                <a:gd name="connsiteX36" fmla="*/ 1406387 w 3638464"/>
                <a:gd name="connsiteY36" fmla="*/ 1802247 h 2604912"/>
                <a:gd name="connsiteX37" fmla="*/ 1132689 w 3638464"/>
                <a:gd name="connsiteY37" fmla="*/ 1708941 h 2604912"/>
                <a:gd name="connsiteX38" fmla="*/ 983399 w 3638464"/>
                <a:gd name="connsiteY38" fmla="*/ 1715161 h 2604912"/>
                <a:gd name="connsiteX39" fmla="*/ 902533 w 3638464"/>
                <a:gd name="connsiteY39" fmla="*/ 1827129 h 2604912"/>
                <a:gd name="connsiteX40" fmla="*/ 902533 w 3638464"/>
                <a:gd name="connsiteY40" fmla="*/ 2138149 h 2604912"/>
                <a:gd name="connsiteX41" fmla="*/ 846550 w 3638464"/>
                <a:gd name="connsiteY41" fmla="*/ 2449170 h 2604912"/>
                <a:gd name="connsiteX42" fmla="*/ 678599 w 3638464"/>
                <a:gd name="connsiteY42" fmla="*/ 2530035 h 2604912"/>
                <a:gd name="connsiteX43" fmla="*/ 423562 w 3638464"/>
                <a:gd name="connsiteY43" fmla="*/ 2492712 h 2604912"/>
                <a:gd name="connsiteX44" fmla="*/ 317815 w 3638464"/>
                <a:gd name="connsiteY44" fmla="*/ 2324761 h 2604912"/>
                <a:gd name="connsiteX45" fmla="*/ 305374 w 3638464"/>
                <a:gd name="connsiteY45" fmla="*/ 1889333 h 2604912"/>
                <a:gd name="connsiteX46" fmla="*/ 280493 w 3638464"/>
                <a:gd name="connsiteY46" fmla="*/ 1615635 h 2604912"/>
                <a:gd name="connsiteX47" fmla="*/ 168525 w 3638464"/>
                <a:gd name="connsiteY47" fmla="*/ 1509888 h 2604912"/>
                <a:gd name="connsiteX48" fmla="*/ 4272 w 3638464"/>
                <a:gd name="connsiteY48" fmla="*/ 1467779 h 2604912"/>
                <a:gd name="connsiteX49" fmla="*/ 4272 w 3638464"/>
                <a:gd name="connsiteY49" fmla="*/ 1317677 h 2604912"/>
                <a:gd name="connsiteX50" fmla="*/ 0 w 3638464"/>
                <a:gd name="connsiteY50" fmla="*/ 1317677 h 2604912"/>
                <a:gd name="connsiteX51" fmla="*/ 0 w 3638464"/>
                <a:gd name="connsiteY51"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52427 w 3638464"/>
                <a:gd name="connsiteY7" fmla="*/ 1410361 h 2604912"/>
                <a:gd name="connsiteX8" fmla="*/ 3614631 w 3638464"/>
                <a:gd name="connsiteY8" fmla="*/ 2318541 h 2604912"/>
                <a:gd name="connsiteX9" fmla="*/ 3620609 w 3638464"/>
                <a:gd name="connsiteY9" fmla="*/ 2554286 h 2604912"/>
                <a:gd name="connsiteX10" fmla="*/ 3620677 w 3638464"/>
                <a:gd name="connsiteY10" fmla="*/ 2563178 h 2604912"/>
                <a:gd name="connsiteX11" fmla="*/ 3592423 w 3638464"/>
                <a:gd name="connsiteY11" fmla="*/ 2544711 h 2604912"/>
                <a:gd name="connsiteX12" fmla="*/ 3452901 w 3638464"/>
                <a:gd name="connsiteY12" fmla="*/ 2442949 h 2604912"/>
                <a:gd name="connsiteX13" fmla="*/ 3440460 w 3638464"/>
                <a:gd name="connsiteY13" fmla="*/ 2274998 h 2604912"/>
                <a:gd name="connsiteX14" fmla="*/ 3434240 w 3638464"/>
                <a:gd name="connsiteY14" fmla="*/ 1914214 h 2604912"/>
                <a:gd name="connsiteX15" fmla="*/ 3372036 w 3638464"/>
                <a:gd name="connsiteY15" fmla="*/ 1833349 h 2604912"/>
                <a:gd name="connsiteX16" fmla="*/ 3303611 w 3638464"/>
                <a:gd name="connsiteY16" fmla="*/ 1740043 h 2604912"/>
                <a:gd name="connsiteX17" fmla="*/ 3297391 w 3638464"/>
                <a:gd name="connsiteY17" fmla="*/ 1609414 h 2604912"/>
                <a:gd name="connsiteX18" fmla="*/ 3297391 w 3638464"/>
                <a:gd name="connsiteY18" fmla="*/ 1429023 h 2604912"/>
                <a:gd name="connsiteX19" fmla="*/ 3222746 w 3638464"/>
                <a:gd name="connsiteY19" fmla="*/ 1366819 h 2604912"/>
                <a:gd name="connsiteX20" fmla="*/ 3116999 w 3638464"/>
                <a:gd name="connsiteY20" fmla="*/ 1391700 h 2604912"/>
                <a:gd name="connsiteX21" fmla="*/ 3092117 w 3638464"/>
                <a:gd name="connsiteY21" fmla="*/ 1516108 h 2604912"/>
                <a:gd name="connsiteX22" fmla="*/ 3073456 w 3638464"/>
                <a:gd name="connsiteY22" fmla="*/ 1758704 h 2604912"/>
                <a:gd name="connsiteX23" fmla="*/ 2992591 w 3638464"/>
                <a:gd name="connsiteY23" fmla="*/ 1901774 h 2604912"/>
                <a:gd name="connsiteX24" fmla="*/ 2986370 w 3638464"/>
                <a:gd name="connsiteY24" fmla="*/ 2044843 h 2604912"/>
                <a:gd name="connsiteX25" fmla="*/ 2967709 w 3638464"/>
                <a:gd name="connsiteY25" fmla="*/ 2386965 h 2604912"/>
                <a:gd name="connsiteX26" fmla="*/ 2837080 w 3638464"/>
                <a:gd name="connsiteY26" fmla="*/ 2523814 h 2604912"/>
                <a:gd name="connsiteX27" fmla="*/ 2606925 w 3638464"/>
                <a:gd name="connsiteY27" fmla="*/ 2511374 h 2604912"/>
                <a:gd name="connsiteX28" fmla="*/ 2488738 w 3638464"/>
                <a:gd name="connsiteY28" fmla="*/ 2368304 h 2604912"/>
                <a:gd name="connsiteX29" fmla="*/ 2457636 w 3638464"/>
                <a:gd name="connsiteY29" fmla="*/ 2175472 h 2604912"/>
                <a:gd name="connsiteX30" fmla="*/ 2470076 w 3638464"/>
                <a:gd name="connsiteY30" fmla="*/ 1845790 h 2604912"/>
                <a:gd name="connsiteX31" fmla="*/ 2426533 w 3638464"/>
                <a:gd name="connsiteY31" fmla="*/ 1708941 h 2604912"/>
                <a:gd name="connsiteX32" fmla="*/ 2264803 w 3638464"/>
                <a:gd name="connsiteY32" fmla="*/ 1696500 h 2604912"/>
                <a:gd name="connsiteX33" fmla="*/ 2065750 w 3638464"/>
                <a:gd name="connsiteY33" fmla="*/ 1746263 h 2604912"/>
                <a:gd name="connsiteX34" fmla="*/ 1748509 w 3638464"/>
                <a:gd name="connsiteY34" fmla="*/ 1839570 h 2604912"/>
                <a:gd name="connsiteX35" fmla="*/ 1406387 w 3638464"/>
                <a:gd name="connsiteY35" fmla="*/ 1802247 h 2604912"/>
                <a:gd name="connsiteX36" fmla="*/ 1132689 w 3638464"/>
                <a:gd name="connsiteY36" fmla="*/ 1708941 h 2604912"/>
                <a:gd name="connsiteX37" fmla="*/ 983399 w 3638464"/>
                <a:gd name="connsiteY37" fmla="*/ 1715161 h 2604912"/>
                <a:gd name="connsiteX38" fmla="*/ 902533 w 3638464"/>
                <a:gd name="connsiteY38" fmla="*/ 1827129 h 2604912"/>
                <a:gd name="connsiteX39" fmla="*/ 902533 w 3638464"/>
                <a:gd name="connsiteY39" fmla="*/ 2138149 h 2604912"/>
                <a:gd name="connsiteX40" fmla="*/ 846550 w 3638464"/>
                <a:gd name="connsiteY40" fmla="*/ 2449170 h 2604912"/>
                <a:gd name="connsiteX41" fmla="*/ 678599 w 3638464"/>
                <a:gd name="connsiteY41" fmla="*/ 2530035 h 2604912"/>
                <a:gd name="connsiteX42" fmla="*/ 423562 w 3638464"/>
                <a:gd name="connsiteY42" fmla="*/ 2492712 h 2604912"/>
                <a:gd name="connsiteX43" fmla="*/ 317815 w 3638464"/>
                <a:gd name="connsiteY43" fmla="*/ 2324761 h 2604912"/>
                <a:gd name="connsiteX44" fmla="*/ 305374 w 3638464"/>
                <a:gd name="connsiteY44" fmla="*/ 1889333 h 2604912"/>
                <a:gd name="connsiteX45" fmla="*/ 280493 w 3638464"/>
                <a:gd name="connsiteY45" fmla="*/ 1615635 h 2604912"/>
                <a:gd name="connsiteX46" fmla="*/ 168525 w 3638464"/>
                <a:gd name="connsiteY46" fmla="*/ 1509888 h 2604912"/>
                <a:gd name="connsiteX47" fmla="*/ 4272 w 3638464"/>
                <a:gd name="connsiteY47" fmla="*/ 1467779 h 2604912"/>
                <a:gd name="connsiteX48" fmla="*/ 4272 w 3638464"/>
                <a:gd name="connsiteY48" fmla="*/ 1317677 h 2604912"/>
                <a:gd name="connsiteX49" fmla="*/ 0 w 3638464"/>
                <a:gd name="connsiteY49" fmla="*/ 1317677 h 2604912"/>
                <a:gd name="connsiteX50" fmla="*/ 0 w 3638464"/>
                <a:gd name="connsiteY50"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14631 w 3638464"/>
                <a:gd name="connsiteY7" fmla="*/ 2318541 h 2604912"/>
                <a:gd name="connsiteX8" fmla="*/ 3620609 w 3638464"/>
                <a:gd name="connsiteY8" fmla="*/ 2554286 h 2604912"/>
                <a:gd name="connsiteX9" fmla="*/ 3620677 w 3638464"/>
                <a:gd name="connsiteY9" fmla="*/ 2563178 h 2604912"/>
                <a:gd name="connsiteX10" fmla="*/ 3592423 w 3638464"/>
                <a:gd name="connsiteY10" fmla="*/ 2544711 h 2604912"/>
                <a:gd name="connsiteX11" fmla="*/ 3452901 w 3638464"/>
                <a:gd name="connsiteY11" fmla="*/ 2442949 h 2604912"/>
                <a:gd name="connsiteX12" fmla="*/ 3440460 w 3638464"/>
                <a:gd name="connsiteY12" fmla="*/ 2274998 h 2604912"/>
                <a:gd name="connsiteX13" fmla="*/ 3434240 w 3638464"/>
                <a:gd name="connsiteY13" fmla="*/ 1914214 h 2604912"/>
                <a:gd name="connsiteX14" fmla="*/ 3372036 w 3638464"/>
                <a:gd name="connsiteY14" fmla="*/ 1833349 h 2604912"/>
                <a:gd name="connsiteX15" fmla="*/ 3303611 w 3638464"/>
                <a:gd name="connsiteY15" fmla="*/ 1740043 h 2604912"/>
                <a:gd name="connsiteX16" fmla="*/ 3297391 w 3638464"/>
                <a:gd name="connsiteY16" fmla="*/ 1609414 h 2604912"/>
                <a:gd name="connsiteX17" fmla="*/ 3297391 w 3638464"/>
                <a:gd name="connsiteY17" fmla="*/ 1429023 h 2604912"/>
                <a:gd name="connsiteX18" fmla="*/ 3222746 w 3638464"/>
                <a:gd name="connsiteY18" fmla="*/ 1366819 h 2604912"/>
                <a:gd name="connsiteX19" fmla="*/ 3116999 w 3638464"/>
                <a:gd name="connsiteY19" fmla="*/ 1391700 h 2604912"/>
                <a:gd name="connsiteX20" fmla="*/ 3092117 w 3638464"/>
                <a:gd name="connsiteY20" fmla="*/ 1516108 h 2604912"/>
                <a:gd name="connsiteX21" fmla="*/ 3073456 w 3638464"/>
                <a:gd name="connsiteY21" fmla="*/ 1758704 h 2604912"/>
                <a:gd name="connsiteX22" fmla="*/ 2992591 w 3638464"/>
                <a:gd name="connsiteY22" fmla="*/ 1901774 h 2604912"/>
                <a:gd name="connsiteX23" fmla="*/ 2986370 w 3638464"/>
                <a:gd name="connsiteY23" fmla="*/ 2044843 h 2604912"/>
                <a:gd name="connsiteX24" fmla="*/ 2967709 w 3638464"/>
                <a:gd name="connsiteY24" fmla="*/ 2386965 h 2604912"/>
                <a:gd name="connsiteX25" fmla="*/ 2837080 w 3638464"/>
                <a:gd name="connsiteY25" fmla="*/ 2523814 h 2604912"/>
                <a:gd name="connsiteX26" fmla="*/ 2606925 w 3638464"/>
                <a:gd name="connsiteY26" fmla="*/ 2511374 h 2604912"/>
                <a:gd name="connsiteX27" fmla="*/ 2488738 w 3638464"/>
                <a:gd name="connsiteY27" fmla="*/ 2368304 h 2604912"/>
                <a:gd name="connsiteX28" fmla="*/ 2457636 w 3638464"/>
                <a:gd name="connsiteY28" fmla="*/ 2175472 h 2604912"/>
                <a:gd name="connsiteX29" fmla="*/ 2470076 w 3638464"/>
                <a:gd name="connsiteY29" fmla="*/ 1845790 h 2604912"/>
                <a:gd name="connsiteX30" fmla="*/ 2426533 w 3638464"/>
                <a:gd name="connsiteY30" fmla="*/ 1708941 h 2604912"/>
                <a:gd name="connsiteX31" fmla="*/ 2264803 w 3638464"/>
                <a:gd name="connsiteY31" fmla="*/ 1696500 h 2604912"/>
                <a:gd name="connsiteX32" fmla="*/ 2065750 w 3638464"/>
                <a:gd name="connsiteY32" fmla="*/ 1746263 h 2604912"/>
                <a:gd name="connsiteX33" fmla="*/ 1748509 w 3638464"/>
                <a:gd name="connsiteY33" fmla="*/ 1839570 h 2604912"/>
                <a:gd name="connsiteX34" fmla="*/ 1406387 w 3638464"/>
                <a:gd name="connsiteY34" fmla="*/ 1802247 h 2604912"/>
                <a:gd name="connsiteX35" fmla="*/ 1132689 w 3638464"/>
                <a:gd name="connsiteY35" fmla="*/ 1708941 h 2604912"/>
                <a:gd name="connsiteX36" fmla="*/ 983399 w 3638464"/>
                <a:gd name="connsiteY36" fmla="*/ 1715161 h 2604912"/>
                <a:gd name="connsiteX37" fmla="*/ 902533 w 3638464"/>
                <a:gd name="connsiteY37" fmla="*/ 1827129 h 2604912"/>
                <a:gd name="connsiteX38" fmla="*/ 902533 w 3638464"/>
                <a:gd name="connsiteY38" fmla="*/ 2138149 h 2604912"/>
                <a:gd name="connsiteX39" fmla="*/ 846550 w 3638464"/>
                <a:gd name="connsiteY39" fmla="*/ 2449170 h 2604912"/>
                <a:gd name="connsiteX40" fmla="*/ 678599 w 3638464"/>
                <a:gd name="connsiteY40" fmla="*/ 2530035 h 2604912"/>
                <a:gd name="connsiteX41" fmla="*/ 423562 w 3638464"/>
                <a:gd name="connsiteY41" fmla="*/ 2492712 h 2604912"/>
                <a:gd name="connsiteX42" fmla="*/ 317815 w 3638464"/>
                <a:gd name="connsiteY42" fmla="*/ 2324761 h 2604912"/>
                <a:gd name="connsiteX43" fmla="*/ 305374 w 3638464"/>
                <a:gd name="connsiteY43" fmla="*/ 1889333 h 2604912"/>
                <a:gd name="connsiteX44" fmla="*/ 280493 w 3638464"/>
                <a:gd name="connsiteY44" fmla="*/ 1615635 h 2604912"/>
                <a:gd name="connsiteX45" fmla="*/ 168525 w 3638464"/>
                <a:gd name="connsiteY45" fmla="*/ 1509888 h 2604912"/>
                <a:gd name="connsiteX46" fmla="*/ 4272 w 3638464"/>
                <a:gd name="connsiteY46" fmla="*/ 1467779 h 2604912"/>
                <a:gd name="connsiteX47" fmla="*/ 4272 w 3638464"/>
                <a:gd name="connsiteY47" fmla="*/ 1317677 h 2604912"/>
                <a:gd name="connsiteX48" fmla="*/ 0 w 3638464"/>
                <a:gd name="connsiteY48" fmla="*/ 1317677 h 2604912"/>
                <a:gd name="connsiteX49" fmla="*/ 0 w 3638464"/>
                <a:gd name="connsiteY49"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297391 w 3638464"/>
                <a:gd name="connsiteY15" fmla="*/ 1609414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59121 w 3638464"/>
                <a:gd name="connsiteY11" fmla="*/ 2267533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38464" h="2604912">
                  <a:moveTo>
                    <a:pt x="3620677" y="2563178"/>
                  </a:moveTo>
                  <a:lnTo>
                    <a:pt x="3627072" y="2567357"/>
                  </a:lnTo>
                  <a:cubicBezTo>
                    <a:pt x="3655064" y="2591202"/>
                    <a:pt x="3622925" y="2627488"/>
                    <a:pt x="3620852" y="2586019"/>
                  </a:cubicBezTo>
                  <a:cubicBezTo>
                    <a:pt x="3620794" y="2578405"/>
                    <a:pt x="3620735" y="2570792"/>
                    <a:pt x="3620677" y="2563178"/>
                  </a:cubicBezTo>
                  <a:close/>
                  <a:moveTo>
                    <a:pt x="0" y="0"/>
                  </a:moveTo>
                  <a:lnTo>
                    <a:pt x="3621397" y="0"/>
                  </a:lnTo>
                  <a:lnTo>
                    <a:pt x="3621397" y="1317677"/>
                  </a:lnTo>
                  <a:cubicBezTo>
                    <a:pt x="3621266" y="1743391"/>
                    <a:pt x="3620729" y="2346703"/>
                    <a:pt x="3620609" y="2554286"/>
                  </a:cubicBezTo>
                  <a:cubicBezTo>
                    <a:pt x="3620632" y="2557250"/>
                    <a:pt x="3620654" y="2560214"/>
                    <a:pt x="3620677" y="2563178"/>
                  </a:cubicBezTo>
                  <a:lnTo>
                    <a:pt x="3592423" y="2544711"/>
                  </a:lnTo>
                  <a:cubicBezTo>
                    <a:pt x="3546790" y="2517789"/>
                    <a:pt x="3531102" y="2448091"/>
                    <a:pt x="3508885" y="2401895"/>
                  </a:cubicBezTo>
                  <a:cubicBezTo>
                    <a:pt x="3486668" y="2355699"/>
                    <a:pt x="3471562" y="2348813"/>
                    <a:pt x="3459121" y="2267533"/>
                  </a:cubicBezTo>
                  <a:cubicBezTo>
                    <a:pt x="3446680" y="2186253"/>
                    <a:pt x="3439423" y="1989688"/>
                    <a:pt x="3434240" y="1914214"/>
                  </a:cubicBezTo>
                  <a:cubicBezTo>
                    <a:pt x="3429057" y="1838740"/>
                    <a:pt x="3434862" y="1846826"/>
                    <a:pt x="3428020" y="1814687"/>
                  </a:cubicBezTo>
                  <a:cubicBezTo>
                    <a:pt x="3421178" y="1782548"/>
                    <a:pt x="3405626" y="1758082"/>
                    <a:pt x="3393185" y="1721382"/>
                  </a:cubicBezTo>
                  <a:cubicBezTo>
                    <a:pt x="3380744" y="1684682"/>
                    <a:pt x="3369341" y="1643211"/>
                    <a:pt x="3353375" y="1594485"/>
                  </a:cubicBezTo>
                  <a:cubicBezTo>
                    <a:pt x="3337409" y="1545759"/>
                    <a:pt x="3319163" y="1466967"/>
                    <a:pt x="3297391" y="1429023"/>
                  </a:cubicBezTo>
                  <a:cubicBezTo>
                    <a:pt x="3275620" y="1391079"/>
                    <a:pt x="3252811" y="1373039"/>
                    <a:pt x="3222746" y="1366819"/>
                  </a:cubicBezTo>
                  <a:cubicBezTo>
                    <a:pt x="3192681" y="1360599"/>
                    <a:pt x="3138770" y="1366819"/>
                    <a:pt x="3116999" y="1391700"/>
                  </a:cubicBezTo>
                  <a:cubicBezTo>
                    <a:pt x="3095228" y="1416581"/>
                    <a:pt x="3099374" y="1454941"/>
                    <a:pt x="3092117" y="1516108"/>
                  </a:cubicBezTo>
                  <a:cubicBezTo>
                    <a:pt x="3084860" y="1577275"/>
                    <a:pt x="3090044" y="1694426"/>
                    <a:pt x="3073456" y="1758704"/>
                  </a:cubicBezTo>
                  <a:cubicBezTo>
                    <a:pt x="3056868" y="1822982"/>
                    <a:pt x="3007105" y="1854084"/>
                    <a:pt x="2992591" y="1901774"/>
                  </a:cubicBezTo>
                  <a:cubicBezTo>
                    <a:pt x="2978077" y="1949464"/>
                    <a:pt x="2990517" y="1963978"/>
                    <a:pt x="2986370" y="2044843"/>
                  </a:cubicBezTo>
                  <a:cubicBezTo>
                    <a:pt x="2982223" y="2125708"/>
                    <a:pt x="2992591" y="2307137"/>
                    <a:pt x="2967709" y="2386965"/>
                  </a:cubicBezTo>
                  <a:cubicBezTo>
                    <a:pt x="2942827" y="2466794"/>
                    <a:pt x="2897211" y="2503079"/>
                    <a:pt x="2837080" y="2523814"/>
                  </a:cubicBezTo>
                  <a:cubicBezTo>
                    <a:pt x="2776949" y="2544549"/>
                    <a:pt x="2664982" y="2537292"/>
                    <a:pt x="2606925" y="2511374"/>
                  </a:cubicBezTo>
                  <a:cubicBezTo>
                    <a:pt x="2548868" y="2485456"/>
                    <a:pt x="2513619" y="2424288"/>
                    <a:pt x="2488738" y="2368304"/>
                  </a:cubicBezTo>
                  <a:cubicBezTo>
                    <a:pt x="2463857" y="2312320"/>
                    <a:pt x="2460746" y="2262558"/>
                    <a:pt x="2457636" y="2175472"/>
                  </a:cubicBezTo>
                  <a:cubicBezTo>
                    <a:pt x="2454526" y="2088386"/>
                    <a:pt x="2475260" y="1923545"/>
                    <a:pt x="2470076" y="1845790"/>
                  </a:cubicBezTo>
                  <a:cubicBezTo>
                    <a:pt x="2464892" y="1768035"/>
                    <a:pt x="2460745" y="1733823"/>
                    <a:pt x="2426533" y="1708941"/>
                  </a:cubicBezTo>
                  <a:cubicBezTo>
                    <a:pt x="2392321" y="1684059"/>
                    <a:pt x="2324934" y="1690280"/>
                    <a:pt x="2264803" y="1696500"/>
                  </a:cubicBezTo>
                  <a:cubicBezTo>
                    <a:pt x="2204673" y="1702720"/>
                    <a:pt x="2151799" y="1722418"/>
                    <a:pt x="2065750" y="1746263"/>
                  </a:cubicBezTo>
                  <a:cubicBezTo>
                    <a:pt x="1979701" y="1770108"/>
                    <a:pt x="1858403" y="1830239"/>
                    <a:pt x="1748509" y="1839570"/>
                  </a:cubicBezTo>
                  <a:cubicBezTo>
                    <a:pt x="1638615" y="1848901"/>
                    <a:pt x="1509024" y="1824019"/>
                    <a:pt x="1406387" y="1802247"/>
                  </a:cubicBezTo>
                  <a:cubicBezTo>
                    <a:pt x="1303750" y="1780475"/>
                    <a:pt x="1203187" y="1723455"/>
                    <a:pt x="1132689" y="1708941"/>
                  </a:cubicBezTo>
                  <a:cubicBezTo>
                    <a:pt x="1062191" y="1694427"/>
                    <a:pt x="1021758" y="1695463"/>
                    <a:pt x="983399" y="1715161"/>
                  </a:cubicBezTo>
                  <a:cubicBezTo>
                    <a:pt x="945040" y="1734859"/>
                    <a:pt x="916011" y="1756631"/>
                    <a:pt x="902533" y="1827129"/>
                  </a:cubicBezTo>
                  <a:cubicBezTo>
                    <a:pt x="889055" y="1897627"/>
                    <a:pt x="911863" y="2034476"/>
                    <a:pt x="902533" y="2138149"/>
                  </a:cubicBezTo>
                  <a:cubicBezTo>
                    <a:pt x="893203" y="2241822"/>
                    <a:pt x="883872" y="2383856"/>
                    <a:pt x="846550" y="2449170"/>
                  </a:cubicBezTo>
                  <a:cubicBezTo>
                    <a:pt x="809228" y="2514484"/>
                    <a:pt x="749097" y="2522778"/>
                    <a:pt x="678599" y="2530035"/>
                  </a:cubicBezTo>
                  <a:cubicBezTo>
                    <a:pt x="608101" y="2537292"/>
                    <a:pt x="483693" y="2526924"/>
                    <a:pt x="423562" y="2492712"/>
                  </a:cubicBezTo>
                  <a:cubicBezTo>
                    <a:pt x="363431" y="2458500"/>
                    <a:pt x="337513" y="2425324"/>
                    <a:pt x="317815" y="2324761"/>
                  </a:cubicBezTo>
                  <a:cubicBezTo>
                    <a:pt x="298117" y="2224198"/>
                    <a:pt x="311594" y="2007521"/>
                    <a:pt x="305374" y="1889333"/>
                  </a:cubicBezTo>
                  <a:cubicBezTo>
                    <a:pt x="299154" y="1771145"/>
                    <a:pt x="303301" y="1678876"/>
                    <a:pt x="280493" y="1615635"/>
                  </a:cubicBezTo>
                  <a:cubicBezTo>
                    <a:pt x="257685" y="1552394"/>
                    <a:pt x="214562" y="1534531"/>
                    <a:pt x="168525" y="1509888"/>
                  </a:cubicBezTo>
                  <a:cubicBezTo>
                    <a:pt x="122488" y="1485245"/>
                    <a:pt x="31648" y="1499814"/>
                    <a:pt x="4272" y="1467779"/>
                  </a:cubicBezTo>
                  <a:lnTo>
                    <a:pt x="4272" y="1317677"/>
                  </a:lnTo>
                  <a:lnTo>
                    <a:pt x="0" y="1317677"/>
                  </a:lnTo>
                  <a:lnTo>
                    <a:pt x="0" y="0"/>
                  </a:lnTo>
                  <a:close/>
                </a:path>
              </a:pathLst>
            </a:custGeom>
            <a:solidFill>
              <a:srgbClr val="FDB338">
                <a:lumMod val="20000"/>
                <a:lumOff val="80000"/>
              </a:srgbClr>
            </a:solidFill>
            <a:ln w="0">
              <a:no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19" name="Freeform: Shape 18">
            <a:extLst>
              <a:ext uri="{FF2B5EF4-FFF2-40B4-BE49-F238E27FC236}">
                <a16:creationId xmlns:a16="http://schemas.microsoft.com/office/drawing/2014/main" id="{F12F31F9-AF0E-C590-4227-61EB437387D9}"/>
              </a:ext>
            </a:extLst>
          </p:cNvPr>
          <p:cNvSpPr/>
          <p:nvPr/>
        </p:nvSpPr>
        <p:spPr bwMode="auto">
          <a:xfrm>
            <a:off x="4390374" y="4302691"/>
            <a:ext cx="1021076" cy="134334"/>
          </a:xfrm>
          <a:custGeom>
            <a:avLst/>
            <a:gdLst>
              <a:gd name="connsiteX0" fmla="*/ 0 w 1058449"/>
              <a:gd name="connsiteY0" fmla="*/ 50104 h 150407"/>
              <a:gd name="connsiteX1" fmla="*/ 250520 w 1058449"/>
              <a:gd name="connsiteY1" fmla="*/ 106472 h 150407"/>
              <a:gd name="connsiteX2" fmla="*/ 444674 w 1058449"/>
              <a:gd name="connsiteY2" fmla="*/ 144050 h 150407"/>
              <a:gd name="connsiteX3" fmla="*/ 657616 w 1058449"/>
              <a:gd name="connsiteY3" fmla="*/ 144050 h 150407"/>
              <a:gd name="connsiteX4" fmla="*/ 851770 w 1058449"/>
              <a:gd name="connsiteY4" fmla="*/ 81420 h 150407"/>
              <a:gd name="connsiteX5" fmla="*/ 1058449 w 1058449"/>
              <a:gd name="connsiteY5" fmla="*/ 0 h 150407"/>
              <a:gd name="connsiteX0" fmla="*/ 0 w 1058449"/>
              <a:gd name="connsiteY0" fmla="*/ 50104 h 148928"/>
              <a:gd name="connsiteX1" fmla="*/ 250520 w 1058449"/>
              <a:gd name="connsiteY1" fmla="*/ 106472 h 148928"/>
              <a:gd name="connsiteX2" fmla="*/ 444674 w 1058449"/>
              <a:gd name="connsiteY2" fmla="*/ 144050 h 148928"/>
              <a:gd name="connsiteX3" fmla="*/ 657616 w 1058449"/>
              <a:gd name="connsiteY3" fmla="*/ 144050 h 148928"/>
              <a:gd name="connsiteX4" fmla="*/ 864998 w 1058449"/>
              <a:gd name="connsiteY4" fmla="*/ 103605 h 148928"/>
              <a:gd name="connsiteX5" fmla="*/ 1058449 w 1058449"/>
              <a:gd name="connsiteY5" fmla="*/ 0 h 148928"/>
              <a:gd name="connsiteX0" fmla="*/ 0 w 1078291"/>
              <a:gd name="connsiteY0" fmla="*/ 16827 h 115651"/>
              <a:gd name="connsiteX1" fmla="*/ 250520 w 1078291"/>
              <a:gd name="connsiteY1" fmla="*/ 73195 h 115651"/>
              <a:gd name="connsiteX2" fmla="*/ 444674 w 1078291"/>
              <a:gd name="connsiteY2" fmla="*/ 110773 h 115651"/>
              <a:gd name="connsiteX3" fmla="*/ 657616 w 1078291"/>
              <a:gd name="connsiteY3" fmla="*/ 110773 h 115651"/>
              <a:gd name="connsiteX4" fmla="*/ 864998 w 1078291"/>
              <a:gd name="connsiteY4" fmla="*/ 70328 h 115651"/>
              <a:gd name="connsiteX5" fmla="*/ 1078291 w 1078291"/>
              <a:gd name="connsiteY5" fmla="*/ 0 h 115651"/>
              <a:gd name="connsiteX0" fmla="*/ 0 w 1078291"/>
              <a:gd name="connsiteY0" fmla="*/ 16827 h 119368"/>
              <a:gd name="connsiteX1" fmla="*/ 250520 w 1078291"/>
              <a:gd name="connsiteY1" fmla="*/ 73195 h 119368"/>
              <a:gd name="connsiteX2" fmla="*/ 444674 w 1078291"/>
              <a:gd name="connsiteY2" fmla="*/ 116319 h 119368"/>
              <a:gd name="connsiteX3" fmla="*/ 657616 w 1078291"/>
              <a:gd name="connsiteY3" fmla="*/ 110773 h 119368"/>
              <a:gd name="connsiteX4" fmla="*/ 864998 w 1078291"/>
              <a:gd name="connsiteY4" fmla="*/ 70328 h 119368"/>
              <a:gd name="connsiteX5" fmla="*/ 1078291 w 1078291"/>
              <a:gd name="connsiteY5" fmla="*/ 0 h 11936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291" h="118958">
                <a:moveTo>
                  <a:pt x="0" y="16827"/>
                </a:moveTo>
                <a:lnTo>
                  <a:pt x="217450" y="78741"/>
                </a:lnTo>
                <a:cubicBezTo>
                  <a:pt x="291562" y="94399"/>
                  <a:pt x="371313" y="110980"/>
                  <a:pt x="444674" y="116319"/>
                </a:cubicBezTo>
                <a:cubicBezTo>
                  <a:pt x="518035" y="121658"/>
                  <a:pt x="587562" y="118438"/>
                  <a:pt x="657616" y="110773"/>
                </a:cubicBezTo>
                <a:cubicBezTo>
                  <a:pt x="727670" y="103108"/>
                  <a:pt x="798193" y="94336"/>
                  <a:pt x="864998" y="70328"/>
                </a:cubicBezTo>
                <a:cubicBezTo>
                  <a:pt x="931804" y="46320"/>
                  <a:pt x="1008354" y="28706"/>
                  <a:pt x="1078291" y="0"/>
                </a:cubicBezTo>
              </a:path>
            </a:pathLst>
          </a:custGeom>
          <a:noFill/>
          <a:ln w="38100">
            <a:solidFill>
              <a:srgbClr val="FDB338">
                <a:lumMod val="75000"/>
              </a:srgbClr>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nvGrpSpPr>
          <p:cNvPr id="20" name="Group 19">
            <a:extLst>
              <a:ext uri="{FF2B5EF4-FFF2-40B4-BE49-F238E27FC236}">
                <a16:creationId xmlns:a16="http://schemas.microsoft.com/office/drawing/2014/main" id="{DF79E7EE-2375-0640-2533-FF6F5C1D2D7F}"/>
              </a:ext>
            </a:extLst>
          </p:cNvPr>
          <p:cNvGrpSpPr/>
          <p:nvPr/>
        </p:nvGrpSpPr>
        <p:grpSpPr>
          <a:xfrm rot="1356696">
            <a:off x="6265742" y="1368226"/>
            <a:ext cx="545533" cy="955533"/>
            <a:chOff x="7935747" y="-1324365"/>
            <a:chExt cx="545533" cy="955533"/>
          </a:xfrm>
        </p:grpSpPr>
        <p:sp>
          <p:nvSpPr>
            <p:cNvPr id="21" name="Freeform 5">
              <a:extLst>
                <a:ext uri="{FF2B5EF4-FFF2-40B4-BE49-F238E27FC236}">
                  <a16:creationId xmlns:a16="http://schemas.microsoft.com/office/drawing/2014/main" id="{54C1537F-66F2-661B-D5F5-0B426270B44D}"/>
                </a:ext>
              </a:extLst>
            </p:cNvPr>
            <p:cNvSpPr>
              <a:spLocks/>
            </p:cNvSpPr>
            <p:nvPr/>
          </p:nvSpPr>
          <p:spPr bwMode="auto">
            <a:xfrm rot="21108956">
              <a:off x="8158002" y="-942069"/>
              <a:ext cx="233950" cy="568123"/>
            </a:xfrm>
            <a:custGeom>
              <a:avLst/>
              <a:gdLst>
                <a:gd name="T0" fmla="*/ 2147483646 w 368"/>
                <a:gd name="T1" fmla="*/ 2147483646 h 684"/>
                <a:gd name="T2" fmla="*/ 0 w 368"/>
                <a:gd name="T3" fmla="*/ 2147483646 h 684"/>
                <a:gd name="T4" fmla="*/ 2147483646 w 368"/>
                <a:gd name="T5" fmla="*/ 2147483646 h 684"/>
                <a:gd name="T6" fmla="*/ 2147483646 w 368"/>
                <a:gd name="T7" fmla="*/ 0 h 684"/>
                <a:gd name="T8" fmla="*/ 2147483646 w 368"/>
                <a:gd name="T9" fmla="*/ 2147483646 h 684"/>
                <a:gd name="T10" fmla="*/ 2147483646 w 368"/>
                <a:gd name="T11" fmla="*/ 2147483646 h 684"/>
                <a:gd name="T12" fmla="*/ 2147483646 w 368"/>
                <a:gd name="T13" fmla="*/ 2147483646 h 684"/>
                <a:gd name="T14" fmla="*/ 0 60000 65536"/>
                <a:gd name="T15" fmla="*/ 0 60000 65536"/>
                <a:gd name="T16" fmla="*/ 0 60000 65536"/>
                <a:gd name="T17" fmla="*/ 0 60000 65536"/>
                <a:gd name="T18" fmla="*/ 0 60000 65536"/>
                <a:gd name="T19" fmla="*/ 0 60000 65536"/>
                <a:gd name="T20" fmla="*/ 0 60000 65536"/>
                <a:gd name="T21" fmla="*/ 0 w 368"/>
                <a:gd name="T22" fmla="*/ 0 h 684"/>
                <a:gd name="T23" fmla="*/ 368 w 368"/>
                <a:gd name="T24" fmla="*/ 684 h 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8" h="684">
                  <a:moveTo>
                    <a:pt x="160" y="678"/>
                  </a:moveTo>
                  <a:lnTo>
                    <a:pt x="0" y="60"/>
                  </a:lnTo>
                  <a:lnTo>
                    <a:pt x="38" y="8"/>
                  </a:lnTo>
                  <a:lnTo>
                    <a:pt x="124" y="0"/>
                  </a:lnTo>
                  <a:lnTo>
                    <a:pt x="196" y="32"/>
                  </a:lnTo>
                  <a:lnTo>
                    <a:pt x="368" y="684"/>
                  </a:lnTo>
                  <a:lnTo>
                    <a:pt x="160" y="678"/>
                  </a:lnTo>
                  <a:close/>
                </a:path>
              </a:pathLst>
            </a:custGeom>
            <a:solidFill>
              <a:srgbClr val="C00000"/>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2" name="Freeform 6">
              <a:extLst>
                <a:ext uri="{FF2B5EF4-FFF2-40B4-BE49-F238E27FC236}">
                  <a16:creationId xmlns:a16="http://schemas.microsoft.com/office/drawing/2014/main" id="{8B25461D-7701-493F-8B57-9DC3F07794B6}"/>
                </a:ext>
              </a:extLst>
            </p:cNvPr>
            <p:cNvSpPr>
              <a:spLocks/>
            </p:cNvSpPr>
            <p:nvPr/>
          </p:nvSpPr>
          <p:spPr bwMode="auto">
            <a:xfrm rot="21108956">
              <a:off x="8131801" y="-964453"/>
              <a:ext cx="251260" cy="571549"/>
            </a:xfrm>
            <a:custGeom>
              <a:avLst/>
              <a:gdLst>
                <a:gd name="T0" fmla="*/ 2147483646 w 394"/>
                <a:gd name="T1" fmla="*/ 2147483646 h 688"/>
                <a:gd name="T2" fmla="*/ 2147483646 w 394"/>
                <a:gd name="T3" fmla="*/ 2147483646 h 688"/>
                <a:gd name="T4" fmla="*/ 2147483646 w 394"/>
                <a:gd name="T5" fmla="*/ 2147483646 h 688"/>
                <a:gd name="T6" fmla="*/ 2147483646 w 394"/>
                <a:gd name="T7" fmla="*/ 2147483646 h 688"/>
                <a:gd name="T8" fmla="*/ 2147483646 w 394"/>
                <a:gd name="T9" fmla="*/ 2147483646 h 688"/>
                <a:gd name="T10" fmla="*/ 2147483646 w 394"/>
                <a:gd name="T11" fmla="*/ 2147483646 h 688"/>
                <a:gd name="T12" fmla="*/ 2147483646 w 394"/>
                <a:gd name="T13" fmla="*/ 2147483646 h 688"/>
                <a:gd name="T14" fmla="*/ 2147483646 w 394"/>
                <a:gd name="T15" fmla="*/ 2147483646 h 688"/>
                <a:gd name="T16" fmla="*/ 2147483646 w 394"/>
                <a:gd name="T17" fmla="*/ 2147483646 h 688"/>
                <a:gd name="T18" fmla="*/ 2147483646 w 394"/>
                <a:gd name="T19" fmla="*/ 2147483646 h 688"/>
                <a:gd name="T20" fmla="*/ 2147483646 w 394"/>
                <a:gd name="T21" fmla="*/ 2147483646 h 688"/>
                <a:gd name="T22" fmla="*/ 2147483646 w 394"/>
                <a:gd name="T23" fmla="*/ 2147483646 h 688"/>
                <a:gd name="T24" fmla="*/ 2147483646 w 394"/>
                <a:gd name="T25" fmla="*/ 2147483646 h 688"/>
                <a:gd name="T26" fmla="*/ 2147483646 w 394"/>
                <a:gd name="T27" fmla="*/ 2147483646 h 688"/>
                <a:gd name="T28" fmla="*/ 2147483646 w 394"/>
                <a:gd name="T29" fmla="*/ 0 h 688"/>
                <a:gd name="T30" fmla="*/ 2147483646 w 394"/>
                <a:gd name="T31" fmla="*/ 2147483646 h 688"/>
                <a:gd name="T32" fmla="*/ 0 w 394"/>
                <a:gd name="T33" fmla="*/ 2147483646 h 688"/>
                <a:gd name="T34" fmla="*/ 2147483646 w 394"/>
                <a:gd name="T35" fmla="*/ 2147483646 h 688"/>
                <a:gd name="T36" fmla="*/ 2147483646 w 394"/>
                <a:gd name="T37" fmla="*/ 2147483646 h 688"/>
                <a:gd name="T38" fmla="*/ 2147483646 w 394"/>
                <a:gd name="T39" fmla="*/ 2147483646 h 6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4"/>
                <a:gd name="T61" fmla="*/ 0 h 688"/>
                <a:gd name="T62" fmla="*/ 394 w 394"/>
                <a:gd name="T63" fmla="*/ 688 h 6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4" h="688">
                  <a:moveTo>
                    <a:pt x="118" y="332"/>
                  </a:moveTo>
                  <a:lnTo>
                    <a:pt x="78" y="146"/>
                  </a:lnTo>
                  <a:lnTo>
                    <a:pt x="70" y="90"/>
                  </a:lnTo>
                  <a:lnTo>
                    <a:pt x="86" y="64"/>
                  </a:lnTo>
                  <a:cubicBezTo>
                    <a:pt x="96" y="57"/>
                    <a:pt x="113" y="48"/>
                    <a:pt x="130" y="48"/>
                  </a:cubicBezTo>
                  <a:cubicBezTo>
                    <a:pt x="147" y="48"/>
                    <a:pt x="173" y="54"/>
                    <a:pt x="188" y="62"/>
                  </a:cubicBezTo>
                  <a:cubicBezTo>
                    <a:pt x="203" y="70"/>
                    <a:pt x="211" y="76"/>
                    <a:pt x="220" y="98"/>
                  </a:cubicBezTo>
                  <a:cubicBezTo>
                    <a:pt x="229" y="120"/>
                    <a:pt x="229" y="152"/>
                    <a:pt x="242" y="196"/>
                  </a:cubicBezTo>
                  <a:cubicBezTo>
                    <a:pt x="255" y="240"/>
                    <a:pt x="271" y="283"/>
                    <a:pt x="296" y="364"/>
                  </a:cubicBezTo>
                  <a:lnTo>
                    <a:pt x="394" y="680"/>
                  </a:lnTo>
                  <a:lnTo>
                    <a:pt x="286" y="206"/>
                  </a:lnTo>
                  <a:lnTo>
                    <a:pt x="260" y="60"/>
                  </a:lnTo>
                  <a:lnTo>
                    <a:pt x="246" y="38"/>
                  </a:lnTo>
                  <a:lnTo>
                    <a:pt x="194" y="8"/>
                  </a:lnTo>
                  <a:lnTo>
                    <a:pt x="130" y="0"/>
                  </a:lnTo>
                  <a:lnTo>
                    <a:pt x="52" y="18"/>
                  </a:lnTo>
                  <a:lnTo>
                    <a:pt x="0" y="74"/>
                  </a:lnTo>
                  <a:lnTo>
                    <a:pt x="8" y="144"/>
                  </a:lnTo>
                  <a:lnTo>
                    <a:pt x="194" y="688"/>
                  </a:lnTo>
                  <a:lnTo>
                    <a:pt x="118" y="332"/>
                  </a:lnTo>
                  <a:close/>
                </a:path>
              </a:pathLst>
            </a:custGeom>
            <a:solidFill>
              <a:srgbClr val="FFCCCC"/>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3" name="Freeform 7">
              <a:extLst>
                <a:ext uri="{FF2B5EF4-FFF2-40B4-BE49-F238E27FC236}">
                  <a16:creationId xmlns:a16="http://schemas.microsoft.com/office/drawing/2014/main" id="{E0F68FEC-52E7-2FF2-BB1A-23B010DF8525}"/>
                </a:ext>
              </a:extLst>
            </p:cNvPr>
            <p:cNvSpPr>
              <a:spLocks/>
            </p:cNvSpPr>
            <p:nvPr/>
          </p:nvSpPr>
          <p:spPr bwMode="auto">
            <a:xfrm rot="21108956">
              <a:off x="7935747" y="-1324365"/>
              <a:ext cx="545533" cy="437914"/>
            </a:xfrm>
            <a:custGeom>
              <a:avLst/>
              <a:gdLst>
                <a:gd name="T0" fmla="*/ 2147483646 w 858"/>
                <a:gd name="T1" fmla="*/ 2147483646 h 528"/>
                <a:gd name="T2" fmla="*/ 2147483646 w 858"/>
                <a:gd name="T3" fmla="*/ 2147483646 h 528"/>
                <a:gd name="T4" fmla="*/ 2147483646 w 858"/>
                <a:gd name="T5" fmla="*/ 2147483646 h 528"/>
                <a:gd name="T6" fmla="*/ 2147483646 w 858"/>
                <a:gd name="T7" fmla="*/ 2147483646 h 528"/>
                <a:gd name="T8" fmla="*/ 2147483646 w 858"/>
                <a:gd name="T9" fmla="*/ 2147483646 h 528"/>
                <a:gd name="T10" fmla="*/ 2147483646 w 858"/>
                <a:gd name="T11" fmla="*/ 2147483646 h 528"/>
                <a:gd name="T12" fmla="*/ 2147483646 w 858"/>
                <a:gd name="T13" fmla="*/ 2147483646 h 528"/>
                <a:gd name="T14" fmla="*/ 2147483646 w 858"/>
                <a:gd name="T15" fmla="*/ 2147483646 h 528"/>
                <a:gd name="T16" fmla="*/ 2147483646 w 858"/>
                <a:gd name="T17" fmla="*/ 2147483646 h 528"/>
                <a:gd name="T18" fmla="*/ 2147483646 w 858"/>
                <a:gd name="T19" fmla="*/ 2147483646 h 528"/>
                <a:gd name="T20" fmla="*/ 2147483646 w 858"/>
                <a:gd name="T21" fmla="*/ 2147483646 h 528"/>
                <a:gd name="T22" fmla="*/ 2147483646 w 858"/>
                <a:gd name="T23" fmla="*/ 2147483646 h 528"/>
                <a:gd name="T24" fmla="*/ 2147483646 w 858"/>
                <a:gd name="T25" fmla="*/ 2147483646 h 528"/>
                <a:gd name="T26" fmla="*/ 2147483646 w 858"/>
                <a:gd name="T27" fmla="*/ 2147483646 h 528"/>
                <a:gd name="T28" fmla="*/ 2147483646 w 858"/>
                <a:gd name="T29" fmla="*/ 2147483646 h 528"/>
                <a:gd name="T30" fmla="*/ 2147483646 w 858"/>
                <a:gd name="T31" fmla="*/ 2147483646 h 528"/>
                <a:gd name="T32" fmla="*/ 2147483646 w 858"/>
                <a:gd name="T33" fmla="*/ 2147483646 h 528"/>
                <a:gd name="T34" fmla="*/ 2147483646 w 858"/>
                <a:gd name="T35" fmla="*/ 2147483646 h 528"/>
                <a:gd name="T36" fmla="*/ 2147483646 w 858"/>
                <a:gd name="T37" fmla="*/ 2147483646 h 528"/>
                <a:gd name="T38" fmla="*/ 2147483646 w 858"/>
                <a:gd name="T39" fmla="*/ 2147483646 h 528"/>
                <a:gd name="T40" fmla="*/ 2147483646 w 858"/>
                <a:gd name="T41" fmla="*/ 2147483646 h 528"/>
                <a:gd name="T42" fmla="*/ 2147483646 w 858"/>
                <a:gd name="T43" fmla="*/ 2 h 528"/>
                <a:gd name="T44" fmla="*/ 2147483646 w 858"/>
                <a:gd name="T45" fmla="*/ 2147483646 h 528"/>
                <a:gd name="T46" fmla="*/ 2147483646 w 858"/>
                <a:gd name="T47" fmla="*/ 2147483646 h 528"/>
                <a:gd name="T48" fmla="*/ 2147483646 w 858"/>
                <a:gd name="T49" fmla="*/ 2147483646 h 528"/>
                <a:gd name="T50" fmla="*/ 2147483646 w 858"/>
                <a:gd name="T51" fmla="*/ 2147483646 h 528"/>
                <a:gd name="T52" fmla="*/ 2147483646 w 858"/>
                <a:gd name="T53" fmla="*/ 2147483646 h 528"/>
                <a:gd name="T54" fmla="*/ 2147483646 w 858"/>
                <a:gd name="T55" fmla="*/ 2147483646 h 528"/>
                <a:gd name="T56" fmla="*/ 2147483646 w 858"/>
                <a:gd name="T57" fmla="*/ 2147483646 h 528"/>
                <a:gd name="T58" fmla="*/ 2147483646 w 858"/>
                <a:gd name="T59" fmla="*/ 2147483646 h 528"/>
                <a:gd name="T60" fmla="*/ 2147483646 w 858"/>
                <a:gd name="T61" fmla="*/ 2147483646 h 528"/>
                <a:gd name="T62" fmla="*/ 2147483646 w 858"/>
                <a:gd name="T63" fmla="*/ 2147483646 h 528"/>
                <a:gd name="T64" fmla="*/ 2147483646 w 858"/>
                <a:gd name="T65" fmla="*/ 2147483646 h 528"/>
                <a:gd name="T66" fmla="*/ 2147483646 w 858"/>
                <a:gd name="T67" fmla="*/ 2147483646 h 528"/>
                <a:gd name="T68" fmla="*/ 2147483646 w 858"/>
                <a:gd name="T69" fmla="*/ 2147483646 h 528"/>
                <a:gd name="T70" fmla="*/ 2147483646 w 858"/>
                <a:gd name="T71" fmla="*/ 2147483646 h 528"/>
                <a:gd name="T72" fmla="*/ 2147483646 w 858"/>
                <a:gd name="T73" fmla="*/ 2147483646 h 528"/>
                <a:gd name="T74" fmla="*/ 2147483646 w 858"/>
                <a:gd name="T75" fmla="*/ 2147483646 h 528"/>
                <a:gd name="T76" fmla="*/ 2147483646 w 858"/>
                <a:gd name="T77" fmla="*/ 2147483646 h 528"/>
                <a:gd name="T78" fmla="*/ 2147483646 w 858"/>
                <a:gd name="T79" fmla="*/ 2147483646 h 528"/>
                <a:gd name="T80" fmla="*/ 2147483646 w 858"/>
                <a:gd name="T81" fmla="*/ 2147483646 h 528"/>
                <a:gd name="T82" fmla="*/ 2147483646 w 858"/>
                <a:gd name="T83" fmla="*/ 2147483646 h 5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58"/>
                <a:gd name="T127" fmla="*/ 0 h 528"/>
                <a:gd name="T128" fmla="*/ 858 w 858"/>
                <a:gd name="T129" fmla="*/ 528 h 5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58" h="528">
                  <a:moveTo>
                    <a:pt x="215" y="486"/>
                  </a:moveTo>
                  <a:cubicBezTo>
                    <a:pt x="227" y="471"/>
                    <a:pt x="240" y="456"/>
                    <a:pt x="259" y="446"/>
                  </a:cubicBezTo>
                  <a:cubicBezTo>
                    <a:pt x="278" y="436"/>
                    <a:pt x="304" y="430"/>
                    <a:pt x="329" y="428"/>
                  </a:cubicBezTo>
                  <a:cubicBezTo>
                    <a:pt x="354" y="426"/>
                    <a:pt x="386" y="430"/>
                    <a:pt x="407" y="434"/>
                  </a:cubicBezTo>
                  <a:cubicBezTo>
                    <a:pt x="428" y="438"/>
                    <a:pt x="440" y="447"/>
                    <a:pt x="453" y="454"/>
                  </a:cubicBezTo>
                  <a:cubicBezTo>
                    <a:pt x="466" y="461"/>
                    <a:pt x="477" y="471"/>
                    <a:pt x="485" y="476"/>
                  </a:cubicBezTo>
                  <a:lnTo>
                    <a:pt x="501" y="482"/>
                  </a:lnTo>
                  <a:lnTo>
                    <a:pt x="509" y="438"/>
                  </a:lnTo>
                  <a:cubicBezTo>
                    <a:pt x="512" y="425"/>
                    <a:pt x="513" y="418"/>
                    <a:pt x="517" y="404"/>
                  </a:cubicBezTo>
                  <a:cubicBezTo>
                    <a:pt x="521" y="390"/>
                    <a:pt x="525" y="370"/>
                    <a:pt x="531" y="354"/>
                  </a:cubicBezTo>
                  <a:cubicBezTo>
                    <a:pt x="537" y="338"/>
                    <a:pt x="538" y="322"/>
                    <a:pt x="551" y="306"/>
                  </a:cubicBezTo>
                  <a:cubicBezTo>
                    <a:pt x="564" y="290"/>
                    <a:pt x="588" y="273"/>
                    <a:pt x="607" y="260"/>
                  </a:cubicBezTo>
                  <a:cubicBezTo>
                    <a:pt x="626" y="247"/>
                    <a:pt x="647" y="235"/>
                    <a:pt x="665" y="230"/>
                  </a:cubicBezTo>
                  <a:cubicBezTo>
                    <a:pt x="683" y="225"/>
                    <a:pt x="698" y="228"/>
                    <a:pt x="715" y="228"/>
                  </a:cubicBezTo>
                  <a:cubicBezTo>
                    <a:pt x="732" y="228"/>
                    <a:pt x="751" y="231"/>
                    <a:pt x="767" y="228"/>
                  </a:cubicBezTo>
                  <a:cubicBezTo>
                    <a:pt x="783" y="225"/>
                    <a:pt x="795" y="219"/>
                    <a:pt x="809" y="208"/>
                  </a:cubicBezTo>
                  <a:cubicBezTo>
                    <a:pt x="823" y="197"/>
                    <a:pt x="844" y="179"/>
                    <a:pt x="851" y="162"/>
                  </a:cubicBezTo>
                  <a:cubicBezTo>
                    <a:pt x="858" y="145"/>
                    <a:pt x="858" y="118"/>
                    <a:pt x="851" y="104"/>
                  </a:cubicBezTo>
                  <a:cubicBezTo>
                    <a:pt x="844" y="90"/>
                    <a:pt x="826" y="88"/>
                    <a:pt x="811" y="76"/>
                  </a:cubicBezTo>
                  <a:cubicBezTo>
                    <a:pt x="796" y="64"/>
                    <a:pt x="776" y="43"/>
                    <a:pt x="759" y="32"/>
                  </a:cubicBezTo>
                  <a:cubicBezTo>
                    <a:pt x="742" y="21"/>
                    <a:pt x="733" y="13"/>
                    <a:pt x="709" y="8"/>
                  </a:cubicBezTo>
                  <a:cubicBezTo>
                    <a:pt x="685" y="3"/>
                    <a:pt x="647" y="0"/>
                    <a:pt x="613" y="2"/>
                  </a:cubicBezTo>
                  <a:cubicBezTo>
                    <a:pt x="579" y="4"/>
                    <a:pt x="536" y="11"/>
                    <a:pt x="507" y="20"/>
                  </a:cubicBezTo>
                  <a:cubicBezTo>
                    <a:pt x="478" y="29"/>
                    <a:pt x="455" y="43"/>
                    <a:pt x="441" y="54"/>
                  </a:cubicBezTo>
                  <a:cubicBezTo>
                    <a:pt x="427" y="65"/>
                    <a:pt x="424" y="72"/>
                    <a:pt x="421" y="84"/>
                  </a:cubicBezTo>
                  <a:cubicBezTo>
                    <a:pt x="418" y="96"/>
                    <a:pt x="429" y="114"/>
                    <a:pt x="421" y="124"/>
                  </a:cubicBezTo>
                  <a:cubicBezTo>
                    <a:pt x="413" y="134"/>
                    <a:pt x="397" y="139"/>
                    <a:pt x="373" y="144"/>
                  </a:cubicBezTo>
                  <a:cubicBezTo>
                    <a:pt x="349" y="149"/>
                    <a:pt x="298" y="155"/>
                    <a:pt x="275" y="154"/>
                  </a:cubicBezTo>
                  <a:cubicBezTo>
                    <a:pt x="252" y="153"/>
                    <a:pt x="238" y="142"/>
                    <a:pt x="233" y="136"/>
                  </a:cubicBezTo>
                  <a:cubicBezTo>
                    <a:pt x="228" y="130"/>
                    <a:pt x="245" y="121"/>
                    <a:pt x="243" y="116"/>
                  </a:cubicBezTo>
                  <a:cubicBezTo>
                    <a:pt x="241" y="111"/>
                    <a:pt x="234" y="104"/>
                    <a:pt x="219" y="102"/>
                  </a:cubicBezTo>
                  <a:cubicBezTo>
                    <a:pt x="204" y="100"/>
                    <a:pt x="172" y="103"/>
                    <a:pt x="151" y="106"/>
                  </a:cubicBezTo>
                  <a:cubicBezTo>
                    <a:pt x="130" y="109"/>
                    <a:pt x="109" y="107"/>
                    <a:pt x="91" y="118"/>
                  </a:cubicBezTo>
                  <a:cubicBezTo>
                    <a:pt x="73" y="129"/>
                    <a:pt x="56" y="151"/>
                    <a:pt x="43" y="170"/>
                  </a:cubicBezTo>
                  <a:cubicBezTo>
                    <a:pt x="30" y="189"/>
                    <a:pt x="19" y="209"/>
                    <a:pt x="13" y="230"/>
                  </a:cubicBezTo>
                  <a:cubicBezTo>
                    <a:pt x="7" y="251"/>
                    <a:pt x="0" y="281"/>
                    <a:pt x="7" y="298"/>
                  </a:cubicBezTo>
                  <a:cubicBezTo>
                    <a:pt x="14" y="315"/>
                    <a:pt x="33" y="315"/>
                    <a:pt x="53" y="330"/>
                  </a:cubicBezTo>
                  <a:cubicBezTo>
                    <a:pt x="73" y="345"/>
                    <a:pt x="109" y="368"/>
                    <a:pt x="127" y="386"/>
                  </a:cubicBezTo>
                  <a:cubicBezTo>
                    <a:pt x="145" y="404"/>
                    <a:pt x="152" y="423"/>
                    <a:pt x="161" y="440"/>
                  </a:cubicBezTo>
                  <a:cubicBezTo>
                    <a:pt x="170" y="457"/>
                    <a:pt x="175" y="475"/>
                    <a:pt x="179" y="490"/>
                  </a:cubicBezTo>
                  <a:cubicBezTo>
                    <a:pt x="183" y="505"/>
                    <a:pt x="180" y="528"/>
                    <a:pt x="185" y="528"/>
                  </a:cubicBezTo>
                  <a:lnTo>
                    <a:pt x="215" y="486"/>
                  </a:lnTo>
                  <a:close/>
                </a:path>
              </a:pathLst>
            </a:custGeom>
            <a:solidFill>
              <a:srgbClr val="D3C59D"/>
            </a:solidFill>
            <a:ln w="9525">
              <a:solidFill>
                <a:srgbClr val="FDB338">
                  <a:lumMod val="50000"/>
                </a:srgbClr>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24" name="Freeform 9">
              <a:extLst>
                <a:ext uri="{FF2B5EF4-FFF2-40B4-BE49-F238E27FC236}">
                  <a16:creationId xmlns:a16="http://schemas.microsoft.com/office/drawing/2014/main" id="{6105349D-D5B8-58E6-9489-0D96EADDB134}"/>
                </a:ext>
              </a:extLst>
            </p:cNvPr>
            <p:cNvSpPr>
              <a:spLocks/>
            </p:cNvSpPr>
            <p:nvPr/>
          </p:nvSpPr>
          <p:spPr bwMode="auto">
            <a:xfrm rot="21108956">
              <a:off x="8116051" y="-974647"/>
              <a:ext cx="292175" cy="605815"/>
            </a:xfrm>
            <a:custGeom>
              <a:avLst/>
              <a:gdLst>
                <a:gd name="T0" fmla="*/ 2147483646 w 460"/>
                <a:gd name="T1" fmla="*/ 2147483646 h 729"/>
                <a:gd name="T2" fmla="*/ 2147483646 w 460"/>
                <a:gd name="T3" fmla="*/ 2147483646 h 729"/>
                <a:gd name="T4" fmla="*/ 2147483646 w 460"/>
                <a:gd name="T5" fmla="*/ 2147483646 h 729"/>
                <a:gd name="T6" fmla="*/ 2147483646 w 460"/>
                <a:gd name="T7" fmla="*/ 2147483646 h 729"/>
                <a:gd name="T8" fmla="*/ 2147483646 w 460"/>
                <a:gd name="T9" fmla="*/ 2147483646 h 729"/>
                <a:gd name="T10" fmla="*/ 2147483646 w 460"/>
                <a:gd name="T11" fmla="*/ 2147483646 h 729"/>
                <a:gd name="T12" fmla="*/ 2147483646 w 460"/>
                <a:gd name="T13" fmla="*/ 2147483646 h 729"/>
                <a:gd name="T14" fmla="*/ 2147483646 w 460"/>
                <a:gd name="T15" fmla="*/ 2147483646 h 729"/>
                <a:gd name="T16" fmla="*/ 2147483646 w 460"/>
                <a:gd name="T17" fmla="*/ 2147483646 h 729"/>
                <a:gd name="T18" fmla="*/ 2147483646 w 460"/>
                <a:gd name="T19" fmla="*/ 2147483646 h 729"/>
                <a:gd name="T20" fmla="*/ 2147483646 w 460"/>
                <a:gd name="T21" fmla="*/ 2147483646 h 729"/>
                <a:gd name="T22" fmla="*/ 2147483646 w 460"/>
                <a:gd name="T23" fmla="*/ 2147483646 h 729"/>
                <a:gd name="T24" fmla="*/ 2147483646 w 460"/>
                <a:gd name="T25" fmla="*/ 2147483646 h 729"/>
                <a:gd name="T26" fmla="*/ 2147483646 w 460"/>
                <a:gd name="T27" fmla="*/ 2147483646 h 729"/>
                <a:gd name="T28" fmla="*/ 2147483646 w 460"/>
                <a:gd name="T29" fmla="*/ 2147483646 h 729"/>
                <a:gd name="T30" fmla="*/ 2147483646 w 460"/>
                <a:gd name="T31" fmla="*/ 2147483646 h 729"/>
                <a:gd name="T32" fmla="*/ 2147483646 w 460"/>
                <a:gd name="T33" fmla="*/ 2147483646 h 729"/>
                <a:gd name="T34" fmla="*/ 2147483646 w 460"/>
                <a:gd name="T35" fmla="*/ 2147483646 h 729"/>
                <a:gd name="T36" fmla="*/ 2147483646 w 460"/>
                <a:gd name="T37" fmla="*/ 2147483646 h 729"/>
                <a:gd name="T38" fmla="*/ 2147483646 w 460"/>
                <a:gd name="T39" fmla="*/ 2147483646 h 729"/>
                <a:gd name="T40" fmla="*/ 2147483646 w 460"/>
                <a:gd name="T41" fmla="*/ 2147483646 h 729"/>
                <a:gd name="T42" fmla="*/ 2147483646 w 460"/>
                <a:gd name="T43" fmla="*/ 2147483646 h 729"/>
                <a:gd name="T44" fmla="*/ 2147483646 w 460"/>
                <a:gd name="T45" fmla="*/ 2147483646 h 729"/>
                <a:gd name="T46" fmla="*/ 0 w 460"/>
                <a:gd name="T47" fmla="*/ 2147483646 h 729"/>
                <a:gd name="T48" fmla="*/ 2147483646 w 460"/>
                <a:gd name="T49" fmla="*/ 2147483646 h 7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
                <a:gd name="T76" fmla="*/ 0 h 729"/>
                <a:gd name="T77" fmla="*/ 460 w 460"/>
                <a:gd name="T78" fmla="*/ 729 h 7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 h="729">
                  <a:moveTo>
                    <a:pt x="26" y="193"/>
                  </a:moveTo>
                  <a:lnTo>
                    <a:pt x="120" y="527"/>
                  </a:lnTo>
                  <a:lnTo>
                    <a:pt x="184" y="729"/>
                  </a:lnTo>
                  <a:lnTo>
                    <a:pt x="220" y="709"/>
                  </a:lnTo>
                  <a:lnTo>
                    <a:pt x="40" y="121"/>
                  </a:lnTo>
                  <a:lnTo>
                    <a:pt x="46" y="85"/>
                  </a:lnTo>
                  <a:cubicBezTo>
                    <a:pt x="53" y="73"/>
                    <a:pt x="68" y="58"/>
                    <a:pt x="80" y="49"/>
                  </a:cubicBezTo>
                  <a:cubicBezTo>
                    <a:pt x="92" y="40"/>
                    <a:pt x="101" y="35"/>
                    <a:pt x="116" y="31"/>
                  </a:cubicBezTo>
                  <a:cubicBezTo>
                    <a:pt x="131" y="27"/>
                    <a:pt x="150" y="23"/>
                    <a:pt x="168" y="23"/>
                  </a:cubicBezTo>
                  <a:cubicBezTo>
                    <a:pt x="186" y="23"/>
                    <a:pt x="208" y="24"/>
                    <a:pt x="226" y="31"/>
                  </a:cubicBezTo>
                  <a:cubicBezTo>
                    <a:pt x="244" y="38"/>
                    <a:pt x="267" y="58"/>
                    <a:pt x="276" y="65"/>
                  </a:cubicBezTo>
                  <a:lnTo>
                    <a:pt x="282" y="75"/>
                  </a:lnTo>
                  <a:lnTo>
                    <a:pt x="426" y="699"/>
                  </a:lnTo>
                  <a:lnTo>
                    <a:pt x="460" y="709"/>
                  </a:lnTo>
                  <a:lnTo>
                    <a:pt x="338" y="221"/>
                  </a:lnTo>
                  <a:lnTo>
                    <a:pt x="322" y="95"/>
                  </a:lnTo>
                  <a:lnTo>
                    <a:pt x="316" y="55"/>
                  </a:lnTo>
                  <a:lnTo>
                    <a:pt x="292" y="41"/>
                  </a:lnTo>
                  <a:cubicBezTo>
                    <a:pt x="283" y="36"/>
                    <a:pt x="277" y="29"/>
                    <a:pt x="260" y="23"/>
                  </a:cubicBezTo>
                  <a:cubicBezTo>
                    <a:pt x="243" y="17"/>
                    <a:pt x="215" y="6"/>
                    <a:pt x="190" y="3"/>
                  </a:cubicBezTo>
                  <a:cubicBezTo>
                    <a:pt x="165" y="0"/>
                    <a:pt x="132" y="3"/>
                    <a:pt x="110" y="7"/>
                  </a:cubicBezTo>
                  <a:cubicBezTo>
                    <a:pt x="88" y="11"/>
                    <a:pt x="74" y="20"/>
                    <a:pt x="60" y="29"/>
                  </a:cubicBezTo>
                  <a:cubicBezTo>
                    <a:pt x="46" y="38"/>
                    <a:pt x="38" y="51"/>
                    <a:pt x="28" y="63"/>
                  </a:cubicBezTo>
                  <a:lnTo>
                    <a:pt x="0" y="101"/>
                  </a:lnTo>
                  <a:lnTo>
                    <a:pt x="26" y="193"/>
                  </a:lnTo>
                  <a:close/>
                </a:path>
              </a:pathLst>
            </a:custGeom>
            <a:solidFill>
              <a:srgbClr val="E3D6C7"/>
            </a:solidFill>
            <a:ln w="9525">
              <a:solidFill>
                <a:srgbClr val="FDB338">
                  <a:lumMod val="50000"/>
                </a:srgbClr>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grpSp>
        <p:nvGrpSpPr>
          <p:cNvPr id="25" name="Group 24">
            <a:extLst>
              <a:ext uri="{FF2B5EF4-FFF2-40B4-BE49-F238E27FC236}">
                <a16:creationId xmlns:a16="http://schemas.microsoft.com/office/drawing/2014/main" id="{9DA16788-423B-0DD7-3F93-EE8349566E3F}"/>
              </a:ext>
            </a:extLst>
          </p:cNvPr>
          <p:cNvGrpSpPr/>
          <p:nvPr/>
        </p:nvGrpSpPr>
        <p:grpSpPr>
          <a:xfrm>
            <a:off x="3165227" y="3678476"/>
            <a:ext cx="3761255" cy="96113"/>
            <a:chOff x="1391841" y="5298185"/>
            <a:chExt cx="5668226" cy="221404"/>
          </a:xfrm>
        </p:grpSpPr>
        <p:grpSp>
          <p:nvGrpSpPr>
            <p:cNvPr id="26" name="Group 25">
              <a:extLst>
                <a:ext uri="{FF2B5EF4-FFF2-40B4-BE49-F238E27FC236}">
                  <a16:creationId xmlns:a16="http://schemas.microsoft.com/office/drawing/2014/main" id="{D7C6E13A-1141-0C6F-06D0-E2E47DE82006}"/>
                </a:ext>
              </a:extLst>
            </p:cNvPr>
            <p:cNvGrpSpPr/>
            <p:nvPr/>
          </p:nvGrpSpPr>
          <p:grpSpPr>
            <a:xfrm>
              <a:off x="1391841" y="5298185"/>
              <a:ext cx="5587917" cy="109440"/>
              <a:chOff x="2931832" y="5211062"/>
              <a:chExt cx="5673374" cy="118110"/>
            </a:xfrm>
          </p:grpSpPr>
          <p:grpSp>
            <p:nvGrpSpPr>
              <p:cNvPr id="85" name="Group 84">
                <a:extLst>
                  <a:ext uri="{FF2B5EF4-FFF2-40B4-BE49-F238E27FC236}">
                    <a16:creationId xmlns:a16="http://schemas.microsoft.com/office/drawing/2014/main" id="{452D3623-CD18-E4D6-D566-0232B57D751E}"/>
                  </a:ext>
                </a:extLst>
              </p:cNvPr>
              <p:cNvGrpSpPr/>
              <p:nvPr/>
            </p:nvGrpSpPr>
            <p:grpSpPr>
              <a:xfrm>
                <a:off x="8305822" y="5211062"/>
                <a:ext cx="299384" cy="118110"/>
                <a:chOff x="6814859" y="5437702"/>
                <a:chExt cx="299384" cy="118110"/>
              </a:xfrm>
            </p:grpSpPr>
            <p:sp>
              <p:nvSpPr>
                <p:cNvPr id="140" name="Rectangle: Rounded Corners 139">
                  <a:extLst>
                    <a:ext uri="{FF2B5EF4-FFF2-40B4-BE49-F238E27FC236}">
                      <a16:creationId xmlns:a16="http://schemas.microsoft.com/office/drawing/2014/main" id="{16F245C7-2307-AB0B-5614-A18D82AE168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1" name="Oval 140">
                  <a:extLst>
                    <a:ext uri="{FF2B5EF4-FFF2-40B4-BE49-F238E27FC236}">
                      <a16:creationId xmlns:a16="http://schemas.microsoft.com/office/drawing/2014/main" id="{E81E25D2-6088-0556-0B87-8031B81043B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6" name="Group 85">
                <a:extLst>
                  <a:ext uri="{FF2B5EF4-FFF2-40B4-BE49-F238E27FC236}">
                    <a16:creationId xmlns:a16="http://schemas.microsoft.com/office/drawing/2014/main" id="{712E5A49-786D-693B-B302-A5BFC5C5C8F8}"/>
                  </a:ext>
                </a:extLst>
              </p:cNvPr>
              <p:cNvGrpSpPr/>
              <p:nvPr/>
            </p:nvGrpSpPr>
            <p:grpSpPr>
              <a:xfrm>
                <a:off x="8007262" y="5211062"/>
                <a:ext cx="299384" cy="118110"/>
                <a:chOff x="6814859" y="5437702"/>
                <a:chExt cx="299384" cy="118110"/>
              </a:xfrm>
            </p:grpSpPr>
            <p:sp>
              <p:nvSpPr>
                <p:cNvPr id="138" name="Rectangle: Rounded Corners 137">
                  <a:extLst>
                    <a:ext uri="{FF2B5EF4-FFF2-40B4-BE49-F238E27FC236}">
                      <a16:creationId xmlns:a16="http://schemas.microsoft.com/office/drawing/2014/main" id="{BD571F08-B4B8-8EEB-8B7F-2DAF086F97E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9" name="Oval 138">
                  <a:extLst>
                    <a:ext uri="{FF2B5EF4-FFF2-40B4-BE49-F238E27FC236}">
                      <a16:creationId xmlns:a16="http://schemas.microsoft.com/office/drawing/2014/main" id="{2A725DF8-6F3C-F9C3-DCA8-BDF0F83581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7" name="Group 86">
                <a:extLst>
                  <a:ext uri="{FF2B5EF4-FFF2-40B4-BE49-F238E27FC236}">
                    <a16:creationId xmlns:a16="http://schemas.microsoft.com/office/drawing/2014/main" id="{45117C77-473A-4BCD-DB7D-A861DF4F1727}"/>
                  </a:ext>
                </a:extLst>
              </p:cNvPr>
              <p:cNvGrpSpPr/>
              <p:nvPr/>
            </p:nvGrpSpPr>
            <p:grpSpPr>
              <a:xfrm>
                <a:off x="7708708" y="5211062"/>
                <a:ext cx="299384" cy="118110"/>
                <a:chOff x="6814859" y="5437702"/>
                <a:chExt cx="299384" cy="118110"/>
              </a:xfrm>
            </p:grpSpPr>
            <p:sp>
              <p:nvSpPr>
                <p:cNvPr id="136" name="Rectangle: Rounded Corners 135">
                  <a:extLst>
                    <a:ext uri="{FF2B5EF4-FFF2-40B4-BE49-F238E27FC236}">
                      <a16:creationId xmlns:a16="http://schemas.microsoft.com/office/drawing/2014/main" id="{002CB621-D870-8440-7112-2B96D659BFE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7" name="Oval 136">
                  <a:extLst>
                    <a:ext uri="{FF2B5EF4-FFF2-40B4-BE49-F238E27FC236}">
                      <a16:creationId xmlns:a16="http://schemas.microsoft.com/office/drawing/2014/main" id="{1D464B09-0132-283D-3C8C-1784CFECB7B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8" name="Group 87">
                <a:extLst>
                  <a:ext uri="{FF2B5EF4-FFF2-40B4-BE49-F238E27FC236}">
                    <a16:creationId xmlns:a16="http://schemas.microsoft.com/office/drawing/2014/main" id="{88ADA912-59F0-A030-5ECF-44618B7E248C}"/>
                  </a:ext>
                </a:extLst>
              </p:cNvPr>
              <p:cNvGrpSpPr/>
              <p:nvPr/>
            </p:nvGrpSpPr>
            <p:grpSpPr>
              <a:xfrm>
                <a:off x="7410153" y="5211062"/>
                <a:ext cx="299384" cy="118110"/>
                <a:chOff x="6814859" y="5437702"/>
                <a:chExt cx="299384" cy="118110"/>
              </a:xfrm>
            </p:grpSpPr>
            <p:sp>
              <p:nvSpPr>
                <p:cNvPr id="134" name="Rectangle: Rounded Corners 133">
                  <a:extLst>
                    <a:ext uri="{FF2B5EF4-FFF2-40B4-BE49-F238E27FC236}">
                      <a16:creationId xmlns:a16="http://schemas.microsoft.com/office/drawing/2014/main" id="{D211178E-87ED-97C0-FF20-2269FA30864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5" name="Oval 134">
                  <a:extLst>
                    <a:ext uri="{FF2B5EF4-FFF2-40B4-BE49-F238E27FC236}">
                      <a16:creationId xmlns:a16="http://schemas.microsoft.com/office/drawing/2014/main" id="{6CA515F2-8B06-AFC4-AF2D-9681B3BAEC54}"/>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9" name="Group 88">
                <a:extLst>
                  <a:ext uri="{FF2B5EF4-FFF2-40B4-BE49-F238E27FC236}">
                    <a16:creationId xmlns:a16="http://schemas.microsoft.com/office/drawing/2014/main" id="{4B30CB20-2F06-2AEE-0DD8-0D9349DD644E}"/>
                  </a:ext>
                </a:extLst>
              </p:cNvPr>
              <p:cNvGrpSpPr/>
              <p:nvPr/>
            </p:nvGrpSpPr>
            <p:grpSpPr>
              <a:xfrm>
                <a:off x="7111598" y="5211062"/>
                <a:ext cx="299384" cy="118110"/>
                <a:chOff x="6814859" y="5437702"/>
                <a:chExt cx="299384" cy="118110"/>
              </a:xfrm>
            </p:grpSpPr>
            <p:sp>
              <p:nvSpPr>
                <p:cNvPr id="132" name="Rectangle: Rounded Corners 131">
                  <a:extLst>
                    <a:ext uri="{FF2B5EF4-FFF2-40B4-BE49-F238E27FC236}">
                      <a16:creationId xmlns:a16="http://schemas.microsoft.com/office/drawing/2014/main" id="{A195DC6B-0D7C-7133-D114-C06F05010D3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3" name="Oval 132">
                  <a:extLst>
                    <a:ext uri="{FF2B5EF4-FFF2-40B4-BE49-F238E27FC236}">
                      <a16:creationId xmlns:a16="http://schemas.microsoft.com/office/drawing/2014/main" id="{DDD53C2C-E9D0-BCCE-F046-11BA8289007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0" name="Group 89">
                <a:extLst>
                  <a:ext uri="{FF2B5EF4-FFF2-40B4-BE49-F238E27FC236}">
                    <a16:creationId xmlns:a16="http://schemas.microsoft.com/office/drawing/2014/main" id="{66D1773E-5F99-FC1C-B0FE-80F113A1FB97}"/>
                  </a:ext>
                </a:extLst>
              </p:cNvPr>
              <p:cNvGrpSpPr/>
              <p:nvPr/>
            </p:nvGrpSpPr>
            <p:grpSpPr>
              <a:xfrm>
                <a:off x="6813043" y="5211062"/>
                <a:ext cx="299384" cy="118110"/>
                <a:chOff x="6814859" y="5437702"/>
                <a:chExt cx="299384" cy="118110"/>
              </a:xfrm>
            </p:grpSpPr>
            <p:sp>
              <p:nvSpPr>
                <p:cNvPr id="130" name="Rectangle: Rounded Corners 129">
                  <a:extLst>
                    <a:ext uri="{FF2B5EF4-FFF2-40B4-BE49-F238E27FC236}">
                      <a16:creationId xmlns:a16="http://schemas.microsoft.com/office/drawing/2014/main" id="{557BE076-C8C9-7976-2BFC-FAFF49F92C1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1" name="Oval 130">
                  <a:extLst>
                    <a:ext uri="{FF2B5EF4-FFF2-40B4-BE49-F238E27FC236}">
                      <a16:creationId xmlns:a16="http://schemas.microsoft.com/office/drawing/2014/main" id="{86584804-08CD-C46B-D42D-1419A5EEC9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1" name="Group 90">
                <a:extLst>
                  <a:ext uri="{FF2B5EF4-FFF2-40B4-BE49-F238E27FC236}">
                    <a16:creationId xmlns:a16="http://schemas.microsoft.com/office/drawing/2014/main" id="{E1132555-7A1F-CC93-F53C-995A7E1C69E1}"/>
                  </a:ext>
                </a:extLst>
              </p:cNvPr>
              <p:cNvGrpSpPr/>
              <p:nvPr/>
            </p:nvGrpSpPr>
            <p:grpSpPr>
              <a:xfrm>
                <a:off x="6514489" y="5211062"/>
                <a:ext cx="299384" cy="118110"/>
                <a:chOff x="6814859" y="5437702"/>
                <a:chExt cx="299384" cy="118110"/>
              </a:xfrm>
            </p:grpSpPr>
            <p:sp>
              <p:nvSpPr>
                <p:cNvPr id="128" name="Rectangle: Rounded Corners 127">
                  <a:extLst>
                    <a:ext uri="{FF2B5EF4-FFF2-40B4-BE49-F238E27FC236}">
                      <a16:creationId xmlns:a16="http://schemas.microsoft.com/office/drawing/2014/main" id="{335C18AB-FB23-3A79-BE7C-7D9EA1FD9B3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9" name="Oval 128">
                  <a:extLst>
                    <a:ext uri="{FF2B5EF4-FFF2-40B4-BE49-F238E27FC236}">
                      <a16:creationId xmlns:a16="http://schemas.microsoft.com/office/drawing/2014/main" id="{FA4DB284-0747-E12F-EA4B-1F43A3CD436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2" name="Group 91">
                <a:extLst>
                  <a:ext uri="{FF2B5EF4-FFF2-40B4-BE49-F238E27FC236}">
                    <a16:creationId xmlns:a16="http://schemas.microsoft.com/office/drawing/2014/main" id="{A33995FB-72CE-080D-2E11-026C2920BECE}"/>
                  </a:ext>
                </a:extLst>
              </p:cNvPr>
              <p:cNvGrpSpPr/>
              <p:nvPr/>
            </p:nvGrpSpPr>
            <p:grpSpPr>
              <a:xfrm>
                <a:off x="6215934" y="5211062"/>
                <a:ext cx="299384" cy="118110"/>
                <a:chOff x="6814859" y="5437702"/>
                <a:chExt cx="299384" cy="118110"/>
              </a:xfrm>
            </p:grpSpPr>
            <p:sp>
              <p:nvSpPr>
                <p:cNvPr id="126" name="Rectangle: Rounded Corners 125">
                  <a:extLst>
                    <a:ext uri="{FF2B5EF4-FFF2-40B4-BE49-F238E27FC236}">
                      <a16:creationId xmlns:a16="http://schemas.microsoft.com/office/drawing/2014/main" id="{AD4F9422-C845-2C24-DD6A-1EC85349397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7" name="Oval 126">
                  <a:extLst>
                    <a:ext uri="{FF2B5EF4-FFF2-40B4-BE49-F238E27FC236}">
                      <a16:creationId xmlns:a16="http://schemas.microsoft.com/office/drawing/2014/main" id="{8F6165D2-BB35-F098-28C2-DB48A4B98B3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3" name="Group 92">
                <a:extLst>
                  <a:ext uri="{FF2B5EF4-FFF2-40B4-BE49-F238E27FC236}">
                    <a16:creationId xmlns:a16="http://schemas.microsoft.com/office/drawing/2014/main" id="{B41AAF8B-C3BE-0428-3462-5AC7083CF304}"/>
                  </a:ext>
                </a:extLst>
              </p:cNvPr>
              <p:cNvGrpSpPr/>
              <p:nvPr/>
            </p:nvGrpSpPr>
            <p:grpSpPr>
              <a:xfrm>
                <a:off x="5917379" y="5211062"/>
                <a:ext cx="299384" cy="118110"/>
                <a:chOff x="6814859" y="5437702"/>
                <a:chExt cx="299384" cy="118110"/>
              </a:xfrm>
            </p:grpSpPr>
            <p:sp>
              <p:nvSpPr>
                <p:cNvPr id="124" name="Rectangle: Rounded Corners 123">
                  <a:extLst>
                    <a:ext uri="{FF2B5EF4-FFF2-40B4-BE49-F238E27FC236}">
                      <a16:creationId xmlns:a16="http://schemas.microsoft.com/office/drawing/2014/main" id="{97115ADB-C11D-215B-D187-4965823F0A7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5" name="Oval 124">
                  <a:extLst>
                    <a:ext uri="{FF2B5EF4-FFF2-40B4-BE49-F238E27FC236}">
                      <a16:creationId xmlns:a16="http://schemas.microsoft.com/office/drawing/2014/main" id="{09852A8D-0F21-FCEB-2729-3041E8DFE33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4" name="Group 93">
                <a:extLst>
                  <a:ext uri="{FF2B5EF4-FFF2-40B4-BE49-F238E27FC236}">
                    <a16:creationId xmlns:a16="http://schemas.microsoft.com/office/drawing/2014/main" id="{DC1BCF96-B389-0B3C-1323-EFE72696ED7B}"/>
                  </a:ext>
                </a:extLst>
              </p:cNvPr>
              <p:cNvGrpSpPr/>
              <p:nvPr/>
            </p:nvGrpSpPr>
            <p:grpSpPr>
              <a:xfrm>
                <a:off x="5618824" y="5211062"/>
                <a:ext cx="299384" cy="118110"/>
                <a:chOff x="6814859" y="5437702"/>
                <a:chExt cx="299384" cy="118110"/>
              </a:xfrm>
            </p:grpSpPr>
            <p:sp>
              <p:nvSpPr>
                <p:cNvPr id="122" name="Rectangle: Rounded Corners 121">
                  <a:extLst>
                    <a:ext uri="{FF2B5EF4-FFF2-40B4-BE49-F238E27FC236}">
                      <a16:creationId xmlns:a16="http://schemas.microsoft.com/office/drawing/2014/main" id="{AF74857F-8E34-EFB8-98FB-A4420B83FD8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 name="Oval 122">
                  <a:extLst>
                    <a:ext uri="{FF2B5EF4-FFF2-40B4-BE49-F238E27FC236}">
                      <a16:creationId xmlns:a16="http://schemas.microsoft.com/office/drawing/2014/main" id="{305B48BB-0CCA-300F-A480-4C071A7531B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5" name="Group 94">
                <a:extLst>
                  <a:ext uri="{FF2B5EF4-FFF2-40B4-BE49-F238E27FC236}">
                    <a16:creationId xmlns:a16="http://schemas.microsoft.com/office/drawing/2014/main" id="{1936A5B8-31F7-6CF0-BA8A-0DE2913F2BC2}"/>
                  </a:ext>
                </a:extLst>
              </p:cNvPr>
              <p:cNvGrpSpPr/>
              <p:nvPr/>
            </p:nvGrpSpPr>
            <p:grpSpPr>
              <a:xfrm>
                <a:off x="5320270" y="5211062"/>
                <a:ext cx="299384" cy="118110"/>
                <a:chOff x="6814859" y="5437702"/>
                <a:chExt cx="299384" cy="118110"/>
              </a:xfrm>
            </p:grpSpPr>
            <p:sp>
              <p:nvSpPr>
                <p:cNvPr id="120" name="Rectangle: Rounded Corners 119">
                  <a:extLst>
                    <a:ext uri="{FF2B5EF4-FFF2-40B4-BE49-F238E27FC236}">
                      <a16:creationId xmlns:a16="http://schemas.microsoft.com/office/drawing/2014/main" id="{6882C2E1-37EA-667F-6249-B553346AA6A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1" name="Oval 120">
                  <a:extLst>
                    <a:ext uri="{FF2B5EF4-FFF2-40B4-BE49-F238E27FC236}">
                      <a16:creationId xmlns:a16="http://schemas.microsoft.com/office/drawing/2014/main" id="{9AAEE9DC-130F-D969-7CD3-C14C8B5471C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6" name="Group 95">
                <a:extLst>
                  <a:ext uri="{FF2B5EF4-FFF2-40B4-BE49-F238E27FC236}">
                    <a16:creationId xmlns:a16="http://schemas.microsoft.com/office/drawing/2014/main" id="{1D5D6C14-6016-AD8A-A1CE-4924FEDB6C62}"/>
                  </a:ext>
                </a:extLst>
              </p:cNvPr>
              <p:cNvGrpSpPr/>
              <p:nvPr/>
            </p:nvGrpSpPr>
            <p:grpSpPr>
              <a:xfrm>
                <a:off x="5021715" y="5211062"/>
                <a:ext cx="299384" cy="118110"/>
                <a:chOff x="6814859" y="5437702"/>
                <a:chExt cx="299384" cy="118110"/>
              </a:xfrm>
            </p:grpSpPr>
            <p:sp>
              <p:nvSpPr>
                <p:cNvPr id="118" name="Rectangle: Rounded Corners 117">
                  <a:extLst>
                    <a:ext uri="{FF2B5EF4-FFF2-40B4-BE49-F238E27FC236}">
                      <a16:creationId xmlns:a16="http://schemas.microsoft.com/office/drawing/2014/main" id="{F8EB82BF-1ACA-9812-D853-DC3BFD48429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9" name="Oval 118">
                  <a:extLst>
                    <a:ext uri="{FF2B5EF4-FFF2-40B4-BE49-F238E27FC236}">
                      <a16:creationId xmlns:a16="http://schemas.microsoft.com/office/drawing/2014/main" id="{4CB57A40-3AC9-90AE-1EBD-57DE220E1F3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7" name="Group 96">
                <a:extLst>
                  <a:ext uri="{FF2B5EF4-FFF2-40B4-BE49-F238E27FC236}">
                    <a16:creationId xmlns:a16="http://schemas.microsoft.com/office/drawing/2014/main" id="{5F86C1BB-34C3-0714-49BA-CF91D2014396}"/>
                  </a:ext>
                </a:extLst>
              </p:cNvPr>
              <p:cNvGrpSpPr/>
              <p:nvPr/>
            </p:nvGrpSpPr>
            <p:grpSpPr>
              <a:xfrm>
                <a:off x="4723160" y="5211062"/>
                <a:ext cx="299384" cy="118110"/>
                <a:chOff x="6814859" y="5437702"/>
                <a:chExt cx="299384" cy="118110"/>
              </a:xfrm>
            </p:grpSpPr>
            <p:sp>
              <p:nvSpPr>
                <p:cNvPr id="116" name="Rectangle: Rounded Corners 115">
                  <a:extLst>
                    <a:ext uri="{FF2B5EF4-FFF2-40B4-BE49-F238E27FC236}">
                      <a16:creationId xmlns:a16="http://schemas.microsoft.com/office/drawing/2014/main" id="{672C2864-8CAB-BD51-742B-B732C20F9D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7" name="Oval 116">
                  <a:extLst>
                    <a:ext uri="{FF2B5EF4-FFF2-40B4-BE49-F238E27FC236}">
                      <a16:creationId xmlns:a16="http://schemas.microsoft.com/office/drawing/2014/main" id="{4158DB52-792E-45CC-C639-02A93A0A804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8" name="Group 97">
                <a:extLst>
                  <a:ext uri="{FF2B5EF4-FFF2-40B4-BE49-F238E27FC236}">
                    <a16:creationId xmlns:a16="http://schemas.microsoft.com/office/drawing/2014/main" id="{E09ACB1A-7DD5-A093-B1C4-92602BAB080A}"/>
                  </a:ext>
                </a:extLst>
              </p:cNvPr>
              <p:cNvGrpSpPr/>
              <p:nvPr/>
            </p:nvGrpSpPr>
            <p:grpSpPr>
              <a:xfrm>
                <a:off x="4424605" y="5211062"/>
                <a:ext cx="299384" cy="118110"/>
                <a:chOff x="6814859" y="5437702"/>
                <a:chExt cx="299384" cy="118110"/>
              </a:xfrm>
            </p:grpSpPr>
            <p:sp>
              <p:nvSpPr>
                <p:cNvPr id="114" name="Rectangle: Rounded Corners 113">
                  <a:extLst>
                    <a:ext uri="{FF2B5EF4-FFF2-40B4-BE49-F238E27FC236}">
                      <a16:creationId xmlns:a16="http://schemas.microsoft.com/office/drawing/2014/main" id="{D57A0D0A-0CDC-AD6B-D8CA-0BD14BAD517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5" name="Oval 114">
                  <a:extLst>
                    <a:ext uri="{FF2B5EF4-FFF2-40B4-BE49-F238E27FC236}">
                      <a16:creationId xmlns:a16="http://schemas.microsoft.com/office/drawing/2014/main" id="{9E2B53D5-7F15-3BD2-3689-46292C05F1C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9" name="Group 98">
                <a:extLst>
                  <a:ext uri="{FF2B5EF4-FFF2-40B4-BE49-F238E27FC236}">
                    <a16:creationId xmlns:a16="http://schemas.microsoft.com/office/drawing/2014/main" id="{1C9844FD-EEB7-B490-E939-1315E6050C29}"/>
                  </a:ext>
                </a:extLst>
              </p:cNvPr>
              <p:cNvGrpSpPr/>
              <p:nvPr/>
            </p:nvGrpSpPr>
            <p:grpSpPr>
              <a:xfrm>
                <a:off x="4126051" y="5211062"/>
                <a:ext cx="299384" cy="118110"/>
                <a:chOff x="6814859" y="5437702"/>
                <a:chExt cx="299384" cy="118110"/>
              </a:xfrm>
            </p:grpSpPr>
            <p:sp>
              <p:nvSpPr>
                <p:cNvPr id="112" name="Rectangle: Rounded Corners 111">
                  <a:extLst>
                    <a:ext uri="{FF2B5EF4-FFF2-40B4-BE49-F238E27FC236}">
                      <a16:creationId xmlns:a16="http://schemas.microsoft.com/office/drawing/2014/main" id="{4B8239C6-6C0C-AF50-0A0A-FC2668D61C3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3" name="Oval 112">
                  <a:extLst>
                    <a:ext uri="{FF2B5EF4-FFF2-40B4-BE49-F238E27FC236}">
                      <a16:creationId xmlns:a16="http://schemas.microsoft.com/office/drawing/2014/main" id="{1DEED583-612D-6A52-8BCE-98F1AC8E1B0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0" name="Group 99">
                <a:extLst>
                  <a:ext uri="{FF2B5EF4-FFF2-40B4-BE49-F238E27FC236}">
                    <a16:creationId xmlns:a16="http://schemas.microsoft.com/office/drawing/2014/main" id="{C98F5ABF-01DC-59F7-9DE7-0D203AC73A99}"/>
                  </a:ext>
                </a:extLst>
              </p:cNvPr>
              <p:cNvGrpSpPr/>
              <p:nvPr/>
            </p:nvGrpSpPr>
            <p:grpSpPr>
              <a:xfrm>
                <a:off x="3827496" y="5211062"/>
                <a:ext cx="299384" cy="118110"/>
                <a:chOff x="6814859" y="5437702"/>
                <a:chExt cx="299384" cy="118110"/>
              </a:xfrm>
            </p:grpSpPr>
            <p:sp>
              <p:nvSpPr>
                <p:cNvPr id="110" name="Rectangle: Rounded Corners 109">
                  <a:extLst>
                    <a:ext uri="{FF2B5EF4-FFF2-40B4-BE49-F238E27FC236}">
                      <a16:creationId xmlns:a16="http://schemas.microsoft.com/office/drawing/2014/main" id="{C26FD99A-40B9-B5CF-061C-67D975A2D69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1" name="Oval 110">
                  <a:extLst>
                    <a:ext uri="{FF2B5EF4-FFF2-40B4-BE49-F238E27FC236}">
                      <a16:creationId xmlns:a16="http://schemas.microsoft.com/office/drawing/2014/main" id="{D06767FE-F302-5865-CCD9-8B21D9A47A0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1" name="Group 100">
                <a:extLst>
                  <a:ext uri="{FF2B5EF4-FFF2-40B4-BE49-F238E27FC236}">
                    <a16:creationId xmlns:a16="http://schemas.microsoft.com/office/drawing/2014/main" id="{978D9F81-B920-3424-4DFE-DFDCAB11D148}"/>
                  </a:ext>
                </a:extLst>
              </p:cNvPr>
              <p:cNvGrpSpPr/>
              <p:nvPr/>
            </p:nvGrpSpPr>
            <p:grpSpPr>
              <a:xfrm>
                <a:off x="3528942" y="5211062"/>
                <a:ext cx="299384" cy="118110"/>
                <a:chOff x="6814859" y="5437702"/>
                <a:chExt cx="299384" cy="118110"/>
              </a:xfrm>
            </p:grpSpPr>
            <p:sp>
              <p:nvSpPr>
                <p:cNvPr id="108" name="Rectangle: Rounded Corners 107">
                  <a:extLst>
                    <a:ext uri="{FF2B5EF4-FFF2-40B4-BE49-F238E27FC236}">
                      <a16:creationId xmlns:a16="http://schemas.microsoft.com/office/drawing/2014/main" id="{C94D9FB0-6076-6D9C-1CA5-E8561F8CA01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9" name="Oval 108">
                  <a:extLst>
                    <a:ext uri="{FF2B5EF4-FFF2-40B4-BE49-F238E27FC236}">
                      <a16:creationId xmlns:a16="http://schemas.microsoft.com/office/drawing/2014/main" id="{686563CE-D7C5-C9D8-F1A8-B2908F2B575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2" name="Group 101">
                <a:extLst>
                  <a:ext uri="{FF2B5EF4-FFF2-40B4-BE49-F238E27FC236}">
                    <a16:creationId xmlns:a16="http://schemas.microsoft.com/office/drawing/2014/main" id="{7D485620-C52E-93E7-9FEA-E01F268C2CD6}"/>
                  </a:ext>
                </a:extLst>
              </p:cNvPr>
              <p:cNvGrpSpPr/>
              <p:nvPr/>
            </p:nvGrpSpPr>
            <p:grpSpPr>
              <a:xfrm>
                <a:off x="3230385" y="5211062"/>
                <a:ext cx="299384" cy="118110"/>
                <a:chOff x="6814859" y="5437702"/>
                <a:chExt cx="299384" cy="118110"/>
              </a:xfrm>
            </p:grpSpPr>
            <p:sp>
              <p:nvSpPr>
                <p:cNvPr id="106" name="Rectangle: Rounded Corners 105">
                  <a:extLst>
                    <a:ext uri="{FF2B5EF4-FFF2-40B4-BE49-F238E27FC236}">
                      <a16:creationId xmlns:a16="http://schemas.microsoft.com/office/drawing/2014/main" id="{4998F3E6-5589-2C62-ABE5-39DD751C83A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7" name="Oval 106">
                  <a:extLst>
                    <a:ext uri="{FF2B5EF4-FFF2-40B4-BE49-F238E27FC236}">
                      <a16:creationId xmlns:a16="http://schemas.microsoft.com/office/drawing/2014/main" id="{86F1BCF6-32FC-53BA-D1D1-C3218167D85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3" name="Group 102">
                <a:extLst>
                  <a:ext uri="{FF2B5EF4-FFF2-40B4-BE49-F238E27FC236}">
                    <a16:creationId xmlns:a16="http://schemas.microsoft.com/office/drawing/2014/main" id="{A0CC657A-AEAD-56E6-BBAD-B2D13E4FE759}"/>
                  </a:ext>
                </a:extLst>
              </p:cNvPr>
              <p:cNvGrpSpPr/>
              <p:nvPr/>
            </p:nvGrpSpPr>
            <p:grpSpPr>
              <a:xfrm>
                <a:off x="2931832" y="5211062"/>
                <a:ext cx="299384" cy="118110"/>
                <a:chOff x="6814859" y="5437702"/>
                <a:chExt cx="299384" cy="118110"/>
              </a:xfrm>
            </p:grpSpPr>
            <p:sp>
              <p:nvSpPr>
                <p:cNvPr id="104" name="Rectangle: Rounded Corners 103">
                  <a:extLst>
                    <a:ext uri="{FF2B5EF4-FFF2-40B4-BE49-F238E27FC236}">
                      <a16:creationId xmlns:a16="http://schemas.microsoft.com/office/drawing/2014/main" id="{3E581515-2970-4E1C-65D1-849FC7D66C1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5" name="Oval 104">
                  <a:extLst>
                    <a:ext uri="{FF2B5EF4-FFF2-40B4-BE49-F238E27FC236}">
                      <a16:creationId xmlns:a16="http://schemas.microsoft.com/office/drawing/2014/main" id="{AD3B9F6C-BA39-0279-3BD5-8C7AA2ECD0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27" name="Group 26">
              <a:extLst>
                <a:ext uri="{FF2B5EF4-FFF2-40B4-BE49-F238E27FC236}">
                  <a16:creationId xmlns:a16="http://schemas.microsoft.com/office/drawing/2014/main" id="{ADAE7A29-886B-77D8-FCB6-3B09C75154BE}"/>
                </a:ext>
              </a:extLst>
            </p:cNvPr>
            <p:cNvGrpSpPr/>
            <p:nvPr/>
          </p:nvGrpSpPr>
          <p:grpSpPr>
            <a:xfrm>
              <a:off x="1472149" y="5410149"/>
              <a:ext cx="5587918" cy="109440"/>
              <a:chOff x="2931832" y="5211062"/>
              <a:chExt cx="5673379" cy="118110"/>
            </a:xfrm>
          </p:grpSpPr>
          <p:grpSp>
            <p:nvGrpSpPr>
              <p:cNvPr id="28" name="Group 27">
                <a:extLst>
                  <a:ext uri="{FF2B5EF4-FFF2-40B4-BE49-F238E27FC236}">
                    <a16:creationId xmlns:a16="http://schemas.microsoft.com/office/drawing/2014/main" id="{5ABFB951-038D-7D29-5EF2-5D78A7CA651A}"/>
                  </a:ext>
                </a:extLst>
              </p:cNvPr>
              <p:cNvGrpSpPr/>
              <p:nvPr/>
            </p:nvGrpSpPr>
            <p:grpSpPr>
              <a:xfrm>
                <a:off x="8305827" y="5211062"/>
                <a:ext cx="299384" cy="118110"/>
                <a:chOff x="6814859" y="5437702"/>
                <a:chExt cx="299384" cy="118110"/>
              </a:xfrm>
            </p:grpSpPr>
            <p:sp>
              <p:nvSpPr>
                <p:cNvPr id="83" name="Rectangle: Rounded Corners 82">
                  <a:extLst>
                    <a:ext uri="{FF2B5EF4-FFF2-40B4-BE49-F238E27FC236}">
                      <a16:creationId xmlns:a16="http://schemas.microsoft.com/office/drawing/2014/main" id="{CD7F98CE-9EB9-04A3-A259-438BAE9752C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4" name="Oval 83">
                  <a:extLst>
                    <a:ext uri="{FF2B5EF4-FFF2-40B4-BE49-F238E27FC236}">
                      <a16:creationId xmlns:a16="http://schemas.microsoft.com/office/drawing/2014/main" id="{B1FF75F6-8CC8-8779-64B4-723420C6EC7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9" name="Group 28">
                <a:extLst>
                  <a:ext uri="{FF2B5EF4-FFF2-40B4-BE49-F238E27FC236}">
                    <a16:creationId xmlns:a16="http://schemas.microsoft.com/office/drawing/2014/main" id="{7BEA6E83-363F-1715-3C6D-5A25609D241F}"/>
                  </a:ext>
                </a:extLst>
              </p:cNvPr>
              <p:cNvGrpSpPr/>
              <p:nvPr/>
            </p:nvGrpSpPr>
            <p:grpSpPr>
              <a:xfrm>
                <a:off x="8007267" y="5211062"/>
                <a:ext cx="299384" cy="118110"/>
                <a:chOff x="6814859" y="5437702"/>
                <a:chExt cx="299384" cy="118110"/>
              </a:xfrm>
            </p:grpSpPr>
            <p:sp>
              <p:nvSpPr>
                <p:cNvPr id="81" name="Rectangle: Rounded Corners 80">
                  <a:extLst>
                    <a:ext uri="{FF2B5EF4-FFF2-40B4-BE49-F238E27FC236}">
                      <a16:creationId xmlns:a16="http://schemas.microsoft.com/office/drawing/2014/main" id="{BF52E48B-7066-4915-CF15-EB873317E2F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2" name="Oval 81">
                  <a:extLst>
                    <a:ext uri="{FF2B5EF4-FFF2-40B4-BE49-F238E27FC236}">
                      <a16:creationId xmlns:a16="http://schemas.microsoft.com/office/drawing/2014/main" id="{7B39D150-AE3B-011E-BDCB-65E38E44DE1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0" name="Group 29">
                <a:extLst>
                  <a:ext uri="{FF2B5EF4-FFF2-40B4-BE49-F238E27FC236}">
                    <a16:creationId xmlns:a16="http://schemas.microsoft.com/office/drawing/2014/main" id="{C8AF7814-647B-1E34-FB4B-2D81DAF62F26}"/>
                  </a:ext>
                </a:extLst>
              </p:cNvPr>
              <p:cNvGrpSpPr/>
              <p:nvPr/>
            </p:nvGrpSpPr>
            <p:grpSpPr>
              <a:xfrm>
                <a:off x="7708712" y="5211062"/>
                <a:ext cx="299384" cy="118110"/>
                <a:chOff x="6814859" y="5437702"/>
                <a:chExt cx="299384" cy="118110"/>
              </a:xfrm>
            </p:grpSpPr>
            <p:sp>
              <p:nvSpPr>
                <p:cNvPr id="79" name="Rectangle: Rounded Corners 78">
                  <a:extLst>
                    <a:ext uri="{FF2B5EF4-FFF2-40B4-BE49-F238E27FC236}">
                      <a16:creationId xmlns:a16="http://schemas.microsoft.com/office/drawing/2014/main" id="{DA7DCD99-C53F-A025-FE3D-EFC47851E526}"/>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0" name="Oval 79">
                  <a:extLst>
                    <a:ext uri="{FF2B5EF4-FFF2-40B4-BE49-F238E27FC236}">
                      <a16:creationId xmlns:a16="http://schemas.microsoft.com/office/drawing/2014/main" id="{E96E8B18-1042-4ECC-BE8A-50BE126EE38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1" name="Group 30">
                <a:extLst>
                  <a:ext uri="{FF2B5EF4-FFF2-40B4-BE49-F238E27FC236}">
                    <a16:creationId xmlns:a16="http://schemas.microsoft.com/office/drawing/2014/main" id="{E06FB2EB-C97D-C347-9011-88BA17A19F72}"/>
                  </a:ext>
                </a:extLst>
              </p:cNvPr>
              <p:cNvGrpSpPr/>
              <p:nvPr/>
            </p:nvGrpSpPr>
            <p:grpSpPr>
              <a:xfrm>
                <a:off x="7410157" y="5211062"/>
                <a:ext cx="299384" cy="118110"/>
                <a:chOff x="6814859" y="5437702"/>
                <a:chExt cx="299384" cy="118110"/>
              </a:xfrm>
            </p:grpSpPr>
            <p:sp>
              <p:nvSpPr>
                <p:cNvPr id="77" name="Rectangle: Rounded Corners 76">
                  <a:extLst>
                    <a:ext uri="{FF2B5EF4-FFF2-40B4-BE49-F238E27FC236}">
                      <a16:creationId xmlns:a16="http://schemas.microsoft.com/office/drawing/2014/main" id="{08D392ED-89D9-9AC6-E199-FED2B7788C5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8" name="Oval 77">
                  <a:extLst>
                    <a:ext uri="{FF2B5EF4-FFF2-40B4-BE49-F238E27FC236}">
                      <a16:creationId xmlns:a16="http://schemas.microsoft.com/office/drawing/2014/main" id="{5696EEF4-9790-D336-AFD6-DA814A4D6F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2" name="Group 31">
                <a:extLst>
                  <a:ext uri="{FF2B5EF4-FFF2-40B4-BE49-F238E27FC236}">
                    <a16:creationId xmlns:a16="http://schemas.microsoft.com/office/drawing/2014/main" id="{8CBF66AA-CE7C-A08F-429E-D722268812D3}"/>
                  </a:ext>
                </a:extLst>
              </p:cNvPr>
              <p:cNvGrpSpPr/>
              <p:nvPr/>
            </p:nvGrpSpPr>
            <p:grpSpPr>
              <a:xfrm>
                <a:off x="7111602" y="5211062"/>
                <a:ext cx="299384" cy="118110"/>
                <a:chOff x="6814859" y="5437702"/>
                <a:chExt cx="299384" cy="118110"/>
              </a:xfrm>
            </p:grpSpPr>
            <p:sp>
              <p:nvSpPr>
                <p:cNvPr id="75" name="Rectangle: Rounded Corners 74">
                  <a:extLst>
                    <a:ext uri="{FF2B5EF4-FFF2-40B4-BE49-F238E27FC236}">
                      <a16:creationId xmlns:a16="http://schemas.microsoft.com/office/drawing/2014/main" id="{9301153D-6AAD-0D1E-4065-49A05B8480D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6" name="Oval 75">
                  <a:extLst>
                    <a:ext uri="{FF2B5EF4-FFF2-40B4-BE49-F238E27FC236}">
                      <a16:creationId xmlns:a16="http://schemas.microsoft.com/office/drawing/2014/main" id="{8355DB41-188D-292B-72C6-7B43EF45732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 name="Group 32">
                <a:extLst>
                  <a:ext uri="{FF2B5EF4-FFF2-40B4-BE49-F238E27FC236}">
                    <a16:creationId xmlns:a16="http://schemas.microsoft.com/office/drawing/2014/main" id="{396D3D67-D6BA-B752-6AB4-83D6705853F6}"/>
                  </a:ext>
                </a:extLst>
              </p:cNvPr>
              <p:cNvGrpSpPr/>
              <p:nvPr/>
            </p:nvGrpSpPr>
            <p:grpSpPr>
              <a:xfrm>
                <a:off x="6813047" y="5211062"/>
                <a:ext cx="299384" cy="118110"/>
                <a:chOff x="6814859" y="5437702"/>
                <a:chExt cx="299384" cy="118110"/>
              </a:xfrm>
            </p:grpSpPr>
            <p:sp>
              <p:nvSpPr>
                <p:cNvPr id="73" name="Rectangle: Rounded Corners 72">
                  <a:extLst>
                    <a:ext uri="{FF2B5EF4-FFF2-40B4-BE49-F238E27FC236}">
                      <a16:creationId xmlns:a16="http://schemas.microsoft.com/office/drawing/2014/main" id="{0659E75B-5422-1F11-6876-5DA4A36C064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4" name="Oval 73">
                  <a:extLst>
                    <a:ext uri="{FF2B5EF4-FFF2-40B4-BE49-F238E27FC236}">
                      <a16:creationId xmlns:a16="http://schemas.microsoft.com/office/drawing/2014/main" id="{17128103-7F25-43A5-9832-C509E1811DC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4" name="Group 33">
                <a:extLst>
                  <a:ext uri="{FF2B5EF4-FFF2-40B4-BE49-F238E27FC236}">
                    <a16:creationId xmlns:a16="http://schemas.microsoft.com/office/drawing/2014/main" id="{6F67740A-53DD-57B2-FEDA-487025DD4ED7}"/>
                  </a:ext>
                </a:extLst>
              </p:cNvPr>
              <p:cNvGrpSpPr/>
              <p:nvPr/>
            </p:nvGrpSpPr>
            <p:grpSpPr>
              <a:xfrm>
                <a:off x="6514492" y="5211062"/>
                <a:ext cx="299384" cy="118110"/>
                <a:chOff x="6814859" y="5437702"/>
                <a:chExt cx="299384" cy="118110"/>
              </a:xfrm>
            </p:grpSpPr>
            <p:sp>
              <p:nvSpPr>
                <p:cNvPr id="71" name="Rectangle: Rounded Corners 70">
                  <a:extLst>
                    <a:ext uri="{FF2B5EF4-FFF2-40B4-BE49-F238E27FC236}">
                      <a16:creationId xmlns:a16="http://schemas.microsoft.com/office/drawing/2014/main" id="{FD5C2B0D-F948-5C04-9A25-AFD621EABFB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 name="Oval 71">
                  <a:extLst>
                    <a:ext uri="{FF2B5EF4-FFF2-40B4-BE49-F238E27FC236}">
                      <a16:creationId xmlns:a16="http://schemas.microsoft.com/office/drawing/2014/main" id="{F0877025-746D-F297-7BAE-FA7B5263CA0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5" name="Group 34">
                <a:extLst>
                  <a:ext uri="{FF2B5EF4-FFF2-40B4-BE49-F238E27FC236}">
                    <a16:creationId xmlns:a16="http://schemas.microsoft.com/office/drawing/2014/main" id="{6124FB65-2C43-573E-2600-5AEA9FC96431}"/>
                  </a:ext>
                </a:extLst>
              </p:cNvPr>
              <p:cNvGrpSpPr/>
              <p:nvPr/>
            </p:nvGrpSpPr>
            <p:grpSpPr>
              <a:xfrm>
                <a:off x="6215937" y="5211062"/>
                <a:ext cx="299384" cy="118110"/>
                <a:chOff x="6814859" y="5437702"/>
                <a:chExt cx="299384" cy="118110"/>
              </a:xfrm>
            </p:grpSpPr>
            <p:sp>
              <p:nvSpPr>
                <p:cNvPr id="69" name="Rectangle: Rounded Corners 68">
                  <a:extLst>
                    <a:ext uri="{FF2B5EF4-FFF2-40B4-BE49-F238E27FC236}">
                      <a16:creationId xmlns:a16="http://schemas.microsoft.com/office/drawing/2014/main" id="{B4E77104-6A88-798E-1F0D-15CE6E9B02D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 name="Oval 69">
                  <a:extLst>
                    <a:ext uri="{FF2B5EF4-FFF2-40B4-BE49-F238E27FC236}">
                      <a16:creationId xmlns:a16="http://schemas.microsoft.com/office/drawing/2014/main" id="{99DE4AD0-191A-BA5E-4BBD-37E5E5A00F3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6" name="Group 35">
                <a:extLst>
                  <a:ext uri="{FF2B5EF4-FFF2-40B4-BE49-F238E27FC236}">
                    <a16:creationId xmlns:a16="http://schemas.microsoft.com/office/drawing/2014/main" id="{E297D49D-E985-C0C9-D63E-4F002E0225DA}"/>
                  </a:ext>
                </a:extLst>
              </p:cNvPr>
              <p:cNvGrpSpPr/>
              <p:nvPr/>
            </p:nvGrpSpPr>
            <p:grpSpPr>
              <a:xfrm>
                <a:off x="5917382" y="5211062"/>
                <a:ext cx="299384" cy="118110"/>
                <a:chOff x="6814859" y="5437702"/>
                <a:chExt cx="299384" cy="118110"/>
              </a:xfrm>
            </p:grpSpPr>
            <p:sp>
              <p:nvSpPr>
                <p:cNvPr id="67" name="Rectangle: Rounded Corners 66">
                  <a:extLst>
                    <a:ext uri="{FF2B5EF4-FFF2-40B4-BE49-F238E27FC236}">
                      <a16:creationId xmlns:a16="http://schemas.microsoft.com/office/drawing/2014/main" id="{7C307F84-CD48-A2A0-9D86-7C1C22CBB16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8" name="Oval 67">
                  <a:extLst>
                    <a:ext uri="{FF2B5EF4-FFF2-40B4-BE49-F238E27FC236}">
                      <a16:creationId xmlns:a16="http://schemas.microsoft.com/office/drawing/2014/main" id="{27CD8B0B-4D4B-2F1A-4C81-F44AA423DF8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7" name="Group 36">
                <a:extLst>
                  <a:ext uri="{FF2B5EF4-FFF2-40B4-BE49-F238E27FC236}">
                    <a16:creationId xmlns:a16="http://schemas.microsoft.com/office/drawing/2014/main" id="{D9A65020-738C-72B7-7D40-CE62CC9C6B59}"/>
                  </a:ext>
                </a:extLst>
              </p:cNvPr>
              <p:cNvGrpSpPr/>
              <p:nvPr/>
            </p:nvGrpSpPr>
            <p:grpSpPr>
              <a:xfrm>
                <a:off x="5618827" y="5211062"/>
                <a:ext cx="299384" cy="118110"/>
                <a:chOff x="6814859" y="5437702"/>
                <a:chExt cx="299384" cy="118110"/>
              </a:xfrm>
            </p:grpSpPr>
            <p:sp>
              <p:nvSpPr>
                <p:cNvPr id="65" name="Rectangle: Rounded Corners 64">
                  <a:extLst>
                    <a:ext uri="{FF2B5EF4-FFF2-40B4-BE49-F238E27FC236}">
                      <a16:creationId xmlns:a16="http://schemas.microsoft.com/office/drawing/2014/main" id="{F6790766-0779-3385-E5BB-B3F10837E79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6" name="Oval 65">
                  <a:extLst>
                    <a:ext uri="{FF2B5EF4-FFF2-40B4-BE49-F238E27FC236}">
                      <a16:creationId xmlns:a16="http://schemas.microsoft.com/office/drawing/2014/main" id="{F0197A27-69CE-70A5-F8BC-8026B24D309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8" name="Group 37">
                <a:extLst>
                  <a:ext uri="{FF2B5EF4-FFF2-40B4-BE49-F238E27FC236}">
                    <a16:creationId xmlns:a16="http://schemas.microsoft.com/office/drawing/2014/main" id="{1606C752-3819-5BF5-FB33-F63C5EB345BB}"/>
                  </a:ext>
                </a:extLst>
              </p:cNvPr>
              <p:cNvGrpSpPr/>
              <p:nvPr/>
            </p:nvGrpSpPr>
            <p:grpSpPr>
              <a:xfrm>
                <a:off x="5320272" y="5211062"/>
                <a:ext cx="299384" cy="118110"/>
                <a:chOff x="6814859" y="5437702"/>
                <a:chExt cx="299384" cy="118110"/>
              </a:xfrm>
            </p:grpSpPr>
            <p:sp>
              <p:nvSpPr>
                <p:cNvPr id="63" name="Rectangle: Rounded Corners 62">
                  <a:extLst>
                    <a:ext uri="{FF2B5EF4-FFF2-40B4-BE49-F238E27FC236}">
                      <a16:creationId xmlns:a16="http://schemas.microsoft.com/office/drawing/2014/main" id="{27DC02EB-966C-A1F2-128C-F713CF69E1B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 name="Oval 63">
                  <a:extLst>
                    <a:ext uri="{FF2B5EF4-FFF2-40B4-BE49-F238E27FC236}">
                      <a16:creationId xmlns:a16="http://schemas.microsoft.com/office/drawing/2014/main" id="{9FAA9D73-DF03-97F9-0650-6CF67215BB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9" name="Group 38">
                <a:extLst>
                  <a:ext uri="{FF2B5EF4-FFF2-40B4-BE49-F238E27FC236}">
                    <a16:creationId xmlns:a16="http://schemas.microsoft.com/office/drawing/2014/main" id="{8C217CCA-09BD-C14C-3A9B-2322782A047C}"/>
                  </a:ext>
                </a:extLst>
              </p:cNvPr>
              <p:cNvGrpSpPr/>
              <p:nvPr/>
            </p:nvGrpSpPr>
            <p:grpSpPr>
              <a:xfrm>
                <a:off x="5021717" y="5211062"/>
                <a:ext cx="299384" cy="118110"/>
                <a:chOff x="6814859" y="5437702"/>
                <a:chExt cx="299384" cy="118110"/>
              </a:xfrm>
            </p:grpSpPr>
            <p:sp>
              <p:nvSpPr>
                <p:cNvPr id="61" name="Rectangle: Rounded Corners 60">
                  <a:extLst>
                    <a:ext uri="{FF2B5EF4-FFF2-40B4-BE49-F238E27FC236}">
                      <a16:creationId xmlns:a16="http://schemas.microsoft.com/office/drawing/2014/main" id="{97BF5352-F191-C07B-184F-6579ACC2E43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 name="Oval 61">
                  <a:extLst>
                    <a:ext uri="{FF2B5EF4-FFF2-40B4-BE49-F238E27FC236}">
                      <a16:creationId xmlns:a16="http://schemas.microsoft.com/office/drawing/2014/main" id="{44F91344-5307-F8C2-DEA6-CFC7D33AEF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0" name="Group 39">
                <a:extLst>
                  <a:ext uri="{FF2B5EF4-FFF2-40B4-BE49-F238E27FC236}">
                    <a16:creationId xmlns:a16="http://schemas.microsoft.com/office/drawing/2014/main" id="{B6C58033-EDB0-F4D0-633C-683DC8A80B75}"/>
                  </a:ext>
                </a:extLst>
              </p:cNvPr>
              <p:cNvGrpSpPr/>
              <p:nvPr/>
            </p:nvGrpSpPr>
            <p:grpSpPr>
              <a:xfrm>
                <a:off x="4723162" y="5211062"/>
                <a:ext cx="299384" cy="118110"/>
                <a:chOff x="6814859" y="5437702"/>
                <a:chExt cx="299384" cy="118110"/>
              </a:xfrm>
            </p:grpSpPr>
            <p:sp>
              <p:nvSpPr>
                <p:cNvPr id="59" name="Rectangle: Rounded Corners 58">
                  <a:extLst>
                    <a:ext uri="{FF2B5EF4-FFF2-40B4-BE49-F238E27FC236}">
                      <a16:creationId xmlns:a16="http://schemas.microsoft.com/office/drawing/2014/main" id="{D55115D0-0974-8200-05BE-8C8688A9D31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 name="Oval 59">
                  <a:extLst>
                    <a:ext uri="{FF2B5EF4-FFF2-40B4-BE49-F238E27FC236}">
                      <a16:creationId xmlns:a16="http://schemas.microsoft.com/office/drawing/2014/main" id="{836AC6CE-8121-40AD-D2FE-33A2380BBEC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1" name="Group 40">
                <a:extLst>
                  <a:ext uri="{FF2B5EF4-FFF2-40B4-BE49-F238E27FC236}">
                    <a16:creationId xmlns:a16="http://schemas.microsoft.com/office/drawing/2014/main" id="{075FC430-6814-D3A9-B459-F5BCF6119320}"/>
                  </a:ext>
                </a:extLst>
              </p:cNvPr>
              <p:cNvGrpSpPr/>
              <p:nvPr/>
            </p:nvGrpSpPr>
            <p:grpSpPr>
              <a:xfrm>
                <a:off x="4424607" y="5211062"/>
                <a:ext cx="299384" cy="118110"/>
                <a:chOff x="6814859" y="5437702"/>
                <a:chExt cx="299384" cy="118110"/>
              </a:xfrm>
            </p:grpSpPr>
            <p:sp>
              <p:nvSpPr>
                <p:cNvPr id="57" name="Rectangle: Rounded Corners 56">
                  <a:extLst>
                    <a:ext uri="{FF2B5EF4-FFF2-40B4-BE49-F238E27FC236}">
                      <a16:creationId xmlns:a16="http://schemas.microsoft.com/office/drawing/2014/main" id="{D616E805-0DCE-AF30-C40D-9EDA0A63C52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 name="Oval 57">
                  <a:extLst>
                    <a:ext uri="{FF2B5EF4-FFF2-40B4-BE49-F238E27FC236}">
                      <a16:creationId xmlns:a16="http://schemas.microsoft.com/office/drawing/2014/main" id="{026DFA12-0DE9-FB18-0CA6-F68EE23BA6B0}"/>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2" name="Group 41">
                <a:extLst>
                  <a:ext uri="{FF2B5EF4-FFF2-40B4-BE49-F238E27FC236}">
                    <a16:creationId xmlns:a16="http://schemas.microsoft.com/office/drawing/2014/main" id="{023FA9E3-609F-9115-E105-1563091415F9}"/>
                  </a:ext>
                </a:extLst>
              </p:cNvPr>
              <p:cNvGrpSpPr/>
              <p:nvPr/>
            </p:nvGrpSpPr>
            <p:grpSpPr>
              <a:xfrm>
                <a:off x="4126052" y="5211062"/>
                <a:ext cx="299384" cy="118110"/>
                <a:chOff x="6814859" y="5437702"/>
                <a:chExt cx="299384" cy="118110"/>
              </a:xfrm>
            </p:grpSpPr>
            <p:sp>
              <p:nvSpPr>
                <p:cNvPr id="55" name="Rectangle: Rounded Corners 54">
                  <a:extLst>
                    <a:ext uri="{FF2B5EF4-FFF2-40B4-BE49-F238E27FC236}">
                      <a16:creationId xmlns:a16="http://schemas.microsoft.com/office/drawing/2014/main" id="{45E05F8C-C8FD-6C6E-B82F-90D1DB4C620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 name="Oval 55">
                  <a:extLst>
                    <a:ext uri="{FF2B5EF4-FFF2-40B4-BE49-F238E27FC236}">
                      <a16:creationId xmlns:a16="http://schemas.microsoft.com/office/drawing/2014/main" id="{39A193E3-14BB-5CA5-0663-46A12617960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3" name="Group 42">
                <a:extLst>
                  <a:ext uri="{FF2B5EF4-FFF2-40B4-BE49-F238E27FC236}">
                    <a16:creationId xmlns:a16="http://schemas.microsoft.com/office/drawing/2014/main" id="{0113E6E2-AF7E-3E9A-E4D6-429FEB8DC96E}"/>
                  </a:ext>
                </a:extLst>
              </p:cNvPr>
              <p:cNvGrpSpPr/>
              <p:nvPr/>
            </p:nvGrpSpPr>
            <p:grpSpPr>
              <a:xfrm>
                <a:off x="3827497" y="5211062"/>
                <a:ext cx="299384" cy="118110"/>
                <a:chOff x="6814859" y="5437702"/>
                <a:chExt cx="299384" cy="118110"/>
              </a:xfrm>
            </p:grpSpPr>
            <p:sp>
              <p:nvSpPr>
                <p:cNvPr id="53" name="Rectangle: Rounded Corners 52">
                  <a:extLst>
                    <a:ext uri="{FF2B5EF4-FFF2-40B4-BE49-F238E27FC236}">
                      <a16:creationId xmlns:a16="http://schemas.microsoft.com/office/drawing/2014/main" id="{41244AC1-9BD3-A6AC-9249-5B830B469C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4" name="Oval 53">
                  <a:extLst>
                    <a:ext uri="{FF2B5EF4-FFF2-40B4-BE49-F238E27FC236}">
                      <a16:creationId xmlns:a16="http://schemas.microsoft.com/office/drawing/2014/main" id="{27C844BD-A514-7F1D-1FE0-745E7FF7849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4" name="Group 43">
                <a:extLst>
                  <a:ext uri="{FF2B5EF4-FFF2-40B4-BE49-F238E27FC236}">
                    <a16:creationId xmlns:a16="http://schemas.microsoft.com/office/drawing/2014/main" id="{C978400D-12E7-F165-C04A-5A818D3F74EF}"/>
                  </a:ext>
                </a:extLst>
              </p:cNvPr>
              <p:cNvGrpSpPr/>
              <p:nvPr/>
            </p:nvGrpSpPr>
            <p:grpSpPr>
              <a:xfrm>
                <a:off x="3528942" y="5211062"/>
                <a:ext cx="299384" cy="118110"/>
                <a:chOff x="6814859" y="5437702"/>
                <a:chExt cx="299384" cy="118110"/>
              </a:xfrm>
            </p:grpSpPr>
            <p:sp>
              <p:nvSpPr>
                <p:cNvPr id="51" name="Rectangle: Rounded Corners 50">
                  <a:extLst>
                    <a:ext uri="{FF2B5EF4-FFF2-40B4-BE49-F238E27FC236}">
                      <a16:creationId xmlns:a16="http://schemas.microsoft.com/office/drawing/2014/main" id="{364B3454-9E5E-506A-3EB6-9E2A23FBDE2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 name="Oval 51">
                  <a:extLst>
                    <a:ext uri="{FF2B5EF4-FFF2-40B4-BE49-F238E27FC236}">
                      <a16:creationId xmlns:a16="http://schemas.microsoft.com/office/drawing/2014/main" id="{63B4E25B-6077-6CF0-17F2-477CB207DB9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5" name="Group 44">
                <a:extLst>
                  <a:ext uri="{FF2B5EF4-FFF2-40B4-BE49-F238E27FC236}">
                    <a16:creationId xmlns:a16="http://schemas.microsoft.com/office/drawing/2014/main" id="{E0FB5949-CB32-B5EA-98F0-B6D3A1B5547F}"/>
                  </a:ext>
                </a:extLst>
              </p:cNvPr>
              <p:cNvGrpSpPr/>
              <p:nvPr/>
            </p:nvGrpSpPr>
            <p:grpSpPr>
              <a:xfrm>
                <a:off x="3230387" y="5211062"/>
                <a:ext cx="299384" cy="118110"/>
                <a:chOff x="6814859" y="5437702"/>
                <a:chExt cx="299384" cy="118110"/>
              </a:xfrm>
            </p:grpSpPr>
            <p:sp>
              <p:nvSpPr>
                <p:cNvPr id="49" name="Rectangle: Rounded Corners 48">
                  <a:extLst>
                    <a:ext uri="{FF2B5EF4-FFF2-40B4-BE49-F238E27FC236}">
                      <a16:creationId xmlns:a16="http://schemas.microsoft.com/office/drawing/2014/main" id="{C79F1BAA-8307-9D21-A865-206C6832B0B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 name="Oval 49">
                  <a:extLst>
                    <a:ext uri="{FF2B5EF4-FFF2-40B4-BE49-F238E27FC236}">
                      <a16:creationId xmlns:a16="http://schemas.microsoft.com/office/drawing/2014/main" id="{34351A97-10AD-A5EA-3D6C-FB54D89BC2B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6" name="Group 45">
                <a:extLst>
                  <a:ext uri="{FF2B5EF4-FFF2-40B4-BE49-F238E27FC236}">
                    <a16:creationId xmlns:a16="http://schemas.microsoft.com/office/drawing/2014/main" id="{BF8E2846-C117-FB54-C2E6-419B8360BFB1}"/>
                  </a:ext>
                </a:extLst>
              </p:cNvPr>
              <p:cNvGrpSpPr/>
              <p:nvPr/>
            </p:nvGrpSpPr>
            <p:grpSpPr>
              <a:xfrm>
                <a:off x="2931832" y="5211062"/>
                <a:ext cx="299384" cy="118110"/>
                <a:chOff x="6814859" y="5437702"/>
                <a:chExt cx="299384" cy="118110"/>
              </a:xfrm>
            </p:grpSpPr>
            <p:sp>
              <p:nvSpPr>
                <p:cNvPr id="47" name="Rectangle: Rounded Corners 46">
                  <a:extLst>
                    <a:ext uri="{FF2B5EF4-FFF2-40B4-BE49-F238E27FC236}">
                      <a16:creationId xmlns:a16="http://schemas.microsoft.com/office/drawing/2014/main" id="{29347A18-B522-71A5-8BF8-1D2BB3CA1D6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 name="Oval 47">
                  <a:extLst>
                    <a:ext uri="{FF2B5EF4-FFF2-40B4-BE49-F238E27FC236}">
                      <a16:creationId xmlns:a16="http://schemas.microsoft.com/office/drawing/2014/main" id="{7B556BF5-9189-7F00-36A6-58FBA00BB73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42" name="Group 141">
            <a:extLst>
              <a:ext uri="{FF2B5EF4-FFF2-40B4-BE49-F238E27FC236}">
                <a16:creationId xmlns:a16="http://schemas.microsoft.com/office/drawing/2014/main" id="{5CBF3156-B39E-5B40-2313-2761A346F212}"/>
              </a:ext>
            </a:extLst>
          </p:cNvPr>
          <p:cNvGrpSpPr/>
          <p:nvPr/>
        </p:nvGrpSpPr>
        <p:grpSpPr>
          <a:xfrm>
            <a:off x="3217075" y="3882992"/>
            <a:ext cx="3637035" cy="1313413"/>
            <a:chOff x="2804951" y="3481340"/>
            <a:chExt cx="3637035" cy="1313413"/>
          </a:xfrm>
        </p:grpSpPr>
        <p:grpSp>
          <p:nvGrpSpPr>
            <p:cNvPr id="143" name="Group 142">
              <a:extLst>
                <a:ext uri="{FF2B5EF4-FFF2-40B4-BE49-F238E27FC236}">
                  <a16:creationId xmlns:a16="http://schemas.microsoft.com/office/drawing/2014/main" id="{D0784BE3-2296-E53F-DC6D-39F7BF4A0FC5}"/>
                </a:ext>
              </a:extLst>
            </p:cNvPr>
            <p:cNvGrpSpPr/>
            <p:nvPr/>
          </p:nvGrpSpPr>
          <p:grpSpPr>
            <a:xfrm rot="6286196">
              <a:off x="3645317" y="3979213"/>
              <a:ext cx="100230" cy="145706"/>
              <a:chOff x="4322440" y="2394671"/>
              <a:chExt cx="311463" cy="375520"/>
            </a:xfrm>
          </p:grpSpPr>
          <p:sp>
            <p:nvSpPr>
              <p:cNvPr id="410" name="Freeform: Shape 409">
                <a:extLst>
                  <a:ext uri="{FF2B5EF4-FFF2-40B4-BE49-F238E27FC236}">
                    <a16:creationId xmlns:a16="http://schemas.microsoft.com/office/drawing/2014/main" id="{551236F8-EF37-4354-3915-3DBC3EF4896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11" name="Oval 410">
                <a:extLst>
                  <a:ext uri="{FF2B5EF4-FFF2-40B4-BE49-F238E27FC236}">
                    <a16:creationId xmlns:a16="http://schemas.microsoft.com/office/drawing/2014/main" id="{A0CD2F29-F226-7C78-0940-C4A980C5CF7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4" name="Group 143">
              <a:extLst>
                <a:ext uri="{FF2B5EF4-FFF2-40B4-BE49-F238E27FC236}">
                  <a16:creationId xmlns:a16="http://schemas.microsoft.com/office/drawing/2014/main" id="{AE5B3ECF-37B8-DF1B-C75F-2E58B75AACA3}"/>
                </a:ext>
              </a:extLst>
            </p:cNvPr>
            <p:cNvGrpSpPr/>
            <p:nvPr/>
          </p:nvGrpSpPr>
          <p:grpSpPr>
            <a:xfrm rot="5559084">
              <a:off x="3640875" y="4147770"/>
              <a:ext cx="100230" cy="145706"/>
              <a:chOff x="1486286" y="2038943"/>
              <a:chExt cx="392799" cy="616034"/>
            </a:xfrm>
          </p:grpSpPr>
          <p:sp>
            <p:nvSpPr>
              <p:cNvPr id="408" name="Freeform: Shape 407">
                <a:extLst>
                  <a:ext uri="{FF2B5EF4-FFF2-40B4-BE49-F238E27FC236}">
                    <a16:creationId xmlns:a16="http://schemas.microsoft.com/office/drawing/2014/main" id="{D0E9BE1F-EB0B-6200-6C4D-4DB1CB6E9E0D}"/>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09" name="Oval 408">
                <a:extLst>
                  <a:ext uri="{FF2B5EF4-FFF2-40B4-BE49-F238E27FC236}">
                    <a16:creationId xmlns:a16="http://schemas.microsoft.com/office/drawing/2014/main" id="{EA59A8C3-57D1-1C8A-0FB2-B9AF1F2B0AA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5" name="Group 144">
              <a:extLst>
                <a:ext uri="{FF2B5EF4-FFF2-40B4-BE49-F238E27FC236}">
                  <a16:creationId xmlns:a16="http://schemas.microsoft.com/office/drawing/2014/main" id="{58C4F70C-33B5-A390-F7F5-8A859978D7AE}"/>
                </a:ext>
              </a:extLst>
            </p:cNvPr>
            <p:cNvGrpSpPr/>
            <p:nvPr/>
          </p:nvGrpSpPr>
          <p:grpSpPr>
            <a:xfrm rot="9088489">
              <a:off x="3592817" y="4582972"/>
              <a:ext cx="100230" cy="145706"/>
              <a:chOff x="4322440" y="2394671"/>
              <a:chExt cx="311463" cy="375520"/>
            </a:xfrm>
          </p:grpSpPr>
          <p:sp>
            <p:nvSpPr>
              <p:cNvPr id="406" name="Freeform: Shape 405">
                <a:extLst>
                  <a:ext uri="{FF2B5EF4-FFF2-40B4-BE49-F238E27FC236}">
                    <a16:creationId xmlns:a16="http://schemas.microsoft.com/office/drawing/2014/main" id="{6562B278-C1B0-9B58-D1AE-AE266A0BAFF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07" name="Oval 406">
                <a:extLst>
                  <a:ext uri="{FF2B5EF4-FFF2-40B4-BE49-F238E27FC236}">
                    <a16:creationId xmlns:a16="http://schemas.microsoft.com/office/drawing/2014/main" id="{6EE98C06-44FE-A7B0-CA3A-2C002D2792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 name="Group 145">
              <a:extLst>
                <a:ext uri="{FF2B5EF4-FFF2-40B4-BE49-F238E27FC236}">
                  <a16:creationId xmlns:a16="http://schemas.microsoft.com/office/drawing/2014/main" id="{9E5BE7CF-5CD4-DD6B-0653-A4E4F82B1422}"/>
                </a:ext>
              </a:extLst>
            </p:cNvPr>
            <p:cNvGrpSpPr/>
            <p:nvPr/>
          </p:nvGrpSpPr>
          <p:grpSpPr>
            <a:xfrm rot="7551409">
              <a:off x="3635751" y="4499681"/>
              <a:ext cx="100230" cy="145706"/>
              <a:chOff x="4322440" y="2394671"/>
              <a:chExt cx="311463" cy="375520"/>
            </a:xfrm>
          </p:grpSpPr>
          <p:sp>
            <p:nvSpPr>
              <p:cNvPr id="404" name="Freeform: Shape 403">
                <a:extLst>
                  <a:ext uri="{FF2B5EF4-FFF2-40B4-BE49-F238E27FC236}">
                    <a16:creationId xmlns:a16="http://schemas.microsoft.com/office/drawing/2014/main" id="{F3D1D278-3232-7DCC-9EC5-F9067119F83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05" name="Oval 404">
                <a:extLst>
                  <a:ext uri="{FF2B5EF4-FFF2-40B4-BE49-F238E27FC236}">
                    <a16:creationId xmlns:a16="http://schemas.microsoft.com/office/drawing/2014/main" id="{89A5D57A-F877-3C5E-89DD-483EBDF3D43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7" name="Group 146">
              <a:extLst>
                <a:ext uri="{FF2B5EF4-FFF2-40B4-BE49-F238E27FC236}">
                  <a16:creationId xmlns:a16="http://schemas.microsoft.com/office/drawing/2014/main" id="{920E4DC0-1423-F3FB-7780-141F6AE4611E}"/>
                </a:ext>
              </a:extLst>
            </p:cNvPr>
            <p:cNvGrpSpPr/>
            <p:nvPr/>
          </p:nvGrpSpPr>
          <p:grpSpPr>
            <a:xfrm rot="9722429">
              <a:off x="3513461" y="4632251"/>
              <a:ext cx="100230" cy="145706"/>
              <a:chOff x="1486286" y="2038943"/>
              <a:chExt cx="392799" cy="616034"/>
            </a:xfrm>
          </p:grpSpPr>
          <p:sp>
            <p:nvSpPr>
              <p:cNvPr id="402" name="Freeform: Shape 401">
                <a:extLst>
                  <a:ext uri="{FF2B5EF4-FFF2-40B4-BE49-F238E27FC236}">
                    <a16:creationId xmlns:a16="http://schemas.microsoft.com/office/drawing/2014/main" id="{5544C71F-F640-3F09-61E8-7FE4EFAE2D17}"/>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03" name="Oval 402">
                <a:extLst>
                  <a:ext uri="{FF2B5EF4-FFF2-40B4-BE49-F238E27FC236}">
                    <a16:creationId xmlns:a16="http://schemas.microsoft.com/office/drawing/2014/main" id="{C7667F45-684E-991A-AC94-3E65682303B3}"/>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8" name="Group 147">
              <a:extLst>
                <a:ext uri="{FF2B5EF4-FFF2-40B4-BE49-F238E27FC236}">
                  <a16:creationId xmlns:a16="http://schemas.microsoft.com/office/drawing/2014/main" id="{34A32136-7383-2FE0-0404-76665D628567}"/>
                </a:ext>
              </a:extLst>
            </p:cNvPr>
            <p:cNvGrpSpPr/>
            <p:nvPr/>
          </p:nvGrpSpPr>
          <p:grpSpPr>
            <a:xfrm rot="11535031">
              <a:off x="3344104" y="4641757"/>
              <a:ext cx="100230" cy="145706"/>
              <a:chOff x="4322440" y="2394671"/>
              <a:chExt cx="311463" cy="375520"/>
            </a:xfrm>
          </p:grpSpPr>
          <p:sp>
            <p:nvSpPr>
              <p:cNvPr id="400" name="Freeform: Shape 399">
                <a:extLst>
                  <a:ext uri="{FF2B5EF4-FFF2-40B4-BE49-F238E27FC236}">
                    <a16:creationId xmlns:a16="http://schemas.microsoft.com/office/drawing/2014/main" id="{AAC67D18-C563-374C-EBDA-EC476D26380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01" name="Oval 400">
                <a:extLst>
                  <a:ext uri="{FF2B5EF4-FFF2-40B4-BE49-F238E27FC236}">
                    <a16:creationId xmlns:a16="http://schemas.microsoft.com/office/drawing/2014/main" id="{34A710E6-4E88-4332-5F1C-349F4A12C29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9" name="Group 148">
              <a:extLst>
                <a:ext uri="{FF2B5EF4-FFF2-40B4-BE49-F238E27FC236}">
                  <a16:creationId xmlns:a16="http://schemas.microsoft.com/office/drawing/2014/main" id="{8A9DF288-23A7-F493-6CB5-CA8D6B86B51B}"/>
                </a:ext>
              </a:extLst>
            </p:cNvPr>
            <p:cNvGrpSpPr/>
            <p:nvPr/>
          </p:nvGrpSpPr>
          <p:grpSpPr>
            <a:xfrm rot="11230522">
              <a:off x="3428709" y="4638597"/>
              <a:ext cx="100230" cy="145706"/>
              <a:chOff x="4322440" y="2394671"/>
              <a:chExt cx="311463" cy="375520"/>
            </a:xfrm>
          </p:grpSpPr>
          <p:sp>
            <p:nvSpPr>
              <p:cNvPr id="398" name="Freeform: Shape 397">
                <a:extLst>
                  <a:ext uri="{FF2B5EF4-FFF2-40B4-BE49-F238E27FC236}">
                    <a16:creationId xmlns:a16="http://schemas.microsoft.com/office/drawing/2014/main" id="{EF7FCB8F-4280-5996-C2FD-74E65DAD72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99" name="Oval 398">
                <a:extLst>
                  <a:ext uri="{FF2B5EF4-FFF2-40B4-BE49-F238E27FC236}">
                    <a16:creationId xmlns:a16="http://schemas.microsoft.com/office/drawing/2014/main" id="{09C0AF1A-86F4-146B-450B-6A795D50FBD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0" name="Group 149">
              <a:extLst>
                <a:ext uri="{FF2B5EF4-FFF2-40B4-BE49-F238E27FC236}">
                  <a16:creationId xmlns:a16="http://schemas.microsoft.com/office/drawing/2014/main" id="{A7DF6E24-0AE2-DA75-25E9-2FBA4B4BFF5B}"/>
                </a:ext>
              </a:extLst>
            </p:cNvPr>
            <p:cNvGrpSpPr/>
            <p:nvPr/>
          </p:nvGrpSpPr>
          <p:grpSpPr>
            <a:xfrm rot="12042380">
              <a:off x="3256707" y="4619098"/>
              <a:ext cx="100230" cy="145706"/>
              <a:chOff x="1486286" y="2038943"/>
              <a:chExt cx="392799" cy="616034"/>
            </a:xfrm>
          </p:grpSpPr>
          <p:sp>
            <p:nvSpPr>
              <p:cNvPr id="396" name="Freeform: Shape 395">
                <a:extLst>
                  <a:ext uri="{FF2B5EF4-FFF2-40B4-BE49-F238E27FC236}">
                    <a16:creationId xmlns:a16="http://schemas.microsoft.com/office/drawing/2014/main" id="{E9E0B6BC-DEA7-423A-3942-031CD259796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97" name="Oval 396">
                <a:extLst>
                  <a:ext uri="{FF2B5EF4-FFF2-40B4-BE49-F238E27FC236}">
                    <a16:creationId xmlns:a16="http://schemas.microsoft.com/office/drawing/2014/main" id="{FA68DEE6-2167-4AC1-1222-1799E337BBC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1" name="Group 150">
              <a:extLst>
                <a:ext uri="{FF2B5EF4-FFF2-40B4-BE49-F238E27FC236}">
                  <a16:creationId xmlns:a16="http://schemas.microsoft.com/office/drawing/2014/main" id="{69828B56-E0F4-C181-E567-25F9BE55E553}"/>
                </a:ext>
              </a:extLst>
            </p:cNvPr>
            <p:cNvGrpSpPr/>
            <p:nvPr/>
          </p:nvGrpSpPr>
          <p:grpSpPr>
            <a:xfrm rot="16200000">
              <a:off x="3146010" y="4488696"/>
              <a:ext cx="100230" cy="145706"/>
              <a:chOff x="4322440" y="2394671"/>
              <a:chExt cx="311463" cy="375520"/>
            </a:xfrm>
          </p:grpSpPr>
          <p:sp>
            <p:nvSpPr>
              <p:cNvPr id="394" name="Freeform: Shape 393">
                <a:extLst>
                  <a:ext uri="{FF2B5EF4-FFF2-40B4-BE49-F238E27FC236}">
                    <a16:creationId xmlns:a16="http://schemas.microsoft.com/office/drawing/2014/main" id="{09250744-B403-8C93-4B83-EE8C649A97D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95" name="Oval 394">
                <a:extLst>
                  <a:ext uri="{FF2B5EF4-FFF2-40B4-BE49-F238E27FC236}">
                    <a16:creationId xmlns:a16="http://schemas.microsoft.com/office/drawing/2014/main" id="{D256EBFE-3629-457C-A2BE-81D1E484C4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2" name="Group 151">
              <a:extLst>
                <a:ext uri="{FF2B5EF4-FFF2-40B4-BE49-F238E27FC236}">
                  <a16:creationId xmlns:a16="http://schemas.microsoft.com/office/drawing/2014/main" id="{79CA710E-A481-4677-064A-A346002B45B3}"/>
                </a:ext>
              </a:extLst>
            </p:cNvPr>
            <p:cNvGrpSpPr/>
            <p:nvPr/>
          </p:nvGrpSpPr>
          <p:grpSpPr>
            <a:xfrm rot="15015672">
              <a:off x="3178824" y="4575097"/>
              <a:ext cx="100230" cy="145706"/>
              <a:chOff x="4322440" y="2394671"/>
              <a:chExt cx="311463" cy="375520"/>
            </a:xfrm>
          </p:grpSpPr>
          <p:sp>
            <p:nvSpPr>
              <p:cNvPr id="392" name="Freeform: Shape 391">
                <a:extLst>
                  <a:ext uri="{FF2B5EF4-FFF2-40B4-BE49-F238E27FC236}">
                    <a16:creationId xmlns:a16="http://schemas.microsoft.com/office/drawing/2014/main" id="{8A9DBD0C-C924-9D73-4FAE-111E2AE847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93" name="Oval 392">
                <a:extLst>
                  <a:ext uri="{FF2B5EF4-FFF2-40B4-BE49-F238E27FC236}">
                    <a16:creationId xmlns:a16="http://schemas.microsoft.com/office/drawing/2014/main" id="{6942ACDF-831C-F8EB-7D1C-99185CFD1F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3" name="Group 152">
              <a:extLst>
                <a:ext uri="{FF2B5EF4-FFF2-40B4-BE49-F238E27FC236}">
                  <a16:creationId xmlns:a16="http://schemas.microsoft.com/office/drawing/2014/main" id="{C6DE556E-02B1-C350-FFA3-BEB247264EDC}"/>
                </a:ext>
              </a:extLst>
            </p:cNvPr>
            <p:cNvGrpSpPr/>
            <p:nvPr/>
          </p:nvGrpSpPr>
          <p:grpSpPr>
            <a:xfrm rot="15935316">
              <a:off x="3139750" y="4405712"/>
              <a:ext cx="100230" cy="145706"/>
              <a:chOff x="1486286" y="2038943"/>
              <a:chExt cx="392799" cy="616034"/>
            </a:xfrm>
          </p:grpSpPr>
          <p:sp>
            <p:nvSpPr>
              <p:cNvPr id="390" name="Freeform: Shape 389">
                <a:extLst>
                  <a:ext uri="{FF2B5EF4-FFF2-40B4-BE49-F238E27FC236}">
                    <a16:creationId xmlns:a16="http://schemas.microsoft.com/office/drawing/2014/main" id="{070FDB05-B0C6-1834-4D68-3186CA0A323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91" name="Oval 390">
                <a:extLst>
                  <a:ext uri="{FF2B5EF4-FFF2-40B4-BE49-F238E27FC236}">
                    <a16:creationId xmlns:a16="http://schemas.microsoft.com/office/drawing/2014/main" id="{74D7B242-C210-E054-91A9-6B0F70CC2D2B}"/>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4" name="Group 153">
              <a:extLst>
                <a:ext uri="{FF2B5EF4-FFF2-40B4-BE49-F238E27FC236}">
                  <a16:creationId xmlns:a16="http://schemas.microsoft.com/office/drawing/2014/main" id="{EBE3800C-008D-C623-6C14-644075F7BD79}"/>
                </a:ext>
              </a:extLst>
            </p:cNvPr>
            <p:cNvGrpSpPr/>
            <p:nvPr/>
          </p:nvGrpSpPr>
          <p:grpSpPr>
            <a:xfrm rot="16200000">
              <a:off x="3049947" y="4234481"/>
              <a:ext cx="268812" cy="149207"/>
              <a:chOff x="1333886" y="1871739"/>
              <a:chExt cx="1053464" cy="630838"/>
            </a:xfrm>
          </p:grpSpPr>
          <p:grpSp>
            <p:nvGrpSpPr>
              <p:cNvPr id="381" name="Group 380">
                <a:extLst>
                  <a:ext uri="{FF2B5EF4-FFF2-40B4-BE49-F238E27FC236}">
                    <a16:creationId xmlns:a16="http://schemas.microsoft.com/office/drawing/2014/main" id="{676FEE4C-D845-4712-D8F6-7FAE01BC1F8C}"/>
                  </a:ext>
                </a:extLst>
              </p:cNvPr>
              <p:cNvGrpSpPr/>
              <p:nvPr/>
            </p:nvGrpSpPr>
            <p:grpSpPr>
              <a:xfrm rot="735031">
                <a:off x="1668418" y="1871739"/>
                <a:ext cx="392799" cy="616034"/>
                <a:chOff x="4322440" y="2394671"/>
                <a:chExt cx="311463" cy="375520"/>
              </a:xfrm>
            </p:grpSpPr>
            <p:sp>
              <p:nvSpPr>
                <p:cNvPr id="388" name="Freeform: Shape 387">
                  <a:extLst>
                    <a:ext uri="{FF2B5EF4-FFF2-40B4-BE49-F238E27FC236}">
                      <a16:creationId xmlns:a16="http://schemas.microsoft.com/office/drawing/2014/main" id="{D62213E6-6D02-6825-AA95-178ADB5DBD6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89" name="Oval 388">
                  <a:extLst>
                    <a:ext uri="{FF2B5EF4-FFF2-40B4-BE49-F238E27FC236}">
                      <a16:creationId xmlns:a16="http://schemas.microsoft.com/office/drawing/2014/main" id="{6145157C-A469-9C89-C395-054735E36F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82" name="Group 381">
                <a:extLst>
                  <a:ext uri="{FF2B5EF4-FFF2-40B4-BE49-F238E27FC236}">
                    <a16:creationId xmlns:a16="http://schemas.microsoft.com/office/drawing/2014/main" id="{375A2EF2-DB9D-B85C-5CB8-63D4358DED0F}"/>
                  </a:ext>
                </a:extLst>
              </p:cNvPr>
              <p:cNvGrpSpPr/>
              <p:nvPr/>
            </p:nvGrpSpPr>
            <p:grpSpPr>
              <a:xfrm rot="727112">
                <a:off x="1333886" y="1886543"/>
                <a:ext cx="392799" cy="616034"/>
                <a:chOff x="4322440" y="2394671"/>
                <a:chExt cx="311463" cy="375520"/>
              </a:xfrm>
            </p:grpSpPr>
            <p:sp>
              <p:nvSpPr>
                <p:cNvPr id="386" name="Freeform: Shape 385">
                  <a:extLst>
                    <a:ext uri="{FF2B5EF4-FFF2-40B4-BE49-F238E27FC236}">
                      <a16:creationId xmlns:a16="http://schemas.microsoft.com/office/drawing/2014/main" id="{1D6FCFB1-79EF-A936-7F7B-9BAA7EA9914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87" name="Oval 386">
                  <a:extLst>
                    <a:ext uri="{FF2B5EF4-FFF2-40B4-BE49-F238E27FC236}">
                      <a16:creationId xmlns:a16="http://schemas.microsoft.com/office/drawing/2014/main" id="{F9E9156E-0A39-7191-28C2-0DFBC617F84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83" name="Group 382">
                <a:extLst>
                  <a:ext uri="{FF2B5EF4-FFF2-40B4-BE49-F238E27FC236}">
                    <a16:creationId xmlns:a16="http://schemas.microsoft.com/office/drawing/2014/main" id="{19448620-AFC2-DF3E-E988-A65EF2A78233}"/>
                  </a:ext>
                </a:extLst>
              </p:cNvPr>
              <p:cNvGrpSpPr/>
              <p:nvPr/>
            </p:nvGrpSpPr>
            <p:grpSpPr>
              <a:xfrm>
                <a:off x="1994551" y="1872337"/>
                <a:ext cx="392799" cy="616034"/>
                <a:chOff x="1486286" y="2038943"/>
                <a:chExt cx="392799" cy="616034"/>
              </a:xfrm>
            </p:grpSpPr>
            <p:sp>
              <p:nvSpPr>
                <p:cNvPr id="384" name="Freeform: Shape 383">
                  <a:extLst>
                    <a:ext uri="{FF2B5EF4-FFF2-40B4-BE49-F238E27FC236}">
                      <a16:creationId xmlns:a16="http://schemas.microsoft.com/office/drawing/2014/main" id="{4C13E85D-BF05-A451-F0CA-CFDD7EA954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85" name="Oval 384">
                  <a:extLst>
                    <a:ext uri="{FF2B5EF4-FFF2-40B4-BE49-F238E27FC236}">
                      <a16:creationId xmlns:a16="http://schemas.microsoft.com/office/drawing/2014/main" id="{540BB4DC-01CE-2944-9CEC-E29A2AE5406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55" name="Group 154">
              <a:extLst>
                <a:ext uri="{FF2B5EF4-FFF2-40B4-BE49-F238E27FC236}">
                  <a16:creationId xmlns:a16="http://schemas.microsoft.com/office/drawing/2014/main" id="{E21C96C8-FF4E-01CA-7BA0-816666C6B8FA}"/>
                </a:ext>
              </a:extLst>
            </p:cNvPr>
            <p:cNvGrpSpPr/>
            <p:nvPr/>
          </p:nvGrpSpPr>
          <p:grpSpPr>
            <a:xfrm rot="16371528">
              <a:off x="3052401" y="3979942"/>
              <a:ext cx="268812" cy="149207"/>
              <a:chOff x="1333886" y="1871739"/>
              <a:chExt cx="1053464" cy="630838"/>
            </a:xfrm>
          </p:grpSpPr>
          <p:grpSp>
            <p:nvGrpSpPr>
              <p:cNvPr id="372" name="Group 371">
                <a:extLst>
                  <a:ext uri="{FF2B5EF4-FFF2-40B4-BE49-F238E27FC236}">
                    <a16:creationId xmlns:a16="http://schemas.microsoft.com/office/drawing/2014/main" id="{AB3AAC1F-C1D3-91D7-D6AB-6A69491FE1DD}"/>
                  </a:ext>
                </a:extLst>
              </p:cNvPr>
              <p:cNvGrpSpPr/>
              <p:nvPr/>
            </p:nvGrpSpPr>
            <p:grpSpPr>
              <a:xfrm rot="735031">
                <a:off x="1668418" y="1871739"/>
                <a:ext cx="392799" cy="616034"/>
                <a:chOff x="4322440" y="2394671"/>
                <a:chExt cx="311463" cy="375520"/>
              </a:xfrm>
            </p:grpSpPr>
            <p:sp>
              <p:nvSpPr>
                <p:cNvPr id="379" name="Freeform: Shape 378">
                  <a:extLst>
                    <a:ext uri="{FF2B5EF4-FFF2-40B4-BE49-F238E27FC236}">
                      <a16:creationId xmlns:a16="http://schemas.microsoft.com/office/drawing/2014/main" id="{AF8F76BB-8413-2754-70B5-8CE79E4D78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80" name="Oval 379">
                  <a:extLst>
                    <a:ext uri="{FF2B5EF4-FFF2-40B4-BE49-F238E27FC236}">
                      <a16:creationId xmlns:a16="http://schemas.microsoft.com/office/drawing/2014/main" id="{66490F58-FE0E-6258-5991-E0BDC6A78AE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73" name="Group 372">
                <a:extLst>
                  <a:ext uri="{FF2B5EF4-FFF2-40B4-BE49-F238E27FC236}">
                    <a16:creationId xmlns:a16="http://schemas.microsoft.com/office/drawing/2014/main" id="{D19732F1-FE36-A5DF-5309-0FD673D753B7}"/>
                  </a:ext>
                </a:extLst>
              </p:cNvPr>
              <p:cNvGrpSpPr/>
              <p:nvPr/>
            </p:nvGrpSpPr>
            <p:grpSpPr>
              <a:xfrm rot="727112">
                <a:off x="1333886" y="1886543"/>
                <a:ext cx="392799" cy="616034"/>
                <a:chOff x="4322440" y="2394671"/>
                <a:chExt cx="311463" cy="375520"/>
              </a:xfrm>
            </p:grpSpPr>
            <p:sp>
              <p:nvSpPr>
                <p:cNvPr id="377" name="Freeform: Shape 376">
                  <a:extLst>
                    <a:ext uri="{FF2B5EF4-FFF2-40B4-BE49-F238E27FC236}">
                      <a16:creationId xmlns:a16="http://schemas.microsoft.com/office/drawing/2014/main" id="{89E48F9E-AF6C-F74B-81A4-465B2C8AE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78" name="Oval 377">
                  <a:extLst>
                    <a:ext uri="{FF2B5EF4-FFF2-40B4-BE49-F238E27FC236}">
                      <a16:creationId xmlns:a16="http://schemas.microsoft.com/office/drawing/2014/main" id="{8ED9EABC-AF10-C4B0-7C2C-D24C1FF5B53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74" name="Group 373">
                <a:extLst>
                  <a:ext uri="{FF2B5EF4-FFF2-40B4-BE49-F238E27FC236}">
                    <a16:creationId xmlns:a16="http://schemas.microsoft.com/office/drawing/2014/main" id="{73483A13-DAB9-8653-AEB6-1FD69D26451D}"/>
                  </a:ext>
                </a:extLst>
              </p:cNvPr>
              <p:cNvGrpSpPr/>
              <p:nvPr/>
            </p:nvGrpSpPr>
            <p:grpSpPr>
              <a:xfrm>
                <a:off x="1994551" y="1872337"/>
                <a:ext cx="392799" cy="616034"/>
                <a:chOff x="1486286" y="2038943"/>
                <a:chExt cx="392799" cy="616034"/>
              </a:xfrm>
            </p:grpSpPr>
            <p:sp>
              <p:nvSpPr>
                <p:cNvPr id="375" name="Freeform: Shape 374">
                  <a:extLst>
                    <a:ext uri="{FF2B5EF4-FFF2-40B4-BE49-F238E27FC236}">
                      <a16:creationId xmlns:a16="http://schemas.microsoft.com/office/drawing/2014/main" id="{0B1D5C54-E414-81D5-9DDF-9BC9FD5F61F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76" name="Oval 375">
                  <a:extLst>
                    <a:ext uri="{FF2B5EF4-FFF2-40B4-BE49-F238E27FC236}">
                      <a16:creationId xmlns:a16="http://schemas.microsoft.com/office/drawing/2014/main" id="{3257F0C9-D671-9167-545E-1DAC6739B6F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56" name="Group 155">
              <a:extLst>
                <a:ext uri="{FF2B5EF4-FFF2-40B4-BE49-F238E27FC236}">
                  <a16:creationId xmlns:a16="http://schemas.microsoft.com/office/drawing/2014/main" id="{A641B7DC-29AA-DC47-552F-5E0D49897A3D}"/>
                </a:ext>
              </a:extLst>
            </p:cNvPr>
            <p:cNvGrpSpPr/>
            <p:nvPr/>
          </p:nvGrpSpPr>
          <p:grpSpPr>
            <a:xfrm rot="14631707">
              <a:off x="3100478" y="3717549"/>
              <a:ext cx="100230" cy="145706"/>
              <a:chOff x="4322440" y="2394671"/>
              <a:chExt cx="311463" cy="375520"/>
            </a:xfrm>
          </p:grpSpPr>
          <p:sp>
            <p:nvSpPr>
              <p:cNvPr id="370" name="Freeform: Shape 369">
                <a:extLst>
                  <a:ext uri="{FF2B5EF4-FFF2-40B4-BE49-F238E27FC236}">
                    <a16:creationId xmlns:a16="http://schemas.microsoft.com/office/drawing/2014/main" id="{849305F4-F30D-96D4-4C10-953C0E9131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71" name="Oval 370">
                <a:extLst>
                  <a:ext uri="{FF2B5EF4-FFF2-40B4-BE49-F238E27FC236}">
                    <a16:creationId xmlns:a16="http://schemas.microsoft.com/office/drawing/2014/main" id="{2B50390B-35E4-CAFE-782A-1A11321A248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7" name="Group 156">
              <a:extLst>
                <a:ext uri="{FF2B5EF4-FFF2-40B4-BE49-F238E27FC236}">
                  <a16:creationId xmlns:a16="http://schemas.microsoft.com/office/drawing/2014/main" id="{6EA0762F-084B-2A24-A772-8D339242DAAD}"/>
                </a:ext>
              </a:extLst>
            </p:cNvPr>
            <p:cNvGrpSpPr/>
            <p:nvPr/>
          </p:nvGrpSpPr>
          <p:grpSpPr>
            <a:xfrm rot="16200000">
              <a:off x="3130428" y="3806717"/>
              <a:ext cx="100230" cy="145706"/>
              <a:chOff x="4322440" y="2394671"/>
              <a:chExt cx="311463" cy="375520"/>
            </a:xfrm>
          </p:grpSpPr>
          <p:sp>
            <p:nvSpPr>
              <p:cNvPr id="368" name="Freeform: Shape 367">
                <a:extLst>
                  <a:ext uri="{FF2B5EF4-FFF2-40B4-BE49-F238E27FC236}">
                    <a16:creationId xmlns:a16="http://schemas.microsoft.com/office/drawing/2014/main" id="{66DEC5BF-5E0B-B917-17ED-399F82D5EF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9" name="Oval 368">
                <a:extLst>
                  <a:ext uri="{FF2B5EF4-FFF2-40B4-BE49-F238E27FC236}">
                    <a16:creationId xmlns:a16="http://schemas.microsoft.com/office/drawing/2014/main" id="{3C8C3116-C761-980D-DF92-7F0AAF3DD9B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8" name="Group 157">
              <a:extLst>
                <a:ext uri="{FF2B5EF4-FFF2-40B4-BE49-F238E27FC236}">
                  <a16:creationId xmlns:a16="http://schemas.microsoft.com/office/drawing/2014/main" id="{0C446197-0250-9BE1-BB62-827581D46606}"/>
                </a:ext>
              </a:extLst>
            </p:cNvPr>
            <p:cNvGrpSpPr/>
            <p:nvPr/>
          </p:nvGrpSpPr>
          <p:grpSpPr>
            <a:xfrm rot="13045256">
              <a:off x="3039550" y="3652270"/>
              <a:ext cx="100230" cy="145706"/>
              <a:chOff x="1486286" y="2038943"/>
              <a:chExt cx="392799" cy="616034"/>
            </a:xfrm>
          </p:grpSpPr>
          <p:sp>
            <p:nvSpPr>
              <p:cNvPr id="366" name="Freeform: Shape 365">
                <a:extLst>
                  <a:ext uri="{FF2B5EF4-FFF2-40B4-BE49-F238E27FC236}">
                    <a16:creationId xmlns:a16="http://schemas.microsoft.com/office/drawing/2014/main" id="{D0E5FB62-2608-529C-2BA4-5F14EA1E18E5}"/>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7" name="Oval 366">
                <a:extLst>
                  <a:ext uri="{FF2B5EF4-FFF2-40B4-BE49-F238E27FC236}">
                    <a16:creationId xmlns:a16="http://schemas.microsoft.com/office/drawing/2014/main" id="{3306923A-F381-3312-15DE-8E126E6C37D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9" name="Group 158">
              <a:extLst>
                <a:ext uri="{FF2B5EF4-FFF2-40B4-BE49-F238E27FC236}">
                  <a16:creationId xmlns:a16="http://schemas.microsoft.com/office/drawing/2014/main" id="{51FEA113-1150-DCDB-9ABE-2DF7B3F3F053}"/>
                </a:ext>
              </a:extLst>
            </p:cNvPr>
            <p:cNvGrpSpPr/>
            <p:nvPr/>
          </p:nvGrpSpPr>
          <p:grpSpPr>
            <a:xfrm rot="11732804">
              <a:off x="2804951" y="3582764"/>
              <a:ext cx="268812" cy="149207"/>
              <a:chOff x="1333886" y="1871739"/>
              <a:chExt cx="1053464" cy="630838"/>
            </a:xfrm>
          </p:grpSpPr>
          <p:grpSp>
            <p:nvGrpSpPr>
              <p:cNvPr id="357" name="Group 356">
                <a:extLst>
                  <a:ext uri="{FF2B5EF4-FFF2-40B4-BE49-F238E27FC236}">
                    <a16:creationId xmlns:a16="http://schemas.microsoft.com/office/drawing/2014/main" id="{AF218B2A-7504-7D2A-BDFB-AEF6A7890CAD}"/>
                  </a:ext>
                </a:extLst>
              </p:cNvPr>
              <p:cNvGrpSpPr/>
              <p:nvPr/>
            </p:nvGrpSpPr>
            <p:grpSpPr>
              <a:xfrm rot="735031">
                <a:off x="1668418" y="1871739"/>
                <a:ext cx="392799" cy="616034"/>
                <a:chOff x="4322440" y="2394671"/>
                <a:chExt cx="311463" cy="375520"/>
              </a:xfrm>
            </p:grpSpPr>
            <p:sp>
              <p:nvSpPr>
                <p:cNvPr id="364" name="Freeform: Shape 363">
                  <a:extLst>
                    <a:ext uri="{FF2B5EF4-FFF2-40B4-BE49-F238E27FC236}">
                      <a16:creationId xmlns:a16="http://schemas.microsoft.com/office/drawing/2014/main" id="{61B25A9B-B5CC-B8F5-33A7-B834EBBB3B6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5" name="Oval 364">
                  <a:extLst>
                    <a:ext uri="{FF2B5EF4-FFF2-40B4-BE49-F238E27FC236}">
                      <a16:creationId xmlns:a16="http://schemas.microsoft.com/office/drawing/2014/main" id="{97153AFD-EE0C-D845-FC41-D6861984E7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58" name="Group 357">
                <a:extLst>
                  <a:ext uri="{FF2B5EF4-FFF2-40B4-BE49-F238E27FC236}">
                    <a16:creationId xmlns:a16="http://schemas.microsoft.com/office/drawing/2014/main" id="{B54D362F-6DBF-9146-C89E-50B2EB05F648}"/>
                  </a:ext>
                </a:extLst>
              </p:cNvPr>
              <p:cNvGrpSpPr/>
              <p:nvPr/>
            </p:nvGrpSpPr>
            <p:grpSpPr>
              <a:xfrm rot="727112">
                <a:off x="1333886" y="1886543"/>
                <a:ext cx="392799" cy="616034"/>
                <a:chOff x="4322440" y="2394671"/>
                <a:chExt cx="311463" cy="375520"/>
              </a:xfrm>
            </p:grpSpPr>
            <p:sp>
              <p:nvSpPr>
                <p:cNvPr id="362" name="Freeform: Shape 361">
                  <a:extLst>
                    <a:ext uri="{FF2B5EF4-FFF2-40B4-BE49-F238E27FC236}">
                      <a16:creationId xmlns:a16="http://schemas.microsoft.com/office/drawing/2014/main" id="{E66BFF89-8913-4E20-9840-9D795ED726D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3" name="Oval 362">
                  <a:extLst>
                    <a:ext uri="{FF2B5EF4-FFF2-40B4-BE49-F238E27FC236}">
                      <a16:creationId xmlns:a16="http://schemas.microsoft.com/office/drawing/2014/main" id="{30B5368E-0439-D148-07D4-4FCD3465309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59" name="Group 358">
                <a:extLst>
                  <a:ext uri="{FF2B5EF4-FFF2-40B4-BE49-F238E27FC236}">
                    <a16:creationId xmlns:a16="http://schemas.microsoft.com/office/drawing/2014/main" id="{6AA2177D-CB54-6045-06BB-74F550CE2700}"/>
                  </a:ext>
                </a:extLst>
              </p:cNvPr>
              <p:cNvGrpSpPr/>
              <p:nvPr/>
            </p:nvGrpSpPr>
            <p:grpSpPr>
              <a:xfrm>
                <a:off x="1994551" y="1872337"/>
                <a:ext cx="392799" cy="616034"/>
                <a:chOff x="1486286" y="2038943"/>
                <a:chExt cx="392799" cy="616034"/>
              </a:xfrm>
            </p:grpSpPr>
            <p:sp>
              <p:nvSpPr>
                <p:cNvPr id="360" name="Freeform: Shape 359">
                  <a:extLst>
                    <a:ext uri="{FF2B5EF4-FFF2-40B4-BE49-F238E27FC236}">
                      <a16:creationId xmlns:a16="http://schemas.microsoft.com/office/drawing/2014/main" id="{332BA124-3D9A-4EB8-A9F5-2A4EE5A6BDE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61" name="Oval 360">
                  <a:extLst>
                    <a:ext uri="{FF2B5EF4-FFF2-40B4-BE49-F238E27FC236}">
                      <a16:creationId xmlns:a16="http://schemas.microsoft.com/office/drawing/2014/main" id="{70857CA4-84CD-344A-B7B9-22F95E0BE26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60" name="Group 159">
              <a:extLst>
                <a:ext uri="{FF2B5EF4-FFF2-40B4-BE49-F238E27FC236}">
                  <a16:creationId xmlns:a16="http://schemas.microsoft.com/office/drawing/2014/main" id="{D712B7BF-EC47-6131-FC47-E096BBE94331}"/>
                </a:ext>
              </a:extLst>
            </p:cNvPr>
            <p:cNvGrpSpPr/>
            <p:nvPr/>
          </p:nvGrpSpPr>
          <p:grpSpPr>
            <a:xfrm rot="5400000">
              <a:off x="3560703" y="4314416"/>
              <a:ext cx="268812" cy="149207"/>
              <a:chOff x="1333886" y="1871739"/>
              <a:chExt cx="1053464" cy="630838"/>
            </a:xfrm>
          </p:grpSpPr>
          <p:grpSp>
            <p:nvGrpSpPr>
              <p:cNvPr id="348" name="Group 347">
                <a:extLst>
                  <a:ext uri="{FF2B5EF4-FFF2-40B4-BE49-F238E27FC236}">
                    <a16:creationId xmlns:a16="http://schemas.microsoft.com/office/drawing/2014/main" id="{D2265189-1DF1-B38F-85A1-4FA968632E6E}"/>
                  </a:ext>
                </a:extLst>
              </p:cNvPr>
              <p:cNvGrpSpPr/>
              <p:nvPr/>
            </p:nvGrpSpPr>
            <p:grpSpPr>
              <a:xfrm rot="735031">
                <a:off x="1668418" y="1871739"/>
                <a:ext cx="392799" cy="616034"/>
                <a:chOff x="4322440" y="2394671"/>
                <a:chExt cx="311463" cy="375520"/>
              </a:xfrm>
            </p:grpSpPr>
            <p:sp>
              <p:nvSpPr>
                <p:cNvPr id="355" name="Freeform: Shape 354">
                  <a:extLst>
                    <a:ext uri="{FF2B5EF4-FFF2-40B4-BE49-F238E27FC236}">
                      <a16:creationId xmlns:a16="http://schemas.microsoft.com/office/drawing/2014/main" id="{3D3159C6-5B69-7109-15C5-DEE1D0E0D7C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6" name="Oval 355">
                  <a:extLst>
                    <a:ext uri="{FF2B5EF4-FFF2-40B4-BE49-F238E27FC236}">
                      <a16:creationId xmlns:a16="http://schemas.microsoft.com/office/drawing/2014/main" id="{4C15146C-E037-7E0F-90CC-2E725B923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49" name="Group 348">
                <a:extLst>
                  <a:ext uri="{FF2B5EF4-FFF2-40B4-BE49-F238E27FC236}">
                    <a16:creationId xmlns:a16="http://schemas.microsoft.com/office/drawing/2014/main" id="{52D7DAC5-C499-A3ED-C7A9-6BE10C924658}"/>
                  </a:ext>
                </a:extLst>
              </p:cNvPr>
              <p:cNvGrpSpPr/>
              <p:nvPr/>
            </p:nvGrpSpPr>
            <p:grpSpPr>
              <a:xfrm rot="727112">
                <a:off x="1333886" y="1886543"/>
                <a:ext cx="392799" cy="616034"/>
                <a:chOff x="4322440" y="2394671"/>
                <a:chExt cx="311463" cy="375520"/>
              </a:xfrm>
            </p:grpSpPr>
            <p:sp>
              <p:nvSpPr>
                <p:cNvPr id="353" name="Freeform: Shape 352">
                  <a:extLst>
                    <a:ext uri="{FF2B5EF4-FFF2-40B4-BE49-F238E27FC236}">
                      <a16:creationId xmlns:a16="http://schemas.microsoft.com/office/drawing/2014/main" id="{C6B99440-F13D-FE05-3AB5-3BF61E3A965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4" name="Oval 353">
                  <a:extLst>
                    <a:ext uri="{FF2B5EF4-FFF2-40B4-BE49-F238E27FC236}">
                      <a16:creationId xmlns:a16="http://schemas.microsoft.com/office/drawing/2014/main" id="{14E11DA3-C766-8B45-00E3-B0669BA884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50" name="Group 349">
                <a:extLst>
                  <a:ext uri="{FF2B5EF4-FFF2-40B4-BE49-F238E27FC236}">
                    <a16:creationId xmlns:a16="http://schemas.microsoft.com/office/drawing/2014/main" id="{B0B72BDF-2CA5-6F6A-2A31-2767668A8079}"/>
                  </a:ext>
                </a:extLst>
              </p:cNvPr>
              <p:cNvGrpSpPr/>
              <p:nvPr/>
            </p:nvGrpSpPr>
            <p:grpSpPr>
              <a:xfrm>
                <a:off x="1994551" y="1872337"/>
                <a:ext cx="392799" cy="616034"/>
                <a:chOff x="1486286" y="2038943"/>
                <a:chExt cx="392799" cy="616034"/>
              </a:xfrm>
            </p:grpSpPr>
            <p:sp>
              <p:nvSpPr>
                <p:cNvPr id="351" name="Freeform: Shape 350">
                  <a:extLst>
                    <a:ext uri="{FF2B5EF4-FFF2-40B4-BE49-F238E27FC236}">
                      <a16:creationId xmlns:a16="http://schemas.microsoft.com/office/drawing/2014/main" id="{B87497D3-70D2-0343-D137-8F192B8D0BA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52" name="Oval 351">
                  <a:extLst>
                    <a:ext uri="{FF2B5EF4-FFF2-40B4-BE49-F238E27FC236}">
                      <a16:creationId xmlns:a16="http://schemas.microsoft.com/office/drawing/2014/main" id="{5FFEB086-111B-0167-18AF-918A64DCD72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61" name="Group 160">
              <a:extLst>
                <a:ext uri="{FF2B5EF4-FFF2-40B4-BE49-F238E27FC236}">
                  <a16:creationId xmlns:a16="http://schemas.microsoft.com/office/drawing/2014/main" id="{335BADEF-A72B-705F-4658-B6C0ABB961C3}"/>
                </a:ext>
              </a:extLst>
            </p:cNvPr>
            <p:cNvGrpSpPr/>
            <p:nvPr/>
          </p:nvGrpSpPr>
          <p:grpSpPr>
            <a:xfrm>
              <a:off x="3622128" y="4087384"/>
              <a:ext cx="145706" cy="100230"/>
              <a:chOff x="3622128" y="4087384"/>
              <a:chExt cx="145706" cy="100230"/>
            </a:xfrm>
          </p:grpSpPr>
          <p:grpSp>
            <p:nvGrpSpPr>
              <p:cNvPr id="344" name="Group 343">
                <a:extLst>
                  <a:ext uri="{FF2B5EF4-FFF2-40B4-BE49-F238E27FC236}">
                    <a16:creationId xmlns:a16="http://schemas.microsoft.com/office/drawing/2014/main" id="{D6182EAB-9DE4-2E0C-E060-D678045E4DAE}"/>
                  </a:ext>
                </a:extLst>
              </p:cNvPr>
              <p:cNvGrpSpPr/>
              <p:nvPr/>
            </p:nvGrpSpPr>
            <p:grpSpPr>
              <a:xfrm rot="6294115">
                <a:off x="3644866" y="4064646"/>
                <a:ext cx="100230" cy="145706"/>
                <a:chOff x="4322440" y="2394671"/>
                <a:chExt cx="311463" cy="375520"/>
              </a:xfrm>
            </p:grpSpPr>
            <p:sp>
              <p:nvSpPr>
                <p:cNvPr id="346" name="Freeform: Shape 345">
                  <a:extLst>
                    <a:ext uri="{FF2B5EF4-FFF2-40B4-BE49-F238E27FC236}">
                      <a16:creationId xmlns:a16="http://schemas.microsoft.com/office/drawing/2014/main" id="{1742E3BF-9C8B-5A61-C14F-380B601337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7" name="Oval 346">
                  <a:extLst>
                    <a:ext uri="{FF2B5EF4-FFF2-40B4-BE49-F238E27FC236}">
                      <a16:creationId xmlns:a16="http://schemas.microsoft.com/office/drawing/2014/main" id="{B01F3700-2DD5-F19B-3FE7-0C4BC2426E1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345" name="Oval 344">
                <a:extLst>
                  <a:ext uri="{FF2B5EF4-FFF2-40B4-BE49-F238E27FC236}">
                    <a16:creationId xmlns:a16="http://schemas.microsoft.com/office/drawing/2014/main" id="{955C32D1-D508-A0AD-199E-00A31956303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2" name="Group 161">
              <a:extLst>
                <a:ext uri="{FF2B5EF4-FFF2-40B4-BE49-F238E27FC236}">
                  <a16:creationId xmlns:a16="http://schemas.microsoft.com/office/drawing/2014/main" id="{0E564166-B1C1-3573-D0B5-9ABB1C91F453}"/>
                </a:ext>
              </a:extLst>
            </p:cNvPr>
            <p:cNvGrpSpPr/>
            <p:nvPr/>
          </p:nvGrpSpPr>
          <p:grpSpPr>
            <a:xfrm rot="6829628">
              <a:off x="3651867" y="3906302"/>
              <a:ext cx="100230" cy="145706"/>
              <a:chOff x="4322440" y="2394671"/>
              <a:chExt cx="311463" cy="375520"/>
            </a:xfrm>
          </p:grpSpPr>
          <p:sp>
            <p:nvSpPr>
              <p:cNvPr id="342" name="Freeform: Shape 341">
                <a:extLst>
                  <a:ext uri="{FF2B5EF4-FFF2-40B4-BE49-F238E27FC236}">
                    <a16:creationId xmlns:a16="http://schemas.microsoft.com/office/drawing/2014/main" id="{7B52E1AA-1FDE-CB35-1CCD-9D99ACDBB11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3" name="Oval 342">
                <a:extLst>
                  <a:ext uri="{FF2B5EF4-FFF2-40B4-BE49-F238E27FC236}">
                    <a16:creationId xmlns:a16="http://schemas.microsoft.com/office/drawing/2014/main" id="{A3284E96-D35F-A7C4-9564-763AC6A6E932}"/>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3" name="Group 162">
              <a:extLst>
                <a:ext uri="{FF2B5EF4-FFF2-40B4-BE49-F238E27FC236}">
                  <a16:creationId xmlns:a16="http://schemas.microsoft.com/office/drawing/2014/main" id="{264DFA9F-1ABE-CA50-D961-15FFCD83C60D}"/>
                </a:ext>
              </a:extLst>
            </p:cNvPr>
            <p:cNvGrpSpPr/>
            <p:nvPr/>
          </p:nvGrpSpPr>
          <p:grpSpPr>
            <a:xfrm rot="8465579">
              <a:off x="3688508" y="3839682"/>
              <a:ext cx="100230" cy="145706"/>
              <a:chOff x="4322440" y="2394671"/>
              <a:chExt cx="311463" cy="375520"/>
            </a:xfrm>
          </p:grpSpPr>
          <p:sp>
            <p:nvSpPr>
              <p:cNvPr id="340" name="Freeform: Shape 339">
                <a:extLst>
                  <a:ext uri="{FF2B5EF4-FFF2-40B4-BE49-F238E27FC236}">
                    <a16:creationId xmlns:a16="http://schemas.microsoft.com/office/drawing/2014/main" id="{90C17D5F-5595-3B2B-AE42-EEF57BD4B94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41" name="Oval 340">
                <a:extLst>
                  <a:ext uri="{FF2B5EF4-FFF2-40B4-BE49-F238E27FC236}">
                    <a16:creationId xmlns:a16="http://schemas.microsoft.com/office/drawing/2014/main" id="{7E9AFD49-8730-4651-3BED-F443B2A68C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4" name="Group 163">
              <a:extLst>
                <a:ext uri="{FF2B5EF4-FFF2-40B4-BE49-F238E27FC236}">
                  <a16:creationId xmlns:a16="http://schemas.microsoft.com/office/drawing/2014/main" id="{3AC42FB6-C674-0942-C8FE-236C9C600EE8}"/>
                </a:ext>
              </a:extLst>
            </p:cNvPr>
            <p:cNvGrpSpPr/>
            <p:nvPr/>
          </p:nvGrpSpPr>
          <p:grpSpPr>
            <a:xfrm rot="10191451">
              <a:off x="3767460" y="3806361"/>
              <a:ext cx="100230" cy="145706"/>
              <a:chOff x="4322440" y="2394671"/>
              <a:chExt cx="311463" cy="375520"/>
            </a:xfrm>
          </p:grpSpPr>
          <p:sp>
            <p:nvSpPr>
              <p:cNvPr id="338" name="Freeform: Shape 337">
                <a:extLst>
                  <a:ext uri="{FF2B5EF4-FFF2-40B4-BE49-F238E27FC236}">
                    <a16:creationId xmlns:a16="http://schemas.microsoft.com/office/drawing/2014/main" id="{B914711E-C417-369F-B5E0-450BA4C9E7F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9" name="Oval 338">
                <a:extLst>
                  <a:ext uri="{FF2B5EF4-FFF2-40B4-BE49-F238E27FC236}">
                    <a16:creationId xmlns:a16="http://schemas.microsoft.com/office/drawing/2014/main" id="{8ED4EE50-FBF3-6792-FFEB-58C71B51DB54}"/>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5" name="Group 164">
              <a:extLst>
                <a:ext uri="{FF2B5EF4-FFF2-40B4-BE49-F238E27FC236}">
                  <a16:creationId xmlns:a16="http://schemas.microsoft.com/office/drawing/2014/main" id="{E26E65AF-5DC2-ADA4-B2D0-8FA598E2B561}"/>
                </a:ext>
              </a:extLst>
            </p:cNvPr>
            <p:cNvGrpSpPr/>
            <p:nvPr/>
          </p:nvGrpSpPr>
          <p:grpSpPr>
            <a:xfrm rot="11736780">
              <a:off x="3842769" y="3822060"/>
              <a:ext cx="268812" cy="149207"/>
              <a:chOff x="1333886" y="1871739"/>
              <a:chExt cx="1053464" cy="630838"/>
            </a:xfrm>
          </p:grpSpPr>
          <p:grpSp>
            <p:nvGrpSpPr>
              <p:cNvPr id="329" name="Group 328">
                <a:extLst>
                  <a:ext uri="{FF2B5EF4-FFF2-40B4-BE49-F238E27FC236}">
                    <a16:creationId xmlns:a16="http://schemas.microsoft.com/office/drawing/2014/main" id="{2B3C60C9-9D72-73DE-B9D0-F649966B8BAC}"/>
                  </a:ext>
                </a:extLst>
              </p:cNvPr>
              <p:cNvGrpSpPr/>
              <p:nvPr/>
            </p:nvGrpSpPr>
            <p:grpSpPr>
              <a:xfrm rot="735031">
                <a:off x="1668418" y="1871739"/>
                <a:ext cx="392799" cy="616034"/>
                <a:chOff x="4322440" y="2394671"/>
                <a:chExt cx="311463" cy="375520"/>
              </a:xfrm>
            </p:grpSpPr>
            <p:sp>
              <p:nvSpPr>
                <p:cNvPr id="336" name="Freeform: Shape 335">
                  <a:extLst>
                    <a:ext uri="{FF2B5EF4-FFF2-40B4-BE49-F238E27FC236}">
                      <a16:creationId xmlns:a16="http://schemas.microsoft.com/office/drawing/2014/main" id="{F469F444-8B90-55ED-929A-72A3FF02968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7" name="Oval 336">
                  <a:extLst>
                    <a:ext uri="{FF2B5EF4-FFF2-40B4-BE49-F238E27FC236}">
                      <a16:creationId xmlns:a16="http://schemas.microsoft.com/office/drawing/2014/main" id="{2019CF8B-7FB0-26AD-2ED3-BB625AF3EBC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0" name="Group 329">
                <a:extLst>
                  <a:ext uri="{FF2B5EF4-FFF2-40B4-BE49-F238E27FC236}">
                    <a16:creationId xmlns:a16="http://schemas.microsoft.com/office/drawing/2014/main" id="{61D4280E-868B-54FF-EF45-36C05CCB588A}"/>
                  </a:ext>
                </a:extLst>
              </p:cNvPr>
              <p:cNvGrpSpPr/>
              <p:nvPr/>
            </p:nvGrpSpPr>
            <p:grpSpPr>
              <a:xfrm rot="727112">
                <a:off x="1333886" y="1886543"/>
                <a:ext cx="392799" cy="616034"/>
                <a:chOff x="4322440" y="2394671"/>
                <a:chExt cx="311463" cy="375520"/>
              </a:xfrm>
            </p:grpSpPr>
            <p:sp>
              <p:nvSpPr>
                <p:cNvPr id="334" name="Freeform: Shape 333">
                  <a:extLst>
                    <a:ext uri="{FF2B5EF4-FFF2-40B4-BE49-F238E27FC236}">
                      <a16:creationId xmlns:a16="http://schemas.microsoft.com/office/drawing/2014/main" id="{B87C43FE-9BA9-636D-DC7E-03019C02DB9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5" name="Oval 334">
                  <a:extLst>
                    <a:ext uri="{FF2B5EF4-FFF2-40B4-BE49-F238E27FC236}">
                      <a16:creationId xmlns:a16="http://schemas.microsoft.com/office/drawing/2014/main" id="{C0CDF9D4-677C-A858-3C77-2DCB5E40CCB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331" name="Group 330">
                <a:extLst>
                  <a:ext uri="{FF2B5EF4-FFF2-40B4-BE49-F238E27FC236}">
                    <a16:creationId xmlns:a16="http://schemas.microsoft.com/office/drawing/2014/main" id="{9BE34699-9D17-5E49-212F-1084B9988CFE}"/>
                  </a:ext>
                </a:extLst>
              </p:cNvPr>
              <p:cNvGrpSpPr/>
              <p:nvPr/>
            </p:nvGrpSpPr>
            <p:grpSpPr>
              <a:xfrm>
                <a:off x="1994551" y="1872337"/>
                <a:ext cx="392799" cy="616034"/>
                <a:chOff x="1486286" y="2038943"/>
                <a:chExt cx="392799" cy="616034"/>
              </a:xfrm>
            </p:grpSpPr>
            <p:sp>
              <p:nvSpPr>
                <p:cNvPr id="332" name="Freeform: Shape 331">
                  <a:extLst>
                    <a:ext uri="{FF2B5EF4-FFF2-40B4-BE49-F238E27FC236}">
                      <a16:creationId xmlns:a16="http://schemas.microsoft.com/office/drawing/2014/main" id="{28CC01C2-151A-6896-B499-002746A3783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3" name="Oval 332">
                  <a:extLst>
                    <a:ext uri="{FF2B5EF4-FFF2-40B4-BE49-F238E27FC236}">
                      <a16:creationId xmlns:a16="http://schemas.microsoft.com/office/drawing/2014/main" id="{5F4CC7E9-B1E2-A91A-B2AE-85065ADA8A4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66" name="Group 165">
              <a:extLst>
                <a:ext uri="{FF2B5EF4-FFF2-40B4-BE49-F238E27FC236}">
                  <a16:creationId xmlns:a16="http://schemas.microsoft.com/office/drawing/2014/main" id="{BC7C1296-C4AE-B2D9-4D96-ECB724751B30}"/>
                </a:ext>
              </a:extLst>
            </p:cNvPr>
            <p:cNvGrpSpPr/>
            <p:nvPr/>
          </p:nvGrpSpPr>
          <p:grpSpPr>
            <a:xfrm rot="12629711">
              <a:off x="4193273" y="3901479"/>
              <a:ext cx="100230" cy="145706"/>
              <a:chOff x="4322440" y="2394671"/>
              <a:chExt cx="311463" cy="375520"/>
            </a:xfrm>
          </p:grpSpPr>
          <p:sp>
            <p:nvSpPr>
              <p:cNvPr id="327" name="Freeform: Shape 326">
                <a:extLst>
                  <a:ext uri="{FF2B5EF4-FFF2-40B4-BE49-F238E27FC236}">
                    <a16:creationId xmlns:a16="http://schemas.microsoft.com/office/drawing/2014/main" id="{50BF3CF8-2D2A-09BE-6FE3-A0C8C7FBFE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8" name="Oval 327">
                <a:extLst>
                  <a:ext uri="{FF2B5EF4-FFF2-40B4-BE49-F238E27FC236}">
                    <a16:creationId xmlns:a16="http://schemas.microsoft.com/office/drawing/2014/main" id="{5AFEBDC7-EA10-F277-DF1B-D937EC4D38A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7" name="Group 166">
              <a:extLst>
                <a:ext uri="{FF2B5EF4-FFF2-40B4-BE49-F238E27FC236}">
                  <a16:creationId xmlns:a16="http://schemas.microsoft.com/office/drawing/2014/main" id="{45D8A394-ECD4-ED0F-6207-3112BDF41A83}"/>
                </a:ext>
              </a:extLst>
            </p:cNvPr>
            <p:cNvGrpSpPr/>
            <p:nvPr/>
          </p:nvGrpSpPr>
          <p:grpSpPr>
            <a:xfrm rot="11810017">
              <a:off x="4373779" y="3935510"/>
              <a:ext cx="100230" cy="145706"/>
              <a:chOff x="4322440" y="2394671"/>
              <a:chExt cx="311463" cy="375520"/>
            </a:xfrm>
          </p:grpSpPr>
          <p:sp>
            <p:nvSpPr>
              <p:cNvPr id="325" name="Freeform: Shape 324">
                <a:extLst>
                  <a:ext uri="{FF2B5EF4-FFF2-40B4-BE49-F238E27FC236}">
                    <a16:creationId xmlns:a16="http://schemas.microsoft.com/office/drawing/2014/main" id="{9932A21A-7609-2ED4-7633-56AC060D094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6" name="Oval 325">
                <a:extLst>
                  <a:ext uri="{FF2B5EF4-FFF2-40B4-BE49-F238E27FC236}">
                    <a16:creationId xmlns:a16="http://schemas.microsoft.com/office/drawing/2014/main" id="{E5EE7FB8-50B5-52F8-9331-C6EAF07B2CC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8" name="Group 167">
              <a:extLst>
                <a:ext uri="{FF2B5EF4-FFF2-40B4-BE49-F238E27FC236}">
                  <a16:creationId xmlns:a16="http://schemas.microsoft.com/office/drawing/2014/main" id="{B3D8D0CC-F5E6-DCE5-43B0-4EDE624ECB05}"/>
                </a:ext>
              </a:extLst>
            </p:cNvPr>
            <p:cNvGrpSpPr/>
            <p:nvPr/>
          </p:nvGrpSpPr>
          <p:grpSpPr>
            <a:xfrm rot="11582222">
              <a:off x="4551384" y="3937417"/>
              <a:ext cx="100230" cy="145706"/>
              <a:chOff x="4322440" y="2394671"/>
              <a:chExt cx="311463" cy="375520"/>
            </a:xfrm>
          </p:grpSpPr>
          <p:sp>
            <p:nvSpPr>
              <p:cNvPr id="323" name="Freeform: Shape 322">
                <a:extLst>
                  <a:ext uri="{FF2B5EF4-FFF2-40B4-BE49-F238E27FC236}">
                    <a16:creationId xmlns:a16="http://schemas.microsoft.com/office/drawing/2014/main" id="{2840E185-D112-4D7C-AA20-236B485621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4" name="Oval 323">
                <a:extLst>
                  <a:ext uri="{FF2B5EF4-FFF2-40B4-BE49-F238E27FC236}">
                    <a16:creationId xmlns:a16="http://schemas.microsoft.com/office/drawing/2014/main" id="{278B73D3-05D0-A22F-6A7B-F2759476384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69" name="Group 168">
              <a:extLst>
                <a:ext uri="{FF2B5EF4-FFF2-40B4-BE49-F238E27FC236}">
                  <a16:creationId xmlns:a16="http://schemas.microsoft.com/office/drawing/2014/main" id="{3DE04195-2D58-93DE-4651-3515D308922B}"/>
                </a:ext>
              </a:extLst>
            </p:cNvPr>
            <p:cNvGrpSpPr/>
            <p:nvPr/>
          </p:nvGrpSpPr>
          <p:grpSpPr>
            <a:xfrm rot="11260970">
              <a:off x="4641030" y="3930782"/>
              <a:ext cx="100230" cy="145706"/>
              <a:chOff x="4322440" y="2394671"/>
              <a:chExt cx="311463" cy="375520"/>
            </a:xfrm>
          </p:grpSpPr>
          <p:sp>
            <p:nvSpPr>
              <p:cNvPr id="321" name="Freeform: Shape 320">
                <a:extLst>
                  <a:ext uri="{FF2B5EF4-FFF2-40B4-BE49-F238E27FC236}">
                    <a16:creationId xmlns:a16="http://schemas.microsoft.com/office/drawing/2014/main" id="{1CDA977D-FCD2-00CF-B05B-A4E366723BA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2" name="Oval 321">
                <a:extLst>
                  <a:ext uri="{FF2B5EF4-FFF2-40B4-BE49-F238E27FC236}">
                    <a16:creationId xmlns:a16="http://schemas.microsoft.com/office/drawing/2014/main" id="{3CEBC344-E809-C8CA-8A28-E3519BF0A2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0" name="Group 169">
              <a:extLst>
                <a:ext uri="{FF2B5EF4-FFF2-40B4-BE49-F238E27FC236}">
                  <a16:creationId xmlns:a16="http://schemas.microsoft.com/office/drawing/2014/main" id="{F9A3619D-9CF1-4ECC-F050-2FFD7DBB352F}"/>
                </a:ext>
              </a:extLst>
            </p:cNvPr>
            <p:cNvGrpSpPr/>
            <p:nvPr/>
          </p:nvGrpSpPr>
          <p:grpSpPr>
            <a:xfrm rot="9885633">
              <a:off x="4806454" y="3895538"/>
              <a:ext cx="100230" cy="145706"/>
              <a:chOff x="4322440" y="2394671"/>
              <a:chExt cx="311463" cy="375520"/>
            </a:xfrm>
          </p:grpSpPr>
          <p:sp>
            <p:nvSpPr>
              <p:cNvPr id="319" name="Freeform: Shape 318">
                <a:extLst>
                  <a:ext uri="{FF2B5EF4-FFF2-40B4-BE49-F238E27FC236}">
                    <a16:creationId xmlns:a16="http://schemas.microsoft.com/office/drawing/2014/main" id="{A8C66E1A-5499-227F-1C77-4FBDDEE63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20" name="Oval 319">
                <a:extLst>
                  <a:ext uri="{FF2B5EF4-FFF2-40B4-BE49-F238E27FC236}">
                    <a16:creationId xmlns:a16="http://schemas.microsoft.com/office/drawing/2014/main" id="{C085D19C-3D2C-21D3-EA91-779D6D753F6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1" name="Group 170">
              <a:extLst>
                <a:ext uri="{FF2B5EF4-FFF2-40B4-BE49-F238E27FC236}">
                  <a16:creationId xmlns:a16="http://schemas.microsoft.com/office/drawing/2014/main" id="{4BCCE6F2-37DC-E854-6CB7-73FB32402493}"/>
                </a:ext>
              </a:extLst>
            </p:cNvPr>
            <p:cNvGrpSpPr/>
            <p:nvPr/>
          </p:nvGrpSpPr>
          <p:grpSpPr>
            <a:xfrm rot="10953137">
              <a:off x="5072329" y="3805660"/>
              <a:ext cx="100230" cy="145706"/>
              <a:chOff x="4322440" y="2394671"/>
              <a:chExt cx="311463" cy="375520"/>
            </a:xfrm>
          </p:grpSpPr>
          <p:sp>
            <p:nvSpPr>
              <p:cNvPr id="317" name="Freeform: Shape 316">
                <a:extLst>
                  <a:ext uri="{FF2B5EF4-FFF2-40B4-BE49-F238E27FC236}">
                    <a16:creationId xmlns:a16="http://schemas.microsoft.com/office/drawing/2014/main" id="{1ED38BD8-0146-2B73-E334-3ACF3E15BE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8" name="Oval 317">
                <a:extLst>
                  <a:ext uri="{FF2B5EF4-FFF2-40B4-BE49-F238E27FC236}">
                    <a16:creationId xmlns:a16="http://schemas.microsoft.com/office/drawing/2014/main" id="{19E347F5-5634-1F14-62E1-40A1219EBF8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2" name="Group 171">
              <a:extLst>
                <a:ext uri="{FF2B5EF4-FFF2-40B4-BE49-F238E27FC236}">
                  <a16:creationId xmlns:a16="http://schemas.microsoft.com/office/drawing/2014/main" id="{ED6D40E1-7B99-A188-DDE0-06A0626B6E56}"/>
                </a:ext>
              </a:extLst>
            </p:cNvPr>
            <p:cNvGrpSpPr/>
            <p:nvPr/>
          </p:nvGrpSpPr>
          <p:grpSpPr>
            <a:xfrm rot="11846554">
              <a:off x="5155845" y="3808961"/>
              <a:ext cx="100230" cy="145706"/>
              <a:chOff x="4322440" y="2394671"/>
              <a:chExt cx="311463" cy="375520"/>
            </a:xfrm>
          </p:grpSpPr>
          <p:sp>
            <p:nvSpPr>
              <p:cNvPr id="315" name="Freeform: Shape 314">
                <a:extLst>
                  <a:ext uri="{FF2B5EF4-FFF2-40B4-BE49-F238E27FC236}">
                    <a16:creationId xmlns:a16="http://schemas.microsoft.com/office/drawing/2014/main" id="{FDF20C5F-B908-EF72-2CC5-52D365893D2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6" name="Oval 315">
                <a:extLst>
                  <a:ext uri="{FF2B5EF4-FFF2-40B4-BE49-F238E27FC236}">
                    <a16:creationId xmlns:a16="http://schemas.microsoft.com/office/drawing/2014/main" id="{87A37FE5-18F1-702E-5B11-C4D858741B1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3" name="Group 172">
              <a:extLst>
                <a:ext uri="{FF2B5EF4-FFF2-40B4-BE49-F238E27FC236}">
                  <a16:creationId xmlns:a16="http://schemas.microsoft.com/office/drawing/2014/main" id="{2A690492-99E5-862C-21AE-3538CC23E379}"/>
                </a:ext>
              </a:extLst>
            </p:cNvPr>
            <p:cNvGrpSpPr/>
            <p:nvPr/>
          </p:nvGrpSpPr>
          <p:grpSpPr>
            <a:xfrm rot="9803660">
              <a:off x="4984048" y="3830186"/>
              <a:ext cx="100230" cy="145706"/>
              <a:chOff x="1486286" y="2038943"/>
              <a:chExt cx="392799" cy="616034"/>
            </a:xfrm>
          </p:grpSpPr>
          <p:sp>
            <p:nvSpPr>
              <p:cNvPr id="313" name="Freeform: Shape 312">
                <a:extLst>
                  <a:ext uri="{FF2B5EF4-FFF2-40B4-BE49-F238E27FC236}">
                    <a16:creationId xmlns:a16="http://schemas.microsoft.com/office/drawing/2014/main" id="{D2907199-B806-1D4B-F17A-9CBB68EDBB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4" name="Oval 313">
                <a:extLst>
                  <a:ext uri="{FF2B5EF4-FFF2-40B4-BE49-F238E27FC236}">
                    <a16:creationId xmlns:a16="http://schemas.microsoft.com/office/drawing/2014/main" id="{CA625582-C937-8493-246C-E5B8A6D8A95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4" name="Group 173">
              <a:extLst>
                <a:ext uri="{FF2B5EF4-FFF2-40B4-BE49-F238E27FC236}">
                  <a16:creationId xmlns:a16="http://schemas.microsoft.com/office/drawing/2014/main" id="{71A435C8-0320-FD5D-3EFE-87A488C30E3E}"/>
                </a:ext>
              </a:extLst>
            </p:cNvPr>
            <p:cNvGrpSpPr/>
            <p:nvPr/>
          </p:nvGrpSpPr>
          <p:grpSpPr>
            <a:xfrm rot="14254977">
              <a:off x="5225123" y="3840473"/>
              <a:ext cx="100230" cy="145706"/>
              <a:chOff x="4322440" y="2394671"/>
              <a:chExt cx="311463" cy="375520"/>
            </a:xfrm>
          </p:grpSpPr>
          <p:sp>
            <p:nvSpPr>
              <p:cNvPr id="311" name="Freeform: Shape 310">
                <a:extLst>
                  <a:ext uri="{FF2B5EF4-FFF2-40B4-BE49-F238E27FC236}">
                    <a16:creationId xmlns:a16="http://schemas.microsoft.com/office/drawing/2014/main" id="{2525AC03-8669-C6B4-C28A-F3DA0290397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2" name="Oval 311">
                <a:extLst>
                  <a:ext uri="{FF2B5EF4-FFF2-40B4-BE49-F238E27FC236}">
                    <a16:creationId xmlns:a16="http://schemas.microsoft.com/office/drawing/2014/main" id="{04B42D91-6533-8027-E961-81633C7B9ADA}"/>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5" name="Group 174">
              <a:extLst>
                <a:ext uri="{FF2B5EF4-FFF2-40B4-BE49-F238E27FC236}">
                  <a16:creationId xmlns:a16="http://schemas.microsoft.com/office/drawing/2014/main" id="{54955A51-DA5F-EB2F-45A6-40A1C18657BB}"/>
                </a:ext>
              </a:extLst>
            </p:cNvPr>
            <p:cNvGrpSpPr/>
            <p:nvPr/>
          </p:nvGrpSpPr>
          <p:grpSpPr>
            <a:xfrm rot="15551842">
              <a:off x="5271877" y="3916034"/>
              <a:ext cx="100230" cy="145706"/>
              <a:chOff x="4322440" y="2394671"/>
              <a:chExt cx="311463" cy="375520"/>
            </a:xfrm>
          </p:grpSpPr>
          <p:sp>
            <p:nvSpPr>
              <p:cNvPr id="309" name="Freeform: Shape 308">
                <a:extLst>
                  <a:ext uri="{FF2B5EF4-FFF2-40B4-BE49-F238E27FC236}">
                    <a16:creationId xmlns:a16="http://schemas.microsoft.com/office/drawing/2014/main" id="{5991A87F-C9BE-529B-B256-8C782D6801C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10" name="Oval 309">
                <a:extLst>
                  <a:ext uri="{FF2B5EF4-FFF2-40B4-BE49-F238E27FC236}">
                    <a16:creationId xmlns:a16="http://schemas.microsoft.com/office/drawing/2014/main" id="{BB9EE240-1B3D-1E31-0CB9-ECFE043A1DA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6" name="Group 175">
              <a:extLst>
                <a:ext uri="{FF2B5EF4-FFF2-40B4-BE49-F238E27FC236}">
                  <a16:creationId xmlns:a16="http://schemas.microsoft.com/office/drawing/2014/main" id="{027E8095-BF4D-2D6D-A9DD-3B3E72114CAE}"/>
                </a:ext>
              </a:extLst>
            </p:cNvPr>
            <p:cNvGrpSpPr/>
            <p:nvPr/>
          </p:nvGrpSpPr>
          <p:grpSpPr>
            <a:xfrm rot="16460520">
              <a:off x="5293118" y="4003694"/>
              <a:ext cx="100230" cy="145706"/>
              <a:chOff x="4322440" y="2394671"/>
              <a:chExt cx="311463" cy="375520"/>
            </a:xfrm>
          </p:grpSpPr>
          <p:sp>
            <p:nvSpPr>
              <p:cNvPr id="307" name="Freeform: Shape 306">
                <a:extLst>
                  <a:ext uri="{FF2B5EF4-FFF2-40B4-BE49-F238E27FC236}">
                    <a16:creationId xmlns:a16="http://schemas.microsoft.com/office/drawing/2014/main" id="{683A5760-ED5E-0F08-71B5-BC71A7955D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8" name="Oval 307">
                <a:extLst>
                  <a:ext uri="{FF2B5EF4-FFF2-40B4-BE49-F238E27FC236}">
                    <a16:creationId xmlns:a16="http://schemas.microsoft.com/office/drawing/2014/main" id="{F379B534-717C-3027-8DD8-174F7D0CC26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7" name="Group 176">
              <a:extLst>
                <a:ext uri="{FF2B5EF4-FFF2-40B4-BE49-F238E27FC236}">
                  <a16:creationId xmlns:a16="http://schemas.microsoft.com/office/drawing/2014/main" id="{702C67DA-9A45-3091-96A1-FEA41190BFA2}"/>
                </a:ext>
              </a:extLst>
            </p:cNvPr>
            <p:cNvGrpSpPr/>
            <p:nvPr/>
          </p:nvGrpSpPr>
          <p:grpSpPr>
            <a:xfrm rot="10599042">
              <a:off x="5264347" y="4118622"/>
              <a:ext cx="145706" cy="100230"/>
              <a:chOff x="3622128" y="4087384"/>
              <a:chExt cx="145706" cy="100230"/>
            </a:xfrm>
          </p:grpSpPr>
          <p:grpSp>
            <p:nvGrpSpPr>
              <p:cNvPr id="303" name="Group 302">
                <a:extLst>
                  <a:ext uri="{FF2B5EF4-FFF2-40B4-BE49-F238E27FC236}">
                    <a16:creationId xmlns:a16="http://schemas.microsoft.com/office/drawing/2014/main" id="{44826F9D-C3E1-24F4-D273-C450374C7498}"/>
                  </a:ext>
                </a:extLst>
              </p:cNvPr>
              <p:cNvGrpSpPr/>
              <p:nvPr/>
            </p:nvGrpSpPr>
            <p:grpSpPr>
              <a:xfrm rot="6294115">
                <a:off x="3644866" y="4064646"/>
                <a:ext cx="100230" cy="145706"/>
                <a:chOff x="4322440" y="2394671"/>
                <a:chExt cx="311463" cy="375520"/>
              </a:xfrm>
            </p:grpSpPr>
            <p:sp>
              <p:nvSpPr>
                <p:cNvPr id="305" name="Freeform: Shape 304">
                  <a:extLst>
                    <a:ext uri="{FF2B5EF4-FFF2-40B4-BE49-F238E27FC236}">
                      <a16:creationId xmlns:a16="http://schemas.microsoft.com/office/drawing/2014/main" id="{69F92377-AAD0-7984-E96E-A3BD722D8EC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6" name="Oval 305">
                  <a:extLst>
                    <a:ext uri="{FF2B5EF4-FFF2-40B4-BE49-F238E27FC236}">
                      <a16:creationId xmlns:a16="http://schemas.microsoft.com/office/drawing/2014/main" id="{4D6F6472-B594-29EC-B338-86599FED4CA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304" name="Oval 303">
                <a:extLst>
                  <a:ext uri="{FF2B5EF4-FFF2-40B4-BE49-F238E27FC236}">
                    <a16:creationId xmlns:a16="http://schemas.microsoft.com/office/drawing/2014/main" id="{379603D6-08C1-AE2F-7CB1-8C557F989AB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8" name="Group 177">
              <a:extLst>
                <a:ext uri="{FF2B5EF4-FFF2-40B4-BE49-F238E27FC236}">
                  <a16:creationId xmlns:a16="http://schemas.microsoft.com/office/drawing/2014/main" id="{2A364DC5-6644-9C00-21AA-FECFE63F5279}"/>
                </a:ext>
              </a:extLst>
            </p:cNvPr>
            <p:cNvGrpSpPr/>
            <p:nvPr/>
          </p:nvGrpSpPr>
          <p:grpSpPr>
            <a:xfrm rot="17125013">
              <a:off x="5290154" y="4276902"/>
              <a:ext cx="100230" cy="145706"/>
              <a:chOff x="4322440" y="2394671"/>
              <a:chExt cx="311463" cy="375520"/>
            </a:xfrm>
          </p:grpSpPr>
          <p:sp>
            <p:nvSpPr>
              <p:cNvPr id="301" name="Freeform: Shape 300">
                <a:extLst>
                  <a:ext uri="{FF2B5EF4-FFF2-40B4-BE49-F238E27FC236}">
                    <a16:creationId xmlns:a16="http://schemas.microsoft.com/office/drawing/2014/main" id="{B908CF89-84EA-2721-E12E-743486F69C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2" name="Oval 301">
                <a:extLst>
                  <a:ext uri="{FF2B5EF4-FFF2-40B4-BE49-F238E27FC236}">
                    <a16:creationId xmlns:a16="http://schemas.microsoft.com/office/drawing/2014/main" id="{1E211660-9531-CC2C-31BE-85A73EE583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79" name="Group 178">
              <a:extLst>
                <a:ext uri="{FF2B5EF4-FFF2-40B4-BE49-F238E27FC236}">
                  <a16:creationId xmlns:a16="http://schemas.microsoft.com/office/drawing/2014/main" id="{89311AE8-A2F4-7987-56D7-CE505C1F1D7A}"/>
                </a:ext>
              </a:extLst>
            </p:cNvPr>
            <p:cNvGrpSpPr/>
            <p:nvPr/>
          </p:nvGrpSpPr>
          <p:grpSpPr>
            <a:xfrm rot="16373105">
              <a:off x="5285428" y="4452622"/>
              <a:ext cx="100230" cy="145706"/>
              <a:chOff x="4322440" y="2394671"/>
              <a:chExt cx="311463" cy="375520"/>
            </a:xfrm>
          </p:grpSpPr>
          <p:sp>
            <p:nvSpPr>
              <p:cNvPr id="299" name="Freeform: Shape 298">
                <a:extLst>
                  <a:ext uri="{FF2B5EF4-FFF2-40B4-BE49-F238E27FC236}">
                    <a16:creationId xmlns:a16="http://schemas.microsoft.com/office/drawing/2014/main" id="{91C2E5BA-B8B8-B98C-8B66-40E8D20755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0" name="Oval 299">
                <a:extLst>
                  <a:ext uri="{FF2B5EF4-FFF2-40B4-BE49-F238E27FC236}">
                    <a16:creationId xmlns:a16="http://schemas.microsoft.com/office/drawing/2014/main" id="{862651F1-7C66-B2BD-5770-11462D4110A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0" name="Group 179">
              <a:extLst>
                <a:ext uri="{FF2B5EF4-FFF2-40B4-BE49-F238E27FC236}">
                  <a16:creationId xmlns:a16="http://schemas.microsoft.com/office/drawing/2014/main" id="{9350E6C7-0599-2CA7-1469-0715E5E7698E}"/>
                </a:ext>
              </a:extLst>
            </p:cNvPr>
            <p:cNvGrpSpPr/>
            <p:nvPr/>
          </p:nvGrpSpPr>
          <p:grpSpPr>
            <a:xfrm rot="16389982">
              <a:off x="5294892" y="4193818"/>
              <a:ext cx="100230" cy="145706"/>
              <a:chOff x="1486286" y="2038943"/>
              <a:chExt cx="392799" cy="616034"/>
            </a:xfrm>
          </p:grpSpPr>
          <p:sp>
            <p:nvSpPr>
              <p:cNvPr id="297" name="Freeform: Shape 296">
                <a:extLst>
                  <a:ext uri="{FF2B5EF4-FFF2-40B4-BE49-F238E27FC236}">
                    <a16:creationId xmlns:a16="http://schemas.microsoft.com/office/drawing/2014/main" id="{80ACF806-A95D-822D-B8CE-8AC45534E07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98" name="Oval 297">
                <a:extLst>
                  <a:ext uri="{FF2B5EF4-FFF2-40B4-BE49-F238E27FC236}">
                    <a16:creationId xmlns:a16="http://schemas.microsoft.com/office/drawing/2014/main" id="{EF69B9E1-4106-ACC4-9045-55FAC43888A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1" name="Group 180">
              <a:extLst>
                <a:ext uri="{FF2B5EF4-FFF2-40B4-BE49-F238E27FC236}">
                  <a16:creationId xmlns:a16="http://schemas.microsoft.com/office/drawing/2014/main" id="{7B0B02F9-3765-6C90-CE3A-1163E07BC8EB}"/>
                </a:ext>
              </a:extLst>
            </p:cNvPr>
            <p:cNvGrpSpPr/>
            <p:nvPr/>
          </p:nvGrpSpPr>
          <p:grpSpPr>
            <a:xfrm rot="10599042">
              <a:off x="5254846" y="4384841"/>
              <a:ext cx="145706" cy="100230"/>
              <a:chOff x="3622128" y="4087384"/>
              <a:chExt cx="145706" cy="100230"/>
            </a:xfrm>
          </p:grpSpPr>
          <p:grpSp>
            <p:nvGrpSpPr>
              <p:cNvPr id="293" name="Group 292">
                <a:extLst>
                  <a:ext uri="{FF2B5EF4-FFF2-40B4-BE49-F238E27FC236}">
                    <a16:creationId xmlns:a16="http://schemas.microsoft.com/office/drawing/2014/main" id="{CD6D39F0-B98B-D9D9-582D-F7B1C7722534}"/>
                  </a:ext>
                </a:extLst>
              </p:cNvPr>
              <p:cNvGrpSpPr/>
              <p:nvPr/>
            </p:nvGrpSpPr>
            <p:grpSpPr>
              <a:xfrm rot="6294115">
                <a:off x="3644866" y="4064646"/>
                <a:ext cx="100230" cy="145706"/>
                <a:chOff x="4322440" y="2394671"/>
                <a:chExt cx="311463" cy="375520"/>
              </a:xfrm>
            </p:grpSpPr>
            <p:sp>
              <p:nvSpPr>
                <p:cNvPr id="295" name="Freeform: Shape 294">
                  <a:extLst>
                    <a:ext uri="{FF2B5EF4-FFF2-40B4-BE49-F238E27FC236}">
                      <a16:creationId xmlns:a16="http://schemas.microsoft.com/office/drawing/2014/main" id="{B198F1CC-AB41-4384-AFF2-43409083F17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96" name="Oval 295">
                  <a:extLst>
                    <a:ext uri="{FF2B5EF4-FFF2-40B4-BE49-F238E27FC236}">
                      <a16:creationId xmlns:a16="http://schemas.microsoft.com/office/drawing/2014/main" id="{56783E4F-FF6F-3419-EBE1-447803C150A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94" name="Oval 293">
                <a:extLst>
                  <a:ext uri="{FF2B5EF4-FFF2-40B4-BE49-F238E27FC236}">
                    <a16:creationId xmlns:a16="http://schemas.microsoft.com/office/drawing/2014/main" id="{B6E6A193-597A-2632-E242-4608E1D4F39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2" name="Group 181">
              <a:extLst>
                <a:ext uri="{FF2B5EF4-FFF2-40B4-BE49-F238E27FC236}">
                  <a16:creationId xmlns:a16="http://schemas.microsoft.com/office/drawing/2014/main" id="{B627D708-5C41-D8B1-78E7-5DBEA378F06D}"/>
                </a:ext>
              </a:extLst>
            </p:cNvPr>
            <p:cNvGrpSpPr/>
            <p:nvPr/>
          </p:nvGrpSpPr>
          <p:grpSpPr>
            <a:xfrm rot="15919224">
              <a:off x="5308420" y="4539631"/>
              <a:ext cx="100230" cy="145706"/>
              <a:chOff x="4322440" y="2394671"/>
              <a:chExt cx="311463" cy="375520"/>
            </a:xfrm>
          </p:grpSpPr>
          <p:sp>
            <p:nvSpPr>
              <p:cNvPr id="291" name="Freeform: Shape 290">
                <a:extLst>
                  <a:ext uri="{FF2B5EF4-FFF2-40B4-BE49-F238E27FC236}">
                    <a16:creationId xmlns:a16="http://schemas.microsoft.com/office/drawing/2014/main" id="{6C4FD469-D11A-5793-847F-F80DBCFEF4C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92" name="Oval 291">
                <a:extLst>
                  <a:ext uri="{FF2B5EF4-FFF2-40B4-BE49-F238E27FC236}">
                    <a16:creationId xmlns:a16="http://schemas.microsoft.com/office/drawing/2014/main" id="{65FBB8ED-B3D4-B522-27F2-5A9046E27A2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3" name="Group 182">
              <a:extLst>
                <a:ext uri="{FF2B5EF4-FFF2-40B4-BE49-F238E27FC236}">
                  <a16:creationId xmlns:a16="http://schemas.microsoft.com/office/drawing/2014/main" id="{D7EC54B3-BCAB-9EC2-1BBD-F44630EF53A9}"/>
                </a:ext>
              </a:extLst>
            </p:cNvPr>
            <p:cNvGrpSpPr/>
            <p:nvPr/>
          </p:nvGrpSpPr>
          <p:grpSpPr>
            <a:xfrm rot="13255921">
              <a:off x="5367090" y="4597897"/>
              <a:ext cx="100230" cy="145706"/>
              <a:chOff x="1486286" y="2038943"/>
              <a:chExt cx="392799" cy="616034"/>
            </a:xfrm>
          </p:grpSpPr>
          <p:sp>
            <p:nvSpPr>
              <p:cNvPr id="289" name="Freeform: Shape 288">
                <a:extLst>
                  <a:ext uri="{FF2B5EF4-FFF2-40B4-BE49-F238E27FC236}">
                    <a16:creationId xmlns:a16="http://schemas.microsoft.com/office/drawing/2014/main" id="{0F5D8C64-DA71-7360-9B53-869B19C42D3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90" name="Oval 289">
                <a:extLst>
                  <a:ext uri="{FF2B5EF4-FFF2-40B4-BE49-F238E27FC236}">
                    <a16:creationId xmlns:a16="http://schemas.microsoft.com/office/drawing/2014/main" id="{25349325-0E77-EDD1-1180-0C3C471CC63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4" name="Group 183">
              <a:extLst>
                <a:ext uri="{FF2B5EF4-FFF2-40B4-BE49-F238E27FC236}">
                  <a16:creationId xmlns:a16="http://schemas.microsoft.com/office/drawing/2014/main" id="{EB9B90CC-C606-48FC-6FB2-C3B306662ED5}"/>
                </a:ext>
              </a:extLst>
            </p:cNvPr>
            <p:cNvGrpSpPr/>
            <p:nvPr/>
          </p:nvGrpSpPr>
          <p:grpSpPr>
            <a:xfrm rot="12546225">
              <a:off x="5445997" y="4636787"/>
              <a:ext cx="100230" cy="145706"/>
              <a:chOff x="4322440" y="2394671"/>
              <a:chExt cx="311463" cy="375520"/>
            </a:xfrm>
          </p:grpSpPr>
          <p:sp>
            <p:nvSpPr>
              <p:cNvPr id="287" name="Freeform: Shape 286">
                <a:extLst>
                  <a:ext uri="{FF2B5EF4-FFF2-40B4-BE49-F238E27FC236}">
                    <a16:creationId xmlns:a16="http://schemas.microsoft.com/office/drawing/2014/main" id="{0D89E66A-5A0D-9457-C1CE-6399170A818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88" name="Oval 287">
                <a:extLst>
                  <a:ext uri="{FF2B5EF4-FFF2-40B4-BE49-F238E27FC236}">
                    <a16:creationId xmlns:a16="http://schemas.microsoft.com/office/drawing/2014/main" id="{DE120BCD-A6FC-D24A-48BE-5E8CFA5BA3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5" name="Group 184">
              <a:extLst>
                <a:ext uri="{FF2B5EF4-FFF2-40B4-BE49-F238E27FC236}">
                  <a16:creationId xmlns:a16="http://schemas.microsoft.com/office/drawing/2014/main" id="{DEF6459C-991F-B7DF-5DA5-66F97532ADE1}"/>
                </a:ext>
              </a:extLst>
            </p:cNvPr>
            <p:cNvGrpSpPr/>
            <p:nvPr/>
          </p:nvGrpSpPr>
          <p:grpSpPr>
            <a:xfrm rot="438184" flipH="1">
              <a:off x="5555239" y="4487620"/>
              <a:ext cx="283537" cy="307133"/>
              <a:chOff x="5415090" y="4627760"/>
              <a:chExt cx="283537" cy="307133"/>
            </a:xfrm>
          </p:grpSpPr>
          <p:grpSp>
            <p:nvGrpSpPr>
              <p:cNvPr id="275" name="Group 274">
                <a:extLst>
                  <a:ext uri="{FF2B5EF4-FFF2-40B4-BE49-F238E27FC236}">
                    <a16:creationId xmlns:a16="http://schemas.microsoft.com/office/drawing/2014/main" id="{3C4F2198-C936-B208-9BD0-4D0FC19AAA0B}"/>
                  </a:ext>
                </a:extLst>
              </p:cNvPr>
              <p:cNvGrpSpPr/>
              <p:nvPr/>
            </p:nvGrpSpPr>
            <p:grpSpPr>
              <a:xfrm rot="16373105">
                <a:off x="5437828" y="4605022"/>
                <a:ext cx="100230" cy="145706"/>
                <a:chOff x="4322440" y="2394671"/>
                <a:chExt cx="311463" cy="375520"/>
              </a:xfrm>
            </p:grpSpPr>
            <p:sp>
              <p:nvSpPr>
                <p:cNvPr id="285" name="Freeform: Shape 284">
                  <a:extLst>
                    <a:ext uri="{FF2B5EF4-FFF2-40B4-BE49-F238E27FC236}">
                      <a16:creationId xmlns:a16="http://schemas.microsoft.com/office/drawing/2014/main" id="{349AEAD8-788C-1CC0-B290-C699AAF125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86" name="Oval 285">
                  <a:extLst>
                    <a:ext uri="{FF2B5EF4-FFF2-40B4-BE49-F238E27FC236}">
                      <a16:creationId xmlns:a16="http://schemas.microsoft.com/office/drawing/2014/main" id="{B0E67973-4455-2F00-0595-8D0BCC82F4B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76" name="Group 275">
                <a:extLst>
                  <a:ext uri="{FF2B5EF4-FFF2-40B4-BE49-F238E27FC236}">
                    <a16:creationId xmlns:a16="http://schemas.microsoft.com/office/drawing/2014/main" id="{99FDB0E7-E540-06A7-7976-AD65C2FC5A4A}"/>
                  </a:ext>
                </a:extLst>
              </p:cNvPr>
              <p:cNvGrpSpPr/>
              <p:nvPr/>
            </p:nvGrpSpPr>
            <p:grpSpPr>
              <a:xfrm rot="15919224">
                <a:off x="5460820" y="4692031"/>
                <a:ext cx="100230" cy="145706"/>
                <a:chOff x="4322440" y="2394671"/>
                <a:chExt cx="311463" cy="375520"/>
              </a:xfrm>
            </p:grpSpPr>
            <p:sp>
              <p:nvSpPr>
                <p:cNvPr id="283" name="Freeform: Shape 282">
                  <a:extLst>
                    <a:ext uri="{FF2B5EF4-FFF2-40B4-BE49-F238E27FC236}">
                      <a16:creationId xmlns:a16="http://schemas.microsoft.com/office/drawing/2014/main" id="{1FE1D878-B54C-B753-E9C4-8F187620C4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84" name="Oval 283">
                  <a:extLst>
                    <a:ext uri="{FF2B5EF4-FFF2-40B4-BE49-F238E27FC236}">
                      <a16:creationId xmlns:a16="http://schemas.microsoft.com/office/drawing/2014/main" id="{3369F730-9204-2AB9-2C2A-E4E78C16396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77" name="Group 276">
                <a:extLst>
                  <a:ext uri="{FF2B5EF4-FFF2-40B4-BE49-F238E27FC236}">
                    <a16:creationId xmlns:a16="http://schemas.microsoft.com/office/drawing/2014/main" id="{580DA3B9-7CE1-3A9A-433E-88441C42C044}"/>
                  </a:ext>
                </a:extLst>
              </p:cNvPr>
              <p:cNvGrpSpPr/>
              <p:nvPr/>
            </p:nvGrpSpPr>
            <p:grpSpPr>
              <a:xfrm rot="13255921">
                <a:off x="5519490" y="4750297"/>
                <a:ext cx="100230" cy="145706"/>
                <a:chOff x="1486286" y="2038943"/>
                <a:chExt cx="392799" cy="616034"/>
              </a:xfrm>
            </p:grpSpPr>
            <p:sp>
              <p:nvSpPr>
                <p:cNvPr id="281" name="Freeform: Shape 280">
                  <a:extLst>
                    <a:ext uri="{FF2B5EF4-FFF2-40B4-BE49-F238E27FC236}">
                      <a16:creationId xmlns:a16="http://schemas.microsoft.com/office/drawing/2014/main" id="{AF2C50A5-57B4-8C91-3208-80DD7847D2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82" name="Oval 281">
                  <a:extLst>
                    <a:ext uri="{FF2B5EF4-FFF2-40B4-BE49-F238E27FC236}">
                      <a16:creationId xmlns:a16="http://schemas.microsoft.com/office/drawing/2014/main" id="{D8907D7D-74CF-0D40-E27F-04F07A11BC4A}"/>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78" name="Group 277">
                <a:extLst>
                  <a:ext uri="{FF2B5EF4-FFF2-40B4-BE49-F238E27FC236}">
                    <a16:creationId xmlns:a16="http://schemas.microsoft.com/office/drawing/2014/main" id="{2AA2313B-4B8D-9584-FB4C-B3AEF8EC73B6}"/>
                  </a:ext>
                </a:extLst>
              </p:cNvPr>
              <p:cNvGrpSpPr/>
              <p:nvPr/>
            </p:nvGrpSpPr>
            <p:grpSpPr>
              <a:xfrm rot="12546225">
                <a:off x="5598397" y="4789187"/>
                <a:ext cx="100230" cy="145706"/>
                <a:chOff x="4322440" y="2394671"/>
                <a:chExt cx="311463" cy="375520"/>
              </a:xfrm>
            </p:grpSpPr>
            <p:sp>
              <p:nvSpPr>
                <p:cNvPr id="279" name="Freeform: Shape 278">
                  <a:extLst>
                    <a:ext uri="{FF2B5EF4-FFF2-40B4-BE49-F238E27FC236}">
                      <a16:creationId xmlns:a16="http://schemas.microsoft.com/office/drawing/2014/main" id="{3EBB0F56-CCDF-54D5-600D-61CF6167767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80" name="Oval 279">
                  <a:extLst>
                    <a:ext uri="{FF2B5EF4-FFF2-40B4-BE49-F238E27FC236}">
                      <a16:creationId xmlns:a16="http://schemas.microsoft.com/office/drawing/2014/main" id="{C3C6440F-1AA5-A1C2-F5A8-72CA296F863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86" name="Group 185">
              <a:extLst>
                <a:ext uri="{FF2B5EF4-FFF2-40B4-BE49-F238E27FC236}">
                  <a16:creationId xmlns:a16="http://schemas.microsoft.com/office/drawing/2014/main" id="{D8766EC4-769E-9319-17CB-917FD9453B0C}"/>
                </a:ext>
              </a:extLst>
            </p:cNvPr>
            <p:cNvGrpSpPr/>
            <p:nvPr/>
          </p:nvGrpSpPr>
          <p:grpSpPr>
            <a:xfrm rot="5147076" flipH="1">
              <a:off x="5729648" y="4388342"/>
              <a:ext cx="100230" cy="145706"/>
              <a:chOff x="4322440" y="2394671"/>
              <a:chExt cx="311463" cy="375520"/>
            </a:xfrm>
          </p:grpSpPr>
          <p:sp>
            <p:nvSpPr>
              <p:cNvPr id="273" name="Freeform: Shape 272">
                <a:extLst>
                  <a:ext uri="{FF2B5EF4-FFF2-40B4-BE49-F238E27FC236}">
                    <a16:creationId xmlns:a16="http://schemas.microsoft.com/office/drawing/2014/main" id="{C097251A-7B27-7EB4-10B4-AFF1CE72F1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74" name="Oval 273">
                <a:extLst>
                  <a:ext uri="{FF2B5EF4-FFF2-40B4-BE49-F238E27FC236}">
                    <a16:creationId xmlns:a16="http://schemas.microsoft.com/office/drawing/2014/main" id="{92E5EBC3-7062-A606-BEE7-BA0E81B318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7" name="Group 186">
              <a:extLst>
                <a:ext uri="{FF2B5EF4-FFF2-40B4-BE49-F238E27FC236}">
                  <a16:creationId xmlns:a16="http://schemas.microsoft.com/office/drawing/2014/main" id="{AA817438-A765-E1C7-77E9-356BDA8F9B12}"/>
                </a:ext>
              </a:extLst>
            </p:cNvPr>
            <p:cNvGrpSpPr/>
            <p:nvPr/>
          </p:nvGrpSpPr>
          <p:grpSpPr>
            <a:xfrm rot="5633991" flipH="1">
              <a:off x="5741668" y="4037889"/>
              <a:ext cx="100230" cy="145706"/>
              <a:chOff x="4322440" y="2394671"/>
              <a:chExt cx="311463" cy="375520"/>
            </a:xfrm>
          </p:grpSpPr>
          <p:sp>
            <p:nvSpPr>
              <p:cNvPr id="271" name="Freeform: Shape 270">
                <a:extLst>
                  <a:ext uri="{FF2B5EF4-FFF2-40B4-BE49-F238E27FC236}">
                    <a16:creationId xmlns:a16="http://schemas.microsoft.com/office/drawing/2014/main" id="{2612F035-A7A9-ABB5-90AF-59C30A20DA2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72" name="Oval 271">
                <a:extLst>
                  <a:ext uri="{FF2B5EF4-FFF2-40B4-BE49-F238E27FC236}">
                    <a16:creationId xmlns:a16="http://schemas.microsoft.com/office/drawing/2014/main" id="{8126073B-F2D4-C376-C862-387C0908F11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8" name="Group 187">
              <a:extLst>
                <a:ext uri="{FF2B5EF4-FFF2-40B4-BE49-F238E27FC236}">
                  <a16:creationId xmlns:a16="http://schemas.microsoft.com/office/drawing/2014/main" id="{840F65E4-6F18-E380-8263-98C0DE9CB80F}"/>
                </a:ext>
              </a:extLst>
            </p:cNvPr>
            <p:cNvGrpSpPr/>
            <p:nvPr/>
          </p:nvGrpSpPr>
          <p:grpSpPr>
            <a:xfrm rot="5687475" flipH="1">
              <a:off x="5728112" y="4126271"/>
              <a:ext cx="100230" cy="145706"/>
              <a:chOff x="1486286" y="2038943"/>
              <a:chExt cx="392799" cy="616034"/>
            </a:xfrm>
          </p:grpSpPr>
          <p:sp>
            <p:nvSpPr>
              <p:cNvPr id="269" name="Freeform: Shape 268">
                <a:extLst>
                  <a:ext uri="{FF2B5EF4-FFF2-40B4-BE49-F238E27FC236}">
                    <a16:creationId xmlns:a16="http://schemas.microsoft.com/office/drawing/2014/main" id="{9FE3EDB3-1EBD-A141-A97D-096D8D36E3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70" name="Oval 269">
                <a:extLst>
                  <a:ext uri="{FF2B5EF4-FFF2-40B4-BE49-F238E27FC236}">
                    <a16:creationId xmlns:a16="http://schemas.microsoft.com/office/drawing/2014/main" id="{C9F49329-D647-AE37-E930-928FC896E784}"/>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89" name="Group 188">
              <a:extLst>
                <a:ext uri="{FF2B5EF4-FFF2-40B4-BE49-F238E27FC236}">
                  <a16:creationId xmlns:a16="http://schemas.microsoft.com/office/drawing/2014/main" id="{A62A6B2B-0B22-49DC-F4C4-B498D7054D91}"/>
                </a:ext>
              </a:extLst>
            </p:cNvPr>
            <p:cNvGrpSpPr/>
            <p:nvPr/>
          </p:nvGrpSpPr>
          <p:grpSpPr>
            <a:xfrm rot="4814219" flipH="1">
              <a:off x="5730780" y="4216151"/>
              <a:ext cx="100230" cy="145706"/>
              <a:chOff x="4322440" y="2394671"/>
              <a:chExt cx="311463" cy="375520"/>
            </a:xfrm>
          </p:grpSpPr>
          <p:sp>
            <p:nvSpPr>
              <p:cNvPr id="267" name="Freeform: Shape 266">
                <a:extLst>
                  <a:ext uri="{FF2B5EF4-FFF2-40B4-BE49-F238E27FC236}">
                    <a16:creationId xmlns:a16="http://schemas.microsoft.com/office/drawing/2014/main" id="{0530FA0B-D6AB-2B17-A2B8-4555546046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68" name="Oval 267">
                <a:extLst>
                  <a:ext uri="{FF2B5EF4-FFF2-40B4-BE49-F238E27FC236}">
                    <a16:creationId xmlns:a16="http://schemas.microsoft.com/office/drawing/2014/main" id="{78D7E26C-9A1E-164F-64CE-92E5D49CF65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0" name="Group 189">
              <a:extLst>
                <a:ext uri="{FF2B5EF4-FFF2-40B4-BE49-F238E27FC236}">
                  <a16:creationId xmlns:a16="http://schemas.microsoft.com/office/drawing/2014/main" id="{D9FA9213-1494-AE02-9BA1-7D42C1DFB19F}"/>
                </a:ext>
              </a:extLst>
            </p:cNvPr>
            <p:cNvGrpSpPr/>
            <p:nvPr/>
          </p:nvGrpSpPr>
          <p:grpSpPr>
            <a:xfrm rot="21354026">
              <a:off x="5719170" y="4325200"/>
              <a:ext cx="145706" cy="100230"/>
              <a:chOff x="3622128" y="4087384"/>
              <a:chExt cx="145706" cy="100230"/>
            </a:xfrm>
          </p:grpSpPr>
          <p:grpSp>
            <p:nvGrpSpPr>
              <p:cNvPr id="263" name="Group 262">
                <a:extLst>
                  <a:ext uri="{FF2B5EF4-FFF2-40B4-BE49-F238E27FC236}">
                    <a16:creationId xmlns:a16="http://schemas.microsoft.com/office/drawing/2014/main" id="{4B80A26F-D3BA-792A-C873-74C09591183D}"/>
                  </a:ext>
                </a:extLst>
              </p:cNvPr>
              <p:cNvGrpSpPr/>
              <p:nvPr/>
            </p:nvGrpSpPr>
            <p:grpSpPr>
              <a:xfrm rot="6294115">
                <a:off x="3644866" y="4064646"/>
                <a:ext cx="100230" cy="145706"/>
                <a:chOff x="4322440" y="2394671"/>
                <a:chExt cx="311463" cy="375520"/>
              </a:xfrm>
            </p:grpSpPr>
            <p:sp>
              <p:nvSpPr>
                <p:cNvPr id="265" name="Freeform: Shape 264">
                  <a:extLst>
                    <a:ext uri="{FF2B5EF4-FFF2-40B4-BE49-F238E27FC236}">
                      <a16:creationId xmlns:a16="http://schemas.microsoft.com/office/drawing/2014/main" id="{568AD487-F83B-0AA4-AF38-3B8C040BB10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66" name="Oval 265">
                  <a:extLst>
                    <a:ext uri="{FF2B5EF4-FFF2-40B4-BE49-F238E27FC236}">
                      <a16:creationId xmlns:a16="http://schemas.microsoft.com/office/drawing/2014/main" id="{20EE76D5-667B-9543-3A44-917D6731237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64" name="Oval 263">
                <a:extLst>
                  <a:ext uri="{FF2B5EF4-FFF2-40B4-BE49-F238E27FC236}">
                    <a16:creationId xmlns:a16="http://schemas.microsoft.com/office/drawing/2014/main" id="{781754B5-2936-2D9B-E910-3F3C6F9EC8C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1" name="Group 190">
              <a:extLst>
                <a:ext uri="{FF2B5EF4-FFF2-40B4-BE49-F238E27FC236}">
                  <a16:creationId xmlns:a16="http://schemas.microsoft.com/office/drawing/2014/main" id="{CCFF3D64-47A9-7690-17D4-CF6116D32280}"/>
                </a:ext>
              </a:extLst>
            </p:cNvPr>
            <p:cNvGrpSpPr/>
            <p:nvPr/>
          </p:nvGrpSpPr>
          <p:grpSpPr>
            <a:xfrm rot="5633991" flipH="1">
              <a:off x="5764775" y="3950763"/>
              <a:ext cx="100230" cy="145706"/>
              <a:chOff x="4322440" y="2394671"/>
              <a:chExt cx="311463" cy="375520"/>
            </a:xfrm>
          </p:grpSpPr>
          <p:sp>
            <p:nvSpPr>
              <p:cNvPr id="261" name="Freeform: Shape 260">
                <a:extLst>
                  <a:ext uri="{FF2B5EF4-FFF2-40B4-BE49-F238E27FC236}">
                    <a16:creationId xmlns:a16="http://schemas.microsoft.com/office/drawing/2014/main" id="{F71DA260-A0B2-C2C3-92BE-1F544B17E3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62" name="Oval 261">
                <a:extLst>
                  <a:ext uri="{FF2B5EF4-FFF2-40B4-BE49-F238E27FC236}">
                    <a16:creationId xmlns:a16="http://schemas.microsoft.com/office/drawing/2014/main" id="{8E7C3626-98E0-0892-209A-CC7E9BC7B6C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2" name="Group 191">
              <a:extLst>
                <a:ext uri="{FF2B5EF4-FFF2-40B4-BE49-F238E27FC236}">
                  <a16:creationId xmlns:a16="http://schemas.microsoft.com/office/drawing/2014/main" id="{CA2D8D4E-B182-718C-0561-BDDB6E6E2583}"/>
                </a:ext>
              </a:extLst>
            </p:cNvPr>
            <p:cNvGrpSpPr/>
            <p:nvPr/>
          </p:nvGrpSpPr>
          <p:grpSpPr>
            <a:xfrm rot="505056">
              <a:off x="5772038" y="3892343"/>
              <a:ext cx="145706" cy="100230"/>
              <a:chOff x="3622128" y="4087384"/>
              <a:chExt cx="145706" cy="100230"/>
            </a:xfrm>
          </p:grpSpPr>
          <p:grpSp>
            <p:nvGrpSpPr>
              <p:cNvPr id="257" name="Group 256">
                <a:extLst>
                  <a:ext uri="{FF2B5EF4-FFF2-40B4-BE49-F238E27FC236}">
                    <a16:creationId xmlns:a16="http://schemas.microsoft.com/office/drawing/2014/main" id="{DFE2A1B3-1DA3-22AB-3D72-E0267EDFDEA5}"/>
                  </a:ext>
                </a:extLst>
              </p:cNvPr>
              <p:cNvGrpSpPr/>
              <p:nvPr/>
            </p:nvGrpSpPr>
            <p:grpSpPr>
              <a:xfrm rot="6294115">
                <a:off x="3644866" y="4064646"/>
                <a:ext cx="100230" cy="145706"/>
                <a:chOff x="4322440" y="2394671"/>
                <a:chExt cx="311463" cy="375520"/>
              </a:xfrm>
            </p:grpSpPr>
            <p:sp>
              <p:nvSpPr>
                <p:cNvPr id="259" name="Freeform: Shape 258">
                  <a:extLst>
                    <a:ext uri="{FF2B5EF4-FFF2-40B4-BE49-F238E27FC236}">
                      <a16:creationId xmlns:a16="http://schemas.microsoft.com/office/drawing/2014/main" id="{7A247EDA-7E1A-A4AE-FE55-66F76E19305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60" name="Oval 259">
                  <a:extLst>
                    <a:ext uri="{FF2B5EF4-FFF2-40B4-BE49-F238E27FC236}">
                      <a16:creationId xmlns:a16="http://schemas.microsoft.com/office/drawing/2014/main" id="{6E779B9C-1E2E-C05C-EBD1-9CD554CF548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58" name="Oval 257">
                <a:extLst>
                  <a:ext uri="{FF2B5EF4-FFF2-40B4-BE49-F238E27FC236}">
                    <a16:creationId xmlns:a16="http://schemas.microsoft.com/office/drawing/2014/main" id="{59785112-EA33-0FCA-41FE-007412E8A70D}"/>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3" name="Group 192">
              <a:extLst>
                <a:ext uri="{FF2B5EF4-FFF2-40B4-BE49-F238E27FC236}">
                  <a16:creationId xmlns:a16="http://schemas.microsoft.com/office/drawing/2014/main" id="{D50E3896-3ECB-88A3-F916-1880963E4211}"/>
                </a:ext>
              </a:extLst>
            </p:cNvPr>
            <p:cNvGrpSpPr/>
            <p:nvPr/>
          </p:nvGrpSpPr>
          <p:grpSpPr>
            <a:xfrm rot="5633991" flipH="1">
              <a:off x="5817648" y="3599886"/>
              <a:ext cx="100230" cy="145706"/>
              <a:chOff x="4322440" y="2394671"/>
              <a:chExt cx="311463" cy="375520"/>
            </a:xfrm>
          </p:grpSpPr>
          <p:sp>
            <p:nvSpPr>
              <p:cNvPr id="255" name="Freeform: Shape 254">
                <a:extLst>
                  <a:ext uri="{FF2B5EF4-FFF2-40B4-BE49-F238E27FC236}">
                    <a16:creationId xmlns:a16="http://schemas.microsoft.com/office/drawing/2014/main" id="{4C26D9AD-0DEF-1E0A-1CE0-216C384409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56" name="Oval 255">
                <a:extLst>
                  <a:ext uri="{FF2B5EF4-FFF2-40B4-BE49-F238E27FC236}">
                    <a16:creationId xmlns:a16="http://schemas.microsoft.com/office/drawing/2014/main" id="{EF1A1C33-633A-C54E-4A03-0358D5149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4" name="Group 193">
              <a:extLst>
                <a:ext uri="{FF2B5EF4-FFF2-40B4-BE49-F238E27FC236}">
                  <a16:creationId xmlns:a16="http://schemas.microsoft.com/office/drawing/2014/main" id="{F69929E6-CBE2-2542-45C3-397DBDE1421F}"/>
                </a:ext>
              </a:extLst>
            </p:cNvPr>
            <p:cNvGrpSpPr/>
            <p:nvPr/>
          </p:nvGrpSpPr>
          <p:grpSpPr>
            <a:xfrm rot="5687475" flipH="1">
              <a:off x="5804092" y="3688268"/>
              <a:ext cx="100230" cy="145706"/>
              <a:chOff x="1486286" y="2038943"/>
              <a:chExt cx="392799" cy="616034"/>
            </a:xfrm>
          </p:grpSpPr>
          <p:sp>
            <p:nvSpPr>
              <p:cNvPr id="253" name="Freeform: Shape 252">
                <a:extLst>
                  <a:ext uri="{FF2B5EF4-FFF2-40B4-BE49-F238E27FC236}">
                    <a16:creationId xmlns:a16="http://schemas.microsoft.com/office/drawing/2014/main" id="{73578B1B-1CE6-5648-D00E-83F6EA235566}"/>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54" name="Oval 253">
                <a:extLst>
                  <a:ext uri="{FF2B5EF4-FFF2-40B4-BE49-F238E27FC236}">
                    <a16:creationId xmlns:a16="http://schemas.microsoft.com/office/drawing/2014/main" id="{AED56BF2-BB90-B904-8538-9B81E6179CDF}"/>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5" name="Group 194">
              <a:extLst>
                <a:ext uri="{FF2B5EF4-FFF2-40B4-BE49-F238E27FC236}">
                  <a16:creationId xmlns:a16="http://schemas.microsoft.com/office/drawing/2014/main" id="{0038385A-A2AD-74AF-E141-DD9CC5914FC2}"/>
                </a:ext>
              </a:extLst>
            </p:cNvPr>
            <p:cNvGrpSpPr/>
            <p:nvPr/>
          </p:nvGrpSpPr>
          <p:grpSpPr>
            <a:xfrm rot="4814219" flipH="1">
              <a:off x="5806760" y="3778148"/>
              <a:ext cx="100230" cy="145706"/>
              <a:chOff x="4322440" y="2394671"/>
              <a:chExt cx="311463" cy="375520"/>
            </a:xfrm>
          </p:grpSpPr>
          <p:sp>
            <p:nvSpPr>
              <p:cNvPr id="251" name="Freeform: Shape 250">
                <a:extLst>
                  <a:ext uri="{FF2B5EF4-FFF2-40B4-BE49-F238E27FC236}">
                    <a16:creationId xmlns:a16="http://schemas.microsoft.com/office/drawing/2014/main" id="{03CB305D-2F5C-F118-BAB5-ADE54BB1DE7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52" name="Oval 251">
                <a:extLst>
                  <a:ext uri="{FF2B5EF4-FFF2-40B4-BE49-F238E27FC236}">
                    <a16:creationId xmlns:a16="http://schemas.microsoft.com/office/drawing/2014/main" id="{A083F5F7-E194-8FAC-8AC8-BD628F6544A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6" name="Group 195">
              <a:extLst>
                <a:ext uri="{FF2B5EF4-FFF2-40B4-BE49-F238E27FC236}">
                  <a16:creationId xmlns:a16="http://schemas.microsoft.com/office/drawing/2014/main" id="{F682A75F-F43A-C902-0F4A-ABF09303FAA4}"/>
                </a:ext>
              </a:extLst>
            </p:cNvPr>
            <p:cNvGrpSpPr/>
            <p:nvPr/>
          </p:nvGrpSpPr>
          <p:grpSpPr>
            <a:xfrm rot="8437083">
              <a:off x="5859149" y="3525048"/>
              <a:ext cx="100230" cy="145706"/>
              <a:chOff x="4322440" y="2394671"/>
              <a:chExt cx="311463" cy="375520"/>
            </a:xfrm>
          </p:grpSpPr>
          <p:sp>
            <p:nvSpPr>
              <p:cNvPr id="249" name="Freeform: Shape 248">
                <a:extLst>
                  <a:ext uri="{FF2B5EF4-FFF2-40B4-BE49-F238E27FC236}">
                    <a16:creationId xmlns:a16="http://schemas.microsoft.com/office/drawing/2014/main" id="{0CBAE800-3FD4-73A6-8EF8-E915C1745B5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50" name="Oval 249">
                <a:extLst>
                  <a:ext uri="{FF2B5EF4-FFF2-40B4-BE49-F238E27FC236}">
                    <a16:creationId xmlns:a16="http://schemas.microsoft.com/office/drawing/2014/main" id="{ABBC9E73-80D0-117D-F7E3-57038E3ABF99}"/>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7" name="Group 196">
              <a:extLst>
                <a:ext uri="{FF2B5EF4-FFF2-40B4-BE49-F238E27FC236}">
                  <a16:creationId xmlns:a16="http://schemas.microsoft.com/office/drawing/2014/main" id="{BA9D9DD0-8381-309C-8ADD-E845105E54FF}"/>
                </a:ext>
              </a:extLst>
            </p:cNvPr>
            <p:cNvGrpSpPr/>
            <p:nvPr/>
          </p:nvGrpSpPr>
          <p:grpSpPr>
            <a:xfrm rot="10953137">
              <a:off x="5943366" y="3481340"/>
              <a:ext cx="100230" cy="145706"/>
              <a:chOff x="4322440" y="2394671"/>
              <a:chExt cx="311463" cy="375520"/>
            </a:xfrm>
          </p:grpSpPr>
          <p:sp>
            <p:nvSpPr>
              <p:cNvPr id="247" name="Freeform: Shape 246">
                <a:extLst>
                  <a:ext uri="{FF2B5EF4-FFF2-40B4-BE49-F238E27FC236}">
                    <a16:creationId xmlns:a16="http://schemas.microsoft.com/office/drawing/2014/main" id="{15189CB5-336C-5F01-7645-757E9A21BE2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8" name="Oval 247">
                <a:extLst>
                  <a:ext uri="{FF2B5EF4-FFF2-40B4-BE49-F238E27FC236}">
                    <a16:creationId xmlns:a16="http://schemas.microsoft.com/office/drawing/2014/main" id="{BE5D8B2F-A004-8AD7-6AA3-A956565FDA9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8" name="Group 197">
              <a:extLst>
                <a:ext uri="{FF2B5EF4-FFF2-40B4-BE49-F238E27FC236}">
                  <a16:creationId xmlns:a16="http://schemas.microsoft.com/office/drawing/2014/main" id="{EF7A96CC-6208-8056-647F-7F363E2B84BD}"/>
                </a:ext>
              </a:extLst>
            </p:cNvPr>
            <p:cNvGrpSpPr/>
            <p:nvPr/>
          </p:nvGrpSpPr>
          <p:grpSpPr>
            <a:xfrm rot="12708332">
              <a:off x="6038590" y="3487154"/>
              <a:ext cx="100230" cy="145706"/>
              <a:chOff x="4322440" y="2394671"/>
              <a:chExt cx="311463" cy="375520"/>
            </a:xfrm>
          </p:grpSpPr>
          <p:sp>
            <p:nvSpPr>
              <p:cNvPr id="245" name="Freeform: Shape 244">
                <a:extLst>
                  <a:ext uri="{FF2B5EF4-FFF2-40B4-BE49-F238E27FC236}">
                    <a16:creationId xmlns:a16="http://schemas.microsoft.com/office/drawing/2014/main" id="{47CB4AA0-F59A-627B-2F45-A9DC08BC293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6" name="Oval 245">
                <a:extLst>
                  <a:ext uri="{FF2B5EF4-FFF2-40B4-BE49-F238E27FC236}">
                    <a16:creationId xmlns:a16="http://schemas.microsoft.com/office/drawing/2014/main" id="{E4147751-FDC2-8838-B119-4ED2AC5E9E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99" name="Group 198">
              <a:extLst>
                <a:ext uri="{FF2B5EF4-FFF2-40B4-BE49-F238E27FC236}">
                  <a16:creationId xmlns:a16="http://schemas.microsoft.com/office/drawing/2014/main" id="{4AC1A4C2-ECEB-3DB6-26B1-1C0D527E8EB7}"/>
                </a:ext>
              </a:extLst>
            </p:cNvPr>
            <p:cNvGrpSpPr/>
            <p:nvPr/>
          </p:nvGrpSpPr>
          <p:grpSpPr>
            <a:xfrm rot="15303449">
              <a:off x="6098944" y="3539562"/>
              <a:ext cx="100230" cy="145706"/>
              <a:chOff x="4322440" y="2394671"/>
              <a:chExt cx="311463" cy="375520"/>
            </a:xfrm>
          </p:grpSpPr>
          <p:sp>
            <p:nvSpPr>
              <p:cNvPr id="243" name="Freeform: Shape 242">
                <a:extLst>
                  <a:ext uri="{FF2B5EF4-FFF2-40B4-BE49-F238E27FC236}">
                    <a16:creationId xmlns:a16="http://schemas.microsoft.com/office/drawing/2014/main" id="{17959519-40AD-EC27-8274-1D846FCD84D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4" name="Oval 243">
                <a:extLst>
                  <a:ext uri="{FF2B5EF4-FFF2-40B4-BE49-F238E27FC236}">
                    <a16:creationId xmlns:a16="http://schemas.microsoft.com/office/drawing/2014/main" id="{9FAE6561-D2ED-4A68-F735-E269B2A458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0" name="Group 199">
              <a:extLst>
                <a:ext uri="{FF2B5EF4-FFF2-40B4-BE49-F238E27FC236}">
                  <a16:creationId xmlns:a16="http://schemas.microsoft.com/office/drawing/2014/main" id="{4072E043-EEA7-1C97-44ED-4C78B4266A9B}"/>
                </a:ext>
              </a:extLst>
            </p:cNvPr>
            <p:cNvGrpSpPr/>
            <p:nvPr/>
          </p:nvGrpSpPr>
          <p:grpSpPr>
            <a:xfrm rot="16200000">
              <a:off x="6118738" y="3619691"/>
              <a:ext cx="100230" cy="145706"/>
              <a:chOff x="4322440" y="2394671"/>
              <a:chExt cx="311463" cy="375520"/>
            </a:xfrm>
          </p:grpSpPr>
          <p:sp>
            <p:nvSpPr>
              <p:cNvPr id="241" name="Freeform: Shape 240">
                <a:extLst>
                  <a:ext uri="{FF2B5EF4-FFF2-40B4-BE49-F238E27FC236}">
                    <a16:creationId xmlns:a16="http://schemas.microsoft.com/office/drawing/2014/main" id="{7EF5651D-D5EA-54D9-209C-003D59C2230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2" name="Oval 241">
                <a:extLst>
                  <a:ext uri="{FF2B5EF4-FFF2-40B4-BE49-F238E27FC236}">
                    <a16:creationId xmlns:a16="http://schemas.microsoft.com/office/drawing/2014/main" id="{FB37AAC6-08E5-76DB-ECA5-CB4DDE1DAF9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1" name="Group 200">
              <a:extLst>
                <a:ext uri="{FF2B5EF4-FFF2-40B4-BE49-F238E27FC236}">
                  <a16:creationId xmlns:a16="http://schemas.microsoft.com/office/drawing/2014/main" id="{4F9AE295-D42F-278F-073E-8AABDF6541A3}"/>
                </a:ext>
              </a:extLst>
            </p:cNvPr>
            <p:cNvGrpSpPr/>
            <p:nvPr/>
          </p:nvGrpSpPr>
          <p:grpSpPr>
            <a:xfrm rot="15935316">
              <a:off x="6263743" y="4105342"/>
              <a:ext cx="100230" cy="145706"/>
              <a:chOff x="1486286" y="2038943"/>
              <a:chExt cx="392799" cy="616034"/>
            </a:xfrm>
          </p:grpSpPr>
          <p:sp>
            <p:nvSpPr>
              <p:cNvPr id="239" name="Freeform: Shape 238">
                <a:extLst>
                  <a:ext uri="{FF2B5EF4-FFF2-40B4-BE49-F238E27FC236}">
                    <a16:creationId xmlns:a16="http://schemas.microsoft.com/office/drawing/2014/main" id="{0103AA72-06FD-622E-5878-71CAEE8F66B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0" name="Oval 239">
                <a:extLst>
                  <a:ext uri="{FF2B5EF4-FFF2-40B4-BE49-F238E27FC236}">
                    <a16:creationId xmlns:a16="http://schemas.microsoft.com/office/drawing/2014/main" id="{6C98CC2F-9E79-4104-621E-562772DC122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2" name="Group 201">
              <a:extLst>
                <a:ext uri="{FF2B5EF4-FFF2-40B4-BE49-F238E27FC236}">
                  <a16:creationId xmlns:a16="http://schemas.microsoft.com/office/drawing/2014/main" id="{28CA91BF-B675-B46E-2A6F-BEFF592EB950}"/>
                </a:ext>
              </a:extLst>
            </p:cNvPr>
            <p:cNvGrpSpPr/>
            <p:nvPr/>
          </p:nvGrpSpPr>
          <p:grpSpPr>
            <a:xfrm rot="16935031">
              <a:off x="6258062" y="4279191"/>
              <a:ext cx="100230" cy="145706"/>
              <a:chOff x="4322440" y="2394671"/>
              <a:chExt cx="311463" cy="375520"/>
            </a:xfrm>
          </p:grpSpPr>
          <p:sp>
            <p:nvSpPr>
              <p:cNvPr id="237" name="Freeform: Shape 236">
                <a:extLst>
                  <a:ext uri="{FF2B5EF4-FFF2-40B4-BE49-F238E27FC236}">
                    <a16:creationId xmlns:a16="http://schemas.microsoft.com/office/drawing/2014/main" id="{54B4F589-0205-ECAE-BF1C-4279795566D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8" name="Oval 237">
                <a:extLst>
                  <a:ext uri="{FF2B5EF4-FFF2-40B4-BE49-F238E27FC236}">
                    <a16:creationId xmlns:a16="http://schemas.microsoft.com/office/drawing/2014/main" id="{63B8F3B8-C79B-8C01-AB9F-7B70FA80486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3" name="Group 202">
              <a:extLst>
                <a:ext uri="{FF2B5EF4-FFF2-40B4-BE49-F238E27FC236}">
                  <a16:creationId xmlns:a16="http://schemas.microsoft.com/office/drawing/2014/main" id="{72784B82-86F4-BABC-B585-C28FF04B08A7}"/>
                </a:ext>
              </a:extLst>
            </p:cNvPr>
            <p:cNvGrpSpPr/>
            <p:nvPr/>
          </p:nvGrpSpPr>
          <p:grpSpPr>
            <a:xfrm rot="16927112">
              <a:off x="6257473" y="4367953"/>
              <a:ext cx="100230" cy="145706"/>
              <a:chOff x="4322440" y="2394671"/>
              <a:chExt cx="311463" cy="375520"/>
            </a:xfrm>
          </p:grpSpPr>
          <p:sp>
            <p:nvSpPr>
              <p:cNvPr id="235" name="Freeform: Shape 234">
                <a:extLst>
                  <a:ext uri="{FF2B5EF4-FFF2-40B4-BE49-F238E27FC236}">
                    <a16:creationId xmlns:a16="http://schemas.microsoft.com/office/drawing/2014/main" id="{910B90BD-FD64-B071-5590-F2337F269C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6" name="Oval 235">
                <a:extLst>
                  <a:ext uri="{FF2B5EF4-FFF2-40B4-BE49-F238E27FC236}">
                    <a16:creationId xmlns:a16="http://schemas.microsoft.com/office/drawing/2014/main" id="{5FDBB56C-AB78-4511-E085-DB2AF712882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4" name="Group 203">
              <a:extLst>
                <a:ext uri="{FF2B5EF4-FFF2-40B4-BE49-F238E27FC236}">
                  <a16:creationId xmlns:a16="http://schemas.microsoft.com/office/drawing/2014/main" id="{349C0A06-21F1-282D-038B-6BB16F2514E7}"/>
                </a:ext>
              </a:extLst>
            </p:cNvPr>
            <p:cNvGrpSpPr/>
            <p:nvPr/>
          </p:nvGrpSpPr>
          <p:grpSpPr>
            <a:xfrm rot="14821905">
              <a:off x="6246518" y="4018271"/>
              <a:ext cx="100230" cy="145706"/>
              <a:chOff x="1486286" y="2038943"/>
              <a:chExt cx="392799" cy="616034"/>
            </a:xfrm>
          </p:grpSpPr>
          <p:sp>
            <p:nvSpPr>
              <p:cNvPr id="233" name="Freeform: Shape 232">
                <a:extLst>
                  <a:ext uri="{FF2B5EF4-FFF2-40B4-BE49-F238E27FC236}">
                    <a16:creationId xmlns:a16="http://schemas.microsoft.com/office/drawing/2014/main" id="{3064AD14-2394-9EF1-6790-FE9492A42B7A}"/>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4" name="Oval 233">
                <a:extLst>
                  <a:ext uri="{FF2B5EF4-FFF2-40B4-BE49-F238E27FC236}">
                    <a16:creationId xmlns:a16="http://schemas.microsoft.com/office/drawing/2014/main" id="{C418085A-76D7-E6A0-D76A-3C4D94F3509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5" name="Group 204">
              <a:extLst>
                <a:ext uri="{FF2B5EF4-FFF2-40B4-BE49-F238E27FC236}">
                  <a16:creationId xmlns:a16="http://schemas.microsoft.com/office/drawing/2014/main" id="{C0D5969E-7D6F-EA59-3058-DFF3292A7914}"/>
                </a:ext>
              </a:extLst>
            </p:cNvPr>
            <p:cNvGrpSpPr/>
            <p:nvPr/>
          </p:nvGrpSpPr>
          <p:grpSpPr>
            <a:xfrm rot="15448970">
              <a:off x="6161148" y="3873356"/>
              <a:ext cx="100230" cy="145706"/>
              <a:chOff x="4322440" y="2394671"/>
              <a:chExt cx="311463" cy="375520"/>
            </a:xfrm>
          </p:grpSpPr>
          <p:sp>
            <p:nvSpPr>
              <p:cNvPr id="231" name="Freeform: Shape 230">
                <a:extLst>
                  <a:ext uri="{FF2B5EF4-FFF2-40B4-BE49-F238E27FC236}">
                    <a16:creationId xmlns:a16="http://schemas.microsoft.com/office/drawing/2014/main" id="{B630AE34-8C22-CAEC-3390-7F3FDBEC1EA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2" name="Oval 231">
                <a:extLst>
                  <a:ext uri="{FF2B5EF4-FFF2-40B4-BE49-F238E27FC236}">
                    <a16:creationId xmlns:a16="http://schemas.microsoft.com/office/drawing/2014/main" id="{C8102B9A-EB21-6C51-7CA5-242CDBD99E0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6" name="Group 205">
              <a:extLst>
                <a:ext uri="{FF2B5EF4-FFF2-40B4-BE49-F238E27FC236}">
                  <a16:creationId xmlns:a16="http://schemas.microsoft.com/office/drawing/2014/main" id="{D31269DF-D016-1D6B-D5CA-4306469D0EED}"/>
                </a:ext>
              </a:extLst>
            </p:cNvPr>
            <p:cNvGrpSpPr/>
            <p:nvPr/>
          </p:nvGrpSpPr>
          <p:grpSpPr>
            <a:xfrm rot="14919539">
              <a:off x="6199643" y="3946935"/>
              <a:ext cx="100230" cy="145706"/>
              <a:chOff x="4322440" y="2394671"/>
              <a:chExt cx="311463" cy="375520"/>
            </a:xfrm>
          </p:grpSpPr>
          <p:sp>
            <p:nvSpPr>
              <p:cNvPr id="229" name="Freeform: Shape 228">
                <a:extLst>
                  <a:ext uri="{FF2B5EF4-FFF2-40B4-BE49-F238E27FC236}">
                    <a16:creationId xmlns:a16="http://schemas.microsoft.com/office/drawing/2014/main" id="{5ACEF78C-7411-6456-3CFE-DD7CAC75F21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0" name="Oval 229">
                <a:extLst>
                  <a:ext uri="{FF2B5EF4-FFF2-40B4-BE49-F238E27FC236}">
                    <a16:creationId xmlns:a16="http://schemas.microsoft.com/office/drawing/2014/main" id="{9A786DA7-0F67-7A63-E4DE-44F256E6027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7" name="Group 206">
              <a:extLst>
                <a:ext uri="{FF2B5EF4-FFF2-40B4-BE49-F238E27FC236}">
                  <a16:creationId xmlns:a16="http://schemas.microsoft.com/office/drawing/2014/main" id="{EDA58F02-4087-4D80-4B5B-FE15A43B545A}"/>
                </a:ext>
              </a:extLst>
            </p:cNvPr>
            <p:cNvGrpSpPr/>
            <p:nvPr/>
          </p:nvGrpSpPr>
          <p:grpSpPr>
            <a:xfrm rot="15652908">
              <a:off x="6148100" y="3791166"/>
              <a:ext cx="100230" cy="145706"/>
              <a:chOff x="1486286" y="2038943"/>
              <a:chExt cx="392799" cy="616034"/>
            </a:xfrm>
          </p:grpSpPr>
          <p:sp>
            <p:nvSpPr>
              <p:cNvPr id="227" name="Freeform: Shape 226">
                <a:extLst>
                  <a:ext uri="{FF2B5EF4-FFF2-40B4-BE49-F238E27FC236}">
                    <a16:creationId xmlns:a16="http://schemas.microsoft.com/office/drawing/2014/main" id="{99DC60E2-4779-F292-B61E-1A2235AE3D8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8" name="Oval 227">
                <a:extLst>
                  <a:ext uri="{FF2B5EF4-FFF2-40B4-BE49-F238E27FC236}">
                    <a16:creationId xmlns:a16="http://schemas.microsoft.com/office/drawing/2014/main" id="{3F47471B-B522-26B3-C7B4-F97D319F326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8" name="Group 207">
              <a:extLst>
                <a:ext uri="{FF2B5EF4-FFF2-40B4-BE49-F238E27FC236}">
                  <a16:creationId xmlns:a16="http://schemas.microsoft.com/office/drawing/2014/main" id="{A967911C-1419-63B1-D020-4880D9367468}"/>
                </a:ext>
              </a:extLst>
            </p:cNvPr>
            <p:cNvGrpSpPr/>
            <p:nvPr/>
          </p:nvGrpSpPr>
          <p:grpSpPr>
            <a:xfrm rot="10599042">
              <a:off x="6114381" y="3731102"/>
              <a:ext cx="145706" cy="100230"/>
              <a:chOff x="3622128" y="4087384"/>
              <a:chExt cx="145706" cy="100230"/>
            </a:xfrm>
          </p:grpSpPr>
          <p:grpSp>
            <p:nvGrpSpPr>
              <p:cNvPr id="223" name="Group 222">
                <a:extLst>
                  <a:ext uri="{FF2B5EF4-FFF2-40B4-BE49-F238E27FC236}">
                    <a16:creationId xmlns:a16="http://schemas.microsoft.com/office/drawing/2014/main" id="{B2727FF5-D1AB-C23B-6E27-E966911A91E4}"/>
                  </a:ext>
                </a:extLst>
              </p:cNvPr>
              <p:cNvGrpSpPr/>
              <p:nvPr/>
            </p:nvGrpSpPr>
            <p:grpSpPr>
              <a:xfrm rot="6294115">
                <a:off x="3644866" y="4064646"/>
                <a:ext cx="100230" cy="145706"/>
                <a:chOff x="4322440" y="2394671"/>
                <a:chExt cx="311463" cy="375520"/>
              </a:xfrm>
            </p:grpSpPr>
            <p:sp>
              <p:nvSpPr>
                <p:cNvPr id="225" name="Freeform: Shape 224">
                  <a:extLst>
                    <a:ext uri="{FF2B5EF4-FFF2-40B4-BE49-F238E27FC236}">
                      <a16:creationId xmlns:a16="http://schemas.microsoft.com/office/drawing/2014/main" id="{D4C23ED2-43C9-C301-1FF8-AD1D98B3EE3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6" name="Oval 225">
                  <a:extLst>
                    <a:ext uri="{FF2B5EF4-FFF2-40B4-BE49-F238E27FC236}">
                      <a16:creationId xmlns:a16="http://schemas.microsoft.com/office/drawing/2014/main" id="{543A3AE1-30F0-7B67-2562-ED44BA2BADD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24" name="Oval 223">
                <a:extLst>
                  <a:ext uri="{FF2B5EF4-FFF2-40B4-BE49-F238E27FC236}">
                    <a16:creationId xmlns:a16="http://schemas.microsoft.com/office/drawing/2014/main" id="{62A2E267-A36C-6FE5-637C-CDC5A87439EA}"/>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09" name="Group 208">
              <a:extLst>
                <a:ext uri="{FF2B5EF4-FFF2-40B4-BE49-F238E27FC236}">
                  <a16:creationId xmlns:a16="http://schemas.microsoft.com/office/drawing/2014/main" id="{84082C27-66C4-7FDB-1654-F6BE71068926}"/>
                </a:ext>
              </a:extLst>
            </p:cNvPr>
            <p:cNvGrpSpPr/>
            <p:nvPr/>
          </p:nvGrpSpPr>
          <p:grpSpPr>
            <a:xfrm rot="10599042">
              <a:off x="6235251" y="4214126"/>
              <a:ext cx="145706" cy="100230"/>
              <a:chOff x="3622128" y="4087384"/>
              <a:chExt cx="145706" cy="100230"/>
            </a:xfrm>
          </p:grpSpPr>
          <p:grpSp>
            <p:nvGrpSpPr>
              <p:cNvPr id="219" name="Group 218">
                <a:extLst>
                  <a:ext uri="{FF2B5EF4-FFF2-40B4-BE49-F238E27FC236}">
                    <a16:creationId xmlns:a16="http://schemas.microsoft.com/office/drawing/2014/main" id="{BA715033-15DE-11F0-785B-7425F3BBADA1}"/>
                  </a:ext>
                </a:extLst>
              </p:cNvPr>
              <p:cNvGrpSpPr/>
              <p:nvPr/>
            </p:nvGrpSpPr>
            <p:grpSpPr>
              <a:xfrm rot="6294115">
                <a:off x="3644866" y="4064646"/>
                <a:ext cx="100230" cy="145706"/>
                <a:chOff x="4322440" y="2394671"/>
                <a:chExt cx="311463" cy="375520"/>
              </a:xfrm>
            </p:grpSpPr>
            <p:sp>
              <p:nvSpPr>
                <p:cNvPr id="221" name="Freeform: Shape 220">
                  <a:extLst>
                    <a:ext uri="{FF2B5EF4-FFF2-40B4-BE49-F238E27FC236}">
                      <a16:creationId xmlns:a16="http://schemas.microsoft.com/office/drawing/2014/main" id="{4FB742B2-6C38-1F4C-1422-7234058713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2" name="Oval 221">
                  <a:extLst>
                    <a:ext uri="{FF2B5EF4-FFF2-40B4-BE49-F238E27FC236}">
                      <a16:creationId xmlns:a16="http://schemas.microsoft.com/office/drawing/2014/main" id="{4C3B2301-4CC2-973D-3017-3A9E1DA583E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20" name="Oval 219">
                <a:extLst>
                  <a:ext uri="{FF2B5EF4-FFF2-40B4-BE49-F238E27FC236}">
                    <a16:creationId xmlns:a16="http://schemas.microsoft.com/office/drawing/2014/main" id="{856CC65B-A968-BDBF-2D28-5F9DED9037E6}"/>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10" name="Group 209">
              <a:extLst>
                <a:ext uri="{FF2B5EF4-FFF2-40B4-BE49-F238E27FC236}">
                  <a16:creationId xmlns:a16="http://schemas.microsoft.com/office/drawing/2014/main" id="{3AEAC92B-41FD-5223-8F13-50E8E771BCEB}"/>
                </a:ext>
              </a:extLst>
            </p:cNvPr>
            <p:cNvGrpSpPr/>
            <p:nvPr/>
          </p:nvGrpSpPr>
          <p:grpSpPr>
            <a:xfrm rot="16623255">
              <a:off x="6260581" y="4457100"/>
              <a:ext cx="100230" cy="145706"/>
              <a:chOff x="4322440" y="2394671"/>
              <a:chExt cx="311463" cy="375520"/>
            </a:xfrm>
          </p:grpSpPr>
          <p:sp>
            <p:nvSpPr>
              <p:cNvPr id="217" name="Freeform: Shape 216">
                <a:extLst>
                  <a:ext uri="{FF2B5EF4-FFF2-40B4-BE49-F238E27FC236}">
                    <a16:creationId xmlns:a16="http://schemas.microsoft.com/office/drawing/2014/main" id="{FF9B1078-4BD9-903E-5BEC-DBAD7F78DCB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18" name="Oval 217">
                <a:extLst>
                  <a:ext uri="{FF2B5EF4-FFF2-40B4-BE49-F238E27FC236}">
                    <a16:creationId xmlns:a16="http://schemas.microsoft.com/office/drawing/2014/main" id="{70206871-DCB5-1A0F-223F-90DC0472740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11" name="Group 210">
              <a:extLst>
                <a:ext uri="{FF2B5EF4-FFF2-40B4-BE49-F238E27FC236}">
                  <a16:creationId xmlns:a16="http://schemas.microsoft.com/office/drawing/2014/main" id="{7FCB7AE6-2078-15B6-A9F1-D1E164F4C69E}"/>
                </a:ext>
              </a:extLst>
            </p:cNvPr>
            <p:cNvGrpSpPr/>
            <p:nvPr/>
          </p:nvGrpSpPr>
          <p:grpSpPr>
            <a:xfrm rot="15777878">
              <a:off x="6279911" y="4541160"/>
              <a:ext cx="100230" cy="145706"/>
              <a:chOff x="4322440" y="2394671"/>
              <a:chExt cx="311463" cy="375520"/>
            </a:xfrm>
          </p:grpSpPr>
          <p:sp>
            <p:nvSpPr>
              <p:cNvPr id="215" name="Freeform: Shape 214">
                <a:extLst>
                  <a:ext uri="{FF2B5EF4-FFF2-40B4-BE49-F238E27FC236}">
                    <a16:creationId xmlns:a16="http://schemas.microsoft.com/office/drawing/2014/main" id="{8EC0ABFD-68AB-0C04-F984-366250AA45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16" name="Oval 215">
                <a:extLst>
                  <a:ext uri="{FF2B5EF4-FFF2-40B4-BE49-F238E27FC236}">
                    <a16:creationId xmlns:a16="http://schemas.microsoft.com/office/drawing/2014/main" id="{DA4FB581-B456-CCB1-F31A-B369889AC7C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212" name="Group 211">
              <a:extLst>
                <a:ext uri="{FF2B5EF4-FFF2-40B4-BE49-F238E27FC236}">
                  <a16:creationId xmlns:a16="http://schemas.microsoft.com/office/drawing/2014/main" id="{2F298228-E7B8-B6FD-D565-0BEC284ECF44}"/>
                </a:ext>
              </a:extLst>
            </p:cNvPr>
            <p:cNvGrpSpPr/>
            <p:nvPr/>
          </p:nvGrpSpPr>
          <p:grpSpPr>
            <a:xfrm rot="14476891">
              <a:off x="6319018" y="4621348"/>
              <a:ext cx="100230" cy="145706"/>
              <a:chOff x="4322440" y="2394671"/>
              <a:chExt cx="311463" cy="375520"/>
            </a:xfrm>
          </p:grpSpPr>
          <p:sp>
            <p:nvSpPr>
              <p:cNvPr id="213" name="Freeform: Shape 212">
                <a:extLst>
                  <a:ext uri="{FF2B5EF4-FFF2-40B4-BE49-F238E27FC236}">
                    <a16:creationId xmlns:a16="http://schemas.microsoft.com/office/drawing/2014/main" id="{7BF680B3-AAF2-226F-C4A2-439E0760EC8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14" name="Oval 213">
                <a:extLst>
                  <a:ext uri="{FF2B5EF4-FFF2-40B4-BE49-F238E27FC236}">
                    <a16:creationId xmlns:a16="http://schemas.microsoft.com/office/drawing/2014/main" id="{2B719569-E267-938D-A273-B8EAABB77BF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12" name="Group 411">
            <a:extLst>
              <a:ext uri="{FF2B5EF4-FFF2-40B4-BE49-F238E27FC236}">
                <a16:creationId xmlns:a16="http://schemas.microsoft.com/office/drawing/2014/main" id="{8E1F8A15-0776-E3DC-BE16-9B391AF2E3A5}"/>
              </a:ext>
            </a:extLst>
          </p:cNvPr>
          <p:cNvGrpSpPr/>
          <p:nvPr/>
        </p:nvGrpSpPr>
        <p:grpSpPr>
          <a:xfrm>
            <a:off x="4933310" y="3357270"/>
            <a:ext cx="672801" cy="323141"/>
            <a:chOff x="1254773" y="3043082"/>
            <a:chExt cx="802062" cy="385224"/>
          </a:xfrm>
        </p:grpSpPr>
        <p:grpSp>
          <p:nvGrpSpPr>
            <p:cNvPr id="413" name="Group 412">
              <a:extLst>
                <a:ext uri="{FF2B5EF4-FFF2-40B4-BE49-F238E27FC236}">
                  <a16:creationId xmlns:a16="http://schemas.microsoft.com/office/drawing/2014/main" id="{03666444-AFA4-55E5-7200-511A28C23699}"/>
                </a:ext>
              </a:extLst>
            </p:cNvPr>
            <p:cNvGrpSpPr/>
            <p:nvPr/>
          </p:nvGrpSpPr>
          <p:grpSpPr>
            <a:xfrm rot="5400000">
              <a:off x="1698807" y="3005237"/>
              <a:ext cx="320183" cy="395873"/>
              <a:chOff x="2654197" y="3567210"/>
              <a:chExt cx="1227628" cy="1517833"/>
            </a:xfrm>
          </p:grpSpPr>
          <p:sp>
            <p:nvSpPr>
              <p:cNvPr id="436" name="Rectangle 435">
                <a:extLst>
                  <a:ext uri="{FF2B5EF4-FFF2-40B4-BE49-F238E27FC236}">
                    <a16:creationId xmlns:a16="http://schemas.microsoft.com/office/drawing/2014/main" id="{26D48DE0-6EAB-2F27-17C2-B4364E3970F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37" name="Rectangle 436">
                <a:extLst>
                  <a:ext uri="{FF2B5EF4-FFF2-40B4-BE49-F238E27FC236}">
                    <a16:creationId xmlns:a16="http://schemas.microsoft.com/office/drawing/2014/main" id="{CAE060F3-18AB-4864-46E6-C52E93D5B9B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438" name="Group 437">
                <a:extLst>
                  <a:ext uri="{FF2B5EF4-FFF2-40B4-BE49-F238E27FC236}">
                    <a16:creationId xmlns:a16="http://schemas.microsoft.com/office/drawing/2014/main" id="{B1DF9FA5-2683-67A0-D06E-9F88A5F01FD9}"/>
                  </a:ext>
                </a:extLst>
              </p:cNvPr>
              <p:cNvGrpSpPr/>
              <p:nvPr/>
            </p:nvGrpSpPr>
            <p:grpSpPr>
              <a:xfrm rot="2587634">
                <a:off x="3637585" y="3567210"/>
                <a:ext cx="118872" cy="722667"/>
                <a:chOff x="757634" y="4319798"/>
                <a:chExt cx="118872" cy="722667"/>
              </a:xfrm>
              <a:solidFill>
                <a:srgbClr val="E1471D"/>
              </a:solidFill>
            </p:grpSpPr>
            <p:sp>
              <p:nvSpPr>
                <p:cNvPr id="448" name="Rectangle 447">
                  <a:extLst>
                    <a:ext uri="{FF2B5EF4-FFF2-40B4-BE49-F238E27FC236}">
                      <a16:creationId xmlns:a16="http://schemas.microsoft.com/office/drawing/2014/main" id="{5115031B-3F8A-04B2-9528-3D14C2E9C7C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49" name="Rectangle 448">
                  <a:extLst>
                    <a:ext uri="{FF2B5EF4-FFF2-40B4-BE49-F238E27FC236}">
                      <a16:creationId xmlns:a16="http://schemas.microsoft.com/office/drawing/2014/main" id="{D8120ABF-1E23-0A57-5C99-64C08AA3D21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39" name="Group 438">
                <a:extLst>
                  <a:ext uri="{FF2B5EF4-FFF2-40B4-BE49-F238E27FC236}">
                    <a16:creationId xmlns:a16="http://schemas.microsoft.com/office/drawing/2014/main" id="{E3BAA533-6A16-AC87-1056-46EA4FD98864}"/>
                  </a:ext>
                </a:extLst>
              </p:cNvPr>
              <p:cNvGrpSpPr/>
              <p:nvPr/>
            </p:nvGrpSpPr>
            <p:grpSpPr>
              <a:xfrm rot="18760257">
                <a:off x="3030630" y="3599348"/>
                <a:ext cx="118872" cy="722667"/>
                <a:chOff x="757634" y="4319798"/>
                <a:chExt cx="118872" cy="722667"/>
              </a:xfrm>
              <a:solidFill>
                <a:srgbClr val="E1471D"/>
              </a:solidFill>
            </p:grpSpPr>
            <p:sp>
              <p:nvSpPr>
                <p:cNvPr id="446" name="Rectangle 445">
                  <a:extLst>
                    <a:ext uri="{FF2B5EF4-FFF2-40B4-BE49-F238E27FC236}">
                      <a16:creationId xmlns:a16="http://schemas.microsoft.com/office/drawing/2014/main" id="{8495AEF0-C998-8298-472B-21F388279A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47" name="Rectangle 446">
                  <a:extLst>
                    <a:ext uri="{FF2B5EF4-FFF2-40B4-BE49-F238E27FC236}">
                      <a16:creationId xmlns:a16="http://schemas.microsoft.com/office/drawing/2014/main" id="{812FA2EF-3936-FB71-2E3E-48211E55EA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40" name="Group 439">
                <a:extLst>
                  <a:ext uri="{FF2B5EF4-FFF2-40B4-BE49-F238E27FC236}">
                    <a16:creationId xmlns:a16="http://schemas.microsoft.com/office/drawing/2014/main" id="{2CEFD271-DD35-3A2C-288E-BE871CD4D9E5}"/>
                  </a:ext>
                </a:extLst>
              </p:cNvPr>
              <p:cNvGrpSpPr/>
              <p:nvPr/>
            </p:nvGrpSpPr>
            <p:grpSpPr>
              <a:xfrm rot="18760257">
                <a:off x="2910374" y="3708747"/>
                <a:ext cx="118873" cy="631227"/>
                <a:chOff x="757633" y="4319798"/>
                <a:chExt cx="118873" cy="631227"/>
              </a:xfrm>
              <a:solidFill>
                <a:srgbClr val="E1471D"/>
              </a:solidFill>
            </p:grpSpPr>
            <p:sp>
              <p:nvSpPr>
                <p:cNvPr id="444" name="Rectangle 443">
                  <a:extLst>
                    <a:ext uri="{FF2B5EF4-FFF2-40B4-BE49-F238E27FC236}">
                      <a16:creationId xmlns:a16="http://schemas.microsoft.com/office/drawing/2014/main" id="{AAB39494-2B33-2787-D070-90A1AE02E7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45" name="Rectangle 444">
                  <a:extLst>
                    <a:ext uri="{FF2B5EF4-FFF2-40B4-BE49-F238E27FC236}">
                      <a16:creationId xmlns:a16="http://schemas.microsoft.com/office/drawing/2014/main" id="{97168000-48D8-89AA-8D8E-43FD840FCE7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41" name="Group 440">
                <a:extLst>
                  <a:ext uri="{FF2B5EF4-FFF2-40B4-BE49-F238E27FC236}">
                    <a16:creationId xmlns:a16="http://schemas.microsoft.com/office/drawing/2014/main" id="{7A248E60-2DFC-5767-28F1-960AB1062F7A}"/>
                  </a:ext>
                </a:extLst>
              </p:cNvPr>
              <p:cNvGrpSpPr/>
              <p:nvPr/>
            </p:nvGrpSpPr>
            <p:grpSpPr>
              <a:xfrm rot="2587634">
                <a:off x="3762953" y="3668035"/>
                <a:ext cx="118872" cy="631228"/>
                <a:chOff x="757634" y="4319798"/>
                <a:chExt cx="118872" cy="631228"/>
              </a:xfrm>
              <a:solidFill>
                <a:srgbClr val="E1471D"/>
              </a:solidFill>
            </p:grpSpPr>
            <p:sp>
              <p:nvSpPr>
                <p:cNvPr id="442" name="Rectangle 441">
                  <a:extLst>
                    <a:ext uri="{FF2B5EF4-FFF2-40B4-BE49-F238E27FC236}">
                      <a16:creationId xmlns:a16="http://schemas.microsoft.com/office/drawing/2014/main" id="{D659A86C-1C36-2953-A26F-035AF5264BE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43" name="Rectangle 442">
                  <a:extLst>
                    <a:ext uri="{FF2B5EF4-FFF2-40B4-BE49-F238E27FC236}">
                      <a16:creationId xmlns:a16="http://schemas.microsoft.com/office/drawing/2014/main" id="{14D9A6E9-3F80-4A69-51F5-66562F14F7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14" name="Group 413">
              <a:extLst>
                <a:ext uri="{FF2B5EF4-FFF2-40B4-BE49-F238E27FC236}">
                  <a16:creationId xmlns:a16="http://schemas.microsoft.com/office/drawing/2014/main" id="{189DE111-0E5A-640E-7659-4C3963D197A6}"/>
                </a:ext>
              </a:extLst>
            </p:cNvPr>
            <p:cNvGrpSpPr/>
            <p:nvPr/>
          </p:nvGrpSpPr>
          <p:grpSpPr>
            <a:xfrm rot="16200000">
              <a:off x="1292617" y="3070279"/>
              <a:ext cx="320183" cy="395872"/>
              <a:chOff x="2654197" y="3567210"/>
              <a:chExt cx="1227628" cy="1517831"/>
            </a:xfrm>
          </p:grpSpPr>
          <p:sp>
            <p:nvSpPr>
              <p:cNvPr id="422" name="Rectangle 421">
                <a:extLst>
                  <a:ext uri="{FF2B5EF4-FFF2-40B4-BE49-F238E27FC236}">
                    <a16:creationId xmlns:a16="http://schemas.microsoft.com/office/drawing/2014/main" id="{BE79D0EE-C365-FB66-5749-6EDE9409625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23" name="Rectangle 422">
                <a:extLst>
                  <a:ext uri="{FF2B5EF4-FFF2-40B4-BE49-F238E27FC236}">
                    <a16:creationId xmlns:a16="http://schemas.microsoft.com/office/drawing/2014/main" id="{C1792032-2AAB-7743-8EFC-DB1FB12047BE}"/>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424" name="Group 423">
                <a:extLst>
                  <a:ext uri="{FF2B5EF4-FFF2-40B4-BE49-F238E27FC236}">
                    <a16:creationId xmlns:a16="http://schemas.microsoft.com/office/drawing/2014/main" id="{ED049041-F80C-8C18-579B-54F370BF365C}"/>
                  </a:ext>
                </a:extLst>
              </p:cNvPr>
              <p:cNvGrpSpPr/>
              <p:nvPr/>
            </p:nvGrpSpPr>
            <p:grpSpPr>
              <a:xfrm rot="2587634">
                <a:off x="3637585" y="3567210"/>
                <a:ext cx="118872" cy="722667"/>
                <a:chOff x="757634" y="4319798"/>
                <a:chExt cx="118872" cy="722667"/>
              </a:xfrm>
              <a:solidFill>
                <a:srgbClr val="E1471D"/>
              </a:solidFill>
            </p:grpSpPr>
            <p:sp>
              <p:nvSpPr>
                <p:cNvPr id="434" name="Rectangle 433">
                  <a:extLst>
                    <a:ext uri="{FF2B5EF4-FFF2-40B4-BE49-F238E27FC236}">
                      <a16:creationId xmlns:a16="http://schemas.microsoft.com/office/drawing/2014/main" id="{C2A80E76-6E80-A281-9209-673A53219B8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35" name="Rectangle 434">
                  <a:extLst>
                    <a:ext uri="{FF2B5EF4-FFF2-40B4-BE49-F238E27FC236}">
                      <a16:creationId xmlns:a16="http://schemas.microsoft.com/office/drawing/2014/main" id="{7F07EB16-9373-8E60-D37C-F14F01F43A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25" name="Group 424">
                <a:extLst>
                  <a:ext uri="{FF2B5EF4-FFF2-40B4-BE49-F238E27FC236}">
                    <a16:creationId xmlns:a16="http://schemas.microsoft.com/office/drawing/2014/main" id="{E6A419E8-77BC-470C-0FB6-63CEEE9F5152}"/>
                  </a:ext>
                </a:extLst>
              </p:cNvPr>
              <p:cNvGrpSpPr/>
              <p:nvPr/>
            </p:nvGrpSpPr>
            <p:grpSpPr>
              <a:xfrm rot="18760257">
                <a:off x="3030630" y="3599348"/>
                <a:ext cx="118872" cy="722667"/>
                <a:chOff x="757634" y="4319798"/>
                <a:chExt cx="118872" cy="722667"/>
              </a:xfrm>
              <a:solidFill>
                <a:srgbClr val="E1471D"/>
              </a:solidFill>
            </p:grpSpPr>
            <p:sp>
              <p:nvSpPr>
                <p:cNvPr id="432" name="Rectangle 431">
                  <a:extLst>
                    <a:ext uri="{FF2B5EF4-FFF2-40B4-BE49-F238E27FC236}">
                      <a16:creationId xmlns:a16="http://schemas.microsoft.com/office/drawing/2014/main" id="{7F7BC590-F6ED-4DD3-4EE1-1AB16A3290E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33" name="Rectangle 432">
                  <a:extLst>
                    <a:ext uri="{FF2B5EF4-FFF2-40B4-BE49-F238E27FC236}">
                      <a16:creationId xmlns:a16="http://schemas.microsoft.com/office/drawing/2014/main" id="{12CC3863-654F-1154-360F-9B473839925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26" name="Group 425">
                <a:extLst>
                  <a:ext uri="{FF2B5EF4-FFF2-40B4-BE49-F238E27FC236}">
                    <a16:creationId xmlns:a16="http://schemas.microsoft.com/office/drawing/2014/main" id="{97D01DDA-1590-C4C3-A5BC-83174D14D816}"/>
                  </a:ext>
                </a:extLst>
              </p:cNvPr>
              <p:cNvGrpSpPr/>
              <p:nvPr/>
            </p:nvGrpSpPr>
            <p:grpSpPr>
              <a:xfrm rot="18760257">
                <a:off x="2910374" y="3708747"/>
                <a:ext cx="118873" cy="631227"/>
                <a:chOff x="757633" y="4319798"/>
                <a:chExt cx="118873" cy="631227"/>
              </a:xfrm>
              <a:solidFill>
                <a:srgbClr val="E1471D"/>
              </a:solidFill>
            </p:grpSpPr>
            <p:sp>
              <p:nvSpPr>
                <p:cNvPr id="430" name="Rectangle 429">
                  <a:extLst>
                    <a:ext uri="{FF2B5EF4-FFF2-40B4-BE49-F238E27FC236}">
                      <a16:creationId xmlns:a16="http://schemas.microsoft.com/office/drawing/2014/main" id="{253A7BDB-CDDF-FAD4-EB98-C84881B4C70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31" name="Rectangle 430">
                  <a:extLst>
                    <a:ext uri="{FF2B5EF4-FFF2-40B4-BE49-F238E27FC236}">
                      <a16:creationId xmlns:a16="http://schemas.microsoft.com/office/drawing/2014/main" id="{D1719D70-3C35-287C-43BF-B93F173556F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27" name="Group 426">
                <a:extLst>
                  <a:ext uri="{FF2B5EF4-FFF2-40B4-BE49-F238E27FC236}">
                    <a16:creationId xmlns:a16="http://schemas.microsoft.com/office/drawing/2014/main" id="{4E5845AA-BB26-C4EE-8FFC-64833DA266ED}"/>
                  </a:ext>
                </a:extLst>
              </p:cNvPr>
              <p:cNvGrpSpPr/>
              <p:nvPr/>
            </p:nvGrpSpPr>
            <p:grpSpPr>
              <a:xfrm rot="2587634">
                <a:off x="3762953" y="3668035"/>
                <a:ext cx="118872" cy="631228"/>
                <a:chOff x="757634" y="4319798"/>
                <a:chExt cx="118872" cy="631228"/>
              </a:xfrm>
              <a:solidFill>
                <a:srgbClr val="E1471D"/>
              </a:solidFill>
            </p:grpSpPr>
            <p:sp>
              <p:nvSpPr>
                <p:cNvPr id="428" name="Rectangle 427">
                  <a:extLst>
                    <a:ext uri="{FF2B5EF4-FFF2-40B4-BE49-F238E27FC236}">
                      <a16:creationId xmlns:a16="http://schemas.microsoft.com/office/drawing/2014/main" id="{36C91C3D-3540-54AC-853D-98CF21E748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29" name="Rectangle 428">
                  <a:extLst>
                    <a:ext uri="{FF2B5EF4-FFF2-40B4-BE49-F238E27FC236}">
                      <a16:creationId xmlns:a16="http://schemas.microsoft.com/office/drawing/2014/main" id="{4982EEC3-F3B0-327F-A91A-C7FD55BACE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415" name="Straight Connector 414">
              <a:extLst>
                <a:ext uri="{FF2B5EF4-FFF2-40B4-BE49-F238E27FC236}">
                  <a16:creationId xmlns:a16="http://schemas.microsoft.com/office/drawing/2014/main" id="{6BF30316-C2FA-7A70-F8A8-FF80254495A1}"/>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16" name="Group 415">
              <a:extLst>
                <a:ext uri="{FF2B5EF4-FFF2-40B4-BE49-F238E27FC236}">
                  <a16:creationId xmlns:a16="http://schemas.microsoft.com/office/drawing/2014/main" id="{84C162A0-9A86-D027-B9EA-9CEF46D1C224}"/>
                </a:ext>
              </a:extLst>
            </p:cNvPr>
            <p:cNvGrpSpPr/>
            <p:nvPr/>
          </p:nvGrpSpPr>
          <p:grpSpPr>
            <a:xfrm>
              <a:off x="1406723" y="3150658"/>
              <a:ext cx="46010" cy="173339"/>
              <a:chOff x="1406723" y="3150658"/>
              <a:chExt cx="46010" cy="173339"/>
            </a:xfrm>
          </p:grpSpPr>
          <p:sp>
            <p:nvSpPr>
              <p:cNvPr id="420" name="Oval 419">
                <a:extLst>
                  <a:ext uri="{FF2B5EF4-FFF2-40B4-BE49-F238E27FC236}">
                    <a16:creationId xmlns:a16="http://schemas.microsoft.com/office/drawing/2014/main" id="{E09EBDA5-1729-9B6C-8685-4BA0F7EB02E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21" name="Oval 420">
                <a:extLst>
                  <a:ext uri="{FF2B5EF4-FFF2-40B4-BE49-F238E27FC236}">
                    <a16:creationId xmlns:a16="http://schemas.microsoft.com/office/drawing/2014/main" id="{0F15680B-E3CE-AC52-458C-D3F3D4047EE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17" name="Group 416">
              <a:extLst>
                <a:ext uri="{FF2B5EF4-FFF2-40B4-BE49-F238E27FC236}">
                  <a16:creationId xmlns:a16="http://schemas.microsoft.com/office/drawing/2014/main" id="{1BB21070-6DB9-822C-1FE3-F2F8BB0317EE}"/>
                </a:ext>
              </a:extLst>
            </p:cNvPr>
            <p:cNvGrpSpPr/>
            <p:nvPr/>
          </p:nvGrpSpPr>
          <p:grpSpPr>
            <a:xfrm>
              <a:off x="1843268" y="3156210"/>
              <a:ext cx="46010" cy="173339"/>
              <a:chOff x="1406723" y="3150658"/>
              <a:chExt cx="46010" cy="173339"/>
            </a:xfrm>
          </p:grpSpPr>
          <p:sp>
            <p:nvSpPr>
              <p:cNvPr id="418" name="Oval 417">
                <a:extLst>
                  <a:ext uri="{FF2B5EF4-FFF2-40B4-BE49-F238E27FC236}">
                    <a16:creationId xmlns:a16="http://schemas.microsoft.com/office/drawing/2014/main" id="{DC8389CC-6494-5D44-62D6-4DD684B4412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19" name="Oval 418">
                <a:extLst>
                  <a:ext uri="{FF2B5EF4-FFF2-40B4-BE49-F238E27FC236}">
                    <a16:creationId xmlns:a16="http://schemas.microsoft.com/office/drawing/2014/main" id="{CC9FABAC-7FFB-8466-C3E4-7E59C71C8D3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50" name="Group 449">
            <a:extLst>
              <a:ext uri="{FF2B5EF4-FFF2-40B4-BE49-F238E27FC236}">
                <a16:creationId xmlns:a16="http://schemas.microsoft.com/office/drawing/2014/main" id="{725B58CC-29A5-9160-93B8-AD5F3D7A734B}"/>
              </a:ext>
            </a:extLst>
          </p:cNvPr>
          <p:cNvGrpSpPr/>
          <p:nvPr/>
        </p:nvGrpSpPr>
        <p:grpSpPr>
          <a:xfrm>
            <a:off x="5130439" y="3482226"/>
            <a:ext cx="672801" cy="323141"/>
            <a:chOff x="1254773" y="3043082"/>
            <a:chExt cx="802062" cy="385224"/>
          </a:xfrm>
        </p:grpSpPr>
        <p:grpSp>
          <p:nvGrpSpPr>
            <p:cNvPr id="451" name="Group 450">
              <a:extLst>
                <a:ext uri="{FF2B5EF4-FFF2-40B4-BE49-F238E27FC236}">
                  <a16:creationId xmlns:a16="http://schemas.microsoft.com/office/drawing/2014/main" id="{4CCD138E-41C5-9643-3838-10420775D750}"/>
                </a:ext>
              </a:extLst>
            </p:cNvPr>
            <p:cNvGrpSpPr/>
            <p:nvPr/>
          </p:nvGrpSpPr>
          <p:grpSpPr>
            <a:xfrm rot="5400000">
              <a:off x="1698807" y="3005237"/>
              <a:ext cx="320183" cy="395873"/>
              <a:chOff x="2654197" y="3567210"/>
              <a:chExt cx="1227628" cy="1517833"/>
            </a:xfrm>
          </p:grpSpPr>
          <p:sp>
            <p:nvSpPr>
              <p:cNvPr id="474" name="Rectangle 473">
                <a:extLst>
                  <a:ext uri="{FF2B5EF4-FFF2-40B4-BE49-F238E27FC236}">
                    <a16:creationId xmlns:a16="http://schemas.microsoft.com/office/drawing/2014/main" id="{745DC61C-B414-46BE-694A-E87A65A0E49D}"/>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75" name="Rectangle 474">
                <a:extLst>
                  <a:ext uri="{FF2B5EF4-FFF2-40B4-BE49-F238E27FC236}">
                    <a16:creationId xmlns:a16="http://schemas.microsoft.com/office/drawing/2014/main" id="{4C808EDC-1223-6C22-E20F-BF46C6FFE178}"/>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476" name="Group 475">
                <a:extLst>
                  <a:ext uri="{FF2B5EF4-FFF2-40B4-BE49-F238E27FC236}">
                    <a16:creationId xmlns:a16="http://schemas.microsoft.com/office/drawing/2014/main" id="{772F8B2D-556D-8F1D-025B-152D754934C5}"/>
                  </a:ext>
                </a:extLst>
              </p:cNvPr>
              <p:cNvGrpSpPr/>
              <p:nvPr/>
            </p:nvGrpSpPr>
            <p:grpSpPr>
              <a:xfrm rot="2587634">
                <a:off x="3637585" y="3567210"/>
                <a:ext cx="118872" cy="722667"/>
                <a:chOff x="757634" y="4319798"/>
                <a:chExt cx="118872" cy="722667"/>
              </a:xfrm>
              <a:solidFill>
                <a:srgbClr val="E1471D"/>
              </a:solidFill>
            </p:grpSpPr>
            <p:sp>
              <p:nvSpPr>
                <p:cNvPr id="486" name="Rectangle 485">
                  <a:extLst>
                    <a:ext uri="{FF2B5EF4-FFF2-40B4-BE49-F238E27FC236}">
                      <a16:creationId xmlns:a16="http://schemas.microsoft.com/office/drawing/2014/main" id="{783E40D2-DE71-4C03-B28A-26BE95F8221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7" name="Rectangle 486">
                  <a:extLst>
                    <a:ext uri="{FF2B5EF4-FFF2-40B4-BE49-F238E27FC236}">
                      <a16:creationId xmlns:a16="http://schemas.microsoft.com/office/drawing/2014/main" id="{3505C379-0AFD-8956-113A-E47AEE9396F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77" name="Group 476">
                <a:extLst>
                  <a:ext uri="{FF2B5EF4-FFF2-40B4-BE49-F238E27FC236}">
                    <a16:creationId xmlns:a16="http://schemas.microsoft.com/office/drawing/2014/main" id="{C6DF0950-123D-AACC-76E9-54F10CD69AD3}"/>
                  </a:ext>
                </a:extLst>
              </p:cNvPr>
              <p:cNvGrpSpPr/>
              <p:nvPr/>
            </p:nvGrpSpPr>
            <p:grpSpPr>
              <a:xfrm rot="18760257">
                <a:off x="3030630" y="3599348"/>
                <a:ext cx="118872" cy="722667"/>
                <a:chOff x="757634" y="4319798"/>
                <a:chExt cx="118872" cy="722667"/>
              </a:xfrm>
              <a:solidFill>
                <a:srgbClr val="E1471D"/>
              </a:solidFill>
            </p:grpSpPr>
            <p:sp>
              <p:nvSpPr>
                <p:cNvPr id="484" name="Rectangle 483">
                  <a:extLst>
                    <a:ext uri="{FF2B5EF4-FFF2-40B4-BE49-F238E27FC236}">
                      <a16:creationId xmlns:a16="http://schemas.microsoft.com/office/drawing/2014/main" id="{D909D493-7930-B489-635E-F12373CCB4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5" name="Rectangle 484">
                  <a:extLst>
                    <a:ext uri="{FF2B5EF4-FFF2-40B4-BE49-F238E27FC236}">
                      <a16:creationId xmlns:a16="http://schemas.microsoft.com/office/drawing/2014/main" id="{97B40DEA-2284-68C7-56A9-80133C83553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78" name="Group 477">
                <a:extLst>
                  <a:ext uri="{FF2B5EF4-FFF2-40B4-BE49-F238E27FC236}">
                    <a16:creationId xmlns:a16="http://schemas.microsoft.com/office/drawing/2014/main" id="{13BA4CF8-18C1-244F-7241-EA46427706C6}"/>
                  </a:ext>
                </a:extLst>
              </p:cNvPr>
              <p:cNvGrpSpPr/>
              <p:nvPr/>
            </p:nvGrpSpPr>
            <p:grpSpPr>
              <a:xfrm rot="18760257">
                <a:off x="2910374" y="3708747"/>
                <a:ext cx="118873" cy="631227"/>
                <a:chOff x="757633" y="4319798"/>
                <a:chExt cx="118873" cy="631227"/>
              </a:xfrm>
              <a:solidFill>
                <a:srgbClr val="E1471D"/>
              </a:solidFill>
            </p:grpSpPr>
            <p:sp>
              <p:nvSpPr>
                <p:cNvPr id="482" name="Rectangle 481">
                  <a:extLst>
                    <a:ext uri="{FF2B5EF4-FFF2-40B4-BE49-F238E27FC236}">
                      <a16:creationId xmlns:a16="http://schemas.microsoft.com/office/drawing/2014/main" id="{5322CF39-E7E2-F725-EE62-DCEA83677D6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3" name="Rectangle 482">
                  <a:extLst>
                    <a:ext uri="{FF2B5EF4-FFF2-40B4-BE49-F238E27FC236}">
                      <a16:creationId xmlns:a16="http://schemas.microsoft.com/office/drawing/2014/main" id="{C984A557-72F2-7617-2997-6293CEA88E6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79" name="Group 478">
                <a:extLst>
                  <a:ext uri="{FF2B5EF4-FFF2-40B4-BE49-F238E27FC236}">
                    <a16:creationId xmlns:a16="http://schemas.microsoft.com/office/drawing/2014/main" id="{44B1904B-D9CD-4CCB-77F6-96777E8AB365}"/>
                  </a:ext>
                </a:extLst>
              </p:cNvPr>
              <p:cNvGrpSpPr/>
              <p:nvPr/>
            </p:nvGrpSpPr>
            <p:grpSpPr>
              <a:xfrm rot="2587634">
                <a:off x="3762953" y="3668035"/>
                <a:ext cx="118872" cy="631228"/>
                <a:chOff x="757634" y="4319798"/>
                <a:chExt cx="118872" cy="631228"/>
              </a:xfrm>
              <a:solidFill>
                <a:srgbClr val="E1471D"/>
              </a:solidFill>
            </p:grpSpPr>
            <p:sp>
              <p:nvSpPr>
                <p:cNvPr id="480" name="Rectangle 479">
                  <a:extLst>
                    <a:ext uri="{FF2B5EF4-FFF2-40B4-BE49-F238E27FC236}">
                      <a16:creationId xmlns:a16="http://schemas.microsoft.com/office/drawing/2014/main" id="{031C393F-474B-374D-AE0A-053B2DD243D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81" name="Rectangle 480">
                  <a:extLst>
                    <a:ext uri="{FF2B5EF4-FFF2-40B4-BE49-F238E27FC236}">
                      <a16:creationId xmlns:a16="http://schemas.microsoft.com/office/drawing/2014/main" id="{21DB9D27-7C55-45EC-CAF4-AEB7AAC67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52" name="Group 451">
              <a:extLst>
                <a:ext uri="{FF2B5EF4-FFF2-40B4-BE49-F238E27FC236}">
                  <a16:creationId xmlns:a16="http://schemas.microsoft.com/office/drawing/2014/main" id="{84D8E670-307D-5912-2D62-0671119C486B}"/>
                </a:ext>
              </a:extLst>
            </p:cNvPr>
            <p:cNvGrpSpPr/>
            <p:nvPr/>
          </p:nvGrpSpPr>
          <p:grpSpPr>
            <a:xfrm rot="16200000">
              <a:off x="1292617" y="3070279"/>
              <a:ext cx="320183" cy="395872"/>
              <a:chOff x="2654197" y="3567210"/>
              <a:chExt cx="1227628" cy="1517831"/>
            </a:xfrm>
          </p:grpSpPr>
          <p:sp>
            <p:nvSpPr>
              <p:cNvPr id="460" name="Rectangle 459">
                <a:extLst>
                  <a:ext uri="{FF2B5EF4-FFF2-40B4-BE49-F238E27FC236}">
                    <a16:creationId xmlns:a16="http://schemas.microsoft.com/office/drawing/2014/main" id="{7B4336C8-4C35-FA74-CE20-89AE6DDEBAB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61" name="Rectangle 460">
                <a:extLst>
                  <a:ext uri="{FF2B5EF4-FFF2-40B4-BE49-F238E27FC236}">
                    <a16:creationId xmlns:a16="http://schemas.microsoft.com/office/drawing/2014/main" id="{AB12ACA8-CC52-9A76-5DF5-80EEC44C6397}"/>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462" name="Group 461">
                <a:extLst>
                  <a:ext uri="{FF2B5EF4-FFF2-40B4-BE49-F238E27FC236}">
                    <a16:creationId xmlns:a16="http://schemas.microsoft.com/office/drawing/2014/main" id="{9B11C6CB-AFBC-1454-9693-70C3502FC96C}"/>
                  </a:ext>
                </a:extLst>
              </p:cNvPr>
              <p:cNvGrpSpPr/>
              <p:nvPr/>
            </p:nvGrpSpPr>
            <p:grpSpPr>
              <a:xfrm rot="2587634">
                <a:off x="3637585" y="3567210"/>
                <a:ext cx="118872" cy="722667"/>
                <a:chOff x="757634" y="4319798"/>
                <a:chExt cx="118872" cy="722667"/>
              </a:xfrm>
              <a:solidFill>
                <a:srgbClr val="E1471D"/>
              </a:solidFill>
            </p:grpSpPr>
            <p:sp>
              <p:nvSpPr>
                <p:cNvPr id="472" name="Rectangle 471">
                  <a:extLst>
                    <a:ext uri="{FF2B5EF4-FFF2-40B4-BE49-F238E27FC236}">
                      <a16:creationId xmlns:a16="http://schemas.microsoft.com/office/drawing/2014/main" id="{EF3611DF-2BCB-1236-76F6-9C4879176B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73" name="Rectangle 472">
                  <a:extLst>
                    <a:ext uri="{FF2B5EF4-FFF2-40B4-BE49-F238E27FC236}">
                      <a16:creationId xmlns:a16="http://schemas.microsoft.com/office/drawing/2014/main" id="{3ABEF891-3CA8-72BE-0CC9-E09BEC5898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63" name="Group 462">
                <a:extLst>
                  <a:ext uri="{FF2B5EF4-FFF2-40B4-BE49-F238E27FC236}">
                    <a16:creationId xmlns:a16="http://schemas.microsoft.com/office/drawing/2014/main" id="{77F59B6D-C4EC-AB08-C836-65963D0A6399}"/>
                  </a:ext>
                </a:extLst>
              </p:cNvPr>
              <p:cNvGrpSpPr/>
              <p:nvPr/>
            </p:nvGrpSpPr>
            <p:grpSpPr>
              <a:xfrm rot="18760257">
                <a:off x="3030630" y="3599348"/>
                <a:ext cx="118872" cy="722667"/>
                <a:chOff x="757634" y="4319798"/>
                <a:chExt cx="118872" cy="722667"/>
              </a:xfrm>
              <a:solidFill>
                <a:srgbClr val="E1471D"/>
              </a:solidFill>
            </p:grpSpPr>
            <p:sp>
              <p:nvSpPr>
                <p:cNvPr id="470" name="Rectangle 469">
                  <a:extLst>
                    <a:ext uri="{FF2B5EF4-FFF2-40B4-BE49-F238E27FC236}">
                      <a16:creationId xmlns:a16="http://schemas.microsoft.com/office/drawing/2014/main" id="{8B30468B-F5B3-ADC3-6FA9-CD5A4F1F2AD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71" name="Rectangle 470">
                  <a:extLst>
                    <a:ext uri="{FF2B5EF4-FFF2-40B4-BE49-F238E27FC236}">
                      <a16:creationId xmlns:a16="http://schemas.microsoft.com/office/drawing/2014/main" id="{6973A1FE-5385-BB2D-C9BE-E302272633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64" name="Group 463">
                <a:extLst>
                  <a:ext uri="{FF2B5EF4-FFF2-40B4-BE49-F238E27FC236}">
                    <a16:creationId xmlns:a16="http://schemas.microsoft.com/office/drawing/2014/main" id="{5FE823C2-9B1E-2686-4A0E-6AD0D39AD2AA}"/>
                  </a:ext>
                </a:extLst>
              </p:cNvPr>
              <p:cNvGrpSpPr/>
              <p:nvPr/>
            </p:nvGrpSpPr>
            <p:grpSpPr>
              <a:xfrm rot="18760257">
                <a:off x="2910374" y="3708747"/>
                <a:ext cx="118873" cy="631227"/>
                <a:chOff x="757633" y="4319798"/>
                <a:chExt cx="118873" cy="631227"/>
              </a:xfrm>
              <a:solidFill>
                <a:srgbClr val="E1471D"/>
              </a:solidFill>
            </p:grpSpPr>
            <p:sp>
              <p:nvSpPr>
                <p:cNvPr id="468" name="Rectangle 467">
                  <a:extLst>
                    <a:ext uri="{FF2B5EF4-FFF2-40B4-BE49-F238E27FC236}">
                      <a16:creationId xmlns:a16="http://schemas.microsoft.com/office/drawing/2014/main" id="{272190C5-D019-941F-876A-4BCCA3F9ED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69" name="Rectangle 468">
                  <a:extLst>
                    <a:ext uri="{FF2B5EF4-FFF2-40B4-BE49-F238E27FC236}">
                      <a16:creationId xmlns:a16="http://schemas.microsoft.com/office/drawing/2014/main" id="{532330D9-7FA2-A79C-9055-A9561858FF7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65" name="Group 464">
                <a:extLst>
                  <a:ext uri="{FF2B5EF4-FFF2-40B4-BE49-F238E27FC236}">
                    <a16:creationId xmlns:a16="http://schemas.microsoft.com/office/drawing/2014/main" id="{C6859B1A-84FE-18F4-BE6C-2C155EB7B594}"/>
                  </a:ext>
                </a:extLst>
              </p:cNvPr>
              <p:cNvGrpSpPr/>
              <p:nvPr/>
            </p:nvGrpSpPr>
            <p:grpSpPr>
              <a:xfrm rot="2587634">
                <a:off x="3762953" y="3668035"/>
                <a:ext cx="118872" cy="631228"/>
                <a:chOff x="757634" y="4319798"/>
                <a:chExt cx="118872" cy="631228"/>
              </a:xfrm>
              <a:solidFill>
                <a:srgbClr val="E1471D"/>
              </a:solidFill>
            </p:grpSpPr>
            <p:sp>
              <p:nvSpPr>
                <p:cNvPr id="466" name="Rectangle 465">
                  <a:extLst>
                    <a:ext uri="{FF2B5EF4-FFF2-40B4-BE49-F238E27FC236}">
                      <a16:creationId xmlns:a16="http://schemas.microsoft.com/office/drawing/2014/main" id="{34E99FB4-ADAF-9D1B-34D7-33BAAC3C33C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67" name="Rectangle 466">
                  <a:extLst>
                    <a:ext uri="{FF2B5EF4-FFF2-40B4-BE49-F238E27FC236}">
                      <a16:creationId xmlns:a16="http://schemas.microsoft.com/office/drawing/2014/main" id="{EEBE243B-533A-C7CE-741A-FFFDD678404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453" name="Straight Connector 452">
              <a:extLst>
                <a:ext uri="{FF2B5EF4-FFF2-40B4-BE49-F238E27FC236}">
                  <a16:creationId xmlns:a16="http://schemas.microsoft.com/office/drawing/2014/main" id="{645E0F4D-931D-FD01-F258-AEF4A3407BAC}"/>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54" name="Group 453">
              <a:extLst>
                <a:ext uri="{FF2B5EF4-FFF2-40B4-BE49-F238E27FC236}">
                  <a16:creationId xmlns:a16="http://schemas.microsoft.com/office/drawing/2014/main" id="{AFA690C9-7480-D13F-E9D8-4C73785B0649}"/>
                </a:ext>
              </a:extLst>
            </p:cNvPr>
            <p:cNvGrpSpPr/>
            <p:nvPr/>
          </p:nvGrpSpPr>
          <p:grpSpPr>
            <a:xfrm>
              <a:off x="1406723" y="3150658"/>
              <a:ext cx="46010" cy="173339"/>
              <a:chOff x="1406723" y="3150658"/>
              <a:chExt cx="46010" cy="173339"/>
            </a:xfrm>
          </p:grpSpPr>
          <p:sp>
            <p:nvSpPr>
              <p:cNvPr id="458" name="Oval 457">
                <a:extLst>
                  <a:ext uri="{FF2B5EF4-FFF2-40B4-BE49-F238E27FC236}">
                    <a16:creationId xmlns:a16="http://schemas.microsoft.com/office/drawing/2014/main" id="{5534CCB4-5AF6-3870-CCBA-0FEDC9F26C4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59" name="Oval 458">
                <a:extLst>
                  <a:ext uri="{FF2B5EF4-FFF2-40B4-BE49-F238E27FC236}">
                    <a16:creationId xmlns:a16="http://schemas.microsoft.com/office/drawing/2014/main" id="{BF78A140-D35B-1DDC-F813-67CAF792BB3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55" name="Group 454">
              <a:extLst>
                <a:ext uri="{FF2B5EF4-FFF2-40B4-BE49-F238E27FC236}">
                  <a16:creationId xmlns:a16="http://schemas.microsoft.com/office/drawing/2014/main" id="{A43E218D-4344-DB40-F3A3-59CEA9D71F2F}"/>
                </a:ext>
              </a:extLst>
            </p:cNvPr>
            <p:cNvGrpSpPr/>
            <p:nvPr/>
          </p:nvGrpSpPr>
          <p:grpSpPr>
            <a:xfrm>
              <a:off x="1843268" y="3156210"/>
              <a:ext cx="46010" cy="173339"/>
              <a:chOff x="1406723" y="3150658"/>
              <a:chExt cx="46010" cy="173339"/>
            </a:xfrm>
          </p:grpSpPr>
          <p:sp>
            <p:nvSpPr>
              <p:cNvPr id="456" name="Oval 455">
                <a:extLst>
                  <a:ext uri="{FF2B5EF4-FFF2-40B4-BE49-F238E27FC236}">
                    <a16:creationId xmlns:a16="http://schemas.microsoft.com/office/drawing/2014/main" id="{A9D9B0F8-9177-9F0E-AE71-2CF969A957C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57" name="Oval 456">
                <a:extLst>
                  <a:ext uri="{FF2B5EF4-FFF2-40B4-BE49-F238E27FC236}">
                    <a16:creationId xmlns:a16="http://schemas.microsoft.com/office/drawing/2014/main" id="{76847EC3-796C-6F84-9F11-87EACF12C51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88" name="Group 487">
            <a:extLst>
              <a:ext uri="{FF2B5EF4-FFF2-40B4-BE49-F238E27FC236}">
                <a16:creationId xmlns:a16="http://schemas.microsoft.com/office/drawing/2014/main" id="{BB510D1B-138D-A95C-1712-0D4EE84E7894}"/>
              </a:ext>
            </a:extLst>
          </p:cNvPr>
          <p:cNvGrpSpPr/>
          <p:nvPr/>
        </p:nvGrpSpPr>
        <p:grpSpPr>
          <a:xfrm>
            <a:off x="5241986" y="3590171"/>
            <a:ext cx="672801" cy="323141"/>
            <a:chOff x="1254773" y="3043082"/>
            <a:chExt cx="802062" cy="385224"/>
          </a:xfrm>
        </p:grpSpPr>
        <p:grpSp>
          <p:nvGrpSpPr>
            <p:cNvPr id="489" name="Group 488">
              <a:extLst>
                <a:ext uri="{FF2B5EF4-FFF2-40B4-BE49-F238E27FC236}">
                  <a16:creationId xmlns:a16="http://schemas.microsoft.com/office/drawing/2014/main" id="{06051016-F14B-B4AD-D218-0EC1DA0C19E5}"/>
                </a:ext>
              </a:extLst>
            </p:cNvPr>
            <p:cNvGrpSpPr/>
            <p:nvPr/>
          </p:nvGrpSpPr>
          <p:grpSpPr>
            <a:xfrm rot="5400000">
              <a:off x="1698807" y="3005237"/>
              <a:ext cx="320183" cy="395873"/>
              <a:chOff x="2654197" y="3567210"/>
              <a:chExt cx="1227628" cy="1517833"/>
            </a:xfrm>
          </p:grpSpPr>
          <p:sp>
            <p:nvSpPr>
              <p:cNvPr id="512" name="Rectangle 511">
                <a:extLst>
                  <a:ext uri="{FF2B5EF4-FFF2-40B4-BE49-F238E27FC236}">
                    <a16:creationId xmlns:a16="http://schemas.microsoft.com/office/drawing/2014/main" id="{9BC671B5-559F-4950-EFC0-7CE6284DD70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13" name="Rectangle 512">
                <a:extLst>
                  <a:ext uri="{FF2B5EF4-FFF2-40B4-BE49-F238E27FC236}">
                    <a16:creationId xmlns:a16="http://schemas.microsoft.com/office/drawing/2014/main" id="{03BB1368-5BBE-957C-B1EC-E965BD98FCD6}"/>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14" name="Group 513">
                <a:extLst>
                  <a:ext uri="{FF2B5EF4-FFF2-40B4-BE49-F238E27FC236}">
                    <a16:creationId xmlns:a16="http://schemas.microsoft.com/office/drawing/2014/main" id="{2EA94AD7-B295-44FE-8AFE-0523521EAAB3}"/>
                  </a:ext>
                </a:extLst>
              </p:cNvPr>
              <p:cNvGrpSpPr/>
              <p:nvPr/>
            </p:nvGrpSpPr>
            <p:grpSpPr>
              <a:xfrm rot="2587634">
                <a:off x="3637585" y="3567210"/>
                <a:ext cx="118872" cy="722667"/>
                <a:chOff x="757634" y="4319798"/>
                <a:chExt cx="118872" cy="722667"/>
              </a:xfrm>
              <a:solidFill>
                <a:srgbClr val="E1471D"/>
              </a:solidFill>
            </p:grpSpPr>
            <p:sp>
              <p:nvSpPr>
                <p:cNvPr id="524" name="Rectangle 523">
                  <a:extLst>
                    <a:ext uri="{FF2B5EF4-FFF2-40B4-BE49-F238E27FC236}">
                      <a16:creationId xmlns:a16="http://schemas.microsoft.com/office/drawing/2014/main" id="{EA54DC65-7F5A-6FF4-0045-1DFB14450E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5" name="Rectangle 524">
                  <a:extLst>
                    <a:ext uri="{FF2B5EF4-FFF2-40B4-BE49-F238E27FC236}">
                      <a16:creationId xmlns:a16="http://schemas.microsoft.com/office/drawing/2014/main" id="{42C337F6-CEAC-DFDB-3AC9-B3FAB20ADD7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15" name="Group 514">
                <a:extLst>
                  <a:ext uri="{FF2B5EF4-FFF2-40B4-BE49-F238E27FC236}">
                    <a16:creationId xmlns:a16="http://schemas.microsoft.com/office/drawing/2014/main" id="{DAE1D7EA-1A8B-499A-90A8-AEB1D19B80A0}"/>
                  </a:ext>
                </a:extLst>
              </p:cNvPr>
              <p:cNvGrpSpPr/>
              <p:nvPr/>
            </p:nvGrpSpPr>
            <p:grpSpPr>
              <a:xfrm rot="18760257">
                <a:off x="3030630" y="3599348"/>
                <a:ext cx="118872" cy="722667"/>
                <a:chOff x="757634" y="4319798"/>
                <a:chExt cx="118872" cy="722667"/>
              </a:xfrm>
              <a:solidFill>
                <a:srgbClr val="E1471D"/>
              </a:solidFill>
            </p:grpSpPr>
            <p:sp>
              <p:nvSpPr>
                <p:cNvPr id="522" name="Rectangle 521">
                  <a:extLst>
                    <a:ext uri="{FF2B5EF4-FFF2-40B4-BE49-F238E27FC236}">
                      <a16:creationId xmlns:a16="http://schemas.microsoft.com/office/drawing/2014/main" id="{2324422C-D962-FA72-0619-10F6C1C6FA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3" name="Rectangle 522">
                  <a:extLst>
                    <a:ext uri="{FF2B5EF4-FFF2-40B4-BE49-F238E27FC236}">
                      <a16:creationId xmlns:a16="http://schemas.microsoft.com/office/drawing/2014/main" id="{925D2445-DC2F-D44E-C012-38B23D399E5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16" name="Group 515">
                <a:extLst>
                  <a:ext uri="{FF2B5EF4-FFF2-40B4-BE49-F238E27FC236}">
                    <a16:creationId xmlns:a16="http://schemas.microsoft.com/office/drawing/2014/main" id="{2AE3BC89-FD0B-BBF3-DCA4-20240EB2CA29}"/>
                  </a:ext>
                </a:extLst>
              </p:cNvPr>
              <p:cNvGrpSpPr/>
              <p:nvPr/>
            </p:nvGrpSpPr>
            <p:grpSpPr>
              <a:xfrm rot="18760257">
                <a:off x="2910374" y="3708747"/>
                <a:ext cx="118873" cy="631227"/>
                <a:chOff x="757633" y="4319798"/>
                <a:chExt cx="118873" cy="631227"/>
              </a:xfrm>
              <a:solidFill>
                <a:srgbClr val="E1471D"/>
              </a:solidFill>
            </p:grpSpPr>
            <p:sp>
              <p:nvSpPr>
                <p:cNvPr id="520" name="Rectangle 519">
                  <a:extLst>
                    <a:ext uri="{FF2B5EF4-FFF2-40B4-BE49-F238E27FC236}">
                      <a16:creationId xmlns:a16="http://schemas.microsoft.com/office/drawing/2014/main" id="{00E627D3-B725-2CFA-C811-46309A9C400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21" name="Rectangle 520">
                  <a:extLst>
                    <a:ext uri="{FF2B5EF4-FFF2-40B4-BE49-F238E27FC236}">
                      <a16:creationId xmlns:a16="http://schemas.microsoft.com/office/drawing/2014/main" id="{E319BB6F-DA5D-36FE-1A1E-72A8FA263F8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17" name="Group 516">
                <a:extLst>
                  <a:ext uri="{FF2B5EF4-FFF2-40B4-BE49-F238E27FC236}">
                    <a16:creationId xmlns:a16="http://schemas.microsoft.com/office/drawing/2014/main" id="{CD4F77DD-0A3C-051B-5C28-6C77DA70FE4D}"/>
                  </a:ext>
                </a:extLst>
              </p:cNvPr>
              <p:cNvGrpSpPr/>
              <p:nvPr/>
            </p:nvGrpSpPr>
            <p:grpSpPr>
              <a:xfrm rot="2587634">
                <a:off x="3762953" y="3668035"/>
                <a:ext cx="118872" cy="631228"/>
                <a:chOff x="757634" y="4319798"/>
                <a:chExt cx="118872" cy="631228"/>
              </a:xfrm>
              <a:solidFill>
                <a:srgbClr val="E1471D"/>
              </a:solidFill>
            </p:grpSpPr>
            <p:sp>
              <p:nvSpPr>
                <p:cNvPr id="518" name="Rectangle 517">
                  <a:extLst>
                    <a:ext uri="{FF2B5EF4-FFF2-40B4-BE49-F238E27FC236}">
                      <a16:creationId xmlns:a16="http://schemas.microsoft.com/office/drawing/2014/main" id="{FC9ADC0C-DFD6-7BA2-2D8F-1AE7256B53D9}"/>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19" name="Rectangle 518">
                  <a:extLst>
                    <a:ext uri="{FF2B5EF4-FFF2-40B4-BE49-F238E27FC236}">
                      <a16:creationId xmlns:a16="http://schemas.microsoft.com/office/drawing/2014/main" id="{F9ED26E5-A810-672F-3952-6AFF3C47F1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490" name="Group 489">
              <a:extLst>
                <a:ext uri="{FF2B5EF4-FFF2-40B4-BE49-F238E27FC236}">
                  <a16:creationId xmlns:a16="http://schemas.microsoft.com/office/drawing/2014/main" id="{62AF1244-1AF1-D7F6-6AC1-B033C998B3A8}"/>
                </a:ext>
              </a:extLst>
            </p:cNvPr>
            <p:cNvGrpSpPr/>
            <p:nvPr/>
          </p:nvGrpSpPr>
          <p:grpSpPr>
            <a:xfrm rot="16200000">
              <a:off x="1292617" y="3070279"/>
              <a:ext cx="320183" cy="395872"/>
              <a:chOff x="2654197" y="3567210"/>
              <a:chExt cx="1227628" cy="1517831"/>
            </a:xfrm>
          </p:grpSpPr>
          <p:sp>
            <p:nvSpPr>
              <p:cNvPr id="498" name="Rectangle 497">
                <a:extLst>
                  <a:ext uri="{FF2B5EF4-FFF2-40B4-BE49-F238E27FC236}">
                    <a16:creationId xmlns:a16="http://schemas.microsoft.com/office/drawing/2014/main" id="{CAD4AC9C-49FF-21E7-F7ED-AFD95B918E8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9" name="Rectangle 498">
                <a:extLst>
                  <a:ext uri="{FF2B5EF4-FFF2-40B4-BE49-F238E27FC236}">
                    <a16:creationId xmlns:a16="http://schemas.microsoft.com/office/drawing/2014/main" id="{2822F413-A53E-05A0-CD67-C85BAF75CED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00" name="Group 499">
                <a:extLst>
                  <a:ext uri="{FF2B5EF4-FFF2-40B4-BE49-F238E27FC236}">
                    <a16:creationId xmlns:a16="http://schemas.microsoft.com/office/drawing/2014/main" id="{21104C17-0452-DE4A-F35F-BC1DF2E0E036}"/>
                  </a:ext>
                </a:extLst>
              </p:cNvPr>
              <p:cNvGrpSpPr/>
              <p:nvPr/>
            </p:nvGrpSpPr>
            <p:grpSpPr>
              <a:xfrm rot="2587634">
                <a:off x="3637585" y="3567210"/>
                <a:ext cx="118872" cy="722667"/>
                <a:chOff x="757634" y="4319798"/>
                <a:chExt cx="118872" cy="722667"/>
              </a:xfrm>
              <a:solidFill>
                <a:srgbClr val="E1471D"/>
              </a:solidFill>
            </p:grpSpPr>
            <p:sp>
              <p:nvSpPr>
                <p:cNvPr id="510" name="Rectangle 509">
                  <a:extLst>
                    <a:ext uri="{FF2B5EF4-FFF2-40B4-BE49-F238E27FC236}">
                      <a16:creationId xmlns:a16="http://schemas.microsoft.com/office/drawing/2014/main" id="{BB27D807-8267-F4E7-64D6-B4ADE4CC58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11" name="Rectangle 510">
                  <a:extLst>
                    <a:ext uri="{FF2B5EF4-FFF2-40B4-BE49-F238E27FC236}">
                      <a16:creationId xmlns:a16="http://schemas.microsoft.com/office/drawing/2014/main" id="{C336239F-4908-4F96-9BA4-9817B30AACB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01" name="Group 500">
                <a:extLst>
                  <a:ext uri="{FF2B5EF4-FFF2-40B4-BE49-F238E27FC236}">
                    <a16:creationId xmlns:a16="http://schemas.microsoft.com/office/drawing/2014/main" id="{B113742A-875C-82F1-22B2-3C1968C0425E}"/>
                  </a:ext>
                </a:extLst>
              </p:cNvPr>
              <p:cNvGrpSpPr/>
              <p:nvPr/>
            </p:nvGrpSpPr>
            <p:grpSpPr>
              <a:xfrm rot="18760257">
                <a:off x="3030630" y="3599348"/>
                <a:ext cx="118872" cy="722667"/>
                <a:chOff x="757634" y="4319798"/>
                <a:chExt cx="118872" cy="722667"/>
              </a:xfrm>
              <a:solidFill>
                <a:srgbClr val="E1471D"/>
              </a:solidFill>
            </p:grpSpPr>
            <p:sp>
              <p:nvSpPr>
                <p:cNvPr id="508" name="Rectangle 507">
                  <a:extLst>
                    <a:ext uri="{FF2B5EF4-FFF2-40B4-BE49-F238E27FC236}">
                      <a16:creationId xmlns:a16="http://schemas.microsoft.com/office/drawing/2014/main" id="{31F6A83A-9CB1-44BB-8D76-A07049FD62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9" name="Rectangle 508">
                  <a:extLst>
                    <a:ext uri="{FF2B5EF4-FFF2-40B4-BE49-F238E27FC236}">
                      <a16:creationId xmlns:a16="http://schemas.microsoft.com/office/drawing/2014/main" id="{1116B3C6-6C6D-58BB-2B62-8DC623045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02" name="Group 501">
                <a:extLst>
                  <a:ext uri="{FF2B5EF4-FFF2-40B4-BE49-F238E27FC236}">
                    <a16:creationId xmlns:a16="http://schemas.microsoft.com/office/drawing/2014/main" id="{943F49E2-BBD5-7B0D-055F-2F1654F8FFBB}"/>
                  </a:ext>
                </a:extLst>
              </p:cNvPr>
              <p:cNvGrpSpPr/>
              <p:nvPr/>
            </p:nvGrpSpPr>
            <p:grpSpPr>
              <a:xfrm rot="18760257">
                <a:off x="2910374" y="3708747"/>
                <a:ext cx="118873" cy="631227"/>
                <a:chOff x="757633" y="4319798"/>
                <a:chExt cx="118873" cy="631227"/>
              </a:xfrm>
              <a:solidFill>
                <a:srgbClr val="E1471D"/>
              </a:solidFill>
            </p:grpSpPr>
            <p:sp>
              <p:nvSpPr>
                <p:cNvPr id="506" name="Rectangle 505">
                  <a:extLst>
                    <a:ext uri="{FF2B5EF4-FFF2-40B4-BE49-F238E27FC236}">
                      <a16:creationId xmlns:a16="http://schemas.microsoft.com/office/drawing/2014/main" id="{DC54033C-8CB5-4980-2D3C-FD828AF9B1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7" name="Rectangle 506">
                  <a:extLst>
                    <a:ext uri="{FF2B5EF4-FFF2-40B4-BE49-F238E27FC236}">
                      <a16:creationId xmlns:a16="http://schemas.microsoft.com/office/drawing/2014/main" id="{225B7F8D-6516-1A4D-7A8B-1CA2649FFD2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03" name="Group 502">
                <a:extLst>
                  <a:ext uri="{FF2B5EF4-FFF2-40B4-BE49-F238E27FC236}">
                    <a16:creationId xmlns:a16="http://schemas.microsoft.com/office/drawing/2014/main" id="{00447B1D-2997-8C37-6AEA-837E5A2834FB}"/>
                  </a:ext>
                </a:extLst>
              </p:cNvPr>
              <p:cNvGrpSpPr/>
              <p:nvPr/>
            </p:nvGrpSpPr>
            <p:grpSpPr>
              <a:xfrm rot="2587634">
                <a:off x="3762953" y="3668035"/>
                <a:ext cx="118872" cy="631228"/>
                <a:chOff x="757634" y="4319798"/>
                <a:chExt cx="118872" cy="631228"/>
              </a:xfrm>
              <a:solidFill>
                <a:srgbClr val="E1471D"/>
              </a:solidFill>
            </p:grpSpPr>
            <p:sp>
              <p:nvSpPr>
                <p:cNvPr id="504" name="Rectangle 503">
                  <a:extLst>
                    <a:ext uri="{FF2B5EF4-FFF2-40B4-BE49-F238E27FC236}">
                      <a16:creationId xmlns:a16="http://schemas.microsoft.com/office/drawing/2014/main" id="{A0483439-8A8A-4F92-B712-8702CE229C5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05" name="Rectangle 504">
                  <a:extLst>
                    <a:ext uri="{FF2B5EF4-FFF2-40B4-BE49-F238E27FC236}">
                      <a16:creationId xmlns:a16="http://schemas.microsoft.com/office/drawing/2014/main" id="{C44FE50D-306B-D7AA-D0D6-06C796CF107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491" name="Straight Connector 490">
              <a:extLst>
                <a:ext uri="{FF2B5EF4-FFF2-40B4-BE49-F238E27FC236}">
                  <a16:creationId xmlns:a16="http://schemas.microsoft.com/office/drawing/2014/main" id="{A53656F7-2D39-E595-7313-10DD6CE1212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92" name="Group 491">
              <a:extLst>
                <a:ext uri="{FF2B5EF4-FFF2-40B4-BE49-F238E27FC236}">
                  <a16:creationId xmlns:a16="http://schemas.microsoft.com/office/drawing/2014/main" id="{DF73C9E9-E49A-6E0B-1B9E-85A4054E2CB9}"/>
                </a:ext>
              </a:extLst>
            </p:cNvPr>
            <p:cNvGrpSpPr/>
            <p:nvPr/>
          </p:nvGrpSpPr>
          <p:grpSpPr>
            <a:xfrm>
              <a:off x="1406723" y="3150658"/>
              <a:ext cx="46010" cy="173339"/>
              <a:chOff x="1406723" y="3150658"/>
              <a:chExt cx="46010" cy="173339"/>
            </a:xfrm>
          </p:grpSpPr>
          <p:sp>
            <p:nvSpPr>
              <p:cNvPr id="496" name="Oval 495">
                <a:extLst>
                  <a:ext uri="{FF2B5EF4-FFF2-40B4-BE49-F238E27FC236}">
                    <a16:creationId xmlns:a16="http://schemas.microsoft.com/office/drawing/2014/main" id="{2CFB54C7-3C4E-2C36-AC00-85021CAE642D}"/>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7" name="Oval 496">
                <a:extLst>
                  <a:ext uri="{FF2B5EF4-FFF2-40B4-BE49-F238E27FC236}">
                    <a16:creationId xmlns:a16="http://schemas.microsoft.com/office/drawing/2014/main" id="{9CC119BC-E2BF-5A9A-97C5-B973A4DBFD8B}"/>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493" name="Group 492">
              <a:extLst>
                <a:ext uri="{FF2B5EF4-FFF2-40B4-BE49-F238E27FC236}">
                  <a16:creationId xmlns:a16="http://schemas.microsoft.com/office/drawing/2014/main" id="{FBDAD90C-2504-4891-1F26-00799BDBE380}"/>
                </a:ext>
              </a:extLst>
            </p:cNvPr>
            <p:cNvGrpSpPr/>
            <p:nvPr/>
          </p:nvGrpSpPr>
          <p:grpSpPr>
            <a:xfrm>
              <a:off x="1843268" y="3156210"/>
              <a:ext cx="46010" cy="173339"/>
              <a:chOff x="1406723" y="3150658"/>
              <a:chExt cx="46010" cy="173339"/>
            </a:xfrm>
          </p:grpSpPr>
          <p:sp>
            <p:nvSpPr>
              <p:cNvPr id="494" name="Oval 493">
                <a:extLst>
                  <a:ext uri="{FF2B5EF4-FFF2-40B4-BE49-F238E27FC236}">
                    <a16:creationId xmlns:a16="http://schemas.microsoft.com/office/drawing/2014/main" id="{072C34DD-4A3B-7B12-E5A9-077B2D5AECF6}"/>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495" name="Oval 494">
                <a:extLst>
                  <a:ext uri="{FF2B5EF4-FFF2-40B4-BE49-F238E27FC236}">
                    <a16:creationId xmlns:a16="http://schemas.microsoft.com/office/drawing/2014/main" id="{1DCC58FE-8F42-0ECA-F363-95DA992E1B1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26" name="Group 525">
            <a:extLst>
              <a:ext uri="{FF2B5EF4-FFF2-40B4-BE49-F238E27FC236}">
                <a16:creationId xmlns:a16="http://schemas.microsoft.com/office/drawing/2014/main" id="{E573C31C-57E0-DD7A-3037-07A044465464}"/>
              </a:ext>
            </a:extLst>
          </p:cNvPr>
          <p:cNvGrpSpPr/>
          <p:nvPr/>
        </p:nvGrpSpPr>
        <p:grpSpPr>
          <a:xfrm>
            <a:off x="3534199" y="3624348"/>
            <a:ext cx="549090" cy="1378546"/>
            <a:chOff x="3122075" y="3222696"/>
            <a:chExt cx="549090" cy="1378546"/>
          </a:xfrm>
        </p:grpSpPr>
        <p:grpSp>
          <p:nvGrpSpPr>
            <p:cNvPr id="527" name="Group 526">
              <a:extLst>
                <a:ext uri="{FF2B5EF4-FFF2-40B4-BE49-F238E27FC236}">
                  <a16:creationId xmlns:a16="http://schemas.microsoft.com/office/drawing/2014/main" id="{F788FBA4-7AF0-2438-2B73-D828CB2AADC4}"/>
                </a:ext>
              </a:extLst>
            </p:cNvPr>
            <p:cNvGrpSpPr/>
            <p:nvPr/>
          </p:nvGrpSpPr>
          <p:grpSpPr>
            <a:xfrm>
              <a:off x="3122075" y="3234766"/>
              <a:ext cx="506962" cy="1366476"/>
              <a:chOff x="3122075" y="3234766"/>
              <a:chExt cx="506962" cy="1366476"/>
            </a:xfrm>
          </p:grpSpPr>
          <p:sp>
            <p:nvSpPr>
              <p:cNvPr id="544" name="Freeform: Shape 543">
                <a:extLst>
                  <a:ext uri="{FF2B5EF4-FFF2-40B4-BE49-F238E27FC236}">
                    <a16:creationId xmlns:a16="http://schemas.microsoft.com/office/drawing/2014/main" id="{8003DA69-0787-A4B5-67BB-A7E96804AD18}"/>
                  </a:ext>
                </a:extLst>
              </p:cNvPr>
              <p:cNvSpPr/>
              <p:nvPr/>
            </p:nvSpPr>
            <p:spPr bwMode="auto">
              <a:xfrm>
                <a:off x="3122075" y="3245938"/>
                <a:ext cx="499095" cy="1355304"/>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095" h="1355304">
                    <a:moveTo>
                      <a:pt x="0" y="43716"/>
                    </a:moveTo>
                    <a:cubicBezTo>
                      <a:pt x="54038" y="52520"/>
                      <a:pt x="108077" y="61325"/>
                      <a:pt x="134792" y="98362"/>
                    </a:cubicBezTo>
                    <a:cubicBezTo>
                      <a:pt x="161508" y="135400"/>
                      <a:pt x="156043" y="213724"/>
                      <a:pt x="160293" y="265941"/>
                    </a:cubicBezTo>
                    <a:cubicBezTo>
                      <a:pt x="164543" y="318158"/>
                      <a:pt x="154829" y="356410"/>
                      <a:pt x="160293" y="411662"/>
                    </a:cubicBezTo>
                    <a:cubicBezTo>
                      <a:pt x="165757" y="466914"/>
                      <a:pt x="191259" y="530667"/>
                      <a:pt x="193080" y="597456"/>
                    </a:cubicBezTo>
                    <a:cubicBezTo>
                      <a:pt x="194901" y="664245"/>
                      <a:pt x="171829" y="743785"/>
                      <a:pt x="171222" y="812395"/>
                    </a:cubicBezTo>
                    <a:cubicBezTo>
                      <a:pt x="170615" y="881005"/>
                      <a:pt x="186401" y="951438"/>
                      <a:pt x="189437" y="1009119"/>
                    </a:cubicBezTo>
                    <a:cubicBezTo>
                      <a:pt x="192473" y="1066800"/>
                      <a:pt x="187008" y="1109909"/>
                      <a:pt x="189437" y="1158483"/>
                    </a:cubicBezTo>
                    <a:cubicBezTo>
                      <a:pt x="191866" y="1207057"/>
                      <a:pt x="183972" y="1267774"/>
                      <a:pt x="204009" y="1300561"/>
                    </a:cubicBezTo>
                    <a:cubicBezTo>
                      <a:pt x="224046" y="1333348"/>
                      <a:pt x="272012" y="1357028"/>
                      <a:pt x="309657" y="1355206"/>
                    </a:cubicBezTo>
                    <a:cubicBezTo>
                      <a:pt x="347302" y="1353385"/>
                      <a:pt x="409233" y="1334563"/>
                      <a:pt x="429877" y="1289632"/>
                    </a:cubicBezTo>
                    <a:cubicBezTo>
                      <a:pt x="450521" y="1244701"/>
                      <a:pt x="428056" y="1149375"/>
                      <a:pt x="433520" y="1085622"/>
                    </a:cubicBezTo>
                    <a:cubicBezTo>
                      <a:pt x="438984" y="1021869"/>
                      <a:pt x="460843" y="972689"/>
                      <a:pt x="462664" y="907114"/>
                    </a:cubicBezTo>
                    <a:cubicBezTo>
                      <a:pt x="464486" y="841540"/>
                      <a:pt x="447485" y="748035"/>
                      <a:pt x="444449" y="692175"/>
                    </a:cubicBezTo>
                    <a:cubicBezTo>
                      <a:pt x="441413" y="636315"/>
                      <a:pt x="438377" y="621743"/>
                      <a:pt x="444449" y="571955"/>
                    </a:cubicBezTo>
                    <a:cubicBezTo>
                      <a:pt x="450521" y="522167"/>
                      <a:pt x="483916" y="457807"/>
                      <a:pt x="480880" y="393447"/>
                    </a:cubicBezTo>
                    <a:cubicBezTo>
                      <a:pt x="477844" y="329087"/>
                      <a:pt x="423198" y="251368"/>
                      <a:pt x="426234" y="185794"/>
                    </a:cubicBezTo>
                    <a:cubicBezTo>
                      <a:pt x="429270" y="120220"/>
                      <a:pt x="464182" y="60110"/>
                      <a:pt x="499095" y="0"/>
                    </a:cubicBezTo>
                  </a:path>
                </a:pathLst>
              </a:custGeom>
              <a:noFill/>
              <a:ln w="38100">
                <a:solidFill>
                  <a:srgbClr val="E1471D">
                    <a:lumMod val="60000"/>
                    <a:lumOff val="40000"/>
                  </a:srgbClr>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545" name="Freeform: Shape 544">
                <a:extLst>
                  <a:ext uri="{FF2B5EF4-FFF2-40B4-BE49-F238E27FC236}">
                    <a16:creationId xmlns:a16="http://schemas.microsoft.com/office/drawing/2014/main" id="{40E481C1-0297-FFD7-2E6A-2DFC7A793F4E}"/>
                  </a:ext>
                </a:extLst>
              </p:cNvPr>
              <p:cNvSpPr/>
              <p:nvPr/>
            </p:nvSpPr>
            <p:spPr bwMode="auto">
              <a:xfrm>
                <a:off x="3432313" y="3234766"/>
                <a:ext cx="196724" cy="1366135"/>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 name="connsiteX0" fmla="*/ 0 w 364303"/>
                  <a:gd name="connsiteY0" fmla="*/ 98362 h 1355304"/>
                  <a:gd name="connsiteX1" fmla="*/ 25501 w 364303"/>
                  <a:gd name="connsiteY1" fmla="*/ 265941 h 1355304"/>
                  <a:gd name="connsiteX2" fmla="*/ 25501 w 364303"/>
                  <a:gd name="connsiteY2" fmla="*/ 411662 h 1355304"/>
                  <a:gd name="connsiteX3" fmla="*/ 58288 w 364303"/>
                  <a:gd name="connsiteY3" fmla="*/ 597456 h 1355304"/>
                  <a:gd name="connsiteX4" fmla="*/ 36430 w 364303"/>
                  <a:gd name="connsiteY4" fmla="*/ 812395 h 1355304"/>
                  <a:gd name="connsiteX5" fmla="*/ 54645 w 364303"/>
                  <a:gd name="connsiteY5" fmla="*/ 1009119 h 1355304"/>
                  <a:gd name="connsiteX6" fmla="*/ 54645 w 364303"/>
                  <a:gd name="connsiteY6" fmla="*/ 1158483 h 1355304"/>
                  <a:gd name="connsiteX7" fmla="*/ 69217 w 364303"/>
                  <a:gd name="connsiteY7" fmla="*/ 1300561 h 1355304"/>
                  <a:gd name="connsiteX8" fmla="*/ 174865 w 364303"/>
                  <a:gd name="connsiteY8" fmla="*/ 1355206 h 1355304"/>
                  <a:gd name="connsiteX9" fmla="*/ 295085 w 364303"/>
                  <a:gd name="connsiteY9" fmla="*/ 1289632 h 1355304"/>
                  <a:gd name="connsiteX10" fmla="*/ 298728 w 364303"/>
                  <a:gd name="connsiteY10" fmla="*/ 1085622 h 1355304"/>
                  <a:gd name="connsiteX11" fmla="*/ 327872 w 364303"/>
                  <a:gd name="connsiteY11" fmla="*/ 907114 h 1355304"/>
                  <a:gd name="connsiteX12" fmla="*/ 309657 w 364303"/>
                  <a:gd name="connsiteY12" fmla="*/ 692175 h 1355304"/>
                  <a:gd name="connsiteX13" fmla="*/ 309657 w 364303"/>
                  <a:gd name="connsiteY13" fmla="*/ 571955 h 1355304"/>
                  <a:gd name="connsiteX14" fmla="*/ 346088 w 364303"/>
                  <a:gd name="connsiteY14" fmla="*/ 393447 h 1355304"/>
                  <a:gd name="connsiteX15" fmla="*/ 291442 w 364303"/>
                  <a:gd name="connsiteY15" fmla="*/ 185794 h 1355304"/>
                  <a:gd name="connsiteX16" fmla="*/ 364303 w 364303"/>
                  <a:gd name="connsiteY16" fmla="*/ 0 h 1355304"/>
                  <a:gd name="connsiteX0" fmla="*/ 1717 w 340519"/>
                  <a:gd name="connsiteY0" fmla="*/ 265941 h 1355304"/>
                  <a:gd name="connsiteX1" fmla="*/ 1717 w 340519"/>
                  <a:gd name="connsiteY1" fmla="*/ 411662 h 1355304"/>
                  <a:gd name="connsiteX2" fmla="*/ 34504 w 340519"/>
                  <a:gd name="connsiteY2" fmla="*/ 597456 h 1355304"/>
                  <a:gd name="connsiteX3" fmla="*/ 12646 w 340519"/>
                  <a:gd name="connsiteY3" fmla="*/ 812395 h 1355304"/>
                  <a:gd name="connsiteX4" fmla="*/ 30861 w 340519"/>
                  <a:gd name="connsiteY4" fmla="*/ 1009119 h 1355304"/>
                  <a:gd name="connsiteX5" fmla="*/ 30861 w 340519"/>
                  <a:gd name="connsiteY5" fmla="*/ 1158483 h 1355304"/>
                  <a:gd name="connsiteX6" fmla="*/ 45433 w 340519"/>
                  <a:gd name="connsiteY6" fmla="*/ 1300561 h 1355304"/>
                  <a:gd name="connsiteX7" fmla="*/ 151081 w 340519"/>
                  <a:gd name="connsiteY7" fmla="*/ 1355206 h 1355304"/>
                  <a:gd name="connsiteX8" fmla="*/ 271301 w 340519"/>
                  <a:gd name="connsiteY8" fmla="*/ 1289632 h 1355304"/>
                  <a:gd name="connsiteX9" fmla="*/ 274944 w 340519"/>
                  <a:gd name="connsiteY9" fmla="*/ 1085622 h 1355304"/>
                  <a:gd name="connsiteX10" fmla="*/ 304088 w 340519"/>
                  <a:gd name="connsiteY10" fmla="*/ 907114 h 1355304"/>
                  <a:gd name="connsiteX11" fmla="*/ 285873 w 340519"/>
                  <a:gd name="connsiteY11" fmla="*/ 692175 h 1355304"/>
                  <a:gd name="connsiteX12" fmla="*/ 285873 w 340519"/>
                  <a:gd name="connsiteY12" fmla="*/ 571955 h 1355304"/>
                  <a:gd name="connsiteX13" fmla="*/ 322304 w 340519"/>
                  <a:gd name="connsiteY13" fmla="*/ 393447 h 1355304"/>
                  <a:gd name="connsiteX14" fmla="*/ 267658 w 340519"/>
                  <a:gd name="connsiteY14" fmla="*/ 185794 h 1355304"/>
                  <a:gd name="connsiteX15" fmla="*/ 340519 w 340519"/>
                  <a:gd name="connsiteY15" fmla="*/ 0 h 1355304"/>
                  <a:gd name="connsiteX0" fmla="*/ 0 w 338802"/>
                  <a:gd name="connsiteY0" fmla="*/ 411662 h 1355304"/>
                  <a:gd name="connsiteX1" fmla="*/ 32787 w 338802"/>
                  <a:gd name="connsiteY1" fmla="*/ 597456 h 1355304"/>
                  <a:gd name="connsiteX2" fmla="*/ 10929 w 338802"/>
                  <a:gd name="connsiteY2" fmla="*/ 812395 h 1355304"/>
                  <a:gd name="connsiteX3" fmla="*/ 29144 w 338802"/>
                  <a:gd name="connsiteY3" fmla="*/ 1009119 h 1355304"/>
                  <a:gd name="connsiteX4" fmla="*/ 29144 w 338802"/>
                  <a:gd name="connsiteY4" fmla="*/ 1158483 h 1355304"/>
                  <a:gd name="connsiteX5" fmla="*/ 43716 w 338802"/>
                  <a:gd name="connsiteY5" fmla="*/ 1300561 h 1355304"/>
                  <a:gd name="connsiteX6" fmla="*/ 149364 w 338802"/>
                  <a:gd name="connsiteY6" fmla="*/ 1355206 h 1355304"/>
                  <a:gd name="connsiteX7" fmla="*/ 269584 w 338802"/>
                  <a:gd name="connsiteY7" fmla="*/ 1289632 h 1355304"/>
                  <a:gd name="connsiteX8" fmla="*/ 273227 w 338802"/>
                  <a:gd name="connsiteY8" fmla="*/ 1085622 h 1355304"/>
                  <a:gd name="connsiteX9" fmla="*/ 302371 w 338802"/>
                  <a:gd name="connsiteY9" fmla="*/ 907114 h 1355304"/>
                  <a:gd name="connsiteX10" fmla="*/ 284156 w 338802"/>
                  <a:gd name="connsiteY10" fmla="*/ 692175 h 1355304"/>
                  <a:gd name="connsiteX11" fmla="*/ 284156 w 338802"/>
                  <a:gd name="connsiteY11" fmla="*/ 571955 h 1355304"/>
                  <a:gd name="connsiteX12" fmla="*/ 320587 w 338802"/>
                  <a:gd name="connsiteY12" fmla="*/ 393447 h 1355304"/>
                  <a:gd name="connsiteX13" fmla="*/ 265941 w 338802"/>
                  <a:gd name="connsiteY13" fmla="*/ 185794 h 1355304"/>
                  <a:gd name="connsiteX14" fmla="*/ 338802 w 338802"/>
                  <a:gd name="connsiteY14" fmla="*/ 0 h 1355304"/>
                  <a:gd name="connsiteX0" fmla="*/ 21876 w 327891"/>
                  <a:gd name="connsiteY0" fmla="*/ 597456 h 1355304"/>
                  <a:gd name="connsiteX1" fmla="*/ 18 w 327891"/>
                  <a:gd name="connsiteY1" fmla="*/ 812395 h 1355304"/>
                  <a:gd name="connsiteX2" fmla="*/ 18233 w 327891"/>
                  <a:gd name="connsiteY2" fmla="*/ 1009119 h 1355304"/>
                  <a:gd name="connsiteX3" fmla="*/ 18233 w 327891"/>
                  <a:gd name="connsiteY3" fmla="*/ 1158483 h 1355304"/>
                  <a:gd name="connsiteX4" fmla="*/ 32805 w 327891"/>
                  <a:gd name="connsiteY4" fmla="*/ 1300561 h 1355304"/>
                  <a:gd name="connsiteX5" fmla="*/ 138453 w 327891"/>
                  <a:gd name="connsiteY5" fmla="*/ 1355206 h 1355304"/>
                  <a:gd name="connsiteX6" fmla="*/ 258673 w 327891"/>
                  <a:gd name="connsiteY6" fmla="*/ 1289632 h 1355304"/>
                  <a:gd name="connsiteX7" fmla="*/ 262316 w 327891"/>
                  <a:gd name="connsiteY7" fmla="*/ 1085622 h 1355304"/>
                  <a:gd name="connsiteX8" fmla="*/ 291460 w 327891"/>
                  <a:gd name="connsiteY8" fmla="*/ 907114 h 1355304"/>
                  <a:gd name="connsiteX9" fmla="*/ 273245 w 327891"/>
                  <a:gd name="connsiteY9" fmla="*/ 692175 h 1355304"/>
                  <a:gd name="connsiteX10" fmla="*/ 273245 w 327891"/>
                  <a:gd name="connsiteY10" fmla="*/ 571955 h 1355304"/>
                  <a:gd name="connsiteX11" fmla="*/ 309676 w 327891"/>
                  <a:gd name="connsiteY11" fmla="*/ 393447 h 1355304"/>
                  <a:gd name="connsiteX12" fmla="*/ 255030 w 327891"/>
                  <a:gd name="connsiteY12" fmla="*/ 185794 h 1355304"/>
                  <a:gd name="connsiteX13" fmla="*/ 327891 w 327891"/>
                  <a:gd name="connsiteY13" fmla="*/ 0 h 1355304"/>
                  <a:gd name="connsiteX0" fmla="*/ 18 w 327891"/>
                  <a:gd name="connsiteY0" fmla="*/ 812395 h 1355304"/>
                  <a:gd name="connsiteX1" fmla="*/ 18233 w 327891"/>
                  <a:gd name="connsiteY1" fmla="*/ 1009119 h 1355304"/>
                  <a:gd name="connsiteX2" fmla="*/ 18233 w 327891"/>
                  <a:gd name="connsiteY2" fmla="*/ 1158483 h 1355304"/>
                  <a:gd name="connsiteX3" fmla="*/ 32805 w 327891"/>
                  <a:gd name="connsiteY3" fmla="*/ 1300561 h 1355304"/>
                  <a:gd name="connsiteX4" fmla="*/ 138453 w 327891"/>
                  <a:gd name="connsiteY4" fmla="*/ 1355206 h 1355304"/>
                  <a:gd name="connsiteX5" fmla="*/ 258673 w 327891"/>
                  <a:gd name="connsiteY5" fmla="*/ 1289632 h 1355304"/>
                  <a:gd name="connsiteX6" fmla="*/ 262316 w 327891"/>
                  <a:gd name="connsiteY6" fmla="*/ 1085622 h 1355304"/>
                  <a:gd name="connsiteX7" fmla="*/ 291460 w 327891"/>
                  <a:gd name="connsiteY7" fmla="*/ 907114 h 1355304"/>
                  <a:gd name="connsiteX8" fmla="*/ 273245 w 327891"/>
                  <a:gd name="connsiteY8" fmla="*/ 692175 h 1355304"/>
                  <a:gd name="connsiteX9" fmla="*/ 273245 w 327891"/>
                  <a:gd name="connsiteY9" fmla="*/ 571955 h 1355304"/>
                  <a:gd name="connsiteX10" fmla="*/ 309676 w 327891"/>
                  <a:gd name="connsiteY10" fmla="*/ 393447 h 1355304"/>
                  <a:gd name="connsiteX11" fmla="*/ 255030 w 327891"/>
                  <a:gd name="connsiteY11" fmla="*/ 185794 h 1355304"/>
                  <a:gd name="connsiteX12" fmla="*/ 327891 w 327891"/>
                  <a:gd name="connsiteY12" fmla="*/ 0 h 1355304"/>
                  <a:gd name="connsiteX0" fmla="*/ 643 w 310301"/>
                  <a:gd name="connsiteY0" fmla="*/ 1009119 h 1355304"/>
                  <a:gd name="connsiteX1" fmla="*/ 643 w 310301"/>
                  <a:gd name="connsiteY1" fmla="*/ 1158483 h 1355304"/>
                  <a:gd name="connsiteX2" fmla="*/ 15215 w 310301"/>
                  <a:gd name="connsiteY2" fmla="*/ 1300561 h 1355304"/>
                  <a:gd name="connsiteX3" fmla="*/ 120863 w 310301"/>
                  <a:gd name="connsiteY3" fmla="*/ 1355206 h 1355304"/>
                  <a:gd name="connsiteX4" fmla="*/ 241083 w 310301"/>
                  <a:gd name="connsiteY4" fmla="*/ 1289632 h 1355304"/>
                  <a:gd name="connsiteX5" fmla="*/ 244726 w 310301"/>
                  <a:gd name="connsiteY5" fmla="*/ 1085622 h 1355304"/>
                  <a:gd name="connsiteX6" fmla="*/ 273870 w 310301"/>
                  <a:gd name="connsiteY6" fmla="*/ 907114 h 1355304"/>
                  <a:gd name="connsiteX7" fmla="*/ 255655 w 310301"/>
                  <a:gd name="connsiteY7" fmla="*/ 692175 h 1355304"/>
                  <a:gd name="connsiteX8" fmla="*/ 255655 w 310301"/>
                  <a:gd name="connsiteY8" fmla="*/ 571955 h 1355304"/>
                  <a:gd name="connsiteX9" fmla="*/ 292086 w 310301"/>
                  <a:gd name="connsiteY9" fmla="*/ 393447 h 1355304"/>
                  <a:gd name="connsiteX10" fmla="*/ 237440 w 310301"/>
                  <a:gd name="connsiteY10" fmla="*/ 185794 h 1355304"/>
                  <a:gd name="connsiteX11" fmla="*/ 310301 w 310301"/>
                  <a:gd name="connsiteY11" fmla="*/ 0 h 1355304"/>
                  <a:gd name="connsiteX0" fmla="*/ 0 w 309658"/>
                  <a:gd name="connsiteY0" fmla="*/ 1158483 h 1355304"/>
                  <a:gd name="connsiteX1" fmla="*/ 14572 w 309658"/>
                  <a:gd name="connsiteY1" fmla="*/ 1300561 h 1355304"/>
                  <a:gd name="connsiteX2" fmla="*/ 120220 w 309658"/>
                  <a:gd name="connsiteY2" fmla="*/ 1355206 h 1355304"/>
                  <a:gd name="connsiteX3" fmla="*/ 240440 w 309658"/>
                  <a:gd name="connsiteY3" fmla="*/ 1289632 h 1355304"/>
                  <a:gd name="connsiteX4" fmla="*/ 244083 w 309658"/>
                  <a:gd name="connsiteY4" fmla="*/ 1085622 h 1355304"/>
                  <a:gd name="connsiteX5" fmla="*/ 273227 w 309658"/>
                  <a:gd name="connsiteY5" fmla="*/ 907114 h 1355304"/>
                  <a:gd name="connsiteX6" fmla="*/ 255012 w 309658"/>
                  <a:gd name="connsiteY6" fmla="*/ 692175 h 1355304"/>
                  <a:gd name="connsiteX7" fmla="*/ 255012 w 309658"/>
                  <a:gd name="connsiteY7" fmla="*/ 571955 h 1355304"/>
                  <a:gd name="connsiteX8" fmla="*/ 291443 w 309658"/>
                  <a:gd name="connsiteY8" fmla="*/ 393447 h 1355304"/>
                  <a:gd name="connsiteX9" fmla="*/ 236797 w 309658"/>
                  <a:gd name="connsiteY9" fmla="*/ 185794 h 1355304"/>
                  <a:gd name="connsiteX10" fmla="*/ 309658 w 309658"/>
                  <a:gd name="connsiteY10" fmla="*/ 0 h 1355304"/>
                  <a:gd name="connsiteX0" fmla="*/ 0 w 295086"/>
                  <a:gd name="connsiteY0" fmla="*/ 1300561 h 1355304"/>
                  <a:gd name="connsiteX1" fmla="*/ 105648 w 295086"/>
                  <a:gd name="connsiteY1" fmla="*/ 1355206 h 1355304"/>
                  <a:gd name="connsiteX2" fmla="*/ 225868 w 295086"/>
                  <a:gd name="connsiteY2" fmla="*/ 1289632 h 1355304"/>
                  <a:gd name="connsiteX3" fmla="*/ 229511 w 295086"/>
                  <a:gd name="connsiteY3" fmla="*/ 1085622 h 1355304"/>
                  <a:gd name="connsiteX4" fmla="*/ 258655 w 295086"/>
                  <a:gd name="connsiteY4" fmla="*/ 907114 h 1355304"/>
                  <a:gd name="connsiteX5" fmla="*/ 240440 w 295086"/>
                  <a:gd name="connsiteY5" fmla="*/ 692175 h 1355304"/>
                  <a:gd name="connsiteX6" fmla="*/ 240440 w 295086"/>
                  <a:gd name="connsiteY6" fmla="*/ 571955 h 1355304"/>
                  <a:gd name="connsiteX7" fmla="*/ 276871 w 295086"/>
                  <a:gd name="connsiteY7" fmla="*/ 393447 h 1355304"/>
                  <a:gd name="connsiteX8" fmla="*/ 222225 w 295086"/>
                  <a:gd name="connsiteY8" fmla="*/ 185794 h 1355304"/>
                  <a:gd name="connsiteX9" fmla="*/ 295086 w 295086"/>
                  <a:gd name="connsiteY9" fmla="*/ 0 h 1355304"/>
                  <a:gd name="connsiteX0" fmla="*/ 0 w 189438"/>
                  <a:gd name="connsiteY0" fmla="*/ 1355206 h 1355206"/>
                  <a:gd name="connsiteX1" fmla="*/ 120220 w 189438"/>
                  <a:gd name="connsiteY1" fmla="*/ 1289632 h 1355206"/>
                  <a:gd name="connsiteX2" fmla="*/ 123863 w 189438"/>
                  <a:gd name="connsiteY2" fmla="*/ 1085622 h 1355206"/>
                  <a:gd name="connsiteX3" fmla="*/ 153007 w 189438"/>
                  <a:gd name="connsiteY3" fmla="*/ 907114 h 1355206"/>
                  <a:gd name="connsiteX4" fmla="*/ 134792 w 189438"/>
                  <a:gd name="connsiteY4" fmla="*/ 692175 h 1355206"/>
                  <a:gd name="connsiteX5" fmla="*/ 134792 w 189438"/>
                  <a:gd name="connsiteY5" fmla="*/ 571955 h 1355206"/>
                  <a:gd name="connsiteX6" fmla="*/ 171223 w 189438"/>
                  <a:gd name="connsiteY6" fmla="*/ 393447 h 1355206"/>
                  <a:gd name="connsiteX7" fmla="*/ 116577 w 189438"/>
                  <a:gd name="connsiteY7" fmla="*/ 185794 h 1355206"/>
                  <a:gd name="connsiteX8" fmla="*/ 189438 w 189438"/>
                  <a:gd name="connsiteY8" fmla="*/ 0 h 1355206"/>
                  <a:gd name="connsiteX0" fmla="*/ 0 w 193081"/>
                  <a:gd name="connsiteY0" fmla="*/ 1384350 h 1384350"/>
                  <a:gd name="connsiteX1" fmla="*/ 120220 w 193081"/>
                  <a:gd name="connsiteY1" fmla="*/ 1318776 h 1384350"/>
                  <a:gd name="connsiteX2" fmla="*/ 123863 w 193081"/>
                  <a:gd name="connsiteY2" fmla="*/ 1114766 h 1384350"/>
                  <a:gd name="connsiteX3" fmla="*/ 153007 w 193081"/>
                  <a:gd name="connsiteY3" fmla="*/ 936258 h 1384350"/>
                  <a:gd name="connsiteX4" fmla="*/ 134792 w 193081"/>
                  <a:gd name="connsiteY4" fmla="*/ 721319 h 1384350"/>
                  <a:gd name="connsiteX5" fmla="*/ 134792 w 193081"/>
                  <a:gd name="connsiteY5" fmla="*/ 601099 h 1384350"/>
                  <a:gd name="connsiteX6" fmla="*/ 171223 w 193081"/>
                  <a:gd name="connsiteY6" fmla="*/ 422591 h 1384350"/>
                  <a:gd name="connsiteX7" fmla="*/ 116577 w 193081"/>
                  <a:gd name="connsiteY7" fmla="*/ 214938 h 1384350"/>
                  <a:gd name="connsiteX8" fmla="*/ 193081 w 193081"/>
                  <a:gd name="connsiteY8" fmla="*/ 0 h 1384350"/>
                  <a:gd name="connsiteX0" fmla="*/ 0 w 196724"/>
                  <a:gd name="connsiteY0" fmla="*/ 1366135 h 1366135"/>
                  <a:gd name="connsiteX1" fmla="*/ 120220 w 196724"/>
                  <a:gd name="connsiteY1" fmla="*/ 1300561 h 1366135"/>
                  <a:gd name="connsiteX2" fmla="*/ 123863 w 196724"/>
                  <a:gd name="connsiteY2" fmla="*/ 1096551 h 1366135"/>
                  <a:gd name="connsiteX3" fmla="*/ 153007 w 196724"/>
                  <a:gd name="connsiteY3" fmla="*/ 918043 h 1366135"/>
                  <a:gd name="connsiteX4" fmla="*/ 134792 w 196724"/>
                  <a:gd name="connsiteY4" fmla="*/ 703104 h 1366135"/>
                  <a:gd name="connsiteX5" fmla="*/ 134792 w 196724"/>
                  <a:gd name="connsiteY5" fmla="*/ 582884 h 1366135"/>
                  <a:gd name="connsiteX6" fmla="*/ 171223 w 196724"/>
                  <a:gd name="connsiteY6" fmla="*/ 404376 h 1366135"/>
                  <a:gd name="connsiteX7" fmla="*/ 116577 w 196724"/>
                  <a:gd name="connsiteY7" fmla="*/ 196723 h 1366135"/>
                  <a:gd name="connsiteX8" fmla="*/ 196724 w 196724"/>
                  <a:gd name="connsiteY8" fmla="*/ 0 h 136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724" h="1366135">
                    <a:moveTo>
                      <a:pt x="0" y="1366135"/>
                    </a:moveTo>
                    <a:cubicBezTo>
                      <a:pt x="37645" y="1364314"/>
                      <a:pt x="99576" y="1345492"/>
                      <a:pt x="120220" y="1300561"/>
                    </a:cubicBezTo>
                    <a:cubicBezTo>
                      <a:pt x="140864" y="1255630"/>
                      <a:pt x="118399" y="1160304"/>
                      <a:pt x="123863" y="1096551"/>
                    </a:cubicBezTo>
                    <a:cubicBezTo>
                      <a:pt x="129327" y="1032798"/>
                      <a:pt x="151186" y="983618"/>
                      <a:pt x="153007" y="918043"/>
                    </a:cubicBezTo>
                    <a:cubicBezTo>
                      <a:pt x="154829" y="852469"/>
                      <a:pt x="137828" y="758964"/>
                      <a:pt x="134792" y="703104"/>
                    </a:cubicBezTo>
                    <a:cubicBezTo>
                      <a:pt x="131756" y="647244"/>
                      <a:pt x="128720" y="632672"/>
                      <a:pt x="134792" y="582884"/>
                    </a:cubicBezTo>
                    <a:cubicBezTo>
                      <a:pt x="140864" y="533096"/>
                      <a:pt x="174259" y="468736"/>
                      <a:pt x="171223" y="404376"/>
                    </a:cubicBezTo>
                    <a:cubicBezTo>
                      <a:pt x="168187" y="340016"/>
                      <a:pt x="113541" y="262297"/>
                      <a:pt x="116577" y="196723"/>
                    </a:cubicBezTo>
                    <a:cubicBezTo>
                      <a:pt x="119613" y="131149"/>
                      <a:pt x="161811" y="60110"/>
                      <a:pt x="196724" y="0"/>
                    </a:cubicBezTo>
                  </a:path>
                </a:pathLst>
              </a:custGeom>
              <a:noFill/>
              <a:ln w="38100">
                <a:solidFill>
                  <a:srgbClr val="4DA1BB"/>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grpSp>
        <p:cxnSp>
          <p:nvCxnSpPr>
            <p:cNvPr id="528" name="Straight Connector 527">
              <a:extLst>
                <a:ext uri="{FF2B5EF4-FFF2-40B4-BE49-F238E27FC236}">
                  <a16:creationId xmlns:a16="http://schemas.microsoft.com/office/drawing/2014/main" id="{DA421499-6C9D-CD04-3036-EBD414DAA014}"/>
                </a:ext>
              </a:extLst>
            </p:cNvPr>
            <p:cNvCxnSpPr>
              <a:cxnSpLocks/>
            </p:cNvCxnSpPr>
            <p:nvPr/>
          </p:nvCxnSpPr>
          <p:spPr bwMode="auto">
            <a:xfrm flipH="1">
              <a:off x="3430816" y="4254558"/>
              <a:ext cx="132528" cy="84440"/>
            </a:xfrm>
            <a:prstGeom prst="line">
              <a:avLst/>
            </a:prstGeom>
            <a:noFill/>
            <a:ln w="28575" cap="flat" cmpd="sng" algn="ctr">
              <a:solidFill>
                <a:srgbClr val="4DA1BB"/>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58DA4932-7075-A15C-9DE8-62FEE44B1536}"/>
                </a:ext>
              </a:extLst>
            </p:cNvPr>
            <p:cNvCxnSpPr>
              <a:cxnSpLocks/>
            </p:cNvCxnSpPr>
            <p:nvPr/>
          </p:nvCxnSpPr>
          <p:spPr bwMode="auto">
            <a:xfrm flipH="1" flipV="1">
              <a:off x="3422094" y="4019788"/>
              <a:ext cx="151949" cy="53334"/>
            </a:xfrm>
            <a:prstGeom prst="line">
              <a:avLst/>
            </a:prstGeom>
            <a:noFill/>
            <a:ln w="28575" cap="flat" cmpd="sng" algn="ctr">
              <a:solidFill>
                <a:srgbClr val="4DA1BB"/>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F5FE7247-3DE5-4908-07DE-E697DBCA5944}"/>
                </a:ext>
              </a:extLst>
            </p:cNvPr>
            <p:cNvCxnSpPr>
              <a:cxnSpLocks/>
            </p:cNvCxnSpPr>
            <p:nvPr/>
          </p:nvCxnSpPr>
          <p:spPr bwMode="auto">
            <a:xfrm flipH="1" flipV="1">
              <a:off x="3415159" y="3641795"/>
              <a:ext cx="158399" cy="81779"/>
            </a:xfrm>
            <a:prstGeom prst="line">
              <a:avLst/>
            </a:prstGeom>
            <a:noFill/>
            <a:ln w="28575" cap="flat" cmpd="sng" algn="ctr">
              <a:solidFill>
                <a:srgbClr val="4DA1BB"/>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BFC8EA03-1E75-FD96-37D6-1B317F8F01A4}"/>
                </a:ext>
              </a:extLst>
            </p:cNvPr>
            <p:cNvCxnSpPr>
              <a:cxnSpLocks/>
            </p:cNvCxnSpPr>
            <p:nvPr/>
          </p:nvCxnSpPr>
          <p:spPr bwMode="auto">
            <a:xfrm flipH="1">
              <a:off x="3434857" y="3749032"/>
              <a:ext cx="147256" cy="73137"/>
            </a:xfrm>
            <a:prstGeom prst="line">
              <a:avLst/>
            </a:prstGeom>
            <a:noFill/>
            <a:ln w="28575" cap="flat" cmpd="sng" algn="ctr">
              <a:solidFill>
                <a:srgbClr val="4DA1BB"/>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A0F43153-4B28-1948-138F-E7E7369E26B9}"/>
                </a:ext>
              </a:extLst>
            </p:cNvPr>
            <p:cNvCxnSpPr>
              <a:cxnSpLocks/>
            </p:cNvCxnSpPr>
            <p:nvPr/>
          </p:nvCxnSpPr>
          <p:spPr bwMode="auto">
            <a:xfrm flipH="1" flipV="1">
              <a:off x="3413338" y="3434095"/>
              <a:ext cx="126795" cy="15638"/>
            </a:xfrm>
            <a:prstGeom prst="line">
              <a:avLst/>
            </a:prstGeom>
            <a:noFill/>
            <a:ln w="28575" cap="flat" cmpd="sng" algn="ctr">
              <a:solidFill>
                <a:srgbClr val="4DA1BB"/>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D941824A-ACEA-9B56-8847-BCCB60BA0BE9}"/>
                </a:ext>
              </a:extLst>
            </p:cNvPr>
            <p:cNvCxnSpPr>
              <a:cxnSpLocks/>
            </p:cNvCxnSpPr>
            <p:nvPr/>
          </p:nvCxnSpPr>
          <p:spPr bwMode="auto">
            <a:xfrm flipH="1">
              <a:off x="3404653" y="4052876"/>
              <a:ext cx="73814" cy="66582"/>
            </a:xfrm>
            <a:prstGeom prst="line">
              <a:avLst/>
            </a:prstGeom>
            <a:noFill/>
            <a:ln w="28575" cap="flat" cmpd="sng" algn="ctr">
              <a:solidFill>
                <a:srgbClr val="4DA1BB"/>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7EBAA2E3-E588-A131-ECC8-AA6D03054C67}"/>
                </a:ext>
              </a:extLst>
            </p:cNvPr>
            <p:cNvCxnSpPr>
              <a:cxnSpLocks/>
            </p:cNvCxnSpPr>
            <p:nvPr/>
          </p:nvCxnSpPr>
          <p:spPr bwMode="auto">
            <a:xfrm flipH="1">
              <a:off x="3402048" y="3291935"/>
              <a:ext cx="269117" cy="5106"/>
            </a:xfrm>
            <a:prstGeom prst="line">
              <a:avLst/>
            </a:prstGeom>
            <a:noFill/>
            <a:ln w="28575" cap="flat" cmpd="sng" algn="ctr">
              <a:solidFill>
                <a:srgbClr val="4DA1BB"/>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613CB7A6-37CF-BD0A-9178-B37D1C4FDD2F}"/>
                </a:ext>
              </a:extLst>
            </p:cNvPr>
            <p:cNvCxnSpPr>
              <a:cxnSpLocks/>
            </p:cNvCxnSpPr>
            <p:nvPr/>
          </p:nvCxnSpPr>
          <p:spPr bwMode="auto">
            <a:xfrm flipH="1">
              <a:off x="3409430" y="3222696"/>
              <a:ext cx="260482" cy="22210"/>
            </a:xfrm>
            <a:prstGeom prst="line">
              <a:avLst/>
            </a:prstGeom>
            <a:noFill/>
            <a:ln w="28575" cap="flat" cmpd="sng" algn="ctr">
              <a:solidFill>
                <a:srgbClr val="4DA1BB"/>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5920D770-E1C8-099F-4302-A211F21BF86C}"/>
                </a:ext>
              </a:extLst>
            </p:cNvPr>
            <p:cNvCxnSpPr>
              <a:stCxn id="544" idx="7"/>
            </p:cNvCxnSpPr>
            <p:nvPr/>
          </p:nvCxnSpPr>
          <p:spPr bwMode="auto">
            <a:xfrm flipV="1">
              <a:off x="3311512" y="4330910"/>
              <a:ext cx="130048" cy="7351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2B72E395-9DCB-DD3C-9D9C-046E849484BB}"/>
                </a:ext>
              </a:extLst>
            </p:cNvPr>
            <p:cNvCxnSpPr>
              <a:cxnSpLocks/>
            </p:cNvCxnSpPr>
            <p:nvPr/>
          </p:nvCxnSpPr>
          <p:spPr bwMode="auto">
            <a:xfrm flipV="1">
              <a:off x="3307686" y="4115119"/>
              <a:ext cx="103511" cy="74774"/>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BB3A6533-E01C-EE52-246E-D7E6C9225C6A}"/>
                </a:ext>
              </a:extLst>
            </p:cNvPr>
            <p:cNvCxnSpPr>
              <a:cxnSpLocks/>
            </p:cNvCxnSpPr>
            <p:nvPr/>
          </p:nvCxnSpPr>
          <p:spPr bwMode="auto">
            <a:xfrm>
              <a:off x="3299800" y="3978933"/>
              <a:ext cx="130463" cy="43022"/>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47F34328-8C44-F673-A257-D2A821C5CBB4}"/>
                </a:ext>
              </a:extLst>
            </p:cNvPr>
            <p:cNvCxnSpPr>
              <a:cxnSpLocks/>
            </p:cNvCxnSpPr>
            <p:nvPr/>
          </p:nvCxnSpPr>
          <p:spPr bwMode="auto">
            <a:xfrm flipV="1">
              <a:off x="3310240" y="3822277"/>
              <a:ext cx="125744" cy="46779"/>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31255780-3753-C2C4-F032-19B4ECB33B6E}"/>
                </a:ext>
              </a:extLst>
            </p:cNvPr>
            <p:cNvCxnSpPr>
              <a:cxnSpLocks/>
            </p:cNvCxnSpPr>
            <p:nvPr/>
          </p:nvCxnSpPr>
          <p:spPr bwMode="auto">
            <a:xfrm>
              <a:off x="3300660" y="3599046"/>
              <a:ext cx="112858" cy="44638"/>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E80045B1-137E-2B36-4DED-F71FC7F38DCA}"/>
                </a:ext>
              </a:extLst>
            </p:cNvPr>
            <p:cNvCxnSpPr>
              <a:cxnSpLocks/>
            </p:cNvCxnSpPr>
            <p:nvPr/>
          </p:nvCxnSpPr>
          <p:spPr bwMode="auto">
            <a:xfrm>
              <a:off x="3285348" y="3434917"/>
              <a:ext cx="132197" cy="0"/>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ED734619-DFA0-B39C-2C21-88508BDFB9AE}"/>
                </a:ext>
              </a:extLst>
            </p:cNvPr>
            <p:cNvCxnSpPr>
              <a:cxnSpLocks/>
              <a:stCxn id="544" idx="0"/>
            </p:cNvCxnSpPr>
            <p:nvPr/>
          </p:nvCxnSpPr>
          <p:spPr bwMode="auto">
            <a:xfrm>
              <a:off x="3122075" y="3289654"/>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764FF498-4F41-9ED0-648E-9AA2EEDB4478}"/>
                </a:ext>
              </a:extLst>
            </p:cNvPr>
            <p:cNvCxnSpPr>
              <a:cxnSpLocks/>
            </p:cNvCxnSpPr>
            <p:nvPr/>
          </p:nvCxnSpPr>
          <p:spPr bwMode="auto">
            <a:xfrm>
              <a:off x="3126576" y="3237512"/>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A00B5E59-A76E-51A9-3E4A-9FE58AB692F2}"/>
              </a:ext>
            </a:extLst>
          </p:cNvPr>
          <p:cNvGrpSpPr/>
          <p:nvPr/>
        </p:nvGrpSpPr>
        <p:grpSpPr>
          <a:xfrm>
            <a:off x="5745630" y="2385408"/>
            <a:ext cx="2245820" cy="658722"/>
            <a:chOff x="5022418" y="-202834"/>
            <a:chExt cx="2245820" cy="658722"/>
          </a:xfrm>
        </p:grpSpPr>
        <p:sp>
          <p:nvSpPr>
            <p:cNvPr id="547" name="Freeform: Shape 546">
              <a:extLst>
                <a:ext uri="{FF2B5EF4-FFF2-40B4-BE49-F238E27FC236}">
                  <a16:creationId xmlns:a16="http://schemas.microsoft.com/office/drawing/2014/main" id="{17311B55-ABBB-BB59-4BEF-775161354DED}"/>
                </a:ext>
              </a:extLst>
            </p:cNvPr>
            <p:cNvSpPr/>
            <p:nvPr/>
          </p:nvSpPr>
          <p:spPr bwMode="auto">
            <a:xfrm>
              <a:off x="5022418" y="-195809"/>
              <a:ext cx="2234153" cy="642175"/>
            </a:xfrm>
            <a:custGeom>
              <a:avLst/>
              <a:gdLst>
                <a:gd name="connsiteX0" fmla="*/ 0 w 2234153"/>
                <a:gd name="connsiteY0" fmla="*/ 380214 h 1112363"/>
                <a:gd name="connsiteX1" fmla="*/ 810706 w 2234153"/>
                <a:gd name="connsiteY1" fmla="*/ 191678 h 1112363"/>
                <a:gd name="connsiteX2" fmla="*/ 1611984 w 2234153"/>
                <a:gd name="connsiteY2" fmla="*/ 75414 h 1112363"/>
                <a:gd name="connsiteX3" fmla="*/ 2234153 w 2234153"/>
                <a:gd name="connsiteY3" fmla="*/ 0 h 1112363"/>
                <a:gd name="connsiteX4" fmla="*/ 2234153 w 2234153"/>
                <a:gd name="connsiteY4" fmla="*/ 650449 h 1112363"/>
                <a:gd name="connsiteX5" fmla="*/ 1492578 w 2234153"/>
                <a:gd name="connsiteY5" fmla="*/ 747860 h 1112363"/>
                <a:gd name="connsiteX6" fmla="*/ 659877 w 2234153"/>
                <a:gd name="connsiteY6" fmla="*/ 889262 h 1112363"/>
                <a:gd name="connsiteX7" fmla="*/ 282805 w 2234153"/>
                <a:gd name="connsiteY7" fmla="*/ 999241 h 1112363"/>
                <a:gd name="connsiteX8" fmla="*/ 9427 w 2234153"/>
                <a:gd name="connsiteY8" fmla="*/ 1112363 h 1112363"/>
                <a:gd name="connsiteX9" fmla="*/ 0 w 2234153"/>
                <a:gd name="connsiteY9" fmla="*/ 380214 h 111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153" h="1112363">
                  <a:moveTo>
                    <a:pt x="0" y="380214"/>
                  </a:moveTo>
                  <a:lnTo>
                    <a:pt x="810706" y="191678"/>
                  </a:lnTo>
                  <a:lnTo>
                    <a:pt x="1611984" y="75414"/>
                  </a:lnTo>
                  <a:lnTo>
                    <a:pt x="2234153" y="0"/>
                  </a:lnTo>
                  <a:lnTo>
                    <a:pt x="2234153" y="650449"/>
                  </a:lnTo>
                  <a:lnTo>
                    <a:pt x="1492578" y="747860"/>
                  </a:lnTo>
                  <a:lnTo>
                    <a:pt x="659877" y="889262"/>
                  </a:lnTo>
                  <a:lnTo>
                    <a:pt x="282805" y="999241"/>
                  </a:lnTo>
                  <a:lnTo>
                    <a:pt x="9427" y="1112363"/>
                  </a:lnTo>
                  <a:lnTo>
                    <a:pt x="0" y="380214"/>
                  </a:lnTo>
                  <a:close/>
                </a:path>
              </a:pathLst>
            </a:custGeom>
            <a:solidFill>
              <a:srgbClr val="E1471D">
                <a:lumMod val="20000"/>
                <a:lumOff val="8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48" name="Rectangle: Rounded Corners 547">
              <a:extLst>
                <a:ext uri="{FF2B5EF4-FFF2-40B4-BE49-F238E27FC236}">
                  <a16:creationId xmlns:a16="http://schemas.microsoft.com/office/drawing/2014/main" id="{A974E383-5992-5013-3781-DDF8ED7FDF2C}"/>
                </a:ext>
              </a:extLst>
            </p:cNvPr>
            <p:cNvSpPr/>
            <p:nvPr/>
          </p:nvSpPr>
          <p:spPr bwMode="auto">
            <a:xfrm rot="21112290">
              <a:off x="5271498" y="-6685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49" name="Rectangle: Rounded Corners 548">
              <a:extLst>
                <a:ext uri="{FF2B5EF4-FFF2-40B4-BE49-F238E27FC236}">
                  <a16:creationId xmlns:a16="http://schemas.microsoft.com/office/drawing/2014/main" id="{FBA3282F-A2F3-7941-4502-1951D617D9AA}"/>
                </a:ext>
              </a:extLst>
            </p:cNvPr>
            <p:cNvSpPr/>
            <p:nvPr/>
          </p:nvSpPr>
          <p:spPr bwMode="auto">
            <a:xfrm rot="21299475">
              <a:off x="5813170" y="-12864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0" name="Rectangle: Rounded Corners 549">
              <a:extLst>
                <a:ext uri="{FF2B5EF4-FFF2-40B4-BE49-F238E27FC236}">
                  <a16:creationId xmlns:a16="http://schemas.microsoft.com/office/drawing/2014/main" id="{0F3261A9-48A9-D0D5-09BC-1BE89F5F6EBE}"/>
                </a:ext>
              </a:extLst>
            </p:cNvPr>
            <p:cNvSpPr/>
            <p:nvPr/>
          </p:nvSpPr>
          <p:spPr bwMode="auto">
            <a:xfrm rot="21412824">
              <a:off x="6358863" y="-16982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1" name="Freeform: Shape 550">
              <a:extLst>
                <a:ext uri="{FF2B5EF4-FFF2-40B4-BE49-F238E27FC236}">
                  <a16:creationId xmlns:a16="http://schemas.microsoft.com/office/drawing/2014/main" id="{CF5F1C6A-FDEA-09FA-3094-BD609283F42E}"/>
                </a:ext>
              </a:extLst>
            </p:cNvPr>
            <p:cNvSpPr/>
            <p:nvPr/>
          </p:nvSpPr>
          <p:spPr bwMode="auto">
            <a:xfrm rot="21412824">
              <a:off x="6904648" y="-202834"/>
              <a:ext cx="356801" cy="36874"/>
            </a:xfrm>
            <a:custGeom>
              <a:avLst/>
              <a:gdLst>
                <a:gd name="connsiteX0" fmla="*/ 356801 w 356801"/>
                <a:gd name="connsiteY0" fmla="*/ 0 h 63872"/>
                <a:gd name="connsiteX1" fmla="*/ 349381 w 356801"/>
                <a:gd name="connsiteY1" fmla="*/ 63872 h 63872"/>
                <a:gd name="connsiteX2" fmla="*/ 31935 w 356801"/>
                <a:gd name="connsiteY2" fmla="*/ 63871 h 63872"/>
                <a:gd name="connsiteX3" fmla="*/ 9353 w 356801"/>
                <a:gd name="connsiteY3" fmla="*/ 54517 h 63872"/>
                <a:gd name="connsiteX4" fmla="*/ 0 w 356801"/>
                <a:gd name="connsiteY4" fmla="*/ 31935 h 63872"/>
                <a:gd name="connsiteX5" fmla="*/ 9353 w 356801"/>
                <a:gd name="connsiteY5" fmla="*/ 9354 h 63872"/>
                <a:gd name="connsiteX6" fmla="*/ 31935 w 356801"/>
                <a:gd name="connsiteY6" fmla="*/ 0 h 63872"/>
                <a:gd name="connsiteX7" fmla="*/ 356801 w 356801"/>
                <a:gd name="connsiteY7" fmla="*/ 0 h 6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801" h="63872">
                  <a:moveTo>
                    <a:pt x="356801" y="0"/>
                  </a:moveTo>
                  <a:lnTo>
                    <a:pt x="349381" y="63872"/>
                  </a:lnTo>
                  <a:lnTo>
                    <a:pt x="31935" y="63871"/>
                  </a:lnTo>
                  <a:cubicBezTo>
                    <a:pt x="23116" y="63871"/>
                    <a:pt x="15132" y="60297"/>
                    <a:pt x="9353" y="54517"/>
                  </a:cubicBezTo>
                  <a:lnTo>
                    <a:pt x="0" y="31935"/>
                  </a:lnTo>
                  <a:lnTo>
                    <a:pt x="9353" y="9354"/>
                  </a:lnTo>
                  <a:cubicBezTo>
                    <a:pt x="15132" y="3575"/>
                    <a:pt x="23116" y="0"/>
                    <a:pt x="31935" y="0"/>
                  </a:cubicBezTo>
                  <a:lnTo>
                    <a:pt x="356801" y="0"/>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2" name="Rectangle: Rounded Corners 551">
              <a:extLst>
                <a:ext uri="{FF2B5EF4-FFF2-40B4-BE49-F238E27FC236}">
                  <a16:creationId xmlns:a16="http://schemas.microsoft.com/office/drawing/2014/main" id="{F6DA43CA-0F08-59D5-FFD6-CD2F26D6EC5D}"/>
                </a:ext>
              </a:extLst>
            </p:cNvPr>
            <p:cNvSpPr/>
            <p:nvPr/>
          </p:nvSpPr>
          <p:spPr bwMode="auto">
            <a:xfrm rot="21002280">
              <a:off x="5102544" y="350017"/>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3" name="Rectangle: Rounded Corners 552">
              <a:extLst>
                <a:ext uri="{FF2B5EF4-FFF2-40B4-BE49-F238E27FC236}">
                  <a16:creationId xmlns:a16="http://schemas.microsoft.com/office/drawing/2014/main" id="{42D5ABD3-31D2-875E-4512-D64748F12B5A}"/>
                </a:ext>
              </a:extLst>
            </p:cNvPr>
            <p:cNvSpPr/>
            <p:nvPr/>
          </p:nvSpPr>
          <p:spPr bwMode="auto">
            <a:xfrm rot="21235104">
              <a:off x="5633067" y="27000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4" name="Rectangle: Rounded Corners 553">
              <a:extLst>
                <a:ext uri="{FF2B5EF4-FFF2-40B4-BE49-F238E27FC236}">
                  <a16:creationId xmlns:a16="http://schemas.microsoft.com/office/drawing/2014/main" id="{B685C4C1-8FB4-1ED9-AEA7-1766F94259B1}"/>
                </a:ext>
              </a:extLst>
            </p:cNvPr>
            <p:cNvSpPr/>
            <p:nvPr/>
          </p:nvSpPr>
          <p:spPr bwMode="auto">
            <a:xfrm rot="21305347">
              <a:off x="6173834" y="219890"/>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5" name="Rectangle: Rounded Corners 554">
              <a:extLst>
                <a:ext uri="{FF2B5EF4-FFF2-40B4-BE49-F238E27FC236}">
                  <a16:creationId xmlns:a16="http://schemas.microsoft.com/office/drawing/2014/main" id="{4CFCD6D4-6012-B5CC-635B-47D2459253B6}"/>
                </a:ext>
              </a:extLst>
            </p:cNvPr>
            <p:cNvSpPr/>
            <p:nvPr/>
          </p:nvSpPr>
          <p:spPr bwMode="auto">
            <a:xfrm rot="21412824">
              <a:off x="6718974" y="18343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6" name="Freeform: Shape 555">
              <a:extLst>
                <a:ext uri="{FF2B5EF4-FFF2-40B4-BE49-F238E27FC236}">
                  <a16:creationId xmlns:a16="http://schemas.microsoft.com/office/drawing/2014/main" id="{1EBAE00D-C92F-9950-9C2D-4FC8F825248F}"/>
                </a:ext>
              </a:extLst>
            </p:cNvPr>
            <p:cNvSpPr/>
            <p:nvPr/>
          </p:nvSpPr>
          <p:spPr bwMode="auto">
            <a:xfrm rot="210395">
              <a:off x="5025581" y="-29291"/>
              <a:ext cx="257260" cy="67167"/>
            </a:xfrm>
            <a:custGeom>
              <a:avLst/>
              <a:gdLst>
                <a:gd name="connsiteX0" fmla="*/ 218184 w 257260"/>
                <a:gd name="connsiteY0" fmla="*/ 814 h 116346"/>
                <a:gd name="connsiteX1" fmla="*/ 256447 w 257260"/>
                <a:gd name="connsiteY1" fmla="*/ 24809 h 116346"/>
                <a:gd name="connsiteX2" fmla="*/ 256446 w 257260"/>
                <a:gd name="connsiteY2" fmla="*/ 24809 h 116346"/>
                <a:gd name="connsiteX3" fmla="*/ 232451 w 257260"/>
                <a:gd name="connsiteY3" fmla="*/ 63072 h 116346"/>
                <a:gd name="connsiteX4" fmla="*/ 0 w 257260"/>
                <a:gd name="connsiteY4" fmla="*/ 116346 h 116346"/>
                <a:gd name="connsiteX5" fmla="*/ 0 w 257260"/>
                <a:gd name="connsiteY5" fmla="*/ 50819 h 116346"/>
                <a:gd name="connsiteX6" fmla="*/ 218184 w 257260"/>
                <a:gd name="connsiteY6" fmla="*/ 814 h 11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260" h="116346">
                  <a:moveTo>
                    <a:pt x="218184" y="814"/>
                  </a:moveTo>
                  <a:cubicBezTo>
                    <a:pt x="235376" y="-3126"/>
                    <a:pt x="252507" y="7616"/>
                    <a:pt x="256447" y="24809"/>
                  </a:cubicBezTo>
                  <a:lnTo>
                    <a:pt x="256446" y="24809"/>
                  </a:lnTo>
                  <a:cubicBezTo>
                    <a:pt x="260386" y="42001"/>
                    <a:pt x="249644" y="59132"/>
                    <a:pt x="232451" y="63072"/>
                  </a:cubicBezTo>
                  <a:lnTo>
                    <a:pt x="0" y="116346"/>
                  </a:lnTo>
                  <a:lnTo>
                    <a:pt x="0" y="50819"/>
                  </a:lnTo>
                  <a:lnTo>
                    <a:pt x="218184" y="814"/>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57" name="Freeform: Shape 556">
              <a:extLst>
                <a:ext uri="{FF2B5EF4-FFF2-40B4-BE49-F238E27FC236}">
                  <a16:creationId xmlns:a16="http://schemas.microsoft.com/office/drawing/2014/main" id="{41A499FE-F837-8F61-26C4-B4BDED60029E}"/>
                </a:ext>
              </a:extLst>
            </p:cNvPr>
            <p:cNvSpPr/>
            <p:nvPr/>
          </p:nvSpPr>
          <p:spPr bwMode="auto">
            <a:xfrm rot="210395">
              <a:off x="5031130" y="405116"/>
              <a:ext cx="90281" cy="50772"/>
            </a:xfrm>
            <a:custGeom>
              <a:avLst/>
              <a:gdLst>
                <a:gd name="connsiteX0" fmla="*/ 47118 w 90281"/>
                <a:gd name="connsiteY0" fmla="*/ 2045 h 87947"/>
                <a:gd name="connsiteX1" fmla="*/ 88238 w 90281"/>
                <a:gd name="connsiteY1" fmla="*/ 20725 h 87947"/>
                <a:gd name="connsiteX2" fmla="*/ 88237 w 90281"/>
                <a:gd name="connsiteY2" fmla="*/ 20726 h 87947"/>
                <a:gd name="connsiteX3" fmla="*/ 69557 w 90281"/>
                <a:gd name="connsiteY3" fmla="*/ 61846 h 87947"/>
                <a:gd name="connsiteX4" fmla="*/ 0 w 90281"/>
                <a:gd name="connsiteY4" fmla="*/ 87947 h 87947"/>
                <a:gd name="connsiteX5" fmla="*/ 0 w 90281"/>
                <a:gd name="connsiteY5" fmla="*/ 19726 h 87947"/>
                <a:gd name="connsiteX6" fmla="*/ 47118 w 90281"/>
                <a:gd name="connsiteY6" fmla="*/ 2045 h 8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1" h="87947">
                  <a:moveTo>
                    <a:pt x="47118" y="2045"/>
                  </a:moveTo>
                  <a:cubicBezTo>
                    <a:pt x="63632" y="-4152"/>
                    <a:pt x="82041" y="4212"/>
                    <a:pt x="88238" y="20725"/>
                  </a:cubicBezTo>
                  <a:lnTo>
                    <a:pt x="88237" y="20726"/>
                  </a:lnTo>
                  <a:cubicBezTo>
                    <a:pt x="94434" y="37239"/>
                    <a:pt x="86071" y="55649"/>
                    <a:pt x="69557" y="61846"/>
                  </a:cubicBezTo>
                  <a:lnTo>
                    <a:pt x="0" y="87947"/>
                  </a:lnTo>
                  <a:lnTo>
                    <a:pt x="0" y="19726"/>
                  </a:lnTo>
                  <a:lnTo>
                    <a:pt x="47118" y="2045"/>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58" name="Group 557">
            <a:extLst>
              <a:ext uri="{FF2B5EF4-FFF2-40B4-BE49-F238E27FC236}">
                <a16:creationId xmlns:a16="http://schemas.microsoft.com/office/drawing/2014/main" id="{C4CA55AA-22FF-4424-AD34-70D506CED5ED}"/>
              </a:ext>
            </a:extLst>
          </p:cNvPr>
          <p:cNvGrpSpPr/>
          <p:nvPr/>
        </p:nvGrpSpPr>
        <p:grpSpPr>
          <a:xfrm rot="1412328">
            <a:off x="5805225" y="2679833"/>
            <a:ext cx="384883" cy="184856"/>
            <a:chOff x="1254773" y="3043082"/>
            <a:chExt cx="802062" cy="385224"/>
          </a:xfrm>
        </p:grpSpPr>
        <p:grpSp>
          <p:nvGrpSpPr>
            <p:cNvPr id="559" name="Group 558">
              <a:extLst>
                <a:ext uri="{FF2B5EF4-FFF2-40B4-BE49-F238E27FC236}">
                  <a16:creationId xmlns:a16="http://schemas.microsoft.com/office/drawing/2014/main" id="{EB6B6FEF-599C-3BD6-A464-C7B64E616A34}"/>
                </a:ext>
              </a:extLst>
            </p:cNvPr>
            <p:cNvGrpSpPr/>
            <p:nvPr/>
          </p:nvGrpSpPr>
          <p:grpSpPr>
            <a:xfrm rot="5400000">
              <a:off x="1698807" y="3005237"/>
              <a:ext cx="320183" cy="395873"/>
              <a:chOff x="2654197" y="3567210"/>
              <a:chExt cx="1227628" cy="1517833"/>
            </a:xfrm>
          </p:grpSpPr>
          <p:sp>
            <p:nvSpPr>
              <p:cNvPr id="582" name="Rectangle 581">
                <a:extLst>
                  <a:ext uri="{FF2B5EF4-FFF2-40B4-BE49-F238E27FC236}">
                    <a16:creationId xmlns:a16="http://schemas.microsoft.com/office/drawing/2014/main" id="{CDC4971D-0C12-16CF-5B17-BB61750B402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3" name="Rectangle 582">
                <a:extLst>
                  <a:ext uri="{FF2B5EF4-FFF2-40B4-BE49-F238E27FC236}">
                    <a16:creationId xmlns:a16="http://schemas.microsoft.com/office/drawing/2014/main" id="{3B00B3C5-14A6-D312-0637-8D571E205FC7}"/>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84" name="Group 583">
                <a:extLst>
                  <a:ext uri="{FF2B5EF4-FFF2-40B4-BE49-F238E27FC236}">
                    <a16:creationId xmlns:a16="http://schemas.microsoft.com/office/drawing/2014/main" id="{85E16292-AE73-79DC-0191-43ACA5774B40}"/>
                  </a:ext>
                </a:extLst>
              </p:cNvPr>
              <p:cNvGrpSpPr/>
              <p:nvPr/>
            </p:nvGrpSpPr>
            <p:grpSpPr>
              <a:xfrm rot="2587634">
                <a:off x="3637585" y="3567210"/>
                <a:ext cx="118872" cy="722667"/>
                <a:chOff x="757634" y="4319798"/>
                <a:chExt cx="118872" cy="722667"/>
              </a:xfrm>
              <a:solidFill>
                <a:srgbClr val="E1471D"/>
              </a:solidFill>
            </p:grpSpPr>
            <p:sp>
              <p:nvSpPr>
                <p:cNvPr id="594" name="Rectangle 593">
                  <a:extLst>
                    <a:ext uri="{FF2B5EF4-FFF2-40B4-BE49-F238E27FC236}">
                      <a16:creationId xmlns:a16="http://schemas.microsoft.com/office/drawing/2014/main" id="{4B92BEF2-2157-A609-4423-E17B8C0FA1F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5" name="Rectangle 594">
                  <a:extLst>
                    <a:ext uri="{FF2B5EF4-FFF2-40B4-BE49-F238E27FC236}">
                      <a16:creationId xmlns:a16="http://schemas.microsoft.com/office/drawing/2014/main" id="{2689539B-187E-9FB1-7D16-8C888DCBEC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85" name="Group 584">
                <a:extLst>
                  <a:ext uri="{FF2B5EF4-FFF2-40B4-BE49-F238E27FC236}">
                    <a16:creationId xmlns:a16="http://schemas.microsoft.com/office/drawing/2014/main" id="{C2227970-14C8-DB47-84AB-BD4F3AB3FD49}"/>
                  </a:ext>
                </a:extLst>
              </p:cNvPr>
              <p:cNvGrpSpPr/>
              <p:nvPr/>
            </p:nvGrpSpPr>
            <p:grpSpPr>
              <a:xfrm rot="18760257">
                <a:off x="3030630" y="3599348"/>
                <a:ext cx="118872" cy="722667"/>
                <a:chOff x="757634" y="4319798"/>
                <a:chExt cx="118872" cy="722667"/>
              </a:xfrm>
              <a:solidFill>
                <a:srgbClr val="E1471D"/>
              </a:solidFill>
            </p:grpSpPr>
            <p:sp>
              <p:nvSpPr>
                <p:cNvPr id="592" name="Rectangle 591">
                  <a:extLst>
                    <a:ext uri="{FF2B5EF4-FFF2-40B4-BE49-F238E27FC236}">
                      <a16:creationId xmlns:a16="http://schemas.microsoft.com/office/drawing/2014/main" id="{A15A8873-B503-1E68-53EB-AA8EF101939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3" name="Rectangle 592">
                  <a:extLst>
                    <a:ext uri="{FF2B5EF4-FFF2-40B4-BE49-F238E27FC236}">
                      <a16:creationId xmlns:a16="http://schemas.microsoft.com/office/drawing/2014/main" id="{CCF5E3BA-A998-C600-54A4-0ACEF88544B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86" name="Group 585">
                <a:extLst>
                  <a:ext uri="{FF2B5EF4-FFF2-40B4-BE49-F238E27FC236}">
                    <a16:creationId xmlns:a16="http://schemas.microsoft.com/office/drawing/2014/main" id="{1F6C4BE7-3F68-E1BD-50FE-31904D2F87E9}"/>
                  </a:ext>
                </a:extLst>
              </p:cNvPr>
              <p:cNvGrpSpPr/>
              <p:nvPr/>
            </p:nvGrpSpPr>
            <p:grpSpPr>
              <a:xfrm rot="18760257">
                <a:off x="2910374" y="3708747"/>
                <a:ext cx="118873" cy="631227"/>
                <a:chOff x="757633" y="4319798"/>
                <a:chExt cx="118873" cy="631227"/>
              </a:xfrm>
              <a:solidFill>
                <a:srgbClr val="E1471D"/>
              </a:solidFill>
            </p:grpSpPr>
            <p:sp>
              <p:nvSpPr>
                <p:cNvPr id="590" name="Rectangle 589">
                  <a:extLst>
                    <a:ext uri="{FF2B5EF4-FFF2-40B4-BE49-F238E27FC236}">
                      <a16:creationId xmlns:a16="http://schemas.microsoft.com/office/drawing/2014/main" id="{7D8A16D8-D0D4-98B8-796B-EF7061CCBFF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91" name="Rectangle 590">
                  <a:extLst>
                    <a:ext uri="{FF2B5EF4-FFF2-40B4-BE49-F238E27FC236}">
                      <a16:creationId xmlns:a16="http://schemas.microsoft.com/office/drawing/2014/main" id="{D36F1EF6-1E58-959A-A3F6-7C7FDF28A0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87" name="Group 586">
                <a:extLst>
                  <a:ext uri="{FF2B5EF4-FFF2-40B4-BE49-F238E27FC236}">
                    <a16:creationId xmlns:a16="http://schemas.microsoft.com/office/drawing/2014/main" id="{5DCBB9CB-48DA-9978-5374-D179630932C3}"/>
                  </a:ext>
                </a:extLst>
              </p:cNvPr>
              <p:cNvGrpSpPr/>
              <p:nvPr/>
            </p:nvGrpSpPr>
            <p:grpSpPr>
              <a:xfrm rot="2587634">
                <a:off x="3762953" y="3668035"/>
                <a:ext cx="118872" cy="631228"/>
                <a:chOff x="757634" y="4319798"/>
                <a:chExt cx="118872" cy="631228"/>
              </a:xfrm>
              <a:solidFill>
                <a:srgbClr val="E1471D"/>
              </a:solidFill>
            </p:grpSpPr>
            <p:sp>
              <p:nvSpPr>
                <p:cNvPr id="588" name="Rectangle 587">
                  <a:extLst>
                    <a:ext uri="{FF2B5EF4-FFF2-40B4-BE49-F238E27FC236}">
                      <a16:creationId xmlns:a16="http://schemas.microsoft.com/office/drawing/2014/main" id="{9ED61492-5514-4E3F-6917-03F69C88FF1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9" name="Rectangle 588">
                  <a:extLst>
                    <a:ext uri="{FF2B5EF4-FFF2-40B4-BE49-F238E27FC236}">
                      <a16:creationId xmlns:a16="http://schemas.microsoft.com/office/drawing/2014/main" id="{3CD19B17-FD98-17CC-BE7B-6BAC884E53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60" name="Group 559">
              <a:extLst>
                <a:ext uri="{FF2B5EF4-FFF2-40B4-BE49-F238E27FC236}">
                  <a16:creationId xmlns:a16="http://schemas.microsoft.com/office/drawing/2014/main" id="{F0714860-9686-F6D4-1361-E084C7AE96D2}"/>
                </a:ext>
              </a:extLst>
            </p:cNvPr>
            <p:cNvGrpSpPr/>
            <p:nvPr/>
          </p:nvGrpSpPr>
          <p:grpSpPr>
            <a:xfrm rot="16200000">
              <a:off x="1292617" y="3070279"/>
              <a:ext cx="320183" cy="395872"/>
              <a:chOff x="2654197" y="3567210"/>
              <a:chExt cx="1227628" cy="1517831"/>
            </a:xfrm>
          </p:grpSpPr>
          <p:sp>
            <p:nvSpPr>
              <p:cNvPr id="568" name="Rectangle 567">
                <a:extLst>
                  <a:ext uri="{FF2B5EF4-FFF2-40B4-BE49-F238E27FC236}">
                    <a16:creationId xmlns:a16="http://schemas.microsoft.com/office/drawing/2014/main" id="{C2EE7F08-CE78-2B6B-850F-F95762FF05E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9" name="Rectangle 568">
                <a:extLst>
                  <a:ext uri="{FF2B5EF4-FFF2-40B4-BE49-F238E27FC236}">
                    <a16:creationId xmlns:a16="http://schemas.microsoft.com/office/drawing/2014/main" id="{A2736215-40AB-2367-69F8-268CE47BE9B9}"/>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570" name="Group 569">
                <a:extLst>
                  <a:ext uri="{FF2B5EF4-FFF2-40B4-BE49-F238E27FC236}">
                    <a16:creationId xmlns:a16="http://schemas.microsoft.com/office/drawing/2014/main" id="{BD42045D-E478-F1E0-CF6E-4D23C433333C}"/>
                  </a:ext>
                </a:extLst>
              </p:cNvPr>
              <p:cNvGrpSpPr/>
              <p:nvPr/>
            </p:nvGrpSpPr>
            <p:grpSpPr>
              <a:xfrm rot="2587634">
                <a:off x="3637585" y="3567210"/>
                <a:ext cx="118872" cy="722667"/>
                <a:chOff x="757634" y="4319798"/>
                <a:chExt cx="118872" cy="722667"/>
              </a:xfrm>
              <a:solidFill>
                <a:srgbClr val="E1471D"/>
              </a:solidFill>
            </p:grpSpPr>
            <p:sp>
              <p:nvSpPr>
                <p:cNvPr id="580" name="Rectangle 579">
                  <a:extLst>
                    <a:ext uri="{FF2B5EF4-FFF2-40B4-BE49-F238E27FC236}">
                      <a16:creationId xmlns:a16="http://schemas.microsoft.com/office/drawing/2014/main" id="{718C84B4-60D8-B554-0274-1C6A1D7314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81" name="Rectangle 580">
                  <a:extLst>
                    <a:ext uri="{FF2B5EF4-FFF2-40B4-BE49-F238E27FC236}">
                      <a16:creationId xmlns:a16="http://schemas.microsoft.com/office/drawing/2014/main" id="{04231F57-0E50-0969-212A-EF20A5FDFB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71" name="Group 570">
                <a:extLst>
                  <a:ext uri="{FF2B5EF4-FFF2-40B4-BE49-F238E27FC236}">
                    <a16:creationId xmlns:a16="http://schemas.microsoft.com/office/drawing/2014/main" id="{73FCDDF0-0E94-640E-CECD-04F99F0AA5C5}"/>
                  </a:ext>
                </a:extLst>
              </p:cNvPr>
              <p:cNvGrpSpPr/>
              <p:nvPr/>
            </p:nvGrpSpPr>
            <p:grpSpPr>
              <a:xfrm rot="18760257">
                <a:off x="3030630" y="3599348"/>
                <a:ext cx="118872" cy="722667"/>
                <a:chOff x="757634" y="4319798"/>
                <a:chExt cx="118872" cy="722667"/>
              </a:xfrm>
              <a:solidFill>
                <a:srgbClr val="E1471D"/>
              </a:solidFill>
            </p:grpSpPr>
            <p:sp>
              <p:nvSpPr>
                <p:cNvPr id="578" name="Rectangle 577">
                  <a:extLst>
                    <a:ext uri="{FF2B5EF4-FFF2-40B4-BE49-F238E27FC236}">
                      <a16:creationId xmlns:a16="http://schemas.microsoft.com/office/drawing/2014/main" id="{63798DAC-D02C-2C07-36F0-C7CE9C2D5C8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9" name="Rectangle 578">
                  <a:extLst>
                    <a:ext uri="{FF2B5EF4-FFF2-40B4-BE49-F238E27FC236}">
                      <a16:creationId xmlns:a16="http://schemas.microsoft.com/office/drawing/2014/main" id="{DF7C6699-90C8-FBD8-98E5-7D167ECA9A1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72" name="Group 571">
                <a:extLst>
                  <a:ext uri="{FF2B5EF4-FFF2-40B4-BE49-F238E27FC236}">
                    <a16:creationId xmlns:a16="http://schemas.microsoft.com/office/drawing/2014/main" id="{C745DA28-AF52-4498-5BFA-B192C4430919}"/>
                  </a:ext>
                </a:extLst>
              </p:cNvPr>
              <p:cNvGrpSpPr/>
              <p:nvPr/>
            </p:nvGrpSpPr>
            <p:grpSpPr>
              <a:xfrm rot="18760257">
                <a:off x="2910374" y="3708747"/>
                <a:ext cx="118873" cy="631227"/>
                <a:chOff x="757633" y="4319798"/>
                <a:chExt cx="118873" cy="631227"/>
              </a:xfrm>
              <a:solidFill>
                <a:srgbClr val="E1471D"/>
              </a:solidFill>
            </p:grpSpPr>
            <p:sp>
              <p:nvSpPr>
                <p:cNvPr id="576" name="Rectangle 575">
                  <a:extLst>
                    <a:ext uri="{FF2B5EF4-FFF2-40B4-BE49-F238E27FC236}">
                      <a16:creationId xmlns:a16="http://schemas.microsoft.com/office/drawing/2014/main" id="{86871AF6-F8F6-3B6A-983F-09B7C9E55E5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7" name="Rectangle 576">
                  <a:extLst>
                    <a:ext uri="{FF2B5EF4-FFF2-40B4-BE49-F238E27FC236}">
                      <a16:creationId xmlns:a16="http://schemas.microsoft.com/office/drawing/2014/main" id="{1DCDC151-05CE-82AF-A72C-0FE95CF8FF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73" name="Group 572">
                <a:extLst>
                  <a:ext uri="{FF2B5EF4-FFF2-40B4-BE49-F238E27FC236}">
                    <a16:creationId xmlns:a16="http://schemas.microsoft.com/office/drawing/2014/main" id="{59E1170A-C1CD-2AC2-3493-6E77A4594614}"/>
                  </a:ext>
                </a:extLst>
              </p:cNvPr>
              <p:cNvGrpSpPr/>
              <p:nvPr/>
            </p:nvGrpSpPr>
            <p:grpSpPr>
              <a:xfrm rot="2587634">
                <a:off x="3762953" y="3668035"/>
                <a:ext cx="118872" cy="631228"/>
                <a:chOff x="757634" y="4319798"/>
                <a:chExt cx="118872" cy="631228"/>
              </a:xfrm>
              <a:solidFill>
                <a:srgbClr val="E1471D"/>
              </a:solidFill>
            </p:grpSpPr>
            <p:sp>
              <p:nvSpPr>
                <p:cNvPr id="574" name="Rectangle 573">
                  <a:extLst>
                    <a:ext uri="{FF2B5EF4-FFF2-40B4-BE49-F238E27FC236}">
                      <a16:creationId xmlns:a16="http://schemas.microsoft.com/office/drawing/2014/main" id="{6BAB458E-D35D-504C-A627-BCDD7C4D02B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75" name="Rectangle 574">
                  <a:extLst>
                    <a:ext uri="{FF2B5EF4-FFF2-40B4-BE49-F238E27FC236}">
                      <a16:creationId xmlns:a16="http://schemas.microsoft.com/office/drawing/2014/main" id="{D7FA305C-7500-4E75-4166-E55070B5BF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561" name="Straight Connector 560">
              <a:extLst>
                <a:ext uri="{FF2B5EF4-FFF2-40B4-BE49-F238E27FC236}">
                  <a16:creationId xmlns:a16="http://schemas.microsoft.com/office/drawing/2014/main" id="{4CDD938B-4658-ED4E-BAAF-AA51561A2B07}"/>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562" name="Group 561">
              <a:extLst>
                <a:ext uri="{FF2B5EF4-FFF2-40B4-BE49-F238E27FC236}">
                  <a16:creationId xmlns:a16="http://schemas.microsoft.com/office/drawing/2014/main" id="{3D8C1224-6F47-6C33-F41A-DFC394743629}"/>
                </a:ext>
              </a:extLst>
            </p:cNvPr>
            <p:cNvGrpSpPr/>
            <p:nvPr/>
          </p:nvGrpSpPr>
          <p:grpSpPr>
            <a:xfrm>
              <a:off x="1406723" y="3150658"/>
              <a:ext cx="46010" cy="173339"/>
              <a:chOff x="1406723" y="3150658"/>
              <a:chExt cx="46010" cy="173339"/>
            </a:xfrm>
          </p:grpSpPr>
          <p:sp>
            <p:nvSpPr>
              <p:cNvPr id="566" name="Oval 565">
                <a:extLst>
                  <a:ext uri="{FF2B5EF4-FFF2-40B4-BE49-F238E27FC236}">
                    <a16:creationId xmlns:a16="http://schemas.microsoft.com/office/drawing/2014/main" id="{43E319E5-8891-4D96-A252-F19037A54C3E}"/>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7" name="Oval 566">
                <a:extLst>
                  <a:ext uri="{FF2B5EF4-FFF2-40B4-BE49-F238E27FC236}">
                    <a16:creationId xmlns:a16="http://schemas.microsoft.com/office/drawing/2014/main" id="{DF0FFBF2-4BAB-860A-3FEB-C7FDCD99224D}"/>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563" name="Group 562">
              <a:extLst>
                <a:ext uri="{FF2B5EF4-FFF2-40B4-BE49-F238E27FC236}">
                  <a16:creationId xmlns:a16="http://schemas.microsoft.com/office/drawing/2014/main" id="{5CE93F9B-2F0E-C2D9-A357-E0A7FD3E6A99}"/>
                </a:ext>
              </a:extLst>
            </p:cNvPr>
            <p:cNvGrpSpPr/>
            <p:nvPr/>
          </p:nvGrpSpPr>
          <p:grpSpPr>
            <a:xfrm>
              <a:off x="1843268" y="3156210"/>
              <a:ext cx="46010" cy="173339"/>
              <a:chOff x="1406723" y="3150658"/>
              <a:chExt cx="46010" cy="173339"/>
            </a:xfrm>
          </p:grpSpPr>
          <p:sp>
            <p:nvSpPr>
              <p:cNvPr id="564" name="Oval 563">
                <a:extLst>
                  <a:ext uri="{FF2B5EF4-FFF2-40B4-BE49-F238E27FC236}">
                    <a16:creationId xmlns:a16="http://schemas.microsoft.com/office/drawing/2014/main" id="{AF4C5FFF-9C32-3F39-BFCC-013257883CD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65" name="Oval 564">
                <a:extLst>
                  <a:ext uri="{FF2B5EF4-FFF2-40B4-BE49-F238E27FC236}">
                    <a16:creationId xmlns:a16="http://schemas.microsoft.com/office/drawing/2014/main" id="{8210126A-D302-59E5-CBF6-DFB1D94630B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96" name="Group 595">
            <a:extLst>
              <a:ext uri="{FF2B5EF4-FFF2-40B4-BE49-F238E27FC236}">
                <a16:creationId xmlns:a16="http://schemas.microsoft.com/office/drawing/2014/main" id="{16EEF459-546A-AD79-3608-CFD0B1E1C6B2}"/>
              </a:ext>
            </a:extLst>
          </p:cNvPr>
          <p:cNvGrpSpPr/>
          <p:nvPr/>
        </p:nvGrpSpPr>
        <p:grpSpPr>
          <a:xfrm rot="1412328">
            <a:off x="6297598" y="2601410"/>
            <a:ext cx="384883" cy="184856"/>
            <a:chOff x="1254773" y="3043082"/>
            <a:chExt cx="802062" cy="385224"/>
          </a:xfrm>
        </p:grpSpPr>
        <p:grpSp>
          <p:nvGrpSpPr>
            <p:cNvPr id="597" name="Group 596">
              <a:extLst>
                <a:ext uri="{FF2B5EF4-FFF2-40B4-BE49-F238E27FC236}">
                  <a16:creationId xmlns:a16="http://schemas.microsoft.com/office/drawing/2014/main" id="{DC687F51-8E5F-5E9D-2680-53BD7A913A7F}"/>
                </a:ext>
              </a:extLst>
            </p:cNvPr>
            <p:cNvGrpSpPr/>
            <p:nvPr/>
          </p:nvGrpSpPr>
          <p:grpSpPr>
            <a:xfrm rot="5400000">
              <a:off x="1698807" y="3005237"/>
              <a:ext cx="320183" cy="395873"/>
              <a:chOff x="2654197" y="3567210"/>
              <a:chExt cx="1227628" cy="1517833"/>
            </a:xfrm>
          </p:grpSpPr>
          <p:sp>
            <p:nvSpPr>
              <p:cNvPr id="620" name="Rectangle 619">
                <a:extLst>
                  <a:ext uri="{FF2B5EF4-FFF2-40B4-BE49-F238E27FC236}">
                    <a16:creationId xmlns:a16="http://schemas.microsoft.com/office/drawing/2014/main" id="{1C115848-1E5C-5091-0551-A2E9AB0DBDB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1" name="Rectangle 620">
                <a:extLst>
                  <a:ext uri="{FF2B5EF4-FFF2-40B4-BE49-F238E27FC236}">
                    <a16:creationId xmlns:a16="http://schemas.microsoft.com/office/drawing/2014/main" id="{1490F481-2497-19F1-0EEA-1988769B02F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22" name="Group 621">
                <a:extLst>
                  <a:ext uri="{FF2B5EF4-FFF2-40B4-BE49-F238E27FC236}">
                    <a16:creationId xmlns:a16="http://schemas.microsoft.com/office/drawing/2014/main" id="{406B66BD-961F-A75F-650F-80970C5D3AF7}"/>
                  </a:ext>
                </a:extLst>
              </p:cNvPr>
              <p:cNvGrpSpPr/>
              <p:nvPr/>
            </p:nvGrpSpPr>
            <p:grpSpPr>
              <a:xfrm rot="2587634">
                <a:off x="3637585" y="3567210"/>
                <a:ext cx="118872" cy="722667"/>
                <a:chOff x="757634" y="4319798"/>
                <a:chExt cx="118872" cy="722667"/>
              </a:xfrm>
              <a:solidFill>
                <a:srgbClr val="E1471D"/>
              </a:solidFill>
            </p:grpSpPr>
            <p:sp>
              <p:nvSpPr>
                <p:cNvPr id="632" name="Rectangle 631">
                  <a:extLst>
                    <a:ext uri="{FF2B5EF4-FFF2-40B4-BE49-F238E27FC236}">
                      <a16:creationId xmlns:a16="http://schemas.microsoft.com/office/drawing/2014/main" id="{1AE2AB9B-BE2E-09E7-A075-30D883DC5E9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3" name="Rectangle 632">
                  <a:extLst>
                    <a:ext uri="{FF2B5EF4-FFF2-40B4-BE49-F238E27FC236}">
                      <a16:creationId xmlns:a16="http://schemas.microsoft.com/office/drawing/2014/main" id="{54F1DA7E-018E-1FB2-C5C7-557D3CBCB6C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23" name="Group 622">
                <a:extLst>
                  <a:ext uri="{FF2B5EF4-FFF2-40B4-BE49-F238E27FC236}">
                    <a16:creationId xmlns:a16="http://schemas.microsoft.com/office/drawing/2014/main" id="{3FB10C5A-1654-196B-4217-C3A9F4DB7A74}"/>
                  </a:ext>
                </a:extLst>
              </p:cNvPr>
              <p:cNvGrpSpPr/>
              <p:nvPr/>
            </p:nvGrpSpPr>
            <p:grpSpPr>
              <a:xfrm rot="18760257">
                <a:off x="3030630" y="3599348"/>
                <a:ext cx="118872" cy="722667"/>
                <a:chOff x="757634" y="4319798"/>
                <a:chExt cx="118872" cy="722667"/>
              </a:xfrm>
              <a:solidFill>
                <a:srgbClr val="E1471D"/>
              </a:solidFill>
            </p:grpSpPr>
            <p:sp>
              <p:nvSpPr>
                <p:cNvPr id="630" name="Rectangle 629">
                  <a:extLst>
                    <a:ext uri="{FF2B5EF4-FFF2-40B4-BE49-F238E27FC236}">
                      <a16:creationId xmlns:a16="http://schemas.microsoft.com/office/drawing/2014/main" id="{A644E3AF-EC8B-A54B-254D-675D3C50586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31" name="Rectangle 630">
                  <a:extLst>
                    <a:ext uri="{FF2B5EF4-FFF2-40B4-BE49-F238E27FC236}">
                      <a16:creationId xmlns:a16="http://schemas.microsoft.com/office/drawing/2014/main" id="{00F32E57-B323-2697-7703-941EF1F7CE1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24" name="Group 623">
                <a:extLst>
                  <a:ext uri="{FF2B5EF4-FFF2-40B4-BE49-F238E27FC236}">
                    <a16:creationId xmlns:a16="http://schemas.microsoft.com/office/drawing/2014/main" id="{623BAB04-1599-AD6F-3FE6-9240019BA795}"/>
                  </a:ext>
                </a:extLst>
              </p:cNvPr>
              <p:cNvGrpSpPr/>
              <p:nvPr/>
            </p:nvGrpSpPr>
            <p:grpSpPr>
              <a:xfrm rot="18760257">
                <a:off x="2910374" y="3708747"/>
                <a:ext cx="118873" cy="631227"/>
                <a:chOff x="757633" y="4319798"/>
                <a:chExt cx="118873" cy="631227"/>
              </a:xfrm>
              <a:solidFill>
                <a:srgbClr val="E1471D"/>
              </a:solidFill>
            </p:grpSpPr>
            <p:sp>
              <p:nvSpPr>
                <p:cNvPr id="628" name="Rectangle 627">
                  <a:extLst>
                    <a:ext uri="{FF2B5EF4-FFF2-40B4-BE49-F238E27FC236}">
                      <a16:creationId xmlns:a16="http://schemas.microsoft.com/office/drawing/2014/main" id="{EFD25736-E77C-A437-0761-2B76985861C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9" name="Rectangle 628">
                  <a:extLst>
                    <a:ext uri="{FF2B5EF4-FFF2-40B4-BE49-F238E27FC236}">
                      <a16:creationId xmlns:a16="http://schemas.microsoft.com/office/drawing/2014/main" id="{CCDA9231-2CBD-C96D-29F2-5BA655457C0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25" name="Group 624">
                <a:extLst>
                  <a:ext uri="{FF2B5EF4-FFF2-40B4-BE49-F238E27FC236}">
                    <a16:creationId xmlns:a16="http://schemas.microsoft.com/office/drawing/2014/main" id="{2BBDBC45-B312-D2F2-4667-C401B4D1576F}"/>
                  </a:ext>
                </a:extLst>
              </p:cNvPr>
              <p:cNvGrpSpPr/>
              <p:nvPr/>
            </p:nvGrpSpPr>
            <p:grpSpPr>
              <a:xfrm rot="2587634">
                <a:off x="3762953" y="3668035"/>
                <a:ext cx="118872" cy="631228"/>
                <a:chOff x="757634" y="4319798"/>
                <a:chExt cx="118872" cy="631228"/>
              </a:xfrm>
              <a:solidFill>
                <a:srgbClr val="E1471D"/>
              </a:solidFill>
            </p:grpSpPr>
            <p:sp>
              <p:nvSpPr>
                <p:cNvPr id="626" name="Rectangle 625">
                  <a:extLst>
                    <a:ext uri="{FF2B5EF4-FFF2-40B4-BE49-F238E27FC236}">
                      <a16:creationId xmlns:a16="http://schemas.microsoft.com/office/drawing/2014/main" id="{C736A60F-5D40-4D02-775A-F7D9B8F22CB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7" name="Rectangle 626">
                  <a:extLst>
                    <a:ext uri="{FF2B5EF4-FFF2-40B4-BE49-F238E27FC236}">
                      <a16:creationId xmlns:a16="http://schemas.microsoft.com/office/drawing/2014/main" id="{7210E1EE-EE09-D3DC-494B-CF3C6553ACF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598" name="Group 597">
              <a:extLst>
                <a:ext uri="{FF2B5EF4-FFF2-40B4-BE49-F238E27FC236}">
                  <a16:creationId xmlns:a16="http://schemas.microsoft.com/office/drawing/2014/main" id="{E18D3501-B57C-D3EC-D046-5B5261C48D71}"/>
                </a:ext>
              </a:extLst>
            </p:cNvPr>
            <p:cNvGrpSpPr/>
            <p:nvPr/>
          </p:nvGrpSpPr>
          <p:grpSpPr>
            <a:xfrm rot="16200000">
              <a:off x="1292617" y="3070279"/>
              <a:ext cx="320183" cy="395872"/>
              <a:chOff x="2654197" y="3567210"/>
              <a:chExt cx="1227628" cy="1517831"/>
            </a:xfrm>
          </p:grpSpPr>
          <p:sp>
            <p:nvSpPr>
              <p:cNvPr id="606" name="Rectangle 605">
                <a:extLst>
                  <a:ext uri="{FF2B5EF4-FFF2-40B4-BE49-F238E27FC236}">
                    <a16:creationId xmlns:a16="http://schemas.microsoft.com/office/drawing/2014/main" id="{49016903-AE42-7DAD-E231-73458CDB1DE0}"/>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7" name="Rectangle 606">
                <a:extLst>
                  <a:ext uri="{FF2B5EF4-FFF2-40B4-BE49-F238E27FC236}">
                    <a16:creationId xmlns:a16="http://schemas.microsoft.com/office/drawing/2014/main" id="{7E698767-6173-8FA9-7659-8CC86B7C817A}"/>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08" name="Group 607">
                <a:extLst>
                  <a:ext uri="{FF2B5EF4-FFF2-40B4-BE49-F238E27FC236}">
                    <a16:creationId xmlns:a16="http://schemas.microsoft.com/office/drawing/2014/main" id="{E41A5358-E0F8-F372-A1E0-BC37236986F7}"/>
                  </a:ext>
                </a:extLst>
              </p:cNvPr>
              <p:cNvGrpSpPr/>
              <p:nvPr/>
            </p:nvGrpSpPr>
            <p:grpSpPr>
              <a:xfrm rot="2587634">
                <a:off x="3637585" y="3567210"/>
                <a:ext cx="118872" cy="722667"/>
                <a:chOff x="757634" y="4319798"/>
                <a:chExt cx="118872" cy="722667"/>
              </a:xfrm>
              <a:solidFill>
                <a:srgbClr val="E1471D"/>
              </a:solidFill>
            </p:grpSpPr>
            <p:sp>
              <p:nvSpPr>
                <p:cNvPr id="618" name="Rectangle 617">
                  <a:extLst>
                    <a:ext uri="{FF2B5EF4-FFF2-40B4-BE49-F238E27FC236}">
                      <a16:creationId xmlns:a16="http://schemas.microsoft.com/office/drawing/2014/main" id="{6C6BEA1B-8D7E-544C-6F5A-3BA00E7E1B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9" name="Rectangle 618">
                  <a:extLst>
                    <a:ext uri="{FF2B5EF4-FFF2-40B4-BE49-F238E27FC236}">
                      <a16:creationId xmlns:a16="http://schemas.microsoft.com/office/drawing/2014/main" id="{DDDB40DA-7528-F89B-0D1E-F876C1E7C9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09" name="Group 608">
                <a:extLst>
                  <a:ext uri="{FF2B5EF4-FFF2-40B4-BE49-F238E27FC236}">
                    <a16:creationId xmlns:a16="http://schemas.microsoft.com/office/drawing/2014/main" id="{CAA9F67E-4088-95EA-FE77-060975135618}"/>
                  </a:ext>
                </a:extLst>
              </p:cNvPr>
              <p:cNvGrpSpPr/>
              <p:nvPr/>
            </p:nvGrpSpPr>
            <p:grpSpPr>
              <a:xfrm rot="18760257">
                <a:off x="3030630" y="3599348"/>
                <a:ext cx="118872" cy="722667"/>
                <a:chOff x="757634" y="4319798"/>
                <a:chExt cx="118872" cy="722667"/>
              </a:xfrm>
              <a:solidFill>
                <a:srgbClr val="E1471D"/>
              </a:solidFill>
            </p:grpSpPr>
            <p:sp>
              <p:nvSpPr>
                <p:cNvPr id="616" name="Rectangle 615">
                  <a:extLst>
                    <a:ext uri="{FF2B5EF4-FFF2-40B4-BE49-F238E27FC236}">
                      <a16:creationId xmlns:a16="http://schemas.microsoft.com/office/drawing/2014/main" id="{BC0CEB7D-CCEA-B905-5DCF-F68901B924B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7" name="Rectangle 616">
                  <a:extLst>
                    <a:ext uri="{FF2B5EF4-FFF2-40B4-BE49-F238E27FC236}">
                      <a16:creationId xmlns:a16="http://schemas.microsoft.com/office/drawing/2014/main" id="{DBEBC5B2-0AFC-4CFF-663E-F47CE260C76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10" name="Group 609">
                <a:extLst>
                  <a:ext uri="{FF2B5EF4-FFF2-40B4-BE49-F238E27FC236}">
                    <a16:creationId xmlns:a16="http://schemas.microsoft.com/office/drawing/2014/main" id="{B3BB530A-160D-CBE6-7CF0-C59D2423B495}"/>
                  </a:ext>
                </a:extLst>
              </p:cNvPr>
              <p:cNvGrpSpPr/>
              <p:nvPr/>
            </p:nvGrpSpPr>
            <p:grpSpPr>
              <a:xfrm rot="18760257">
                <a:off x="2910374" y="3708747"/>
                <a:ext cx="118873" cy="631227"/>
                <a:chOff x="757633" y="4319798"/>
                <a:chExt cx="118873" cy="631227"/>
              </a:xfrm>
              <a:solidFill>
                <a:srgbClr val="E1471D"/>
              </a:solidFill>
            </p:grpSpPr>
            <p:sp>
              <p:nvSpPr>
                <p:cNvPr id="614" name="Rectangle 613">
                  <a:extLst>
                    <a:ext uri="{FF2B5EF4-FFF2-40B4-BE49-F238E27FC236}">
                      <a16:creationId xmlns:a16="http://schemas.microsoft.com/office/drawing/2014/main" id="{0971D12A-1DF8-5B88-94C1-82D87A2370C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5" name="Rectangle 614">
                  <a:extLst>
                    <a:ext uri="{FF2B5EF4-FFF2-40B4-BE49-F238E27FC236}">
                      <a16:creationId xmlns:a16="http://schemas.microsoft.com/office/drawing/2014/main" id="{E3FA6C76-CAC4-534E-C4A9-36DE97AFFA0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11" name="Group 610">
                <a:extLst>
                  <a:ext uri="{FF2B5EF4-FFF2-40B4-BE49-F238E27FC236}">
                    <a16:creationId xmlns:a16="http://schemas.microsoft.com/office/drawing/2014/main" id="{8F14F6A8-183C-301C-3511-7EAECD95ABED}"/>
                  </a:ext>
                </a:extLst>
              </p:cNvPr>
              <p:cNvGrpSpPr/>
              <p:nvPr/>
            </p:nvGrpSpPr>
            <p:grpSpPr>
              <a:xfrm rot="2587634">
                <a:off x="3762953" y="3668035"/>
                <a:ext cx="118872" cy="631228"/>
                <a:chOff x="757634" y="4319798"/>
                <a:chExt cx="118872" cy="631228"/>
              </a:xfrm>
              <a:solidFill>
                <a:srgbClr val="E1471D"/>
              </a:solidFill>
            </p:grpSpPr>
            <p:sp>
              <p:nvSpPr>
                <p:cNvPr id="612" name="Rectangle 611">
                  <a:extLst>
                    <a:ext uri="{FF2B5EF4-FFF2-40B4-BE49-F238E27FC236}">
                      <a16:creationId xmlns:a16="http://schemas.microsoft.com/office/drawing/2014/main" id="{A1FD57E8-8E1D-95B4-1276-36033D365F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3" name="Rectangle 612">
                  <a:extLst>
                    <a:ext uri="{FF2B5EF4-FFF2-40B4-BE49-F238E27FC236}">
                      <a16:creationId xmlns:a16="http://schemas.microsoft.com/office/drawing/2014/main" id="{CF189866-EB5D-44AE-D083-6B4641C3519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599" name="Straight Connector 598">
              <a:extLst>
                <a:ext uri="{FF2B5EF4-FFF2-40B4-BE49-F238E27FC236}">
                  <a16:creationId xmlns:a16="http://schemas.microsoft.com/office/drawing/2014/main" id="{65CBF0A5-D868-7738-9590-59E500D74BD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00" name="Group 599">
              <a:extLst>
                <a:ext uri="{FF2B5EF4-FFF2-40B4-BE49-F238E27FC236}">
                  <a16:creationId xmlns:a16="http://schemas.microsoft.com/office/drawing/2014/main" id="{17BA1BDE-6F51-8203-E3E8-F7F6B6809242}"/>
                </a:ext>
              </a:extLst>
            </p:cNvPr>
            <p:cNvGrpSpPr/>
            <p:nvPr/>
          </p:nvGrpSpPr>
          <p:grpSpPr>
            <a:xfrm>
              <a:off x="1406723" y="3150658"/>
              <a:ext cx="46010" cy="173339"/>
              <a:chOff x="1406723" y="3150658"/>
              <a:chExt cx="46010" cy="173339"/>
            </a:xfrm>
          </p:grpSpPr>
          <p:sp>
            <p:nvSpPr>
              <p:cNvPr id="604" name="Oval 603">
                <a:extLst>
                  <a:ext uri="{FF2B5EF4-FFF2-40B4-BE49-F238E27FC236}">
                    <a16:creationId xmlns:a16="http://schemas.microsoft.com/office/drawing/2014/main" id="{D693C71B-26C4-099B-6861-F73B3D58F7C3}"/>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5" name="Oval 604">
                <a:extLst>
                  <a:ext uri="{FF2B5EF4-FFF2-40B4-BE49-F238E27FC236}">
                    <a16:creationId xmlns:a16="http://schemas.microsoft.com/office/drawing/2014/main" id="{43CD59EE-9BBF-B1E6-A431-F62A0DC68DD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01" name="Group 600">
              <a:extLst>
                <a:ext uri="{FF2B5EF4-FFF2-40B4-BE49-F238E27FC236}">
                  <a16:creationId xmlns:a16="http://schemas.microsoft.com/office/drawing/2014/main" id="{35710C35-648D-241B-F3B9-B4E95E2BC616}"/>
                </a:ext>
              </a:extLst>
            </p:cNvPr>
            <p:cNvGrpSpPr/>
            <p:nvPr/>
          </p:nvGrpSpPr>
          <p:grpSpPr>
            <a:xfrm>
              <a:off x="1843268" y="3156210"/>
              <a:ext cx="46010" cy="173339"/>
              <a:chOff x="1406723" y="3150658"/>
              <a:chExt cx="46010" cy="173339"/>
            </a:xfrm>
          </p:grpSpPr>
          <p:sp>
            <p:nvSpPr>
              <p:cNvPr id="602" name="Oval 601">
                <a:extLst>
                  <a:ext uri="{FF2B5EF4-FFF2-40B4-BE49-F238E27FC236}">
                    <a16:creationId xmlns:a16="http://schemas.microsoft.com/office/drawing/2014/main" id="{7EBB01C6-65AD-25D2-CC13-CF4C6A93FF1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03" name="Oval 602">
                <a:extLst>
                  <a:ext uri="{FF2B5EF4-FFF2-40B4-BE49-F238E27FC236}">
                    <a16:creationId xmlns:a16="http://schemas.microsoft.com/office/drawing/2014/main" id="{53793135-428F-DCB2-F2CB-2943AF00580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634" name="Group 633">
            <a:extLst>
              <a:ext uri="{FF2B5EF4-FFF2-40B4-BE49-F238E27FC236}">
                <a16:creationId xmlns:a16="http://schemas.microsoft.com/office/drawing/2014/main" id="{5794EA40-0481-FB5D-A064-9910BB60B4DC}"/>
              </a:ext>
            </a:extLst>
          </p:cNvPr>
          <p:cNvGrpSpPr/>
          <p:nvPr/>
        </p:nvGrpSpPr>
        <p:grpSpPr>
          <a:xfrm rot="1412328">
            <a:off x="6961039" y="2539899"/>
            <a:ext cx="384883" cy="184856"/>
            <a:chOff x="1254773" y="3043082"/>
            <a:chExt cx="802062" cy="385224"/>
          </a:xfrm>
        </p:grpSpPr>
        <p:grpSp>
          <p:nvGrpSpPr>
            <p:cNvPr id="635" name="Group 634">
              <a:extLst>
                <a:ext uri="{FF2B5EF4-FFF2-40B4-BE49-F238E27FC236}">
                  <a16:creationId xmlns:a16="http://schemas.microsoft.com/office/drawing/2014/main" id="{AF072982-43C0-B386-4669-3BC2A4E9844F}"/>
                </a:ext>
              </a:extLst>
            </p:cNvPr>
            <p:cNvGrpSpPr/>
            <p:nvPr/>
          </p:nvGrpSpPr>
          <p:grpSpPr>
            <a:xfrm rot="5400000">
              <a:off x="1698807" y="3005237"/>
              <a:ext cx="320183" cy="395873"/>
              <a:chOff x="2654197" y="3567210"/>
              <a:chExt cx="1227628" cy="1517833"/>
            </a:xfrm>
          </p:grpSpPr>
          <p:sp>
            <p:nvSpPr>
              <p:cNvPr id="658" name="Rectangle 657">
                <a:extLst>
                  <a:ext uri="{FF2B5EF4-FFF2-40B4-BE49-F238E27FC236}">
                    <a16:creationId xmlns:a16="http://schemas.microsoft.com/office/drawing/2014/main" id="{2BF6F6E0-DAA1-0BB6-C11B-877FB948B56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59" name="Rectangle 658">
                <a:extLst>
                  <a:ext uri="{FF2B5EF4-FFF2-40B4-BE49-F238E27FC236}">
                    <a16:creationId xmlns:a16="http://schemas.microsoft.com/office/drawing/2014/main" id="{49531350-6682-0A4B-F3F1-C84B3489EA0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60" name="Group 659">
                <a:extLst>
                  <a:ext uri="{FF2B5EF4-FFF2-40B4-BE49-F238E27FC236}">
                    <a16:creationId xmlns:a16="http://schemas.microsoft.com/office/drawing/2014/main" id="{BEAC3B42-8728-942C-CE2A-2FD59B117951}"/>
                  </a:ext>
                </a:extLst>
              </p:cNvPr>
              <p:cNvGrpSpPr/>
              <p:nvPr/>
            </p:nvGrpSpPr>
            <p:grpSpPr>
              <a:xfrm rot="2587634">
                <a:off x="3637585" y="3567210"/>
                <a:ext cx="118872" cy="722667"/>
                <a:chOff x="757634" y="4319798"/>
                <a:chExt cx="118872" cy="722667"/>
              </a:xfrm>
              <a:solidFill>
                <a:srgbClr val="E1471D"/>
              </a:solidFill>
            </p:grpSpPr>
            <p:sp>
              <p:nvSpPr>
                <p:cNvPr id="670" name="Rectangle 669">
                  <a:extLst>
                    <a:ext uri="{FF2B5EF4-FFF2-40B4-BE49-F238E27FC236}">
                      <a16:creationId xmlns:a16="http://schemas.microsoft.com/office/drawing/2014/main" id="{43836D02-FF5A-1082-9DC4-B79EB02370D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71" name="Rectangle 670">
                  <a:extLst>
                    <a:ext uri="{FF2B5EF4-FFF2-40B4-BE49-F238E27FC236}">
                      <a16:creationId xmlns:a16="http://schemas.microsoft.com/office/drawing/2014/main" id="{F9DFBF6D-8248-192F-E551-05FF6B2E2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61" name="Group 660">
                <a:extLst>
                  <a:ext uri="{FF2B5EF4-FFF2-40B4-BE49-F238E27FC236}">
                    <a16:creationId xmlns:a16="http://schemas.microsoft.com/office/drawing/2014/main" id="{936C954C-83E2-E42D-332B-C84A9E29F2FB}"/>
                  </a:ext>
                </a:extLst>
              </p:cNvPr>
              <p:cNvGrpSpPr/>
              <p:nvPr/>
            </p:nvGrpSpPr>
            <p:grpSpPr>
              <a:xfrm rot="18760257">
                <a:off x="3030630" y="3599348"/>
                <a:ext cx="118872" cy="722667"/>
                <a:chOff x="757634" y="4319798"/>
                <a:chExt cx="118872" cy="722667"/>
              </a:xfrm>
              <a:solidFill>
                <a:srgbClr val="E1471D"/>
              </a:solidFill>
            </p:grpSpPr>
            <p:sp>
              <p:nvSpPr>
                <p:cNvPr id="668" name="Rectangle 667">
                  <a:extLst>
                    <a:ext uri="{FF2B5EF4-FFF2-40B4-BE49-F238E27FC236}">
                      <a16:creationId xmlns:a16="http://schemas.microsoft.com/office/drawing/2014/main" id="{EF5F1CE7-0313-9583-0327-F15A79A7C18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69" name="Rectangle 668">
                  <a:extLst>
                    <a:ext uri="{FF2B5EF4-FFF2-40B4-BE49-F238E27FC236}">
                      <a16:creationId xmlns:a16="http://schemas.microsoft.com/office/drawing/2014/main" id="{BEB15C50-7711-F10B-EAFE-F2F83326C64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62" name="Group 661">
                <a:extLst>
                  <a:ext uri="{FF2B5EF4-FFF2-40B4-BE49-F238E27FC236}">
                    <a16:creationId xmlns:a16="http://schemas.microsoft.com/office/drawing/2014/main" id="{A39B8118-A002-DCF8-9F6E-75348F8879DE}"/>
                  </a:ext>
                </a:extLst>
              </p:cNvPr>
              <p:cNvGrpSpPr/>
              <p:nvPr/>
            </p:nvGrpSpPr>
            <p:grpSpPr>
              <a:xfrm rot="18760257">
                <a:off x="2910374" y="3708747"/>
                <a:ext cx="118873" cy="631227"/>
                <a:chOff x="757633" y="4319798"/>
                <a:chExt cx="118873" cy="631227"/>
              </a:xfrm>
              <a:solidFill>
                <a:srgbClr val="E1471D"/>
              </a:solidFill>
            </p:grpSpPr>
            <p:sp>
              <p:nvSpPr>
                <p:cNvPr id="666" name="Rectangle 665">
                  <a:extLst>
                    <a:ext uri="{FF2B5EF4-FFF2-40B4-BE49-F238E27FC236}">
                      <a16:creationId xmlns:a16="http://schemas.microsoft.com/office/drawing/2014/main" id="{35425924-B957-B6EB-45CC-FB9C93C65C4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67" name="Rectangle 666">
                  <a:extLst>
                    <a:ext uri="{FF2B5EF4-FFF2-40B4-BE49-F238E27FC236}">
                      <a16:creationId xmlns:a16="http://schemas.microsoft.com/office/drawing/2014/main" id="{6DD11BE0-0C92-1D0E-CFCA-2DFA83BBD6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63" name="Group 662">
                <a:extLst>
                  <a:ext uri="{FF2B5EF4-FFF2-40B4-BE49-F238E27FC236}">
                    <a16:creationId xmlns:a16="http://schemas.microsoft.com/office/drawing/2014/main" id="{3E498352-3FC3-4DB2-B3E2-BED2A558E007}"/>
                  </a:ext>
                </a:extLst>
              </p:cNvPr>
              <p:cNvGrpSpPr/>
              <p:nvPr/>
            </p:nvGrpSpPr>
            <p:grpSpPr>
              <a:xfrm rot="2587634">
                <a:off x="3762953" y="3668035"/>
                <a:ext cx="118872" cy="631228"/>
                <a:chOff x="757634" y="4319798"/>
                <a:chExt cx="118872" cy="631228"/>
              </a:xfrm>
              <a:solidFill>
                <a:srgbClr val="E1471D"/>
              </a:solidFill>
            </p:grpSpPr>
            <p:sp>
              <p:nvSpPr>
                <p:cNvPr id="664" name="Rectangle 663">
                  <a:extLst>
                    <a:ext uri="{FF2B5EF4-FFF2-40B4-BE49-F238E27FC236}">
                      <a16:creationId xmlns:a16="http://schemas.microsoft.com/office/drawing/2014/main" id="{9CE2C30D-A242-359F-E87A-8AAB6099F0B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65" name="Rectangle 664">
                  <a:extLst>
                    <a:ext uri="{FF2B5EF4-FFF2-40B4-BE49-F238E27FC236}">
                      <a16:creationId xmlns:a16="http://schemas.microsoft.com/office/drawing/2014/main" id="{9B33D147-52DA-7E1F-0C04-D91A21C896D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636" name="Group 635">
              <a:extLst>
                <a:ext uri="{FF2B5EF4-FFF2-40B4-BE49-F238E27FC236}">
                  <a16:creationId xmlns:a16="http://schemas.microsoft.com/office/drawing/2014/main" id="{308930B3-BD85-A2FC-554B-E7B49D4885D8}"/>
                </a:ext>
              </a:extLst>
            </p:cNvPr>
            <p:cNvGrpSpPr/>
            <p:nvPr/>
          </p:nvGrpSpPr>
          <p:grpSpPr>
            <a:xfrm rot="16200000">
              <a:off x="1292617" y="3070279"/>
              <a:ext cx="320183" cy="395872"/>
              <a:chOff x="2654197" y="3567210"/>
              <a:chExt cx="1227628" cy="1517831"/>
            </a:xfrm>
          </p:grpSpPr>
          <p:sp>
            <p:nvSpPr>
              <p:cNvPr id="644" name="Rectangle 643">
                <a:extLst>
                  <a:ext uri="{FF2B5EF4-FFF2-40B4-BE49-F238E27FC236}">
                    <a16:creationId xmlns:a16="http://schemas.microsoft.com/office/drawing/2014/main" id="{583E43C1-5069-19A6-BC1B-9E11F2A254B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5" name="Rectangle 644">
                <a:extLst>
                  <a:ext uri="{FF2B5EF4-FFF2-40B4-BE49-F238E27FC236}">
                    <a16:creationId xmlns:a16="http://schemas.microsoft.com/office/drawing/2014/main" id="{87E37D8F-9269-4DFC-BE68-122EEEC9838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46" name="Group 645">
                <a:extLst>
                  <a:ext uri="{FF2B5EF4-FFF2-40B4-BE49-F238E27FC236}">
                    <a16:creationId xmlns:a16="http://schemas.microsoft.com/office/drawing/2014/main" id="{4DB54E87-8BF9-65E3-99A8-83BD056590C0}"/>
                  </a:ext>
                </a:extLst>
              </p:cNvPr>
              <p:cNvGrpSpPr/>
              <p:nvPr/>
            </p:nvGrpSpPr>
            <p:grpSpPr>
              <a:xfrm rot="2587634">
                <a:off x="3637585" y="3567210"/>
                <a:ext cx="118872" cy="722667"/>
                <a:chOff x="757634" y="4319798"/>
                <a:chExt cx="118872" cy="722667"/>
              </a:xfrm>
              <a:solidFill>
                <a:srgbClr val="E1471D"/>
              </a:solidFill>
            </p:grpSpPr>
            <p:sp>
              <p:nvSpPr>
                <p:cNvPr id="656" name="Rectangle 655">
                  <a:extLst>
                    <a:ext uri="{FF2B5EF4-FFF2-40B4-BE49-F238E27FC236}">
                      <a16:creationId xmlns:a16="http://schemas.microsoft.com/office/drawing/2014/main" id="{5F351FA3-869A-96BE-E7C7-849765E9ADB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57" name="Rectangle 656">
                  <a:extLst>
                    <a:ext uri="{FF2B5EF4-FFF2-40B4-BE49-F238E27FC236}">
                      <a16:creationId xmlns:a16="http://schemas.microsoft.com/office/drawing/2014/main" id="{7BF85F4F-6851-520B-9F79-9A1BE7C380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47" name="Group 646">
                <a:extLst>
                  <a:ext uri="{FF2B5EF4-FFF2-40B4-BE49-F238E27FC236}">
                    <a16:creationId xmlns:a16="http://schemas.microsoft.com/office/drawing/2014/main" id="{3B3D1A55-1B99-8974-DBC5-16974880DD9B}"/>
                  </a:ext>
                </a:extLst>
              </p:cNvPr>
              <p:cNvGrpSpPr/>
              <p:nvPr/>
            </p:nvGrpSpPr>
            <p:grpSpPr>
              <a:xfrm rot="18760257">
                <a:off x="3030630" y="3599348"/>
                <a:ext cx="118872" cy="722667"/>
                <a:chOff x="757634" y="4319798"/>
                <a:chExt cx="118872" cy="722667"/>
              </a:xfrm>
              <a:solidFill>
                <a:srgbClr val="E1471D"/>
              </a:solidFill>
            </p:grpSpPr>
            <p:sp>
              <p:nvSpPr>
                <p:cNvPr id="654" name="Rectangle 653">
                  <a:extLst>
                    <a:ext uri="{FF2B5EF4-FFF2-40B4-BE49-F238E27FC236}">
                      <a16:creationId xmlns:a16="http://schemas.microsoft.com/office/drawing/2014/main" id="{151A11F5-C8B1-DE45-C2FF-CA658BF4F2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55" name="Rectangle 654">
                  <a:extLst>
                    <a:ext uri="{FF2B5EF4-FFF2-40B4-BE49-F238E27FC236}">
                      <a16:creationId xmlns:a16="http://schemas.microsoft.com/office/drawing/2014/main" id="{8A553F8C-2475-760B-D5C3-B6B7BE336A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48" name="Group 647">
                <a:extLst>
                  <a:ext uri="{FF2B5EF4-FFF2-40B4-BE49-F238E27FC236}">
                    <a16:creationId xmlns:a16="http://schemas.microsoft.com/office/drawing/2014/main" id="{42C01017-30B5-A841-51D0-CAFE609FC3F9}"/>
                  </a:ext>
                </a:extLst>
              </p:cNvPr>
              <p:cNvGrpSpPr/>
              <p:nvPr/>
            </p:nvGrpSpPr>
            <p:grpSpPr>
              <a:xfrm rot="18760257">
                <a:off x="2910374" y="3708747"/>
                <a:ext cx="118873" cy="631227"/>
                <a:chOff x="757633" y="4319798"/>
                <a:chExt cx="118873" cy="631227"/>
              </a:xfrm>
              <a:solidFill>
                <a:srgbClr val="E1471D"/>
              </a:solidFill>
            </p:grpSpPr>
            <p:sp>
              <p:nvSpPr>
                <p:cNvPr id="652" name="Rectangle 651">
                  <a:extLst>
                    <a:ext uri="{FF2B5EF4-FFF2-40B4-BE49-F238E27FC236}">
                      <a16:creationId xmlns:a16="http://schemas.microsoft.com/office/drawing/2014/main" id="{F3218068-B795-BCA8-043C-EE867D0268C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53" name="Rectangle 652">
                  <a:extLst>
                    <a:ext uri="{FF2B5EF4-FFF2-40B4-BE49-F238E27FC236}">
                      <a16:creationId xmlns:a16="http://schemas.microsoft.com/office/drawing/2014/main" id="{4B1FEA05-B760-0D00-88CA-73A5D5494D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49" name="Group 648">
                <a:extLst>
                  <a:ext uri="{FF2B5EF4-FFF2-40B4-BE49-F238E27FC236}">
                    <a16:creationId xmlns:a16="http://schemas.microsoft.com/office/drawing/2014/main" id="{59EC2B8D-EFA9-BBA0-EA1D-D0C8928A0183}"/>
                  </a:ext>
                </a:extLst>
              </p:cNvPr>
              <p:cNvGrpSpPr/>
              <p:nvPr/>
            </p:nvGrpSpPr>
            <p:grpSpPr>
              <a:xfrm rot="2587634">
                <a:off x="3762953" y="3668035"/>
                <a:ext cx="118872" cy="631228"/>
                <a:chOff x="757634" y="4319798"/>
                <a:chExt cx="118872" cy="631228"/>
              </a:xfrm>
              <a:solidFill>
                <a:srgbClr val="E1471D"/>
              </a:solidFill>
            </p:grpSpPr>
            <p:sp>
              <p:nvSpPr>
                <p:cNvPr id="650" name="Rectangle 649">
                  <a:extLst>
                    <a:ext uri="{FF2B5EF4-FFF2-40B4-BE49-F238E27FC236}">
                      <a16:creationId xmlns:a16="http://schemas.microsoft.com/office/drawing/2014/main" id="{58B1E402-56B6-6963-199D-016F2AAF7A1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51" name="Rectangle 650">
                  <a:extLst>
                    <a:ext uri="{FF2B5EF4-FFF2-40B4-BE49-F238E27FC236}">
                      <a16:creationId xmlns:a16="http://schemas.microsoft.com/office/drawing/2014/main" id="{8209952C-DC3F-8905-6352-847D4DE07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637" name="Straight Connector 636">
              <a:extLst>
                <a:ext uri="{FF2B5EF4-FFF2-40B4-BE49-F238E27FC236}">
                  <a16:creationId xmlns:a16="http://schemas.microsoft.com/office/drawing/2014/main" id="{A1AC58D5-ABFD-65A1-D2BD-C46D20530DE2}"/>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38" name="Group 637">
              <a:extLst>
                <a:ext uri="{FF2B5EF4-FFF2-40B4-BE49-F238E27FC236}">
                  <a16:creationId xmlns:a16="http://schemas.microsoft.com/office/drawing/2014/main" id="{E69C89AD-7890-9ADE-B57A-7C6E36F638CE}"/>
                </a:ext>
              </a:extLst>
            </p:cNvPr>
            <p:cNvGrpSpPr/>
            <p:nvPr/>
          </p:nvGrpSpPr>
          <p:grpSpPr>
            <a:xfrm>
              <a:off x="1406723" y="3150658"/>
              <a:ext cx="46010" cy="173339"/>
              <a:chOff x="1406723" y="3150658"/>
              <a:chExt cx="46010" cy="173339"/>
            </a:xfrm>
          </p:grpSpPr>
          <p:sp>
            <p:nvSpPr>
              <p:cNvPr id="642" name="Oval 641">
                <a:extLst>
                  <a:ext uri="{FF2B5EF4-FFF2-40B4-BE49-F238E27FC236}">
                    <a16:creationId xmlns:a16="http://schemas.microsoft.com/office/drawing/2014/main" id="{16DDBD78-C847-1569-46EF-BBF017D8083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3" name="Oval 642">
                <a:extLst>
                  <a:ext uri="{FF2B5EF4-FFF2-40B4-BE49-F238E27FC236}">
                    <a16:creationId xmlns:a16="http://schemas.microsoft.com/office/drawing/2014/main" id="{0A7680BC-0E77-2774-8600-5EEACC60B7E8}"/>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39" name="Group 638">
              <a:extLst>
                <a:ext uri="{FF2B5EF4-FFF2-40B4-BE49-F238E27FC236}">
                  <a16:creationId xmlns:a16="http://schemas.microsoft.com/office/drawing/2014/main" id="{65C20FDA-3440-10CB-ADF3-0C69615AC71C}"/>
                </a:ext>
              </a:extLst>
            </p:cNvPr>
            <p:cNvGrpSpPr/>
            <p:nvPr/>
          </p:nvGrpSpPr>
          <p:grpSpPr>
            <a:xfrm>
              <a:off x="1843268" y="3156210"/>
              <a:ext cx="46010" cy="173339"/>
              <a:chOff x="1406723" y="3150658"/>
              <a:chExt cx="46010" cy="173339"/>
            </a:xfrm>
          </p:grpSpPr>
          <p:sp>
            <p:nvSpPr>
              <p:cNvPr id="640" name="Oval 639">
                <a:extLst>
                  <a:ext uri="{FF2B5EF4-FFF2-40B4-BE49-F238E27FC236}">
                    <a16:creationId xmlns:a16="http://schemas.microsoft.com/office/drawing/2014/main" id="{E8FB2D4B-3E51-D1E9-4C63-9978BF315EB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41" name="Oval 640">
                <a:extLst>
                  <a:ext uri="{FF2B5EF4-FFF2-40B4-BE49-F238E27FC236}">
                    <a16:creationId xmlns:a16="http://schemas.microsoft.com/office/drawing/2014/main" id="{B6620AD1-9EB8-588A-9EF9-C49F4847557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672" name="Group 671">
            <a:extLst>
              <a:ext uri="{FF2B5EF4-FFF2-40B4-BE49-F238E27FC236}">
                <a16:creationId xmlns:a16="http://schemas.microsoft.com/office/drawing/2014/main" id="{6977F86E-2D63-9BF0-BBA2-D19D2A2DFDF0}"/>
              </a:ext>
            </a:extLst>
          </p:cNvPr>
          <p:cNvGrpSpPr/>
          <p:nvPr/>
        </p:nvGrpSpPr>
        <p:grpSpPr>
          <a:xfrm rot="19350820">
            <a:off x="7470259" y="2512632"/>
            <a:ext cx="384883" cy="184856"/>
            <a:chOff x="1254773" y="3043082"/>
            <a:chExt cx="802062" cy="385224"/>
          </a:xfrm>
        </p:grpSpPr>
        <p:grpSp>
          <p:nvGrpSpPr>
            <p:cNvPr id="673" name="Group 672">
              <a:extLst>
                <a:ext uri="{FF2B5EF4-FFF2-40B4-BE49-F238E27FC236}">
                  <a16:creationId xmlns:a16="http://schemas.microsoft.com/office/drawing/2014/main" id="{209BBB39-B478-1718-CA98-E669284D2046}"/>
                </a:ext>
              </a:extLst>
            </p:cNvPr>
            <p:cNvGrpSpPr/>
            <p:nvPr/>
          </p:nvGrpSpPr>
          <p:grpSpPr>
            <a:xfrm rot="5400000">
              <a:off x="1698807" y="3005237"/>
              <a:ext cx="320183" cy="395873"/>
              <a:chOff x="2654197" y="3567210"/>
              <a:chExt cx="1227628" cy="1517833"/>
            </a:xfrm>
          </p:grpSpPr>
          <p:sp>
            <p:nvSpPr>
              <p:cNvPr id="696" name="Rectangle 695">
                <a:extLst>
                  <a:ext uri="{FF2B5EF4-FFF2-40B4-BE49-F238E27FC236}">
                    <a16:creationId xmlns:a16="http://schemas.microsoft.com/office/drawing/2014/main" id="{B4D6F4FE-8851-D49C-67D5-B529478957B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97" name="Rectangle 696">
                <a:extLst>
                  <a:ext uri="{FF2B5EF4-FFF2-40B4-BE49-F238E27FC236}">
                    <a16:creationId xmlns:a16="http://schemas.microsoft.com/office/drawing/2014/main" id="{F48808FF-EC89-921A-6C77-A8776CC2493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98" name="Group 697">
                <a:extLst>
                  <a:ext uri="{FF2B5EF4-FFF2-40B4-BE49-F238E27FC236}">
                    <a16:creationId xmlns:a16="http://schemas.microsoft.com/office/drawing/2014/main" id="{2B32A1DA-3E7B-C479-9880-B21F4EBF680B}"/>
                  </a:ext>
                </a:extLst>
              </p:cNvPr>
              <p:cNvGrpSpPr/>
              <p:nvPr/>
            </p:nvGrpSpPr>
            <p:grpSpPr>
              <a:xfrm rot="2587634">
                <a:off x="3637585" y="3567210"/>
                <a:ext cx="118872" cy="722667"/>
                <a:chOff x="757634" y="4319798"/>
                <a:chExt cx="118872" cy="722667"/>
              </a:xfrm>
              <a:solidFill>
                <a:srgbClr val="E1471D"/>
              </a:solidFill>
            </p:grpSpPr>
            <p:sp>
              <p:nvSpPr>
                <p:cNvPr id="708" name="Rectangle 707">
                  <a:extLst>
                    <a:ext uri="{FF2B5EF4-FFF2-40B4-BE49-F238E27FC236}">
                      <a16:creationId xmlns:a16="http://schemas.microsoft.com/office/drawing/2014/main" id="{86C6865E-1F24-E4B0-41B8-870202C9DF1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9" name="Rectangle 708">
                  <a:extLst>
                    <a:ext uri="{FF2B5EF4-FFF2-40B4-BE49-F238E27FC236}">
                      <a16:creationId xmlns:a16="http://schemas.microsoft.com/office/drawing/2014/main" id="{CD6D6CD5-026F-891D-334C-430142D62E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99" name="Group 698">
                <a:extLst>
                  <a:ext uri="{FF2B5EF4-FFF2-40B4-BE49-F238E27FC236}">
                    <a16:creationId xmlns:a16="http://schemas.microsoft.com/office/drawing/2014/main" id="{F2C243FD-16FB-FFC0-3024-E3554A19DB14}"/>
                  </a:ext>
                </a:extLst>
              </p:cNvPr>
              <p:cNvGrpSpPr/>
              <p:nvPr/>
            </p:nvGrpSpPr>
            <p:grpSpPr>
              <a:xfrm rot="18760257">
                <a:off x="3030630" y="3599348"/>
                <a:ext cx="118872" cy="722667"/>
                <a:chOff x="757634" y="4319798"/>
                <a:chExt cx="118872" cy="722667"/>
              </a:xfrm>
              <a:solidFill>
                <a:srgbClr val="E1471D"/>
              </a:solidFill>
            </p:grpSpPr>
            <p:sp>
              <p:nvSpPr>
                <p:cNvPr id="706" name="Rectangle 705">
                  <a:extLst>
                    <a:ext uri="{FF2B5EF4-FFF2-40B4-BE49-F238E27FC236}">
                      <a16:creationId xmlns:a16="http://schemas.microsoft.com/office/drawing/2014/main" id="{8487050F-C9DB-0C05-C6BC-401373C5A9B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7" name="Rectangle 706">
                  <a:extLst>
                    <a:ext uri="{FF2B5EF4-FFF2-40B4-BE49-F238E27FC236}">
                      <a16:creationId xmlns:a16="http://schemas.microsoft.com/office/drawing/2014/main" id="{4D01B4A3-11D2-1841-8FD9-C7933D798AE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00" name="Group 699">
                <a:extLst>
                  <a:ext uri="{FF2B5EF4-FFF2-40B4-BE49-F238E27FC236}">
                    <a16:creationId xmlns:a16="http://schemas.microsoft.com/office/drawing/2014/main" id="{D52BEFD1-965F-1613-1F58-A9FC78D5EA3A}"/>
                  </a:ext>
                </a:extLst>
              </p:cNvPr>
              <p:cNvGrpSpPr/>
              <p:nvPr/>
            </p:nvGrpSpPr>
            <p:grpSpPr>
              <a:xfrm rot="18760257">
                <a:off x="2910374" y="3708747"/>
                <a:ext cx="118873" cy="631227"/>
                <a:chOff x="757633" y="4319798"/>
                <a:chExt cx="118873" cy="631227"/>
              </a:xfrm>
              <a:solidFill>
                <a:srgbClr val="E1471D"/>
              </a:solidFill>
            </p:grpSpPr>
            <p:sp>
              <p:nvSpPr>
                <p:cNvPr id="704" name="Rectangle 703">
                  <a:extLst>
                    <a:ext uri="{FF2B5EF4-FFF2-40B4-BE49-F238E27FC236}">
                      <a16:creationId xmlns:a16="http://schemas.microsoft.com/office/drawing/2014/main" id="{0D73881A-9A0E-82C3-BF69-C03BF981755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5" name="Rectangle 704">
                  <a:extLst>
                    <a:ext uri="{FF2B5EF4-FFF2-40B4-BE49-F238E27FC236}">
                      <a16:creationId xmlns:a16="http://schemas.microsoft.com/office/drawing/2014/main" id="{6085495B-F815-6A30-7556-E9C766EBBAB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01" name="Group 700">
                <a:extLst>
                  <a:ext uri="{FF2B5EF4-FFF2-40B4-BE49-F238E27FC236}">
                    <a16:creationId xmlns:a16="http://schemas.microsoft.com/office/drawing/2014/main" id="{3F8C67D0-5B04-EE7A-195A-9B60616C9E5D}"/>
                  </a:ext>
                </a:extLst>
              </p:cNvPr>
              <p:cNvGrpSpPr/>
              <p:nvPr/>
            </p:nvGrpSpPr>
            <p:grpSpPr>
              <a:xfrm rot="2587634">
                <a:off x="3762953" y="3668035"/>
                <a:ext cx="118872" cy="631228"/>
                <a:chOff x="757634" y="4319798"/>
                <a:chExt cx="118872" cy="631228"/>
              </a:xfrm>
              <a:solidFill>
                <a:srgbClr val="E1471D"/>
              </a:solidFill>
            </p:grpSpPr>
            <p:sp>
              <p:nvSpPr>
                <p:cNvPr id="702" name="Rectangle 701">
                  <a:extLst>
                    <a:ext uri="{FF2B5EF4-FFF2-40B4-BE49-F238E27FC236}">
                      <a16:creationId xmlns:a16="http://schemas.microsoft.com/office/drawing/2014/main" id="{50611020-CC03-7FEE-ADAD-3D02612B3C8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03" name="Rectangle 702">
                  <a:extLst>
                    <a:ext uri="{FF2B5EF4-FFF2-40B4-BE49-F238E27FC236}">
                      <a16:creationId xmlns:a16="http://schemas.microsoft.com/office/drawing/2014/main" id="{353F137B-5E06-C4ED-FDF3-A8323276364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674" name="Group 673">
              <a:extLst>
                <a:ext uri="{FF2B5EF4-FFF2-40B4-BE49-F238E27FC236}">
                  <a16:creationId xmlns:a16="http://schemas.microsoft.com/office/drawing/2014/main" id="{3A36415F-59D7-8281-CBC1-B0B965265CE7}"/>
                </a:ext>
              </a:extLst>
            </p:cNvPr>
            <p:cNvGrpSpPr/>
            <p:nvPr/>
          </p:nvGrpSpPr>
          <p:grpSpPr>
            <a:xfrm rot="16200000">
              <a:off x="1292617" y="3070279"/>
              <a:ext cx="320183" cy="395872"/>
              <a:chOff x="2654197" y="3567210"/>
              <a:chExt cx="1227628" cy="1517831"/>
            </a:xfrm>
          </p:grpSpPr>
          <p:sp>
            <p:nvSpPr>
              <p:cNvPr id="682" name="Rectangle 681">
                <a:extLst>
                  <a:ext uri="{FF2B5EF4-FFF2-40B4-BE49-F238E27FC236}">
                    <a16:creationId xmlns:a16="http://schemas.microsoft.com/office/drawing/2014/main" id="{8D887DA4-75F4-3B29-04DB-ABC409BFDDA2}"/>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83" name="Rectangle 682">
                <a:extLst>
                  <a:ext uri="{FF2B5EF4-FFF2-40B4-BE49-F238E27FC236}">
                    <a16:creationId xmlns:a16="http://schemas.microsoft.com/office/drawing/2014/main" id="{490AEDAC-E806-4038-F3BC-56084DA13D0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84" name="Group 683">
                <a:extLst>
                  <a:ext uri="{FF2B5EF4-FFF2-40B4-BE49-F238E27FC236}">
                    <a16:creationId xmlns:a16="http://schemas.microsoft.com/office/drawing/2014/main" id="{6D5934FA-BE3E-137A-371D-F600037493CA}"/>
                  </a:ext>
                </a:extLst>
              </p:cNvPr>
              <p:cNvGrpSpPr/>
              <p:nvPr/>
            </p:nvGrpSpPr>
            <p:grpSpPr>
              <a:xfrm rot="2587634">
                <a:off x="3637585" y="3567210"/>
                <a:ext cx="118872" cy="722667"/>
                <a:chOff x="757634" y="4319798"/>
                <a:chExt cx="118872" cy="722667"/>
              </a:xfrm>
              <a:solidFill>
                <a:srgbClr val="E1471D"/>
              </a:solidFill>
            </p:grpSpPr>
            <p:sp>
              <p:nvSpPr>
                <p:cNvPr id="694" name="Rectangle 693">
                  <a:extLst>
                    <a:ext uri="{FF2B5EF4-FFF2-40B4-BE49-F238E27FC236}">
                      <a16:creationId xmlns:a16="http://schemas.microsoft.com/office/drawing/2014/main" id="{1BBB5985-B334-6BFE-51BF-5482D4D5806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95" name="Rectangle 694">
                  <a:extLst>
                    <a:ext uri="{FF2B5EF4-FFF2-40B4-BE49-F238E27FC236}">
                      <a16:creationId xmlns:a16="http://schemas.microsoft.com/office/drawing/2014/main" id="{D5853964-B1E9-CAC7-84C5-8D4AE359AC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85" name="Group 684">
                <a:extLst>
                  <a:ext uri="{FF2B5EF4-FFF2-40B4-BE49-F238E27FC236}">
                    <a16:creationId xmlns:a16="http://schemas.microsoft.com/office/drawing/2014/main" id="{7329C9FD-F624-EDEF-AE85-19FC68BF5B83}"/>
                  </a:ext>
                </a:extLst>
              </p:cNvPr>
              <p:cNvGrpSpPr/>
              <p:nvPr/>
            </p:nvGrpSpPr>
            <p:grpSpPr>
              <a:xfrm rot="18760257">
                <a:off x="3030630" y="3599348"/>
                <a:ext cx="118872" cy="722667"/>
                <a:chOff x="757634" y="4319798"/>
                <a:chExt cx="118872" cy="722667"/>
              </a:xfrm>
              <a:solidFill>
                <a:srgbClr val="E1471D"/>
              </a:solidFill>
            </p:grpSpPr>
            <p:sp>
              <p:nvSpPr>
                <p:cNvPr id="692" name="Rectangle 691">
                  <a:extLst>
                    <a:ext uri="{FF2B5EF4-FFF2-40B4-BE49-F238E27FC236}">
                      <a16:creationId xmlns:a16="http://schemas.microsoft.com/office/drawing/2014/main" id="{D9B30162-ABA1-7C1F-A529-5851A0541A8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93" name="Rectangle 692">
                  <a:extLst>
                    <a:ext uri="{FF2B5EF4-FFF2-40B4-BE49-F238E27FC236}">
                      <a16:creationId xmlns:a16="http://schemas.microsoft.com/office/drawing/2014/main" id="{E286CE41-B71F-10D2-A371-0B574F8D52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86" name="Group 685">
                <a:extLst>
                  <a:ext uri="{FF2B5EF4-FFF2-40B4-BE49-F238E27FC236}">
                    <a16:creationId xmlns:a16="http://schemas.microsoft.com/office/drawing/2014/main" id="{6EFA8D4E-80F2-1D7A-B68F-9EA28AAE8062}"/>
                  </a:ext>
                </a:extLst>
              </p:cNvPr>
              <p:cNvGrpSpPr/>
              <p:nvPr/>
            </p:nvGrpSpPr>
            <p:grpSpPr>
              <a:xfrm rot="18760257">
                <a:off x="2910374" y="3708747"/>
                <a:ext cx="118873" cy="631227"/>
                <a:chOff x="757633" y="4319798"/>
                <a:chExt cx="118873" cy="631227"/>
              </a:xfrm>
              <a:solidFill>
                <a:srgbClr val="E1471D"/>
              </a:solidFill>
            </p:grpSpPr>
            <p:sp>
              <p:nvSpPr>
                <p:cNvPr id="690" name="Rectangle 689">
                  <a:extLst>
                    <a:ext uri="{FF2B5EF4-FFF2-40B4-BE49-F238E27FC236}">
                      <a16:creationId xmlns:a16="http://schemas.microsoft.com/office/drawing/2014/main" id="{185D21AA-4274-B156-12FD-046C9D86D3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91" name="Rectangle 690">
                  <a:extLst>
                    <a:ext uri="{FF2B5EF4-FFF2-40B4-BE49-F238E27FC236}">
                      <a16:creationId xmlns:a16="http://schemas.microsoft.com/office/drawing/2014/main" id="{869DA4D0-80D1-38C2-29EB-813ED1C8C61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87" name="Group 686">
                <a:extLst>
                  <a:ext uri="{FF2B5EF4-FFF2-40B4-BE49-F238E27FC236}">
                    <a16:creationId xmlns:a16="http://schemas.microsoft.com/office/drawing/2014/main" id="{2088B901-F315-38DE-BF55-5992C4965A4D}"/>
                  </a:ext>
                </a:extLst>
              </p:cNvPr>
              <p:cNvGrpSpPr/>
              <p:nvPr/>
            </p:nvGrpSpPr>
            <p:grpSpPr>
              <a:xfrm rot="2587634">
                <a:off x="3762953" y="3668035"/>
                <a:ext cx="118872" cy="631228"/>
                <a:chOff x="757634" y="4319798"/>
                <a:chExt cx="118872" cy="631228"/>
              </a:xfrm>
              <a:solidFill>
                <a:srgbClr val="E1471D"/>
              </a:solidFill>
            </p:grpSpPr>
            <p:sp>
              <p:nvSpPr>
                <p:cNvPr id="688" name="Rectangle 687">
                  <a:extLst>
                    <a:ext uri="{FF2B5EF4-FFF2-40B4-BE49-F238E27FC236}">
                      <a16:creationId xmlns:a16="http://schemas.microsoft.com/office/drawing/2014/main" id="{4A3B55CF-BD18-70E2-B33C-554794108D7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89" name="Rectangle 688">
                  <a:extLst>
                    <a:ext uri="{FF2B5EF4-FFF2-40B4-BE49-F238E27FC236}">
                      <a16:creationId xmlns:a16="http://schemas.microsoft.com/office/drawing/2014/main" id="{E190F791-8FDD-C7B8-E134-2364A9E426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675" name="Straight Connector 674">
              <a:extLst>
                <a:ext uri="{FF2B5EF4-FFF2-40B4-BE49-F238E27FC236}">
                  <a16:creationId xmlns:a16="http://schemas.microsoft.com/office/drawing/2014/main" id="{B1FCC2E0-6CB0-BA49-28FA-153DB8FAB6DD}"/>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76" name="Group 675">
              <a:extLst>
                <a:ext uri="{FF2B5EF4-FFF2-40B4-BE49-F238E27FC236}">
                  <a16:creationId xmlns:a16="http://schemas.microsoft.com/office/drawing/2014/main" id="{1A36CC4F-0936-E8FC-A6EF-6AACC8AFDFAA}"/>
                </a:ext>
              </a:extLst>
            </p:cNvPr>
            <p:cNvGrpSpPr/>
            <p:nvPr/>
          </p:nvGrpSpPr>
          <p:grpSpPr>
            <a:xfrm>
              <a:off x="1406723" y="3150658"/>
              <a:ext cx="46010" cy="173339"/>
              <a:chOff x="1406723" y="3150658"/>
              <a:chExt cx="46010" cy="173339"/>
            </a:xfrm>
          </p:grpSpPr>
          <p:sp>
            <p:nvSpPr>
              <p:cNvPr id="680" name="Oval 679">
                <a:extLst>
                  <a:ext uri="{FF2B5EF4-FFF2-40B4-BE49-F238E27FC236}">
                    <a16:creationId xmlns:a16="http://schemas.microsoft.com/office/drawing/2014/main" id="{E25427D5-964D-E01B-0EFE-5271AD9A4BF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81" name="Oval 680">
                <a:extLst>
                  <a:ext uri="{FF2B5EF4-FFF2-40B4-BE49-F238E27FC236}">
                    <a16:creationId xmlns:a16="http://schemas.microsoft.com/office/drawing/2014/main" id="{63E50A97-F93D-1E72-2254-B49DD6DB3A2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77" name="Group 676">
              <a:extLst>
                <a:ext uri="{FF2B5EF4-FFF2-40B4-BE49-F238E27FC236}">
                  <a16:creationId xmlns:a16="http://schemas.microsoft.com/office/drawing/2014/main" id="{28FB4AC4-0C6D-623A-9CD8-C6592FA83845}"/>
                </a:ext>
              </a:extLst>
            </p:cNvPr>
            <p:cNvGrpSpPr/>
            <p:nvPr/>
          </p:nvGrpSpPr>
          <p:grpSpPr>
            <a:xfrm>
              <a:off x="1843268" y="3156210"/>
              <a:ext cx="46010" cy="173339"/>
              <a:chOff x="1406723" y="3150658"/>
              <a:chExt cx="46010" cy="173339"/>
            </a:xfrm>
          </p:grpSpPr>
          <p:sp>
            <p:nvSpPr>
              <p:cNvPr id="678" name="Oval 677">
                <a:extLst>
                  <a:ext uri="{FF2B5EF4-FFF2-40B4-BE49-F238E27FC236}">
                    <a16:creationId xmlns:a16="http://schemas.microsoft.com/office/drawing/2014/main" id="{77411BC5-32BE-1B98-4793-68EC94A5DD7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79" name="Oval 678">
                <a:extLst>
                  <a:ext uri="{FF2B5EF4-FFF2-40B4-BE49-F238E27FC236}">
                    <a16:creationId xmlns:a16="http://schemas.microsoft.com/office/drawing/2014/main" id="{650E9A23-B554-A821-B492-2582AA707E6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10" name="Group 709">
            <a:extLst>
              <a:ext uri="{FF2B5EF4-FFF2-40B4-BE49-F238E27FC236}">
                <a16:creationId xmlns:a16="http://schemas.microsoft.com/office/drawing/2014/main" id="{8A75FE5F-590B-E46A-3B34-2E261401DB3D}"/>
              </a:ext>
            </a:extLst>
          </p:cNvPr>
          <p:cNvGrpSpPr/>
          <p:nvPr/>
        </p:nvGrpSpPr>
        <p:grpSpPr>
          <a:xfrm rot="17612328">
            <a:off x="7713950" y="2619284"/>
            <a:ext cx="151052" cy="186760"/>
            <a:chOff x="2654197" y="3567210"/>
            <a:chExt cx="1227628" cy="1517831"/>
          </a:xfrm>
          <a:solidFill>
            <a:srgbClr val="682E74"/>
          </a:solidFill>
        </p:grpSpPr>
        <p:sp>
          <p:nvSpPr>
            <p:cNvPr id="711" name="Rectangle 710">
              <a:extLst>
                <a:ext uri="{FF2B5EF4-FFF2-40B4-BE49-F238E27FC236}">
                  <a16:creationId xmlns:a16="http://schemas.microsoft.com/office/drawing/2014/main" id="{19A840CD-8903-88A7-9F4A-381C13C9E62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12" name="Rectangle 711">
              <a:extLst>
                <a:ext uri="{FF2B5EF4-FFF2-40B4-BE49-F238E27FC236}">
                  <a16:creationId xmlns:a16="http://schemas.microsoft.com/office/drawing/2014/main" id="{260CF495-1698-AF57-DAEC-650787D2F2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13" name="Group 712">
              <a:extLst>
                <a:ext uri="{FF2B5EF4-FFF2-40B4-BE49-F238E27FC236}">
                  <a16:creationId xmlns:a16="http://schemas.microsoft.com/office/drawing/2014/main" id="{B33C226B-4A8D-9F2B-479A-51C991BB280F}"/>
                </a:ext>
              </a:extLst>
            </p:cNvPr>
            <p:cNvGrpSpPr/>
            <p:nvPr/>
          </p:nvGrpSpPr>
          <p:grpSpPr>
            <a:xfrm rot="2587634">
              <a:off x="3637585" y="3567210"/>
              <a:ext cx="118872" cy="722667"/>
              <a:chOff x="757634" y="4319798"/>
              <a:chExt cx="118872" cy="722667"/>
            </a:xfrm>
            <a:grpFill/>
          </p:grpSpPr>
          <p:sp>
            <p:nvSpPr>
              <p:cNvPr id="723" name="Rectangle 722">
                <a:extLst>
                  <a:ext uri="{FF2B5EF4-FFF2-40B4-BE49-F238E27FC236}">
                    <a16:creationId xmlns:a16="http://schemas.microsoft.com/office/drawing/2014/main" id="{57A79AA2-2049-D183-7D17-F6B6FB2AB60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4" name="Rectangle 723">
                <a:extLst>
                  <a:ext uri="{FF2B5EF4-FFF2-40B4-BE49-F238E27FC236}">
                    <a16:creationId xmlns:a16="http://schemas.microsoft.com/office/drawing/2014/main" id="{E1173CE8-0F10-2258-F8DC-C047ECB1C7A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14" name="Group 713">
              <a:extLst>
                <a:ext uri="{FF2B5EF4-FFF2-40B4-BE49-F238E27FC236}">
                  <a16:creationId xmlns:a16="http://schemas.microsoft.com/office/drawing/2014/main" id="{FE9A29AF-2AF5-40DE-A353-3075B3719201}"/>
                </a:ext>
              </a:extLst>
            </p:cNvPr>
            <p:cNvGrpSpPr/>
            <p:nvPr/>
          </p:nvGrpSpPr>
          <p:grpSpPr>
            <a:xfrm rot="18760257">
              <a:off x="3030630" y="3599348"/>
              <a:ext cx="118872" cy="722667"/>
              <a:chOff x="757634" y="4319798"/>
              <a:chExt cx="118872" cy="722667"/>
            </a:xfrm>
            <a:grpFill/>
          </p:grpSpPr>
          <p:sp>
            <p:nvSpPr>
              <p:cNvPr id="721" name="Rectangle 720">
                <a:extLst>
                  <a:ext uri="{FF2B5EF4-FFF2-40B4-BE49-F238E27FC236}">
                    <a16:creationId xmlns:a16="http://schemas.microsoft.com/office/drawing/2014/main" id="{853F0DF9-713D-3279-E1AE-7120A10BD13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2" name="Rectangle 721">
                <a:extLst>
                  <a:ext uri="{FF2B5EF4-FFF2-40B4-BE49-F238E27FC236}">
                    <a16:creationId xmlns:a16="http://schemas.microsoft.com/office/drawing/2014/main" id="{3818951B-DB31-5EC7-A2AA-8C187BEC9C4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15" name="Group 714">
              <a:extLst>
                <a:ext uri="{FF2B5EF4-FFF2-40B4-BE49-F238E27FC236}">
                  <a16:creationId xmlns:a16="http://schemas.microsoft.com/office/drawing/2014/main" id="{5C464E82-AEA7-615E-F830-089EF1FE87B3}"/>
                </a:ext>
              </a:extLst>
            </p:cNvPr>
            <p:cNvGrpSpPr/>
            <p:nvPr/>
          </p:nvGrpSpPr>
          <p:grpSpPr>
            <a:xfrm rot="18760257">
              <a:off x="2910374" y="3708747"/>
              <a:ext cx="118873" cy="631227"/>
              <a:chOff x="757633" y="4319798"/>
              <a:chExt cx="118873" cy="631227"/>
            </a:xfrm>
            <a:grpFill/>
          </p:grpSpPr>
          <p:sp>
            <p:nvSpPr>
              <p:cNvPr id="719" name="Rectangle 718">
                <a:extLst>
                  <a:ext uri="{FF2B5EF4-FFF2-40B4-BE49-F238E27FC236}">
                    <a16:creationId xmlns:a16="http://schemas.microsoft.com/office/drawing/2014/main" id="{04F0BF6C-D60F-2705-CE80-34BBCAC7065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0" name="Rectangle 719">
                <a:extLst>
                  <a:ext uri="{FF2B5EF4-FFF2-40B4-BE49-F238E27FC236}">
                    <a16:creationId xmlns:a16="http://schemas.microsoft.com/office/drawing/2014/main" id="{10509649-63B6-9344-9B67-6446C08D7B7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16" name="Group 715">
              <a:extLst>
                <a:ext uri="{FF2B5EF4-FFF2-40B4-BE49-F238E27FC236}">
                  <a16:creationId xmlns:a16="http://schemas.microsoft.com/office/drawing/2014/main" id="{D32EEA98-E77D-85E5-4ADC-C027C947CA43}"/>
                </a:ext>
              </a:extLst>
            </p:cNvPr>
            <p:cNvGrpSpPr/>
            <p:nvPr/>
          </p:nvGrpSpPr>
          <p:grpSpPr>
            <a:xfrm rot="2587634">
              <a:off x="3762953" y="3668035"/>
              <a:ext cx="118872" cy="631228"/>
              <a:chOff x="757634" y="4319798"/>
              <a:chExt cx="118872" cy="631228"/>
            </a:xfrm>
            <a:grpFill/>
          </p:grpSpPr>
          <p:sp>
            <p:nvSpPr>
              <p:cNvPr id="717" name="Rectangle 716">
                <a:extLst>
                  <a:ext uri="{FF2B5EF4-FFF2-40B4-BE49-F238E27FC236}">
                    <a16:creationId xmlns:a16="http://schemas.microsoft.com/office/drawing/2014/main" id="{8D963A76-E20B-41C7-6334-A7773481978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18" name="Rectangle 717">
                <a:extLst>
                  <a:ext uri="{FF2B5EF4-FFF2-40B4-BE49-F238E27FC236}">
                    <a16:creationId xmlns:a16="http://schemas.microsoft.com/office/drawing/2014/main" id="{7C539735-BD14-D283-21C6-78D69C49C7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25" name="Group 724">
            <a:extLst>
              <a:ext uri="{FF2B5EF4-FFF2-40B4-BE49-F238E27FC236}">
                <a16:creationId xmlns:a16="http://schemas.microsoft.com/office/drawing/2014/main" id="{E1A79FDA-89EF-25C1-7931-04E5C1382D8F}"/>
              </a:ext>
            </a:extLst>
          </p:cNvPr>
          <p:cNvGrpSpPr/>
          <p:nvPr/>
        </p:nvGrpSpPr>
        <p:grpSpPr>
          <a:xfrm rot="7282775">
            <a:off x="7487036" y="2419865"/>
            <a:ext cx="151052" cy="186760"/>
            <a:chOff x="2654197" y="3567210"/>
            <a:chExt cx="1227628" cy="1517831"/>
          </a:xfrm>
          <a:solidFill>
            <a:srgbClr val="682E74"/>
          </a:solidFill>
        </p:grpSpPr>
        <p:sp>
          <p:nvSpPr>
            <p:cNvPr id="726" name="Rectangle 725">
              <a:extLst>
                <a:ext uri="{FF2B5EF4-FFF2-40B4-BE49-F238E27FC236}">
                  <a16:creationId xmlns:a16="http://schemas.microsoft.com/office/drawing/2014/main" id="{198C0178-C036-13A9-A47A-7841EAC2C4D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27" name="Rectangle 726">
              <a:extLst>
                <a:ext uri="{FF2B5EF4-FFF2-40B4-BE49-F238E27FC236}">
                  <a16:creationId xmlns:a16="http://schemas.microsoft.com/office/drawing/2014/main" id="{7FC256F3-C0DA-0762-A867-6F06585EE0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28" name="Group 727">
              <a:extLst>
                <a:ext uri="{FF2B5EF4-FFF2-40B4-BE49-F238E27FC236}">
                  <a16:creationId xmlns:a16="http://schemas.microsoft.com/office/drawing/2014/main" id="{4E9D4687-C577-12CE-8A66-63EA0D3AC1E7}"/>
                </a:ext>
              </a:extLst>
            </p:cNvPr>
            <p:cNvGrpSpPr/>
            <p:nvPr/>
          </p:nvGrpSpPr>
          <p:grpSpPr>
            <a:xfrm rot="2587634">
              <a:off x="3637585" y="3567210"/>
              <a:ext cx="118872" cy="722667"/>
              <a:chOff x="757634" y="4319798"/>
              <a:chExt cx="118872" cy="722667"/>
            </a:xfrm>
            <a:grpFill/>
          </p:grpSpPr>
          <p:sp>
            <p:nvSpPr>
              <p:cNvPr id="738" name="Rectangle 737">
                <a:extLst>
                  <a:ext uri="{FF2B5EF4-FFF2-40B4-BE49-F238E27FC236}">
                    <a16:creationId xmlns:a16="http://schemas.microsoft.com/office/drawing/2014/main" id="{DB932B46-B98B-D9B7-33CA-C16A2A25C2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39" name="Rectangle 738">
                <a:extLst>
                  <a:ext uri="{FF2B5EF4-FFF2-40B4-BE49-F238E27FC236}">
                    <a16:creationId xmlns:a16="http://schemas.microsoft.com/office/drawing/2014/main" id="{5D92BFC2-107D-B3C7-3FD9-45BE60A1BA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29" name="Group 728">
              <a:extLst>
                <a:ext uri="{FF2B5EF4-FFF2-40B4-BE49-F238E27FC236}">
                  <a16:creationId xmlns:a16="http://schemas.microsoft.com/office/drawing/2014/main" id="{3BC038DA-E10C-53CB-536B-FC40997A04E9}"/>
                </a:ext>
              </a:extLst>
            </p:cNvPr>
            <p:cNvGrpSpPr/>
            <p:nvPr/>
          </p:nvGrpSpPr>
          <p:grpSpPr>
            <a:xfrm rot="18760257">
              <a:off x="3030630" y="3599348"/>
              <a:ext cx="118872" cy="722667"/>
              <a:chOff x="757634" y="4319798"/>
              <a:chExt cx="118872" cy="722667"/>
            </a:xfrm>
            <a:grpFill/>
          </p:grpSpPr>
          <p:sp>
            <p:nvSpPr>
              <p:cNvPr id="736" name="Rectangle 735">
                <a:extLst>
                  <a:ext uri="{FF2B5EF4-FFF2-40B4-BE49-F238E27FC236}">
                    <a16:creationId xmlns:a16="http://schemas.microsoft.com/office/drawing/2014/main" id="{7C89E5F6-00F9-BF48-E753-6EF168CB37A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37" name="Rectangle 736">
                <a:extLst>
                  <a:ext uri="{FF2B5EF4-FFF2-40B4-BE49-F238E27FC236}">
                    <a16:creationId xmlns:a16="http://schemas.microsoft.com/office/drawing/2014/main" id="{06D6D025-6A63-9742-F213-9F00BEC18D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30" name="Group 729">
              <a:extLst>
                <a:ext uri="{FF2B5EF4-FFF2-40B4-BE49-F238E27FC236}">
                  <a16:creationId xmlns:a16="http://schemas.microsoft.com/office/drawing/2014/main" id="{286609AA-5AAF-E100-8534-1940924E00EE}"/>
                </a:ext>
              </a:extLst>
            </p:cNvPr>
            <p:cNvGrpSpPr/>
            <p:nvPr/>
          </p:nvGrpSpPr>
          <p:grpSpPr>
            <a:xfrm rot="18760257">
              <a:off x="2910374" y="3708747"/>
              <a:ext cx="118873" cy="631227"/>
              <a:chOff x="757633" y="4319798"/>
              <a:chExt cx="118873" cy="631227"/>
            </a:xfrm>
            <a:grpFill/>
          </p:grpSpPr>
          <p:sp>
            <p:nvSpPr>
              <p:cNvPr id="734" name="Rectangle 733">
                <a:extLst>
                  <a:ext uri="{FF2B5EF4-FFF2-40B4-BE49-F238E27FC236}">
                    <a16:creationId xmlns:a16="http://schemas.microsoft.com/office/drawing/2014/main" id="{B5410DD7-06E5-E4BB-6AFB-11347054D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35" name="Rectangle 734">
                <a:extLst>
                  <a:ext uri="{FF2B5EF4-FFF2-40B4-BE49-F238E27FC236}">
                    <a16:creationId xmlns:a16="http://schemas.microsoft.com/office/drawing/2014/main" id="{AACDA876-85DF-C3D5-7D34-1F3216D8DF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31" name="Group 730">
              <a:extLst>
                <a:ext uri="{FF2B5EF4-FFF2-40B4-BE49-F238E27FC236}">
                  <a16:creationId xmlns:a16="http://schemas.microsoft.com/office/drawing/2014/main" id="{E4FEC28A-2ABF-F473-0AB0-60E9D6A936D8}"/>
                </a:ext>
              </a:extLst>
            </p:cNvPr>
            <p:cNvGrpSpPr/>
            <p:nvPr/>
          </p:nvGrpSpPr>
          <p:grpSpPr>
            <a:xfrm rot="2587634">
              <a:off x="3762953" y="3668035"/>
              <a:ext cx="118872" cy="631228"/>
              <a:chOff x="757634" y="4319798"/>
              <a:chExt cx="118872" cy="631228"/>
            </a:xfrm>
            <a:grpFill/>
          </p:grpSpPr>
          <p:sp>
            <p:nvSpPr>
              <p:cNvPr id="732" name="Rectangle 731">
                <a:extLst>
                  <a:ext uri="{FF2B5EF4-FFF2-40B4-BE49-F238E27FC236}">
                    <a16:creationId xmlns:a16="http://schemas.microsoft.com/office/drawing/2014/main" id="{44388CEE-47D6-06CB-7BF0-93313758338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33" name="Rectangle 732">
                <a:extLst>
                  <a:ext uri="{FF2B5EF4-FFF2-40B4-BE49-F238E27FC236}">
                    <a16:creationId xmlns:a16="http://schemas.microsoft.com/office/drawing/2014/main" id="{E8083719-5290-CA71-C23B-6BAD58A61CE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40" name="Group 739">
            <a:extLst>
              <a:ext uri="{FF2B5EF4-FFF2-40B4-BE49-F238E27FC236}">
                <a16:creationId xmlns:a16="http://schemas.microsoft.com/office/drawing/2014/main" id="{33307D5A-88CC-B657-9C54-793F8646DCAF}"/>
              </a:ext>
            </a:extLst>
          </p:cNvPr>
          <p:cNvGrpSpPr/>
          <p:nvPr/>
        </p:nvGrpSpPr>
        <p:grpSpPr>
          <a:xfrm rot="13229507">
            <a:off x="7158250" y="2456046"/>
            <a:ext cx="151052" cy="186760"/>
            <a:chOff x="2654197" y="3567210"/>
            <a:chExt cx="1227628" cy="1517831"/>
          </a:xfrm>
          <a:solidFill>
            <a:srgbClr val="682E74"/>
          </a:solidFill>
        </p:grpSpPr>
        <p:sp>
          <p:nvSpPr>
            <p:cNvPr id="741" name="Rectangle 740">
              <a:extLst>
                <a:ext uri="{FF2B5EF4-FFF2-40B4-BE49-F238E27FC236}">
                  <a16:creationId xmlns:a16="http://schemas.microsoft.com/office/drawing/2014/main" id="{B4BC97C8-5418-9A34-0C8A-C3A76509260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42" name="Rectangle 741">
              <a:extLst>
                <a:ext uri="{FF2B5EF4-FFF2-40B4-BE49-F238E27FC236}">
                  <a16:creationId xmlns:a16="http://schemas.microsoft.com/office/drawing/2014/main" id="{C7DA9340-75D8-3466-C2D7-AA40F2D9DF6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43" name="Group 742">
              <a:extLst>
                <a:ext uri="{FF2B5EF4-FFF2-40B4-BE49-F238E27FC236}">
                  <a16:creationId xmlns:a16="http://schemas.microsoft.com/office/drawing/2014/main" id="{4149EC07-EFA6-C518-8E39-E78034D49689}"/>
                </a:ext>
              </a:extLst>
            </p:cNvPr>
            <p:cNvGrpSpPr/>
            <p:nvPr/>
          </p:nvGrpSpPr>
          <p:grpSpPr>
            <a:xfrm rot="2587634">
              <a:off x="3637585" y="3567210"/>
              <a:ext cx="118872" cy="722667"/>
              <a:chOff x="757634" y="4319798"/>
              <a:chExt cx="118872" cy="722667"/>
            </a:xfrm>
            <a:grpFill/>
          </p:grpSpPr>
          <p:sp>
            <p:nvSpPr>
              <p:cNvPr id="753" name="Rectangle 752">
                <a:extLst>
                  <a:ext uri="{FF2B5EF4-FFF2-40B4-BE49-F238E27FC236}">
                    <a16:creationId xmlns:a16="http://schemas.microsoft.com/office/drawing/2014/main" id="{60E46D3F-1C2C-B801-CE7A-58C96003BA3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54" name="Rectangle 753">
                <a:extLst>
                  <a:ext uri="{FF2B5EF4-FFF2-40B4-BE49-F238E27FC236}">
                    <a16:creationId xmlns:a16="http://schemas.microsoft.com/office/drawing/2014/main" id="{D19F0683-DD82-4FF2-3E7D-7C21E5451F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44" name="Group 743">
              <a:extLst>
                <a:ext uri="{FF2B5EF4-FFF2-40B4-BE49-F238E27FC236}">
                  <a16:creationId xmlns:a16="http://schemas.microsoft.com/office/drawing/2014/main" id="{CF08EAB1-344C-2902-A178-36026404B9FB}"/>
                </a:ext>
              </a:extLst>
            </p:cNvPr>
            <p:cNvGrpSpPr/>
            <p:nvPr/>
          </p:nvGrpSpPr>
          <p:grpSpPr>
            <a:xfrm rot="18760257">
              <a:off x="3030630" y="3599348"/>
              <a:ext cx="118872" cy="722667"/>
              <a:chOff x="757634" y="4319798"/>
              <a:chExt cx="118872" cy="722667"/>
            </a:xfrm>
            <a:grpFill/>
          </p:grpSpPr>
          <p:sp>
            <p:nvSpPr>
              <p:cNvPr id="751" name="Rectangle 750">
                <a:extLst>
                  <a:ext uri="{FF2B5EF4-FFF2-40B4-BE49-F238E27FC236}">
                    <a16:creationId xmlns:a16="http://schemas.microsoft.com/office/drawing/2014/main" id="{A73FE0F5-68B5-EF71-B2D0-49845A28D24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52" name="Rectangle 751">
                <a:extLst>
                  <a:ext uri="{FF2B5EF4-FFF2-40B4-BE49-F238E27FC236}">
                    <a16:creationId xmlns:a16="http://schemas.microsoft.com/office/drawing/2014/main" id="{BF4542A3-2D3D-3D63-0B6E-5CAC5F616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45" name="Group 744">
              <a:extLst>
                <a:ext uri="{FF2B5EF4-FFF2-40B4-BE49-F238E27FC236}">
                  <a16:creationId xmlns:a16="http://schemas.microsoft.com/office/drawing/2014/main" id="{E6D51509-161F-356C-E8CA-47F7C9ED8AB6}"/>
                </a:ext>
              </a:extLst>
            </p:cNvPr>
            <p:cNvGrpSpPr/>
            <p:nvPr/>
          </p:nvGrpSpPr>
          <p:grpSpPr>
            <a:xfrm rot="18760257">
              <a:off x="2910374" y="3708747"/>
              <a:ext cx="118873" cy="631227"/>
              <a:chOff x="757633" y="4319798"/>
              <a:chExt cx="118873" cy="631227"/>
            </a:xfrm>
            <a:grpFill/>
          </p:grpSpPr>
          <p:sp>
            <p:nvSpPr>
              <p:cNvPr id="749" name="Rectangle 748">
                <a:extLst>
                  <a:ext uri="{FF2B5EF4-FFF2-40B4-BE49-F238E27FC236}">
                    <a16:creationId xmlns:a16="http://schemas.microsoft.com/office/drawing/2014/main" id="{554E2247-A6EB-F6FB-FAD0-C8D1C126D5D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50" name="Rectangle 749">
                <a:extLst>
                  <a:ext uri="{FF2B5EF4-FFF2-40B4-BE49-F238E27FC236}">
                    <a16:creationId xmlns:a16="http://schemas.microsoft.com/office/drawing/2014/main" id="{7AA04FBE-501E-25F1-0C69-F3B95A5509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46" name="Group 745">
              <a:extLst>
                <a:ext uri="{FF2B5EF4-FFF2-40B4-BE49-F238E27FC236}">
                  <a16:creationId xmlns:a16="http://schemas.microsoft.com/office/drawing/2014/main" id="{422DCB05-A78D-144B-6F90-E5FAE92F9DAE}"/>
                </a:ext>
              </a:extLst>
            </p:cNvPr>
            <p:cNvGrpSpPr/>
            <p:nvPr/>
          </p:nvGrpSpPr>
          <p:grpSpPr>
            <a:xfrm rot="2587634">
              <a:off x="3762953" y="3668035"/>
              <a:ext cx="118872" cy="631228"/>
              <a:chOff x="757634" y="4319798"/>
              <a:chExt cx="118872" cy="631228"/>
            </a:xfrm>
            <a:grpFill/>
          </p:grpSpPr>
          <p:sp>
            <p:nvSpPr>
              <p:cNvPr id="747" name="Rectangle 746">
                <a:extLst>
                  <a:ext uri="{FF2B5EF4-FFF2-40B4-BE49-F238E27FC236}">
                    <a16:creationId xmlns:a16="http://schemas.microsoft.com/office/drawing/2014/main" id="{8F30215C-3F08-7499-104E-D85D6417F41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48" name="Rectangle 747">
                <a:extLst>
                  <a:ext uri="{FF2B5EF4-FFF2-40B4-BE49-F238E27FC236}">
                    <a16:creationId xmlns:a16="http://schemas.microsoft.com/office/drawing/2014/main" id="{42BF2B8C-A106-D57F-6998-3FE156C1F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55" name="Group 754">
            <a:extLst>
              <a:ext uri="{FF2B5EF4-FFF2-40B4-BE49-F238E27FC236}">
                <a16:creationId xmlns:a16="http://schemas.microsoft.com/office/drawing/2014/main" id="{526BD0D2-B050-0B04-5186-E2555E438B12}"/>
              </a:ext>
            </a:extLst>
          </p:cNvPr>
          <p:cNvGrpSpPr/>
          <p:nvPr/>
        </p:nvGrpSpPr>
        <p:grpSpPr>
          <a:xfrm rot="2043446">
            <a:off x="6990580" y="2631998"/>
            <a:ext cx="151053" cy="186761"/>
            <a:chOff x="2654197" y="3567210"/>
            <a:chExt cx="1227628" cy="1517831"/>
          </a:xfrm>
          <a:solidFill>
            <a:srgbClr val="682E74"/>
          </a:solidFill>
        </p:grpSpPr>
        <p:sp>
          <p:nvSpPr>
            <p:cNvPr id="756" name="Rectangle 755">
              <a:extLst>
                <a:ext uri="{FF2B5EF4-FFF2-40B4-BE49-F238E27FC236}">
                  <a16:creationId xmlns:a16="http://schemas.microsoft.com/office/drawing/2014/main" id="{38E0EA1E-3344-C79C-20C3-E3B3A6DA3E5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57" name="Rectangle 756">
              <a:extLst>
                <a:ext uri="{FF2B5EF4-FFF2-40B4-BE49-F238E27FC236}">
                  <a16:creationId xmlns:a16="http://schemas.microsoft.com/office/drawing/2014/main" id="{FE493EBB-F47C-9DAE-117E-073737A28DC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58" name="Group 757">
              <a:extLst>
                <a:ext uri="{FF2B5EF4-FFF2-40B4-BE49-F238E27FC236}">
                  <a16:creationId xmlns:a16="http://schemas.microsoft.com/office/drawing/2014/main" id="{A24379E0-1EBB-CC6C-C39E-BFD9EF4782DD}"/>
                </a:ext>
              </a:extLst>
            </p:cNvPr>
            <p:cNvGrpSpPr/>
            <p:nvPr/>
          </p:nvGrpSpPr>
          <p:grpSpPr>
            <a:xfrm rot="2587634">
              <a:off x="3637585" y="3567210"/>
              <a:ext cx="118872" cy="722667"/>
              <a:chOff x="757634" y="4319798"/>
              <a:chExt cx="118872" cy="722667"/>
            </a:xfrm>
            <a:grpFill/>
          </p:grpSpPr>
          <p:sp>
            <p:nvSpPr>
              <p:cNvPr id="768" name="Rectangle 767">
                <a:extLst>
                  <a:ext uri="{FF2B5EF4-FFF2-40B4-BE49-F238E27FC236}">
                    <a16:creationId xmlns:a16="http://schemas.microsoft.com/office/drawing/2014/main" id="{46C6CA48-B410-B6F5-0878-FF07FF39F93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69" name="Rectangle 768">
                <a:extLst>
                  <a:ext uri="{FF2B5EF4-FFF2-40B4-BE49-F238E27FC236}">
                    <a16:creationId xmlns:a16="http://schemas.microsoft.com/office/drawing/2014/main" id="{F23D5760-AA0F-0D0F-C1C8-7E6DFC8F8D9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59" name="Group 758">
              <a:extLst>
                <a:ext uri="{FF2B5EF4-FFF2-40B4-BE49-F238E27FC236}">
                  <a16:creationId xmlns:a16="http://schemas.microsoft.com/office/drawing/2014/main" id="{767BD1F5-4E10-D5D9-B0B9-7AB2D732863A}"/>
                </a:ext>
              </a:extLst>
            </p:cNvPr>
            <p:cNvGrpSpPr/>
            <p:nvPr/>
          </p:nvGrpSpPr>
          <p:grpSpPr>
            <a:xfrm rot="18760257">
              <a:off x="3030630" y="3599348"/>
              <a:ext cx="118872" cy="722667"/>
              <a:chOff x="757634" y="4319798"/>
              <a:chExt cx="118872" cy="722667"/>
            </a:xfrm>
            <a:grpFill/>
          </p:grpSpPr>
          <p:sp>
            <p:nvSpPr>
              <p:cNvPr id="766" name="Rectangle 765">
                <a:extLst>
                  <a:ext uri="{FF2B5EF4-FFF2-40B4-BE49-F238E27FC236}">
                    <a16:creationId xmlns:a16="http://schemas.microsoft.com/office/drawing/2014/main" id="{6D360E24-1F85-1A97-5A9A-24686465010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67" name="Rectangle 766">
                <a:extLst>
                  <a:ext uri="{FF2B5EF4-FFF2-40B4-BE49-F238E27FC236}">
                    <a16:creationId xmlns:a16="http://schemas.microsoft.com/office/drawing/2014/main" id="{702866FD-F938-1E97-565E-AB4EE49EBB4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60" name="Group 759">
              <a:extLst>
                <a:ext uri="{FF2B5EF4-FFF2-40B4-BE49-F238E27FC236}">
                  <a16:creationId xmlns:a16="http://schemas.microsoft.com/office/drawing/2014/main" id="{6286C769-9085-52D0-8CAE-0926908D4522}"/>
                </a:ext>
              </a:extLst>
            </p:cNvPr>
            <p:cNvGrpSpPr/>
            <p:nvPr/>
          </p:nvGrpSpPr>
          <p:grpSpPr>
            <a:xfrm rot="18760257">
              <a:off x="2910374" y="3708747"/>
              <a:ext cx="118873" cy="631227"/>
              <a:chOff x="757633" y="4319798"/>
              <a:chExt cx="118873" cy="631227"/>
            </a:xfrm>
            <a:grpFill/>
          </p:grpSpPr>
          <p:sp>
            <p:nvSpPr>
              <p:cNvPr id="764" name="Rectangle 763">
                <a:extLst>
                  <a:ext uri="{FF2B5EF4-FFF2-40B4-BE49-F238E27FC236}">
                    <a16:creationId xmlns:a16="http://schemas.microsoft.com/office/drawing/2014/main" id="{D0C285B2-1658-8DEF-72DB-101D26AE0B1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65" name="Rectangle 764">
                <a:extLst>
                  <a:ext uri="{FF2B5EF4-FFF2-40B4-BE49-F238E27FC236}">
                    <a16:creationId xmlns:a16="http://schemas.microsoft.com/office/drawing/2014/main" id="{E8044A8A-A9F8-F80A-0F02-8548FE2358B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61" name="Group 760">
              <a:extLst>
                <a:ext uri="{FF2B5EF4-FFF2-40B4-BE49-F238E27FC236}">
                  <a16:creationId xmlns:a16="http://schemas.microsoft.com/office/drawing/2014/main" id="{5745E6E0-C59D-A195-5F85-D163D2297F09}"/>
                </a:ext>
              </a:extLst>
            </p:cNvPr>
            <p:cNvGrpSpPr/>
            <p:nvPr/>
          </p:nvGrpSpPr>
          <p:grpSpPr>
            <a:xfrm rot="2587634">
              <a:off x="3762953" y="3668035"/>
              <a:ext cx="118872" cy="631228"/>
              <a:chOff x="757634" y="4319798"/>
              <a:chExt cx="118872" cy="631228"/>
            </a:xfrm>
            <a:grpFill/>
          </p:grpSpPr>
          <p:sp>
            <p:nvSpPr>
              <p:cNvPr id="762" name="Rectangle 761">
                <a:extLst>
                  <a:ext uri="{FF2B5EF4-FFF2-40B4-BE49-F238E27FC236}">
                    <a16:creationId xmlns:a16="http://schemas.microsoft.com/office/drawing/2014/main" id="{2107BDCF-DFD9-B96B-DACA-50FD7B615D3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63" name="Rectangle 762">
                <a:extLst>
                  <a:ext uri="{FF2B5EF4-FFF2-40B4-BE49-F238E27FC236}">
                    <a16:creationId xmlns:a16="http://schemas.microsoft.com/office/drawing/2014/main" id="{00FCEE52-2C5D-C5DE-615C-381757C5C3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70" name="Group 769">
            <a:extLst>
              <a:ext uri="{FF2B5EF4-FFF2-40B4-BE49-F238E27FC236}">
                <a16:creationId xmlns:a16="http://schemas.microsoft.com/office/drawing/2014/main" id="{881F8EA5-0C5A-6F8F-E3F3-20986EFD2F46}"/>
              </a:ext>
            </a:extLst>
          </p:cNvPr>
          <p:cNvGrpSpPr/>
          <p:nvPr/>
        </p:nvGrpSpPr>
        <p:grpSpPr>
          <a:xfrm rot="10962859">
            <a:off x="6598090" y="2524979"/>
            <a:ext cx="151052" cy="186760"/>
            <a:chOff x="2654197" y="3567210"/>
            <a:chExt cx="1227628" cy="1517831"/>
          </a:xfrm>
          <a:solidFill>
            <a:srgbClr val="682E74"/>
          </a:solidFill>
        </p:grpSpPr>
        <p:sp>
          <p:nvSpPr>
            <p:cNvPr id="771" name="Rectangle 770">
              <a:extLst>
                <a:ext uri="{FF2B5EF4-FFF2-40B4-BE49-F238E27FC236}">
                  <a16:creationId xmlns:a16="http://schemas.microsoft.com/office/drawing/2014/main" id="{E4F46D25-3F35-B767-EA64-E6DBF1EAB5D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72" name="Rectangle 771">
              <a:extLst>
                <a:ext uri="{FF2B5EF4-FFF2-40B4-BE49-F238E27FC236}">
                  <a16:creationId xmlns:a16="http://schemas.microsoft.com/office/drawing/2014/main" id="{6A8BF1A0-ACB5-0273-0D24-4BB38EC8CE8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73" name="Group 772">
              <a:extLst>
                <a:ext uri="{FF2B5EF4-FFF2-40B4-BE49-F238E27FC236}">
                  <a16:creationId xmlns:a16="http://schemas.microsoft.com/office/drawing/2014/main" id="{02443F17-8197-4B41-6F66-B6A0F8310DB7}"/>
                </a:ext>
              </a:extLst>
            </p:cNvPr>
            <p:cNvGrpSpPr/>
            <p:nvPr/>
          </p:nvGrpSpPr>
          <p:grpSpPr>
            <a:xfrm rot="2587634">
              <a:off x="3637585" y="3567210"/>
              <a:ext cx="118872" cy="722667"/>
              <a:chOff x="757634" y="4319798"/>
              <a:chExt cx="118872" cy="722667"/>
            </a:xfrm>
            <a:grpFill/>
          </p:grpSpPr>
          <p:sp>
            <p:nvSpPr>
              <p:cNvPr id="783" name="Rectangle 782">
                <a:extLst>
                  <a:ext uri="{FF2B5EF4-FFF2-40B4-BE49-F238E27FC236}">
                    <a16:creationId xmlns:a16="http://schemas.microsoft.com/office/drawing/2014/main" id="{BA3336FE-8A18-F221-4AD6-ADAA7F59AE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84" name="Rectangle 783">
                <a:extLst>
                  <a:ext uri="{FF2B5EF4-FFF2-40B4-BE49-F238E27FC236}">
                    <a16:creationId xmlns:a16="http://schemas.microsoft.com/office/drawing/2014/main" id="{A6FEFC31-31C8-F0E6-DBEC-0C95CE7280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74" name="Group 773">
              <a:extLst>
                <a:ext uri="{FF2B5EF4-FFF2-40B4-BE49-F238E27FC236}">
                  <a16:creationId xmlns:a16="http://schemas.microsoft.com/office/drawing/2014/main" id="{F3279885-9026-B8FD-2412-F8CB1596847B}"/>
                </a:ext>
              </a:extLst>
            </p:cNvPr>
            <p:cNvGrpSpPr/>
            <p:nvPr/>
          </p:nvGrpSpPr>
          <p:grpSpPr>
            <a:xfrm rot="18760257">
              <a:off x="3030630" y="3599348"/>
              <a:ext cx="118872" cy="722667"/>
              <a:chOff x="757634" y="4319798"/>
              <a:chExt cx="118872" cy="722667"/>
            </a:xfrm>
            <a:grpFill/>
          </p:grpSpPr>
          <p:sp>
            <p:nvSpPr>
              <p:cNvPr id="781" name="Rectangle 780">
                <a:extLst>
                  <a:ext uri="{FF2B5EF4-FFF2-40B4-BE49-F238E27FC236}">
                    <a16:creationId xmlns:a16="http://schemas.microsoft.com/office/drawing/2014/main" id="{AB28F040-23DB-A00E-758F-92D466D435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82" name="Rectangle 781">
                <a:extLst>
                  <a:ext uri="{FF2B5EF4-FFF2-40B4-BE49-F238E27FC236}">
                    <a16:creationId xmlns:a16="http://schemas.microsoft.com/office/drawing/2014/main" id="{A4C4FCA1-3A53-4D69-2196-D9273EA4041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75" name="Group 774">
              <a:extLst>
                <a:ext uri="{FF2B5EF4-FFF2-40B4-BE49-F238E27FC236}">
                  <a16:creationId xmlns:a16="http://schemas.microsoft.com/office/drawing/2014/main" id="{879D431F-7EC0-CEF7-BF09-7AA37DF71C8A}"/>
                </a:ext>
              </a:extLst>
            </p:cNvPr>
            <p:cNvGrpSpPr/>
            <p:nvPr/>
          </p:nvGrpSpPr>
          <p:grpSpPr>
            <a:xfrm rot="18760257">
              <a:off x="2910374" y="3708747"/>
              <a:ext cx="118873" cy="631227"/>
              <a:chOff x="757633" y="4319798"/>
              <a:chExt cx="118873" cy="631227"/>
            </a:xfrm>
            <a:grpFill/>
          </p:grpSpPr>
          <p:sp>
            <p:nvSpPr>
              <p:cNvPr id="779" name="Rectangle 778">
                <a:extLst>
                  <a:ext uri="{FF2B5EF4-FFF2-40B4-BE49-F238E27FC236}">
                    <a16:creationId xmlns:a16="http://schemas.microsoft.com/office/drawing/2014/main" id="{B9F33882-A538-22F2-1D83-34127F38EE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80" name="Rectangle 779">
                <a:extLst>
                  <a:ext uri="{FF2B5EF4-FFF2-40B4-BE49-F238E27FC236}">
                    <a16:creationId xmlns:a16="http://schemas.microsoft.com/office/drawing/2014/main" id="{0D3FFB02-546F-DAC6-6B38-C890AE1341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76" name="Group 775">
              <a:extLst>
                <a:ext uri="{FF2B5EF4-FFF2-40B4-BE49-F238E27FC236}">
                  <a16:creationId xmlns:a16="http://schemas.microsoft.com/office/drawing/2014/main" id="{FEBD4F82-981C-7389-5438-745590C83C05}"/>
                </a:ext>
              </a:extLst>
            </p:cNvPr>
            <p:cNvGrpSpPr/>
            <p:nvPr/>
          </p:nvGrpSpPr>
          <p:grpSpPr>
            <a:xfrm rot="2587634">
              <a:off x="3762953" y="3668035"/>
              <a:ext cx="118872" cy="631228"/>
              <a:chOff x="757634" y="4319798"/>
              <a:chExt cx="118872" cy="631228"/>
            </a:xfrm>
            <a:grpFill/>
          </p:grpSpPr>
          <p:sp>
            <p:nvSpPr>
              <p:cNvPr id="777" name="Rectangle 776">
                <a:extLst>
                  <a:ext uri="{FF2B5EF4-FFF2-40B4-BE49-F238E27FC236}">
                    <a16:creationId xmlns:a16="http://schemas.microsoft.com/office/drawing/2014/main" id="{5682B77B-31B9-EAFE-519E-35A1803F139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78" name="Rectangle 777">
                <a:extLst>
                  <a:ext uri="{FF2B5EF4-FFF2-40B4-BE49-F238E27FC236}">
                    <a16:creationId xmlns:a16="http://schemas.microsoft.com/office/drawing/2014/main" id="{AD1EE798-F5F0-18A3-10E9-D77B98BE8C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85" name="Group 784">
            <a:extLst>
              <a:ext uri="{FF2B5EF4-FFF2-40B4-BE49-F238E27FC236}">
                <a16:creationId xmlns:a16="http://schemas.microsoft.com/office/drawing/2014/main" id="{812697A6-4D2B-3A0E-E13C-6477F313B12C}"/>
              </a:ext>
            </a:extLst>
          </p:cNvPr>
          <p:cNvGrpSpPr/>
          <p:nvPr/>
        </p:nvGrpSpPr>
        <p:grpSpPr>
          <a:xfrm>
            <a:off x="6765413" y="1953256"/>
            <a:ext cx="440111" cy="445427"/>
            <a:chOff x="6201303" y="-676425"/>
            <a:chExt cx="440111" cy="445427"/>
          </a:xfrm>
        </p:grpSpPr>
        <p:grpSp>
          <p:nvGrpSpPr>
            <p:cNvPr id="786" name="Group 785">
              <a:extLst>
                <a:ext uri="{FF2B5EF4-FFF2-40B4-BE49-F238E27FC236}">
                  <a16:creationId xmlns:a16="http://schemas.microsoft.com/office/drawing/2014/main" id="{68C8C143-D873-1515-96A8-D1FDC4DA8221}"/>
                </a:ext>
              </a:extLst>
            </p:cNvPr>
            <p:cNvGrpSpPr/>
            <p:nvPr/>
          </p:nvGrpSpPr>
          <p:grpSpPr>
            <a:xfrm rot="13229507">
              <a:off x="6490362" y="-417758"/>
              <a:ext cx="151052" cy="186760"/>
              <a:chOff x="2654197" y="3567210"/>
              <a:chExt cx="1227628" cy="1517831"/>
            </a:xfrm>
            <a:solidFill>
              <a:srgbClr val="682E74"/>
            </a:solidFill>
          </p:grpSpPr>
          <p:sp>
            <p:nvSpPr>
              <p:cNvPr id="832" name="Rectangle 831">
                <a:extLst>
                  <a:ext uri="{FF2B5EF4-FFF2-40B4-BE49-F238E27FC236}">
                    <a16:creationId xmlns:a16="http://schemas.microsoft.com/office/drawing/2014/main" id="{0B8A7571-2953-6FE8-7ADA-3AF7B0DF388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33" name="Rectangle 832">
                <a:extLst>
                  <a:ext uri="{FF2B5EF4-FFF2-40B4-BE49-F238E27FC236}">
                    <a16:creationId xmlns:a16="http://schemas.microsoft.com/office/drawing/2014/main" id="{8D874632-3BCF-BDD1-7F88-2815722EF507}"/>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34" name="Group 833">
                <a:extLst>
                  <a:ext uri="{FF2B5EF4-FFF2-40B4-BE49-F238E27FC236}">
                    <a16:creationId xmlns:a16="http://schemas.microsoft.com/office/drawing/2014/main" id="{A104ED58-4A19-3827-E9EF-1EAD8A19476E}"/>
                  </a:ext>
                </a:extLst>
              </p:cNvPr>
              <p:cNvGrpSpPr/>
              <p:nvPr/>
            </p:nvGrpSpPr>
            <p:grpSpPr>
              <a:xfrm rot="2587634">
                <a:off x="3637585" y="3567210"/>
                <a:ext cx="118872" cy="722667"/>
                <a:chOff x="757634" y="4319798"/>
                <a:chExt cx="118872" cy="722667"/>
              </a:xfrm>
              <a:grpFill/>
            </p:grpSpPr>
            <p:sp>
              <p:nvSpPr>
                <p:cNvPr id="844" name="Rectangle 843">
                  <a:extLst>
                    <a:ext uri="{FF2B5EF4-FFF2-40B4-BE49-F238E27FC236}">
                      <a16:creationId xmlns:a16="http://schemas.microsoft.com/office/drawing/2014/main" id="{BA6F41D2-AE52-F021-B9F8-648C1DF67BE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45" name="Rectangle 844">
                  <a:extLst>
                    <a:ext uri="{FF2B5EF4-FFF2-40B4-BE49-F238E27FC236}">
                      <a16:creationId xmlns:a16="http://schemas.microsoft.com/office/drawing/2014/main" id="{239ACBD0-51EB-C811-4D1A-69BC0FB442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35" name="Group 834">
                <a:extLst>
                  <a:ext uri="{FF2B5EF4-FFF2-40B4-BE49-F238E27FC236}">
                    <a16:creationId xmlns:a16="http://schemas.microsoft.com/office/drawing/2014/main" id="{7191D52D-4A89-0CCA-F8C9-291C11B773AB}"/>
                  </a:ext>
                </a:extLst>
              </p:cNvPr>
              <p:cNvGrpSpPr/>
              <p:nvPr/>
            </p:nvGrpSpPr>
            <p:grpSpPr>
              <a:xfrm rot="18760257">
                <a:off x="3030630" y="3599348"/>
                <a:ext cx="118872" cy="722667"/>
                <a:chOff x="757634" y="4319798"/>
                <a:chExt cx="118872" cy="722667"/>
              </a:xfrm>
              <a:grpFill/>
            </p:grpSpPr>
            <p:sp>
              <p:nvSpPr>
                <p:cNvPr id="842" name="Rectangle 841">
                  <a:extLst>
                    <a:ext uri="{FF2B5EF4-FFF2-40B4-BE49-F238E27FC236}">
                      <a16:creationId xmlns:a16="http://schemas.microsoft.com/office/drawing/2014/main" id="{DC94C6F1-F3BD-FF3C-63E1-CA98E03408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43" name="Rectangle 842">
                  <a:extLst>
                    <a:ext uri="{FF2B5EF4-FFF2-40B4-BE49-F238E27FC236}">
                      <a16:creationId xmlns:a16="http://schemas.microsoft.com/office/drawing/2014/main" id="{92B950C4-4C9F-B5CC-E0CF-E49DF4A87F4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36" name="Group 835">
                <a:extLst>
                  <a:ext uri="{FF2B5EF4-FFF2-40B4-BE49-F238E27FC236}">
                    <a16:creationId xmlns:a16="http://schemas.microsoft.com/office/drawing/2014/main" id="{7651A34D-3367-A5B3-7C73-3CD9264C4026}"/>
                  </a:ext>
                </a:extLst>
              </p:cNvPr>
              <p:cNvGrpSpPr/>
              <p:nvPr/>
            </p:nvGrpSpPr>
            <p:grpSpPr>
              <a:xfrm rot="18760257">
                <a:off x="2910374" y="3708747"/>
                <a:ext cx="118873" cy="631227"/>
                <a:chOff x="757633" y="4319798"/>
                <a:chExt cx="118873" cy="631227"/>
              </a:xfrm>
              <a:grpFill/>
            </p:grpSpPr>
            <p:sp>
              <p:nvSpPr>
                <p:cNvPr id="840" name="Rectangle 839">
                  <a:extLst>
                    <a:ext uri="{FF2B5EF4-FFF2-40B4-BE49-F238E27FC236}">
                      <a16:creationId xmlns:a16="http://schemas.microsoft.com/office/drawing/2014/main" id="{2F7D0ADB-4FFB-F3A4-21AC-A884E555AE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41" name="Rectangle 840">
                  <a:extLst>
                    <a:ext uri="{FF2B5EF4-FFF2-40B4-BE49-F238E27FC236}">
                      <a16:creationId xmlns:a16="http://schemas.microsoft.com/office/drawing/2014/main" id="{F707A997-0C17-FE73-3B35-D635F119C0C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37" name="Group 836">
                <a:extLst>
                  <a:ext uri="{FF2B5EF4-FFF2-40B4-BE49-F238E27FC236}">
                    <a16:creationId xmlns:a16="http://schemas.microsoft.com/office/drawing/2014/main" id="{B436AF2E-4E13-DBFB-0C39-24C57EE66ACB}"/>
                  </a:ext>
                </a:extLst>
              </p:cNvPr>
              <p:cNvGrpSpPr/>
              <p:nvPr/>
            </p:nvGrpSpPr>
            <p:grpSpPr>
              <a:xfrm rot="2587634">
                <a:off x="3762953" y="3668035"/>
                <a:ext cx="118872" cy="631228"/>
                <a:chOff x="757634" y="4319798"/>
                <a:chExt cx="118872" cy="631228"/>
              </a:xfrm>
              <a:grpFill/>
            </p:grpSpPr>
            <p:sp>
              <p:nvSpPr>
                <p:cNvPr id="838" name="Rectangle 837">
                  <a:extLst>
                    <a:ext uri="{FF2B5EF4-FFF2-40B4-BE49-F238E27FC236}">
                      <a16:creationId xmlns:a16="http://schemas.microsoft.com/office/drawing/2014/main" id="{9F01B566-DA1C-2585-6966-8D9ACFC771F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39" name="Rectangle 838">
                  <a:extLst>
                    <a:ext uri="{FF2B5EF4-FFF2-40B4-BE49-F238E27FC236}">
                      <a16:creationId xmlns:a16="http://schemas.microsoft.com/office/drawing/2014/main" id="{291B9CC1-116D-836C-E35D-FA68BD83AF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87" name="Group 786">
              <a:extLst>
                <a:ext uri="{FF2B5EF4-FFF2-40B4-BE49-F238E27FC236}">
                  <a16:creationId xmlns:a16="http://schemas.microsoft.com/office/drawing/2014/main" id="{F04EAAD9-D5CF-CBE9-79BE-0F8D04E039CB}"/>
                </a:ext>
              </a:extLst>
            </p:cNvPr>
            <p:cNvGrpSpPr/>
            <p:nvPr/>
          </p:nvGrpSpPr>
          <p:grpSpPr>
            <a:xfrm rot="13229507">
              <a:off x="6393272" y="-497207"/>
              <a:ext cx="151052" cy="186760"/>
              <a:chOff x="2654197" y="3567210"/>
              <a:chExt cx="1227628" cy="1517831"/>
            </a:xfrm>
            <a:solidFill>
              <a:srgbClr val="682E74"/>
            </a:solidFill>
          </p:grpSpPr>
          <p:sp>
            <p:nvSpPr>
              <p:cNvPr id="818" name="Rectangle 817">
                <a:extLst>
                  <a:ext uri="{FF2B5EF4-FFF2-40B4-BE49-F238E27FC236}">
                    <a16:creationId xmlns:a16="http://schemas.microsoft.com/office/drawing/2014/main" id="{7FA07BB1-B196-9F1A-4D6B-3BF0849C6180}"/>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19" name="Rectangle 818">
                <a:extLst>
                  <a:ext uri="{FF2B5EF4-FFF2-40B4-BE49-F238E27FC236}">
                    <a16:creationId xmlns:a16="http://schemas.microsoft.com/office/drawing/2014/main" id="{9039E40C-4C6A-B494-9779-588CC13119C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20" name="Group 819">
                <a:extLst>
                  <a:ext uri="{FF2B5EF4-FFF2-40B4-BE49-F238E27FC236}">
                    <a16:creationId xmlns:a16="http://schemas.microsoft.com/office/drawing/2014/main" id="{F2C906EC-851A-2B43-9545-2D7BC3DD5CAB}"/>
                  </a:ext>
                </a:extLst>
              </p:cNvPr>
              <p:cNvGrpSpPr/>
              <p:nvPr/>
            </p:nvGrpSpPr>
            <p:grpSpPr>
              <a:xfrm rot="2587634">
                <a:off x="3637585" y="3567210"/>
                <a:ext cx="118872" cy="722667"/>
                <a:chOff x="757634" y="4319798"/>
                <a:chExt cx="118872" cy="722667"/>
              </a:xfrm>
              <a:grpFill/>
            </p:grpSpPr>
            <p:sp>
              <p:nvSpPr>
                <p:cNvPr id="830" name="Rectangle 829">
                  <a:extLst>
                    <a:ext uri="{FF2B5EF4-FFF2-40B4-BE49-F238E27FC236}">
                      <a16:creationId xmlns:a16="http://schemas.microsoft.com/office/drawing/2014/main" id="{EF32E2FC-65F0-75E4-4854-A13B3EB8665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31" name="Rectangle 830">
                  <a:extLst>
                    <a:ext uri="{FF2B5EF4-FFF2-40B4-BE49-F238E27FC236}">
                      <a16:creationId xmlns:a16="http://schemas.microsoft.com/office/drawing/2014/main" id="{72409EFB-31AD-C590-1CF3-2542AC949E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21" name="Group 820">
                <a:extLst>
                  <a:ext uri="{FF2B5EF4-FFF2-40B4-BE49-F238E27FC236}">
                    <a16:creationId xmlns:a16="http://schemas.microsoft.com/office/drawing/2014/main" id="{C6C5324D-CF00-20F4-EF10-6F8D3DF32832}"/>
                  </a:ext>
                </a:extLst>
              </p:cNvPr>
              <p:cNvGrpSpPr/>
              <p:nvPr/>
            </p:nvGrpSpPr>
            <p:grpSpPr>
              <a:xfrm rot="18760257">
                <a:off x="3030630" y="3599348"/>
                <a:ext cx="118872" cy="722667"/>
                <a:chOff x="757634" y="4319798"/>
                <a:chExt cx="118872" cy="722667"/>
              </a:xfrm>
              <a:grpFill/>
            </p:grpSpPr>
            <p:sp>
              <p:nvSpPr>
                <p:cNvPr id="828" name="Rectangle 827">
                  <a:extLst>
                    <a:ext uri="{FF2B5EF4-FFF2-40B4-BE49-F238E27FC236}">
                      <a16:creationId xmlns:a16="http://schemas.microsoft.com/office/drawing/2014/main" id="{66F9F595-22C5-81F5-A0FD-3E88F9DEFB1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29" name="Rectangle 828">
                  <a:extLst>
                    <a:ext uri="{FF2B5EF4-FFF2-40B4-BE49-F238E27FC236}">
                      <a16:creationId xmlns:a16="http://schemas.microsoft.com/office/drawing/2014/main" id="{27413002-F0E9-EBA7-183A-1F8C93F7F6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22" name="Group 821">
                <a:extLst>
                  <a:ext uri="{FF2B5EF4-FFF2-40B4-BE49-F238E27FC236}">
                    <a16:creationId xmlns:a16="http://schemas.microsoft.com/office/drawing/2014/main" id="{834157E9-7BA8-733A-3BF1-6B329042EC8D}"/>
                  </a:ext>
                </a:extLst>
              </p:cNvPr>
              <p:cNvGrpSpPr/>
              <p:nvPr/>
            </p:nvGrpSpPr>
            <p:grpSpPr>
              <a:xfrm rot="18760257">
                <a:off x="2910374" y="3708747"/>
                <a:ext cx="118873" cy="631227"/>
                <a:chOff x="757633" y="4319798"/>
                <a:chExt cx="118873" cy="631227"/>
              </a:xfrm>
              <a:grpFill/>
            </p:grpSpPr>
            <p:sp>
              <p:nvSpPr>
                <p:cNvPr id="826" name="Rectangle 825">
                  <a:extLst>
                    <a:ext uri="{FF2B5EF4-FFF2-40B4-BE49-F238E27FC236}">
                      <a16:creationId xmlns:a16="http://schemas.microsoft.com/office/drawing/2014/main" id="{C7567200-3780-A58E-F6BB-B8600269203D}"/>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27" name="Rectangle 826">
                  <a:extLst>
                    <a:ext uri="{FF2B5EF4-FFF2-40B4-BE49-F238E27FC236}">
                      <a16:creationId xmlns:a16="http://schemas.microsoft.com/office/drawing/2014/main" id="{30AD82F6-BC52-F66F-788F-A1E01B7639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23" name="Group 822">
                <a:extLst>
                  <a:ext uri="{FF2B5EF4-FFF2-40B4-BE49-F238E27FC236}">
                    <a16:creationId xmlns:a16="http://schemas.microsoft.com/office/drawing/2014/main" id="{9DE9B163-2A78-80DC-65AE-38F700C5E057}"/>
                  </a:ext>
                </a:extLst>
              </p:cNvPr>
              <p:cNvGrpSpPr/>
              <p:nvPr/>
            </p:nvGrpSpPr>
            <p:grpSpPr>
              <a:xfrm rot="2587634">
                <a:off x="3762953" y="3668035"/>
                <a:ext cx="118872" cy="631228"/>
                <a:chOff x="757634" y="4319798"/>
                <a:chExt cx="118872" cy="631228"/>
              </a:xfrm>
              <a:grpFill/>
            </p:grpSpPr>
            <p:sp>
              <p:nvSpPr>
                <p:cNvPr id="824" name="Rectangle 823">
                  <a:extLst>
                    <a:ext uri="{FF2B5EF4-FFF2-40B4-BE49-F238E27FC236}">
                      <a16:creationId xmlns:a16="http://schemas.microsoft.com/office/drawing/2014/main" id="{3B62562F-91AD-F259-1773-1B572887A80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25" name="Rectangle 824">
                  <a:extLst>
                    <a:ext uri="{FF2B5EF4-FFF2-40B4-BE49-F238E27FC236}">
                      <a16:creationId xmlns:a16="http://schemas.microsoft.com/office/drawing/2014/main" id="{3DEED11C-A81C-48A6-0084-CC9F0A7C210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88" name="Group 787">
              <a:extLst>
                <a:ext uri="{FF2B5EF4-FFF2-40B4-BE49-F238E27FC236}">
                  <a16:creationId xmlns:a16="http://schemas.microsoft.com/office/drawing/2014/main" id="{B8183D3A-3B5F-5964-A71B-C5521F77113F}"/>
                </a:ext>
              </a:extLst>
            </p:cNvPr>
            <p:cNvGrpSpPr/>
            <p:nvPr/>
          </p:nvGrpSpPr>
          <p:grpSpPr>
            <a:xfrm rot="13229507">
              <a:off x="6296860" y="-580074"/>
              <a:ext cx="151052" cy="186760"/>
              <a:chOff x="2654197" y="3567210"/>
              <a:chExt cx="1227628" cy="1517831"/>
            </a:xfrm>
            <a:solidFill>
              <a:srgbClr val="682E74"/>
            </a:solidFill>
          </p:grpSpPr>
          <p:sp>
            <p:nvSpPr>
              <p:cNvPr id="804" name="Rectangle 803">
                <a:extLst>
                  <a:ext uri="{FF2B5EF4-FFF2-40B4-BE49-F238E27FC236}">
                    <a16:creationId xmlns:a16="http://schemas.microsoft.com/office/drawing/2014/main" id="{9391FDA1-16B8-ABA1-8E00-1A8D1564DC7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05" name="Rectangle 804">
                <a:extLst>
                  <a:ext uri="{FF2B5EF4-FFF2-40B4-BE49-F238E27FC236}">
                    <a16:creationId xmlns:a16="http://schemas.microsoft.com/office/drawing/2014/main" id="{7FF49B0D-88B1-47B1-183B-9094C5B350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06" name="Group 805">
                <a:extLst>
                  <a:ext uri="{FF2B5EF4-FFF2-40B4-BE49-F238E27FC236}">
                    <a16:creationId xmlns:a16="http://schemas.microsoft.com/office/drawing/2014/main" id="{27565332-64D5-675B-4138-4288AF266C1D}"/>
                  </a:ext>
                </a:extLst>
              </p:cNvPr>
              <p:cNvGrpSpPr/>
              <p:nvPr/>
            </p:nvGrpSpPr>
            <p:grpSpPr>
              <a:xfrm rot="2587634">
                <a:off x="3637585" y="3567210"/>
                <a:ext cx="118872" cy="722667"/>
                <a:chOff x="757634" y="4319798"/>
                <a:chExt cx="118872" cy="722667"/>
              </a:xfrm>
              <a:grpFill/>
            </p:grpSpPr>
            <p:sp>
              <p:nvSpPr>
                <p:cNvPr id="816" name="Rectangle 815">
                  <a:extLst>
                    <a:ext uri="{FF2B5EF4-FFF2-40B4-BE49-F238E27FC236}">
                      <a16:creationId xmlns:a16="http://schemas.microsoft.com/office/drawing/2014/main" id="{D674305A-1351-DA0A-FCFA-924770A15D9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17" name="Rectangle 816">
                  <a:extLst>
                    <a:ext uri="{FF2B5EF4-FFF2-40B4-BE49-F238E27FC236}">
                      <a16:creationId xmlns:a16="http://schemas.microsoft.com/office/drawing/2014/main" id="{42EFE595-5835-45A4-B17D-09870C1B1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07" name="Group 806">
                <a:extLst>
                  <a:ext uri="{FF2B5EF4-FFF2-40B4-BE49-F238E27FC236}">
                    <a16:creationId xmlns:a16="http://schemas.microsoft.com/office/drawing/2014/main" id="{3C559399-7203-22F0-BDD9-5A3DB0CF0BE6}"/>
                  </a:ext>
                </a:extLst>
              </p:cNvPr>
              <p:cNvGrpSpPr/>
              <p:nvPr/>
            </p:nvGrpSpPr>
            <p:grpSpPr>
              <a:xfrm rot="18760257">
                <a:off x="3030630" y="3599348"/>
                <a:ext cx="118872" cy="722667"/>
                <a:chOff x="757634" y="4319798"/>
                <a:chExt cx="118872" cy="722667"/>
              </a:xfrm>
              <a:grpFill/>
            </p:grpSpPr>
            <p:sp>
              <p:nvSpPr>
                <p:cNvPr id="814" name="Rectangle 813">
                  <a:extLst>
                    <a:ext uri="{FF2B5EF4-FFF2-40B4-BE49-F238E27FC236}">
                      <a16:creationId xmlns:a16="http://schemas.microsoft.com/office/drawing/2014/main" id="{E9650320-9671-9E87-C70A-9AAFE433B53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15" name="Rectangle 814">
                  <a:extLst>
                    <a:ext uri="{FF2B5EF4-FFF2-40B4-BE49-F238E27FC236}">
                      <a16:creationId xmlns:a16="http://schemas.microsoft.com/office/drawing/2014/main" id="{088A8643-95A3-5F90-2217-1ACAAB4FB68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08" name="Group 807">
                <a:extLst>
                  <a:ext uri="{FF2B5EF4-FFF2-40B4-BE49-F238E27FC236}">
                    <a16:creationId xmlns:a16="http://schemas.microsoft.com/office/drawing/2014/main" id="{89E98C0D-C980-99C2-7098-8ABFCE128E04}"/>
                  </a:ext>
                </a:extLst>
              </p:cNvPr>
              <p:cNvGrpSpPr/>
              <p:nvPr/>
            </p:nvGrpSpPr>
            <p:grpSpPr>
              <a:xfrm rot="18760257">
                <a:off x="2910374" y="3708747"/>
                <a:ext cx="118873" cy="631227"/>
                <a:chOff x="757633" y="4319798"/>
                <a:chExt cx="118873" cy="631227"/>
              </a:xfrm>
              <a:grpFill/>
            </p:grpSpPr>
            <p:sp>
              <p:nvSpPr>
                <p:cNvPr id="812" name="Rectangle 811">
                  <a:extLst>
                    <a:ext uri="{FF2B5EF4-FFF2-40B4-BE49-F238E27FC236}">
                      <a16:creationId xmlns:a16="http://schemas.microsoft.com/office/drawing/2014/main" id="{757BE3C1-BAC8-0E51-B36F-5ED43E3C01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13" name="Rectangle 812">
                  <a:extLst>
                    <a:ext uri="{FF2B5EF4-FFF2-40B4-BE49-F238E27FC236}">
                      <a16:creationId xmlns:a16="http://schemas.microsoft.com/office/drawing/2014/main" id="{AEE349DB-5C73-13C8-3079-B12BD40B6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09" name="Group 808">
                <a:extLst>
                  <a:ext uri="{FF2B5EF4-FFF2-40B4-BE49-F238E27FC236}">
                    <a16:creationId xmlns:a16="http://schemas.microsoft.com/office/drawing/2014/main" id="{18C7191D-1DC8-7309-A4C5-7E8B811CB228}"/>
                  </a:ext>
                </a:extLst>
              </p:cNvPr>
              <p:cNvGrpSpPr/>
              <p:nvPr/>
            </p:nvGrpSpPr>
            <p:grpSpPr>
              <a:xfrm rot="2587634">
                <a:off x="3762953" y="3668035"/>
                <a:ext cx="118872" cy="631228"/>
                <a:chOff x="757634" y="4319798"/>
                <a:chExt cx="118872" cy="631228"/>
              </a:xfrm>
              <a:grpFill/>
            </p:grpSpPr>
            <p:sp>
              <p:nvSpPr>
                <p:cNvPr id="810" name="Rectangle 809">
                  <a:extLst>
                    <a:ext uri="{FF2B5EF4-FFF2-40B4-BE49-F238E27FC236}">
                      <a16:creationId xmlns:a16="http://schemas.microsoft.com/office/drawing/2014/main" id="{3C020479-489B-8D12-0051-5BF41489200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11" name="Rectangle 810">
                  <a:extLst>
                    <a:ext uri="{FF2B5EF4-FFF2-40B4-BE49-F238E27FC236}">
                      <a16:creationId xmlns:a16="http://schemas.microsoft.com/office/drawing/2014/main" id="{6805638A-CD87-3138-9E53-DC80AFCF181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789" name="Group 788">
              <a:extLst>
                <a:ext uri="{FF2B5EF4-FFF2-40B4-BE49-F238E27FC236}">
                  <a16:creationId xmlns:a16="http://schemas.microsoft.com/office/drawing/2014/main" id="{0E151BA8-08C4-C2EC-3748-6BC61008B78D}"/>
                </a:ext>
              </a:extLst>
            </p:cNvPr>
            <p:cNvGrpSpPr/>
            <p:nvPr/>
          </p:nvGrpSpPr>
          <p:grpSpPr>
            <a:xfrm rot="13229507">
              <a:off x="6201303" y="-676425"/>
              <a:ext cx="151052" cy="186760"/>
              <a:chOff x="2654197" y="3567210"/>
              <a:chExt cx="1227628" cy="1517831"/>
            </a:xfrm>
            <a:solidFill>
              <a:srgbClr val="682E74"/>
            </a:solidFill>
          </p:grpSpPr>
          <p:sp>
            <p:nvSpPr>
              <p:cNvPr id="790" name="Rectangle 789">
                <a:extLst>
                  <a:ext uri="{FF2B5EF4-FFF2-40B4-BE49-F238E27FC236}">
                    <a16:creationId xmlns:a16="http://schemas.microsoft.com/office/drawing/2014/main" id="{018E7600-4562-4CAB-0438-B70736231AB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91" name="Rectangle 790">
                <a:extLst>
                  <a:ext uri="{FF2B5EF4-FFF2-40B4-BE49-F238E27FC236}">
                    <a16:creationId xmlns:a16="http://schemas.microsoft.com/office/drawing/2014/main" id="{C739E1BA-6A42-1ADC-4210-C061D5A63E1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92" name="Group 791">
                <a:extLst>
                  <a:ext uri="{FF2B5EF4-FFF2-40B4-BE49-F238E27FC236}">
                    <a16:creationId xmlns:a16="http://schemas.microsoft.com/office/drawing/2014/main" id="{82C06DBD-316F-5D0E-2568-73AF9201A027}"/>
                  </a:ext>
                </a:extLst>
              </p:cNvPr>
              <p:cNvGrpSpPr/>
              <p:nvPr/>
            </p:nvGrpSpPr>
            <p:grpSpPr>
              <a:xfrm rot="2587634">
                <a:off x="3637585" y="3567210"/>
                <a:ext cx="118872" cy="722667"/>
                <a:chOff x="757634" y="4319798"/>
                <a:chExt cx="118872" cy="722667"/>
              </a:xfrm>
              <a:grpFill/>
            </p:grpSpPr>
            <p:sp>
              <p:nvSpPr>
                <p:cNvPr id="802" name="Rectangle 801">
                  <a:extLst>
                    <a:ext uri="{FF2B5EF4-FFF2-40B4-BE49-F238E27FC236}">
                      <a16:creationId xmlns:a16="http://schemas.microsoft.com/office/drawing/2014/main" id="{CF86734F-4545-8B9E-D113-9A2B4C69130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03" name="Rectangle 802">
                  <a:extLst>
                    <a:ext uri="{FF2B5EF4-FFF2-40B4-BE49-F238E27FC236}">
                      <a16:creationId xmlns:a16="http://schemas.microsoft.com/office/drawing/2014/main" id="{CD386DF8-6034-70C2-04E8-7E2DEFB6B2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93" name="Group 792">
                <a:extLst>
                  <a:ext uri="{FF2B5EF4-FFF2-40B4-BE49-F238E27FC236}">
                    <a16:creationId xmlns:a16="http://schemas.microsoft.com/office/drawing/2014/main" id="{4D08031B-6EEF-119E-7BB6-BCC386DAB379}"/>
                  </a:ext>
                </a:extLst>
              </p:cNvPr>
              <p:cNvGrpSpPr/>
              <p:nvPr/>
            </p:nvGrpSpPr>
            <p:grpSpPr>
              <a:xfrm rot="18760257">
                <a:off x="3030630" y="3599348"/>
                <a:ext cx="118872" cy="722667"/>
                <a:chOff x="757634" y="4319798"/>
                <a:chExt cx="118872" cy="722667"/>
              </a:xfrm>
              <a:grpFill/>
            </p:grpSpPr>
            <p:sp>
              <p:nvSpPr>
                <p:cNvPr id="800" name="Rectangle 799">
                  <a:extLst>
                    <a:ext uri="{FF2B5EF4-FFF2-40B4-BE49-F238E27FC236}">
                      <a16:creationId xmlns:a16="http://schemas.microsoft.com/office/drawing/2014/main" id="{827C45DB-A490-BCE9-4822-403335FE6B6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01" name="Rectangle 800">
                  <a:extLst>
                    <a:ext uri="{FF2B5EF4-FFF2-40B4-BE49-F238E27FC236}">
                      <a16:creationId xmlns:a16="http://schemas.microsoft.com/office/drawing/2014/main" id="{83E1EB20-CDF0-D758-9CF5-214DF95577E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94" name="Group 793">
                <a:extLst>
                  <a:ext uri="{FF2B5EF4-FFF2-40B4-BE49-F238E27FC236}">
                    <a16:creationId xmlns:a16="http://schemas.microsoft.com/office/drawing/2014/main" id="{9E13E007-8D97-92AE-4551-259940BE3240}"/>
                  </a:ext>
                </a:extLst>
              </p:cNvPr>
              <p:cNvGrpSpPr/>
              <p:nvPr/>
            </p:nvGrpSpPr>
            <p:grpSpPr>
              <a:xfrm rot="18760257">
                <a:off x="2910374" y="3708747"/>
                <a:ext cx="118873" cy="631227"/>
                <a:chOff x="757633" y="4319798"/>
                <a:chExt cx="118873" cy="631227"/>
              </a:xfrm>
              <a:grpFill/>
            </p:grpSpPr>
            <p:sp>
              <p:nvSpPr>
                <p:cNvPr id="798" name="Rectangle 797">
                  <a:extLst>
                    <a:ext uri="{FF2B5EF4-FFF2-40B4-BE49-F238E27FC236}">
                      <a16:creationId xmlns:a16="http://schemas.microsoft.com/office/drawing/2014/main" id="{D6D76C1D-28B8-B341-7CA0-D4AA6CD0EEF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99" name="Rectangle 798">
                  <a:extLst>
                    <a:ext uri="{FF2B5EF4-FFF2-40B4-BE49-F238E27FC236}">
                      <a16:creationId xmlns:a16="http://schemas.microsoft.com/office/drawing/2014/main" id="{97946843-EBBF-17B9-E44E-99BE6346272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795" name="Group 794">
                <a:extLst>
                  <a:ext uri="{FF2B5EF4-FFF2-40B4-BE49-F238E27FC236}">
                    <a16:creationId xmlns:a16="http://schemas.microsoft.com/office/drawing/2014/main" id="{D97DDE7D-558D-FA3D-ADAC-3C1A6D04C1E5}"/>
                  </a:ext>
                </a:extLst>
              </p:cNvPr>
              <p:cNvGrpSpPr/>
              <p:nvPr/>
            </p:nvGrpSpPr>
            <p:grpSpPr>
              <a:xfrm rot="2587634">
                <a:off x="3762953" y="3668035"/>
                <a:ext cx="118872" cy="631228"/>
                <a:chOff x="757634" y="4319798"/>
                <a:chExt cx="118872" cy="631228"/>
              </a:xfrm>
              <a:grpFill/>
            </p:grpSpPr>
            <p:sp>
              <p:nvSpPr>
                <p:cNvPr id="796" name="Rectangle 795">
                  <a:extLst>
                    <a:ext uri="{FF2B5EF4-FFF2-40B4-BE49-F238E27FC236}">
                      <a16:creationId xmlns:a16="http://schemas.microsoft.com/office/drawing/2014/main" id="{BDEFA216-E7C4-CD02-2A6A-FC4C4C5F30D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97" name="Rectangle 796">
                  <a:extLst>
                    <a:ext uri="{FF2B5EF4-FFF2-40B4-BE49-F238E27FC236}">
                      <a16:creationId xmlns:a16="http://schemas.microsoft.com/office/drawing/2014/main" id="{98F3C0CD-78D7-2035-1F3D-C0446F2BB1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pic>
        <p:nvPicPr>
          <p:cNvPr id="846" name="Picture 845" descr="A diagram of a human kidney&#10;&#10;Description automatically generated">
            <a:extLst>
              <a:ext uri="{FF2B5EF4-FFF2-40B4-BE49-F238E27FC236}">
                <a16:creationId xmlns:a16="http://schemas.microsoft.com/office/drawing/2014/main" id="{12CD5FB0-BE78-B990-EB6D-9CDBB5590FA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8026492" y="1741392"/>
            <a:ext cx="1373532" cy="1743812"/>
          </a:xfrm>
          <a:prstGeom prst="rect">
            <a:avLst/>
          </a:prstGeom>
        </p:spPr>
      </p:pic>
      <p:grpSp>
        <p:nvGrpSpPr>
          <p:cNvPr id="847" name="Group 846">
            <a:extLst>
              <a:ext uri="{FF2B5EF4-FFF2-40B4-BE49-F238E27FC236}">
                <a16:creationId xmlns:a16="http://schemas.microsoft.com/office/drawing/2014/main" id="{34F4BB18-5D40-530B-D572-E5B9B9E26E14}"/>
              </a:ext>
            </a:extLst>
          </p:cNvPr>
          <p:cNvGrpSpPr/>
          <p:nvPr/>
        </p:nvGrpSpPr>
        <p:grpSpPr>
          <a:xfrm>
            <a:off x="520407" y="2640660"/>
            <a:ext cx="454283" cy="218189"/>
            <a:chOff x="1254773" y="3043082"/>
            <a:chExt cx="802062" cy="385224"/>
          </a:xfrm>
        </p:grpSpPr>
        <p:grpSp>
          <p:nvGrpSpPr>
            <p:cNvPr id="848" name="Group 847">
              <a:extLst>
                <a:ext uri="{FF2B5EF4-FFF2-40B4-BE49-F238E27FC236}">
                  <a16:creationId xmlns:a16="http://schemas.microsoft.com/office/drawing/2014/main" id="{563C7ACA-5CC0-0AE0-1B9B-24F56EBE50DD}"/>
                </a:ext>
              </a:extLst>
            </p:cNvPr>
            <p:cNvGrpSpPr/>
            <p:nvPr/>
          </p:nvGrpSpPr>
          <p:grpSpPr>
            <a:xfrm rot="5400000">
              <a:off x="1698807" y="3005237"/>
              <a:ext cx="320183" cy="395873"/>
              <a:chOff x="2654197" y="3567210"/>
              <a:chExt cx="1227628" cy="1517833"/>
            </a:xfrm>
          </p:grpSpPr>
          <p:sp>
            <p:nvSpPr>
              <p:cNvPr id="871" name="Rectangle 870">
                <a:extLst>
                  <a:ext uri="{FF2B5EF4-FFF2-40B4-BE49-F238E27FC236}">
                    <a16:creationId xmlns:a16="http://schemas.microsoft.com/office/drawing/2014/main" id="{9301CD72-9F50-FC44-F4FF-3839E3E6321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72" name="Rectangle 871">
                <a:extLst>
                  <a:ext uri="{FF2B5EF4-FFF2-40B4-BE49-F238E27FC236}">
                    <a16:creationId xmlns:a16="http://schemas.microsoft.com/office/drawing/2014/main" id="{E73D55FC-C8AA-EFA3-CC28-41BF3C06885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73" name="Group 872">
                <a:extLst>
                  <a:ext uri="{FF2B5EF4-FFF2-40B4-BE49-F238E27FC236}">
                    <a16:creationId xmlns:a16="http://schemas.microsoft.com/office/drawing/2014/main" id="{2B6F72DD-5F0B-40FD-33DC-3811DB27C6CA}"/>
                  </a:ext>
                </a:extLst>
              </p:cNvPr>
              <p:cNvGrpSpPr/>
              <p:nvPr/>
            </p:nvGrpSpPr>
            <p:grpSpPr>
              <a:xfrm rot="2587634">
                <a:off x="3637585" y="3567210"/>
                <a:ext cx="118872" cy="722667"/>
                <a:chOff x="757634" y="4319798"/>
                <a:chExt cx="118872" cy="722667"/>
              </a:xfrm>
              <a:solidFill>
                <a:srgbClr val="E1471D"/>
              </a:solidFill>
            </p:grpSpPr>
            <p:sp>
              <p:nvSpPr>
                <p:cNvPr id="883" name="Rectangle 882">
                  <a:extLst>
                    <a:ext uri="{FF2B5EF4-FFF2-40B4-BE49-F238E27FC236}">
                      <a16:creationId xmlns:a16="http://schemas.microsoft.com/office/drawing/2014/main" id="{67205921-0631-89D8-A852-8B9DA2F5D83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84" name="Rectangle 883">
                  <a:extLst>
                    <a:ext uri="{FF2B5EF4-FFF2-40B4-BE49-F238E27FC236}">
                      <a16:creationId xmlns:a16="http://schemas.microsoft.com/office/drawing/2014/main" id="{8CF524D4-2548-916E-3926-777B6AF33B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74" name="Group 873">
                <a:extLst>
                  <a:ext uri="{FF2B5EF4-FFF2-40B4-BE49-F238E27FC236}">
                    <a16:creationId xmlns:a16="http://schemas.microsoft.com/office/drawing/2014/main" id="{1FD42DEE-E5FD-D5AC-782A-F2C868B35C95}"/>
                  </a:ext>
                </a:extLst>
              </p:cNvPr>
              <p:cNvGrpSpPr/>
              <p:nvPr/>
            </p:nvGrpSpPr>
            <p:grpSpPr>
              <a:xfrm rot="18760257">
                <a:off x="3030630" y="3599348"/>
                <a:ext cx="118872" cy="722667"/>
                <a:chOff x="757634" y="4319798"/>
                <a:chExt cx="118872" cy="722667"/>
              </a:xfrm>
              <a:solidFill>
                <a:srgbClr val="E1471D"/>
              </a:solidFill>
            </p:grpSpPr>
            <p:sp>
              <p:nvSpPr>
                <p:cNvPr id="881" name="Rectangle 880">
                  <a:extLst>
                    <a:ext uri="{FF2B5EF4-FFF2-40B4-BE49-F238E27FC236}">
                      <a16:creationId xmlns:a16="http://schemas.microsoft.com/office/drawing/2014/main" id="{F75CAB6A-C329-B6F4-44E0-A378551A75F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82" name="Rectangle 881">
                  <a:extLst>
                    <a:ext uri="{FF2B5EF4-FFF2-40B4-BE49-F238E27FC236}">
                      <a16:creationId xmlns:a16="http://schemas.microsoft.com/office/drawing/2014/main" id="{44D79474-892F-74A4-7912-56B83D0AA5C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75" name="Group 874">
                <a:extLst>
                  <a:ext uri="{FF2B5EF4-FFF2-40B4-BE49-F238E27FC236}">
                    <a16:creationId xmlns:a16="http://schemas.microsoft.com/office/drawing/2014/main" id="{5BABA9A2-7198-2BC2-E0FE-3EE75F0E3A05}"/>
                  </a:ext>
                </a:extLst>
              </p:cNvPr>
              <p:cNvGrpSpPr/>
              <p:nvPr/>
            </p:nvGrpSpPr>
            <p:grpSpPr>
              <a:xfrm rot="18760257">
                <a:off x="2910374" y="3708747"/>
                <a:ext cx="118873" cy="631227"/>
                <a:chOff x="757633" y="4319798"/>
                <a:chExt cx="118873" cy="631227"/>
              </a:xfrm>
              <a:solidFill>
                <a:srgbClr val="E1471D"/>
              </a:solidFill>
            </p:grpSpPr>
            <p:sp>
              <p:nvSpPr>
                <p:cNvPr id="879" name="Rectangle 878">
                  <a:extLst>
                    <a:ext uri="{FF2B5EF4-FFF2-40B4-BE49-F238E27FC236}">
                      <a16:creationId xmlns:a16="http://schemas.microsoft.com/office/drawing/2014/main" id="{167463AB-78E1-6590-A429-8799B4BBE5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80" name="Rectangle 879">
                  <a:extLst>
                    <a:ext uri="{FF2B5EF4-FFF2-40B4-BE49-F238E27FC236}">
                      <a16:creationId xmlns:a16="http://schemas.microsoft.com/office/drawing/2014/main" id="{BD830BD8-4840-BFE5-2523-53BC370514A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76" name="Group 875">
                <a:extLst>
                  <a:ext uri="{FF2B5EF4-FFF2-40B4-BE49-F238E27FC236}">
                    <a16:creationId xmlns:a16="http://schemas.microsoft.com/office/drawing/2014/main" id="{7864BAC2-B582-EB29-0F92-3354DEE01F91}"/>
                  </a:ext>
                </a:extLst>
              </p:cNvPr>
              <p:cNvGrpSpPr/>
              <p:nvPr/>
            </p:nvGrpSpPr>
            <p:grpSpPr>
              <a:xfrm rot="2587634">
                <a:off x="3762953" y="3668035"/>
                <a:ext cx="118872" cy="631228"/>
                <a:chOff x="757634" y="4319798"/>
                <a:chExt cx="118872" cy="631228"/>
              </a:xfrm>
              <a:solidFill>
                <a:srgbClr val="E1471D"/>
              </a:solidFill>
            </p:grpSpPr>
            <p:sp>
              <p:nvSpPr>
                <p:cNvPr id="877" name="Rectangle 876">
                  <a:extLst>
                    <a:ext uri="{FF2B5EF4-FFF2-40B4-BE49-F238E27FC236}">
                      <a16:creationId xmlns:a16="http://schemas.microsoft.com/office/drawing/2014/main" id="{701D3EDE-64D5-7C22-807A-59B080DD7E5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78" name="Rectangle 877">
                  <a:extLst>
                    <a:ext uri="{FF2B5EF4-FFF2-40B4-BE49-F238E27FC236}">
                      <a16:creationId xmlns:a16="http://schemas.microsoft.com/office/drawing/2014/main" id="{04EA0F81-1F22-44F5-1656-14F5494DD7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849" name="Group 848">
              <a:extLst>
                <a:ext uri="{FF2B5EF4-FFF2-40B4-BE49-F238E27FC236}">
                  <a16:creationId xmlns:a16="http://schemas.microsoft.com/office/drawing/2014/main" id="{57482A78-AB08-AD52-3A91-89FCEA0D37EE}"/>
                </a:ext>
              </a:extLst>
            </p:cNvPr>
            <p:cNvGrpSpPr/>
            <p:nvPr/>
          </p:nvGrpSpPr>
          <p:grpSpPr>
            <a:xfrm rot="16200000">
              <a:off x="1292617" y="3070279"/>
              <a:ext cx="320183" cy="395872"/>
              <a:chOff x="2654197" y="3567210"/>
              <a:chExt cx="1227628" cy="1517831"/>
            </a:xfrm>
          </p:grpSpPr>
          <p:sp>
            <p:nvSpPr>
              <p:cNvPr id="857" name="Rectangle 856">
                <a:extLst>
                  <a:ext uri="{FF2B5EF4-FFF2-40B4-BE49-F238E27FC236}">
                    <a16:creationId xmlns:a16="http://schemas.microsoft.com/office/drawing/2014/main" id="{7B6BE180-AD5F-87FC-77BE-E423F1C7CDDD}"/>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58" name="Rectangle 857">
                <a:extLst>
                  <a:ext uri="{FF2B5EF4-FFF2-40B4-BE49-F238E27FC236}">
                    <a16:creationId xmlns:a16="http://schemas.microsoft.com/office/drawing/2014/main" id="{AFA4BBF7-2C2C-6F67-79EC-6C632A53F45D}"/>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59" name="Group 858">
                <a:extLst>
                  <a:ext uri="{FF2B5EF4-FFF2-40B4-BE49-F238E27FC236}">
                    <a16:creationId xmlns:a16="http://schemas.microsoft.com/office/drawing/2014/main" id="{3D250E46-906B-7029-E568-5EBB5740C144}"/>
                  </a:ext>
                </a:extLst>
              </p:cNvPr>
              <p:cNvGrpSpPr/>
              <p:nvPr/>
            </p:nvGrpSpPr>
            <p:grpSpPr>
              <a:xfrm rot="2587634">
                <a:off x="3637585" y="3567210"/>
                <a:ext cx="118872" cy="722667"/>
                <a:chOff x="757634" y="4319798"/>
                <a:chExt cx="118872" cy="722667"/>
              </a:xfrm>
              <a:solidFill>
                <a:srgbClr val="E1471D"/>
              </a:solidFill>
            </p:grpSpPr>
            <p:sp>
              <p:nvSpPr>
                <p:cNvPr id="869" name="Rectangle 868">
                  <a:extLst>
                    <a:ext uri="{FF2B5EF4-FFF2-40B4-BE49-F238E27FC236}">
                      <a16:creationId xmlns:a16="http://schemas.microsoft.com/office/drawing/2014/main" id="{E350B6FE-4940-DC67-B828-D3223BB61B2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70" name="Rectangle 869">
                  <a:extLst>
                    <a:ext uri="{FF2B5EF4-FFF2-40B4-BE49-F238E27FC236}">
                      <a16:creationId xmlns:a16="http://schemas.microsoft.com/office/drawing/2014/main" id="{0242DC05-B2BE-BF00-1BED-5237B72DF0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60" name="Group 859">
                <a:extLst>
                  <a:ext uri="{FF2B5EF4-FFF2-40B4-BE49-F238E27FC236}">
                    <a16:creationId xmlns:a16="http://schemas.microsoft.com/office/drawing/2014/main" id="{F7EC53C5-231C-221B-ED01-E16B4729018E}"/>
                  </a:ext>
                </a:extLst>
              </p:cNvPr>
              <p:cNvGrpSpPr/>
              <p:nvPr/>
            </p:nvGrpSpPr>
            <p:grpSpPr>
              <a:xfrm rot="18760257">
                <a:off x="3030630" y="3599348"/>
                <a:ext cx="118872" cy="722667"/>
                <a:chOff x="757634" y="4319798"/>
                <a:chExt cx="118872" cy="722667"/>
              </a:xfrm>
              <a:solidFill>
                <a:srgbClr val="E1471D"/>
              </a:solidFill>
            </p:grpSpPr>
            <p:sp>
              <p:nvSpPr>
                <p:cNvPr id="867" name="Rectangle 866">
                  <a:extLst>
                    <a:ext uri="{FF2B5EF4-FFF2-40B4-BE49-F238E27FC236}">
                      <a16:creationId xmlns:a16="http://schemas.microsoft.com/office/drawing/2014/main" id="{F866624B-4BB9-CC27-93EA-4944E401D92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68" name="Rectangle 867">
                  <a:extLst>
                    <a:ext uri="{FF2B5EF4-FFF2-40B4-BE49-F238E27FC236}">
                      <a16:creationId xmlns:a16="http://schemas.microsoft.com/office/drawing/2014/main" id="{46C89CFE-234D-1CFE-3249-2962F8A893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61" name="Group 860">
                <a:extLst>
                  <a:ext uri="{FF2B5EF4-FFF2-40B4-BE49-F238E27FC236}">
                    <a16:creationId xmlns:a16="http://schemas.microsoft.com/office/drawing/2014/main" id="{A43BAE24-269B-A603-53B4-AC1B94F9E4CF}"/>
                  </a:ext>
                </a:extLst>
              </p:cNvPr>
              <p:cNvGrpSpPr/>
              <p:nvPr/>
            </p:nvGrpSpPr>
            <p:grpSpPr>
              <a:xfrm rot="18760257">
                <a:off x="2910374" y="3708747"/>
                <a:ext cx="118873" cy="631227"/>
                <a:chOff x="757633" y="4319798"/>
                <a:chExt cx="118873" cy="631227"/>
              </a:xfrm>
              <a:solidFill>
                <a:srgbClr val="E1471D"/>
              </a:solidFill>
            </p:grpSpPr>
            <p:sp>
              <p:nvSpPr>
                <p:cNvPr id="865" name="Rectangle 864">
                  <a:extLst>
                    <a:ext uri="{FF2B5EF4-FFF2-40B4-BE49-F238E27FC236}">
                      <a16:creationId xmlns:a16="http://schemas.microsoft.com/office/drawing/2014/main" id="{F0DB870B-0953-B160-413E-46F82118FB4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66" name="Rectangle 865">
                  <a:extLst>
                    <a:ext uri="{FF2B5EF4-FFF2-40B4-BE49-F238E27FC236}">
                      <a16:creationId xmlns:a16="http://schemas.microsoft.com/office/drawing/2014/main" id="{884CE771-13BC-2ADC-C115-3A70251369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62" name="Group 861">
                <a:extLst>
                  <a:ext uri="{FF2B5EF4-FFF2-40B4-BE49-F238E27FC236}">
                    <a16:creationId xmlns:a16="http://schemas.microsoft.com/office/drawing/2014/main" id="{1CB77868-1234-21E6-58F0-8CAE6D5C4079}"/>
                  </a:ext>
                </a:extLst>
              </p:cNvPr>
              <p:cNvGrpSpPr/>
              <p:nvPr/>
            </p:nvGrpSpPr>
            <p:grpSpPr>
              <a:xfrm rot="2587634">
                <a:off x="3762953" y="3668035"/>
                <a:ext cx="118872" cy="631228"/>
                <a:chOff x="757634" y="4319798"/>
                <a:chExt cx="118872" cy="631228"/>
              </a:xfrm>
              <a:solidFill>
                <a:srgbClr val="E1471D"/>
              </a:solidFill>
            </p:grpSpPr>
            <p:sp>
              <p:nvSpPr>
                <p:cNvPr id="863" name="Rectangle 862">
                  <a:extLst>
                    <a:ext uri="{FF2B5EF4-FFF2-40B4-BE49-F238E27FC236}">
                      <a16:creationId xmlns:a16="http://schemas.microsoft.com/office/drawing/2014/main" id="{AEBE0231-13CD-59F8-03F9-1DCB6F87EF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64" name="Rectangle 863">
                  <a:extLst>
                    <a:ext uri="{FF2B5EF4-FFF2-40B4-BE49-F238E27FC236}">
                      <a16:creationId xmlns:a16="http://schemas.microsoft.com/office/drawing/2014/main" id="{D1458017-9FFC-2F76-0516-03A47EC58B8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cxnSp>
          <p:nvCxnSpPr>
            <p:cNvPr id="850" name="Straight Connector 849">
              <a:extLst>
                <a:ext uri="{FF2B5EF4-FFF2-40B4-BE49-F238E27FC236}">
                  <a16:creationId xmlns:a16="http://schemas.microsoft.com/office/drawing/2014/main" id="{46741610-9461-F771-331F-82EB99A3FFDB}"/>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851" name="Group 850">
              <a:extLst>
                <a:ext uri="{FF2B5EF4-FFF2-40B4-BE49-F238E27FC236}">
                  <a16:creationId xmlns:a16="http://schemas.microsoft.com/office/drawing/2014/main" id="{60BE262B-B9BD-D605-4AF7-B38882D215F4}"/>
                </a:ext>
              </a:extLst>
            </p:cNvPr>
            <p:cNvGrpSpPr/>
            <p:nvPr/>
          </p:nvGrpSpPr>
          <p:grpSpPr>
            <a:xfrm>
              <a:off x="1406723" y="3150658"/>
              <a:ext cx="46010" cy="173339"/>
              <a:chOff x="1406723" y="3150658"/>
              <a:chExt cx="46010" cy="173339"/>
            </a:xfrm>
          </p:grpSpPr>
          <p:sp>
            <p:nvSpPr>
              <p:cNvPr id="855" name="Oval 854">
                <a:extLst>
                  <a:ext uri="{FF2B5EF4-FFF2-40B4-BE49-F238E27FC236}">
                    <a16:creationId xmlns:a16="http://schemas.microsoft.com/office/drawing/2014/main" id="{7DBDA7D5-A5ED-451B-28D1-F55290D5E2C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56" name="Oval 855">
                <a:extLst>
                  <a:ext uri="{FF2B5EF4-FFF2-40B4-BE49-F238E27FC236}">
                    <a16:creationId xmlns:a16="http://schemas.microsoft.com/office/drawing/2014/main" id="{5591068E-C598-A6AB-94EB-4D2C7084F56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52" name="Group 851">
              <a:extLst>
                <a:ext uri="{FF2B5EF4-FFF2-40B4-BE49-F238E27FC236}">
                  <a16:creationId xmlns:a16="http://schemas.microsoft.com/office/drawing/2014/main" id="{F10EED62-EC8A-B7FF-C832-D9E1F489B0B2}"/>
                </a:ext>
              </a:extLst>
            </p:cNvPr>
            <p:cNvGrpSpPr/>
            <p:nvPr/>
          </p:nvGrpSpPr>
          <p:grpSpPr>
            <a:xfrm>
              <a:off x="1843268" y="3156210"/>
              <a:ext cx="46010" cy="173339"/>
              <a:chOff x="1406723" y="3150658"/>
              <a:chExt cx="46010" cy="173339"/>
            </a:xfrm>
          </p:grpSpPr>
          <p:sp>
            <p:nvSpPr>
              <p:cNvPr id="853" name="Oval 852">
                <a:extLst>
                  <a:ext uri="{FF2B5EF4-FFF2-40B4-BE49-F238E27FC236}">
                    <a16:creationId xmlns:a16="http://schemas.microsoft.com/office/drawing/2014/main" id="{8C6B8857-9D07-A062-6EFD-C896B2F87D04}"/>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54" name="Oval 853">
                <a:extLst>
                  <a:ext uri="{FF2B5EF4-FFF2-40B4-BE49-F238E27FC236}">
                    <a16:creationId xmlns:a16="http://schemas.microsoft.com/office/drawing/2014/main" id="{8D623B86-7388-8A28-FE70-C62C9309617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885" name="Group 884">
            <a:extLst>
              <a:ext uri="{FF2B5EF4-FFF2-40B4-BE49-F238E27FC236}">
                <a16:creationId xmlns:a16="http://schemas.microsoft.com/office/drawing/2014/main" id="{DA0056EB-0F80-419B-0F96-E53C6B4D8028}"/>
              </a:ext>
            </a:extLst>
          </p:cNvPr>
          <p:cNvGrpSpPr/>
          <p:nvPr/>
        </p:nvGrpSpPr>
        <p:grpSpPr>
          <a:xfrm rot="16200000">
            <a:off x="651628" y="3110058"/>
            <a:ext cx="162962" cy="201485"/>
            <a:chOff x="2654197" y="3567210"/>
            <a:chExt cx="1227628" cy="1517831"/>
          </a:xfrm>
          <a:solidFill>
            <a:srgbClr val="682E74"/>
          </a:solidFill>
        </p:grpSpPr>
        <p:sp>
          <p:nvSpPr>
            <p:cNvPr id="886" name="Rectangle 885">
              <a:extLst>
                <a:ext uri="{FF2B5EF4-FFF2-40B4-BE49-F238E27FC236}">
                  <a16:creationId xmlns:a16="http://schemas.microsoft.com/office/drawing/2014/main" id="{813A66BF-03B0-A97C-0E53-ED7D2C560A2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87" name="Rectangle 886">
              <a:extLst>
                <a:ext uri="{FF2B5EF4-FFF2-40B4-BE49-F238E27FC236}">
                  <a16:creationId xmlns:a16="http://schemas.microsoft.com/office/drawing/2014/main" id="{2CB9026A-5B03-48C4-8866-46AE1886554E}"/>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88" name="Group 887">
              <a:extLst>
                <a:ext uri="{FF2B5EF4-FFF2-40B4-BE49-F238E27FC236}">
                  <a16:creationId xmlns:a16="http://schemas.microsoft.com/office/drawing/2014/main" id="{FAE5B858-6629-2953-5DCE-F5D4BB166627}"/>
                </a:ext>
              </a:extLst>
            </p:cNvPr>
            <p:cNvGrpSpPr/>
            <p:nvPr/>
          </p:nvGrpSpPr>
          <p:grpSpPr>
            <a:xfrm rot="2587634">
              <a:off x="3637585" y="3567210"/>
              <a:ext cx="118872" cy="722667"/>
              <a:chOff x="757634" y="4319798"/>
              <a:chExt cx="118872" cy="722667"/>
            </a:xfrm>
            <a:grpFill/>
          </p:grpSpPr>
          <p:sp>
            <p:nvSpPr>
              <p:cNvPr id="898" name="Rectangle 897">
                <a:extLst>
                  <a:ext uri="{FF2B5EF4-FFF2-40B4-BE49-F238E27FC236}">
                    <a16:creationId xmlns:a16="http://schemas.microsoft.com/office/drawing/2014/main" id="{13AA5F3C-40E8-EB97-ECAB-099E67A4CA8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99" name="Rectangle 898">
                <a:extLst>
                  <a:ext uri="{FF2B5EF4-FFF2-40B4-BE49-F238E27FC236}">
                    <a16:creationId xmlns:a16="http://schemas.microsoft.com/office/drawing/2014/main" id="{5F1F80DE-B6F1-9F69-BE2D-F4BA2179459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89" name="Group 888">
              <a:extLst>
                <a:ext uri="{FF2B5EF4-FFF2-40B4-BE49-F238E27FC236}">
                  <a16:creationId xmlns:a16="http://schemas.microsoft.com/office/drawing/2014/main" id="{7FBE0290-41B7-E0EA-1E10-08FC46396842}"/>
                </a:ext>
              </a:extLst>
            </p:cNvPr>
            <p:cNvGrpSpPr/>
            <p:nvPr/>
          </p:nvGrpSpPr>
          <p:grpSpPr>
            <a:xfrm rot="18760257">
              <a:off x="3030630" y="3599348"/>
              <a:ext cx="118872" cy="722667"/>
              <a:chOff x="757634" y="4319798"/>
              <a:chExt cx="118872" cy="722667"/>
            </a:xfrm>
            <a:grpFill/>
          </p:grpSpPr>
          <p:sp>
            <p:nvSpPr>
              <p:cNvPr id="896" name="Rectangle 895">
                <a:extLst>
                  <a:ext uri="{FF2B5EF4-FFF2-40B4-BE49-F238E27FC236}">
                    <a16:creationId xmlns:a16="http://schemas.microsoft.com/office/drawing/2014/main" id="{F42144EF-DB8A-B941-A63E-7D4D4A96472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97" name="Rectangle 896">
                <a:extLst>
                  <a:ext uri="{FF2B5EF4-FFF2-40B4-BE49-F238E27FC236}">
                    <a16:creationId xmlns:a16="http://schemas.microsoft.com/office/drawing/2014/main" id="{4CBD7E4B-B759-2A28-3A64-32978A4D228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90" name="Group 889">
              <a:extLst>
                <a:ext uri="{FF2B5EF4-FFF2-40B4-BE49-F238E27FC236}">
                  <a16:creationId xmlns:a16="http://schemas.microsoft.com/office/drawing/2014/main" id="{C3A882DA-AD58-5FDA-5398-C5B44CAAA51F}"/>
                </a:ext>
              </a:extLst>
            </p:cNvPr>
            <p:cNvGrpSpPr/>
            <p:nvPr/>
          </p:nvGrpSpPr>
          <p:grpSpPr>
            <a:xfrm rot="18760257">
              <a:off x="2910374" y="3708747"/>
              <a:ext cx="118873" cy="631227"/>
              <a:chOff x="757633" y="4319798"/>
              <a:chExt cx="118873" cy="631227"/>
            </a:xfrm>
            <a:grpFill/>
          </p:grpSpPr>
          <p:sp>
            <p:nvSpPr>
              <p:cNvPr id="894" name="Rectangle 893">
                <a:extLst>
                  <a:ext uri="{FF2B5EF4-FFF2-40B4-BE49-F238E27FC236}">
                    <a16:creationId xmlns:a16="http://schemas.microsoft.com/office/drawing/2014/main" id="{88DE7CB4-C157-4047-A4FB-C59308AE186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95" name="Rectangle 894">
                <a:extLst>
                  <a:ext uri="{FF2B5EF4-FFF2-40B4-BE49-F238E27FC236}">
                    <a16:creationId xmlns:a16="http://schemas.microsoft.com/office/drawing/2014/main" id="{DA41683F-9818-7AFF-540D-204E2F9EF91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891" name="Group 890">
              <a:extLst>
                <a:ext uri="{FF2B5EF4-FFF2-40B4-BE49-F238E27FC236}">
                  <a16:creationId xmlns:a16="http://schemas.microsoft.com/office/drawing/2014/main" id="{E731AF66-E781-2D01-05B1-6122D4A3A8C5}"/>
                </a:ext>
              </a:extLst>
            </p:cNvPr>
            <p:cNvGrpSpPr/>
            <p:nvPr/>
          </p:nvGrpSpPr>
          <p:grpSpPr>
            <a:xfrm rot="2587634">
              <a:off x="3762953" y="3668035"/>
              <a:ext cx="118872" cy="631228"/>
              <a:chOff x="757634" y="4319798"/>
              <a:chExt cx="118872" cy="631228"/>
            </a:xfrm>
            <a:grpFill/>
          </p:grpSpPr>
          <p:sp>
            <p:nvSpPr>
              <p:cNvPr id="892" name="Rectangle 891">
                <a:extLst>
                  <a:ext uri="{FF2B5EF4-FFF2-40B4-BE49-F238E27FC236}">
                    <a16:creationId xmlns:a16="http://schemas.microsoft.com/office/drawing/2014/main" id="{FE223DCE-11C3-D07B-67D6-26EB6066994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893" name="Rectangle 892">
                <a:extLst>
                  <a:ext uri="{FF2B5EF4-FFF2-40B4-BE49-F238E27FC236}">
                    <a16:creationId xmlns:a16="http://schemas.microsoft.com/office/drawing/2014/main" id="{8A458B9B-2A5D-EAFF-9F73-EB29564E9D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900" name="Isosceles Triangle 899">
            <a:extLst>
              <a:ext uri="{FF2B5EF4-FFF2-40B4-BE49-F238E27FC236}">
                <a16:creationId xmlns:a16="http://schemas.microsoft.com/office/drawing/2014/main" id="{474A8BC9-32B6-1804-A49D-73244C3ABE0D}"/>
              </a:ext>
            </a:extLst>
          </p:cNvPr>
          <p:cNvSpPr/>
          <p:nvPr/>
        </p:nvSpPr>
        <p:spPr bwMode="auto">
          <a:xfrm>
            <a:off x="678398" y="3948920"/>
            <a:ext cx="131824" cy="113642"/>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01" name="Group 900">
            <a:extLst>
              <a:ext uri="{FF2B5EF4-FFF2-40B4-BE49-F238E27FC236}">
                <a16:creationId xmlns:a16="http://schemas.microsoft.com/office/drawing/2014/main" id="{340D08B1-F514-CC54-C838-28651EF6002A}"/>
              </a:ext>
            </a:extLst>
          </p:cNvPr>
          <p:cNvGrpSpPr/>
          <p:nvPr/>
        </p:nvGrpSpPr>
        <p:grpSpPr>
          <a:xfrm>
            <a:off x="625995" y="4251093"/>
            <a:ext cx="289014" cy="163961"/>
            <a:chOff x="625995" y="4206020"/>
            <a:chExt cx="289014" cy="163961"/>
          </a:xfrm>
        </p:grpSpPr>
        <p:sp>
          <p:nvSpPr>
            <p:cNvPr id="902" name="Isosceles Triangle 901">
              <a:extLst>
                <a:ext uri="{FF2B5EF4-FFF2-40B4-BE49-F238E27FC236}">
                  <a16:creationId xmlns:a16="http://schemas.microsoft.com/office/drawing/2014/main" id="{BEF5CF20-18B1-1E90-C700-7BDD8CBB243C}"/>
                </a:ext>
              </a:extLst>
            </p:cNvPr>
            <p:cNvSpPr/>
            <p:nvPr/>
          </p:nvSpPr>
          <p:spPr bwMode="auto">
            <a:xfrm>
              <a:off x="625995" y="4251686"/>
              <a:ext cx="131824" cy="113642"/>
            </a:xfrm>
            <a:prstGeom prst="triangl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03" name="Partial Circle 902">
              <a:extLst>
                <a:ext uri="{FF2B5EF4-FFF2-40B4-BE49-F238E27FC236}">
                  <a16:creationId xmlns:a16="http://schemas.microsoft.com/office/drawing/2014/main" id="{320DF551-6859-645F-424B-505835C417B7}"/>
                </a:ext>
              </a:extLst>
            </p:cNvPr>
            <p:cNvSpPr/>
            <p:nvPr/>
          </p:nvSpPr>
          <p:spPr bwMode="auto">
            <a:xfrm>
              <a:off x="751048" y="4206020"/>
              <a:ext cx="163961" cy="163961"/>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04" name="Group 903">
            <a:extLst>
              <a:ext uri="{FF2B5EF4-FFF2-40B4-BE49-F238E27FC236}">
                <a16:creationId xmlns:a16="http://schemas.microsoft.com/office/drawing/2014/main" id="{320F361C-6C6B-2543-235F-466D9690A876}"/>
              </a:ext>
            </a:extLst>
          </p:cNvPr>
          <p:cNvGrpSpPr/>
          <p:nvPr/>
        </p:nvGrpSpPr>
        <p:grpSpPr>
          <a:xfrm>
            <a:off x="625995" y="4653854"/>
            <a:ext cx="236328" cy="247395"/>
            <a:chOff x="589324" y="4574230"/>
            <a:chExt cx="236328" cy="247395"/>
          </a:xfrm>
        </p:grpSpPr>
        <p:grpSp>
          <p:nvGrpSpPr>
            <p:cNvPr id="905" name="Group 904">
              <a:extLst>
                <a:ext uri="{FF2B5EF4-FFF2-40B4-BE49-F238E27FC236}">
                  <a16:creationId xmlns:a16="http://schemas.microsoft.com/office/drawing/2014/main" id="{4528E941-B1C2-8757-C0F0-306514842DED}"/>
                </a:ext>
              </a:extLst>
            </p:cNvPr>
            <p:cNvGrpSpPr/>
            <p:nvPr/>
          </p:nvGrpSpPr>
          <p:grpSpPr>
            <a:xfrm>
              <a:off x="589324" y="4574230"/>
              <a:ext cx="236328" cy="247395"/>
              <a:chOff x="589324" y="4574230"/>
              <a:chExt cx="236328" cy="247395"/>
            </a:xfrm>
          </p:grpSpPr>
          <p:sp>
            <p:nvSpPr>
              <p:cNvPr id="907" name="Oval 906">
                <a:extLst>
                  <a:ext uri="{FF2B5EF4-FFF2-40B4-BE49-F238E27FC236}">
                    <a16:creationId xmlns:a16="http://schemas.microsoft.com/office/drawing/2014/main" id="{2FD8A164-A5A4-46F5-56C5-171E3831868A}"/>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08" name="Oval 907">
                <a:extLst>
                  <a:ext uri="{FF2B5EF4-FFF2-40B4-BE49-F238E27FC236}">
                    <a16:creationId xmlns:a16="http://schemas.microsoft.com/office/drawing/2014/main" id="{B64A1C40-D466-CFF3-DAFE-BF7DDC8197EB}"/>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09" name="Oval 908">
                <a:extLst>
                  <a:ext uri="{FF2B5EF4-FFF2-40B4-BE49-F238E27FC236}">
                    <a16:creationId xmlns:a16="http://schemas.microsoft.com/office/drawing/2014/main" id="{D4B9F755-39F0-C939-CC28-1F5259EB380B}"/>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10" name="Group 909">
                <a:extLst>
                  <a:ext uri="{FF2B5EF4-FFF2-40B4-BE49-F238E27FC236}">
                    <a16:creationId xmlns:a16="http://schemas.microsoft.com/office/drawing/2014/main" id="{65177963-0FA4-784B-5B09-981C63685DE7}"/>
                  </a:ext>
                </a:extLst>
              </p:cNvPr>
              <p:cNvGrpSpPr/>
              <p:nvPr/>
            </p:nvGrpSpPr>
            <p:grpSpPr>
              <a:xfrm>
                <a:off x="657220" y="4653818"/>
                <a:ext cx="168432" cy="167807"/>
                <a:chOff x="722225" y="4703985"/>
                <a:chExt cx="168432" cy="167807"/>
              </a:xfrm>
            </p:grpSpPr>
            <p:sp>
              <p:nvSpPr>
                <p:cNvPr id="911" name="Cylinder 910">
                  <a:extLst>
                    <a:ext uri="{FF2B5EF4-FFF2-40B4-BE49-F238E27FC236}">
                      <a16:creationId xmlns:a16="http://schemas.microsoft.com/office/drawing/2014/main" id="{31B5376F-CA87-59A5-DB8F-F398955E4571}"/>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12" name="Oval 911">
                  <a:extLst>
                    <a:ext uri="{FF2B5EF4-FFF2-40B4-BE49-F238E27FC236}">
                      <a16:creationId xmlns:a16="http://schemas.microsoft.com/office/drawing/2014/main" id="{D0182E8D-094C-1BEC-BC77-D3D1325F123C}"/>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906" name="Oval 905">
              <a:extLst>
                <a:ext uri="{FF2B5EF4-FFF2-40B4-BE49-F238E27FC236}">
                  <a16:creationId xmlns:a16="http://schemas.microsoft.com/office/drawing/2014/main" id="{8165D9D8-30F8-9046-B97C-50B17BB21D71}"/>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913" name="TextBox 912">
            <a:extLst>
              <a:ext uri="{FF2B5EF4-FFF2-40B4-BE49-F238E27FC236}">
                <a16:creationId xmlns:a16="http://schemas.microsoft.com/office/drawing/2014/main" id="{41DF2AAF-9D8D-EC13-C823-C7218458DE98}"/>
              </a:ext>
            </a:extLst>
          </p:cNvPr>
          <p:cNvSpPr txBox="1"/>
          <p:nvPr/>
        </p:nvSpPr>
        <p:spPr bwMode="auto">
          <a:xfrm>
            <a:off x="949768" y="2573152"/>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Deglycosylated polymeric IgA1 (dg-IgA1)</a:t>
            </a:r>
          </a:p>
        </p:txBody>
      </p:sp>
      <p:sp>
        <p:nvSpPr>
          <p:cNvPr id="914" name="TextBox 913">
            <a:extLst>
              <a:ext uri="{FF2B5EF4-FFF2-40B4-BE49-F238E27FC236}">
                <a16:creationId xmlns:a16="http://schemas.microsoft.com/office/drawing/2014/main" id="{2184ED9C-C8D7-C07D-F665-4A9B2CEFCC83}"/>
              </a:ext>
            </a:extLst>
          </p:cNvPr>
          <p:cNvSpPr txBox="1"/>
          <p:nvPr/>
        </p:nvSpPr>
        <p:spPr bwMode="auto">
          <a:xfrm>
            <a:off x="941020" y="3046844"/>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IgG anti-deglycosylated IgA1</a:t>
            </a:r>
          </a:p>
        </p:txBody>
      </p:sp>
      <p:sp>
        <p:nvSpPr>
          <p:cNvPr id="915" name="TextBox 914">
            <a:extLst>
              <a:ext uri="{FF2B5EF4-FFF2-40B4-BE49-F238E27FC236}">
                <a16:creationId xmlns:a16="http://schemas.microsoft.com/office/drawing/2014/main" id="{226C46F0-BE2C-F2BE-0746-C740398DE89A}"/>
              </a:ext>
            </a:extLst>
          </p:cNvPr>
          <p:cNvSpPr txBox="1"/>
          <p:nvPr/>
        </p:nvSpPr>
        <p:spPr bwMode="auto">
          <a:xfrm>
            <a:off x="933370" y="3501477"/>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Monocyte/macrophage</a:t>
            </a:r>
          </a:p>
        </p:txBody>
      </p:sp>
      <p:sp>
        <p:nvSpPr>
          <p:cNvPr id="916" name="TextBox 915">
            <a:extLst>
              <a:ext uri="{FF2B5EF4-FFF2-40B4-BE49-F238E27FC236}">
                <a16:creationId xmlns:a16="http://schemas.microsoft.com/office/drawing/2014/main" id="{3891762A-EB8A-3673-9976-DF1E30DEB091}"/>
              </a:ext>
            </a:extLst>
          </p:cNvPr>
          <p:cNvSpPr txBox="1"/>
          <p:nvPr/>
        </p:nvSpPr>
        <p:spPr bwMode="auto">
          <a:xfrm>
            <a:off x="925898" y="3846285"/>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C3 (alternative pathway)</a:t>
            </a:r>
          </a:p>
        </p:txBody>
      </p:sp>
      <p:sp>
        <p:nvSpPr>
          <p:cNvPr id="917" name="TextBox 916">
            <a:extLst>
              <a:ext uri="{FF2B5EF4-FFF2-40B4-BE49-F238E27FC236}">
                <a16:creationId xmlns:a16="http://schemas.microsoft.com/office/drawing/2014/main" id="{3C0F1333-78B3-E5A0-2F36-ABBA3E6CCD51}"/>
              </a:ext>
            </a:extLst>
          </p:cNvPr>
          <p:cNvSpPr txBox="1"/>
          <p:nvPr/>
        </p:nvSpPr>
        <p:spPr bwMode="auto">
          <a:xfrm>
            <a:off x="929949" y="4210141"/>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MASP, C4 (lectin pathway)</a:t>
            </a:r>
          </a:p>
        </p:txBody>
      </p:sp>
      <p:sp>
        <p:nvSpPr>
          <p:cNvPr id="918" name="TextBox 917">
            <a:extLst>
              <a:ext uri="{FF2B5EF4-FFF2-40B4-BE49-F238E27FC236}">
                <a16:creationId xmlns:a16="http://schemas.microsoft.com/office/drawing/2014/main" id="{2C55CEFA-4E42-2DEE-92DD-B24CC7FE8807}"/>
              </a:ext>
            </a:extLst>
          </p:cNvPr>
          <p:cNvSpPr txBox="1"/>
          <p:nvPr/>
        </p:nvSpPr>
        <p:spPr bwMode="auto">
          <a:xfrm>
            <a:off x="934177" y="4671909"/>
            <a:ext cx="2241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400" b="0" dirty="0">
                <a:solidFill>
                  <a:srgbClr val="000000"/>
                </a:solidFill>
                <a:latin typeface="Calibri" panose="020F0502020204030204" pitchFamily="34" charset="0"/>
              </a:rPr>
              <a:t>C5b-C9 (terminal pathway)</a:t>
            </a:r>
          </a:p>
        </p:txBody>
      </p:sp>
      <p:grpSp>
        <p:nvGrpSpPr>
          <p:cNvPr id="919" name="Group 918">
            <a:extLst>
              <a:ext uri="{FF2B5EF4-FFF2-40B4-BE49-F238E27FC236}">
                <a16:creationId xmlns:a16="http://schemas.microsoft.com/office/drawing/2014/main" id="{3D8CA6AC-8CFC-4E59-618E-8AA84FFAE118}"/>
              </a:ext>
            </a:extLst>
          </p:cNvPr>
          <p:cNvGrpSpPr/>
          <p:nvPr/>
        </p:nvGrpSpPr>
        <p:grpSpPr>
          <a:xfrm rot="19427330">
            <a:off x="626597" y="3525875"/>
            <a:ext cx="228175" cy="210703"/>
            <a:chOff x="5677063" y="3347270"/>
            <a:chExt cx="586887" cy="436006"/>
          </a:xfrm>
        </p:grpSpPr>
        <p:sp>
          <p:nvSpPr>
            <p:cNvPr id="920" name="Freeform: Shape 919">
              <a:extLst>
                <a:ext uri="{FF2B5EF4-FFF2-40B4-BE49-F238E27FC236}">
                  <a16:creationId xmlns:a16="http://schemas.microsoft.com/office/drawing/2014/main" id="{3FB8CBFA-7B06-BC09-67E9-D5F030C1642A}"/>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21" name="Oval 920">
              <a:extLst>
                <a:ext uri="{FF2B5EF4-FFF2-40B4-BE49-F238E27FC236}">
                  <a16:creationId xmlns:a16="http://schemas.microsoft.com/office/drawing/2014/main" id="{D67CE8A7-2615-9728-C232-DC3AFFF17CBF}"/>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22" name="Group 921">
            <a:extLst>
              <a:ext uri="{FF2B5EF4-FFF2-40B4-BE49-F238E27FC236}">
                <a16:creationId xmlns:a16="http://schemas.microsoft.com/office/drawing/2014/main" id="{AEE79BFD-1B15-2742-7222-3A984D2976D3}"/>
              </a:ext>
            </a:extLst>
          </p:cNvPr>
          <p:cNvGrpSpPr/>
          <p:nvPr/>
        </p:nvGrpSpPr>
        <p:grpSpPr>
          <a:xfrm>
            <a:off x="4603593" y="3867347"/>
            <a:ext cx="695717" cy="401208"/>
            <a:chOff x="4603593" y="3867347"/>
            <a:chExt cx="695717" cy="401208"/>
          </a:xfrm>
        </p:grpSpPr>
        <p:sp>
          <p:nvSpPr>
            <p:cNvPr id="923" name="Oval 922">
              <a:extLst>
                <a:ext uri="{FF2B5EF4-FFF2-40B4-BE49-F238E27FC236}">
                  <a16:creationId xmlns:a16="http://schemas.microsoft.com/office/drawing/2014/main" id="{8553B92D-E043-3BFB-5A83-96142C465448}"/>
                </a:ext>
              </a:extLst>
            </p:cNvPr>
            <p:cNvSpPr/>
            <p:nvPr/>
          </p:nvSpPr>
          <p:spPr bwMode="auto">
            <a:xfrm>
              <a:off x="4603593" y="3867347"/>
              <a:ext cx="695717" cy="392644"/>
            </a:xfrm>
            <a:prstGeom prst="ellipse">
              <a:avLst/>
            </a:prstGeom>
            <a:solidFill>
              <a:srgbClr val="682E74">
                <a:lumMod val="20000"/>
                <a:lumOff val="8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pic>
          <p:nvPicPr>
            <p:cNvPr id="924" name="Picture 923">
              <a:extLst>
                <a:ext uri="{FF2B5EF4-FFF2-40B4-BE49-F238E27FC236}">
                  <a16:creationId xmlns:a16="http://schemas.microsoft.com/office/drawing/2014/main" id="{FAD80781-AE2A-DE3B-E9A7-9F81D53DD395}"/>
                </a:ext>
              </a:extLst>
            </p:cNvPr>
            <p:cNvPicPr>
              <a:picLocks noChangeAspect="1"/>
            </p:cNvPicPr>
            <p:nvPr/>
          </p:nvPicPr>
          <p:blipFill>
            <a:blip r:embed="rId4"/>
            <a:stretch>
              <a:fillRect/>
            </a:stretch>
          </p:blipFill>
          <p:spPr>
            <a:xfrm>
              <a:off x="5056225" y="3961613"/>
              <a:ext cx="124631" cy="124631"/>
            </a:xfrm>
            <a:prstGeom prst="rect">
              <a:avLst/>
            </a:prstGeom>
          </p:spPr>
        </p:pic>
        <p:grpSp>
          <p:nvGrpSpPr>
            <p:cNvPr id="925" name="Group 924">
              <a:extLst>
                <a:ext uri="{FF2B5EF4-FFF2-40B4-BE49-F238E27FC236}">
                  <a16:creationId xmlns:a16="http://schemas.microsoft.com/office/drawing/2014/main" id="{BF1242F2-841A-7891-1AA6-41F5FBE8E797}"/>
                </a:ext>
              </a:extLst>
            </p:cNvPr>
            <p:cNvGrpSpPr/>
            <p:nvPr/>
          </p:nvGrpSpPr>
          <p:grpSpPr>
            <a:xfrm>
              <a:off x="4648793" y="3941692"/>
              <a:ext cx="186672" cy="174506"/>
              <a:chOff x="4639078" y="2494556"/>
              <a:chExt cx="640430" cy="598692"/>
            </a:xfrm>
          </p:grpSpPr>
          <p:sp>
            <p:nvSpPr>
              <p:cNvPr id="941" name="Freeform: Shape 940">
                <a:extLst>
                  <a:ext uri="{FF2B5EF4-FFF2-40B4-BE49-F238E27FC236}">
                    <a16:creationId xmlns:a16="http://schemas.microsoft.com/office/drawing/2014/main" id="{0A2F0D55-12B1-7391-AA3E-E48F0724304F}"/>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42" name="Oval 118">
                <a:extLst>
                  <a:ext uri="{FF2B5EF4-FFF2-40B4-BE49-F238E27FC236}">
                    <a16:creationId xmlns:a16="http://schemas.microsoft.com/office/drawing/2014/main" id="{66EE3C86-DA91-D2BE-73C0-4C2D784F2CFA}"/>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pic>
          <p:nvPicPr>
            <p:cNvPr id="926" name="Picture 925">
              <a:extLst>
                <a:ext uri="{FF2B5EF4-FFF2-40B4-BE49-F238E27FC236}">
                  <a16:creationId xmlns:a16="http://schemas.microsoft.com/office/drawing/2014/main" id="{7323B014-C8AF-A0F4-AAF1-2DC1E4DC532D}"/>
                </a:ext>
              </a:extLst>
            </p:cNvPr>
            <p:cNvPicPr>
              <a:picLocks noChangeAspect="1"/>
            </p:cNvPicPr>
            <p:nvPr/>
          </p:nvPicPr>
          <p:blipFill>
            <a:blip r:embed="rId4"/>
            <a:stretch>
              <a:fillRect/>
            </a:stretch>
          </p:blipFill>
          <p:spPr>
            <a:xfrm>
              <a:off x="4981548" y="4143924"/>
              <a:ext cx="124631" cy="124631"/>
            </a:xfrm>
            <a:prstGeom prst="rect">
              <a:avLst/>
            </a:prstGeom>
          </p:spPr>
        </p:pic>
        <p:pic>
          <p:nvPicPr>
            <p:cNvPr id="927" name="Picture 926">
              <a:extLst>
                <a:ext uri="{FF2B5EF4-FFF2-40B4-BE49-F238E27FC236}">
                  <a16:creationId xmlns:a16="http://schemas.microsoft.com/office/drawing/2014/main" id="{21846B5E-9860-9141-7A35-41042A0E8E0D}"/>
                </a:ext>
              </a:extLst>
            </p:cNvPr>
            <p:cNvPicPr>
              <a:picLocks noChangeAspect="1"/>
            </p:cNvPicPr>
            <p:nvPr/>
          </p:nvPicPr>
          <p:blipFill>
            <a:blip r:embed="rId4"/>
            <a:stretch>
              <a:fillRect/>
            </a:stretch>
          </p:blipFill>
          <p:spPr>
            <a:xfrm>
              <a:off x="4772136" y="3990830"/>
              <a:ext cx="124631" cy="124631"/>
            </a:xfrm>
            <a:prstGeom prst="rect">
              <a:avLst/>
            </a:prstGeom>
          </p:spPr>
        </p:pic>
        <p:pic>
          <p:nvPicPr>
            <p:cNvPr id="928" name="Picture 927">
              <a:extLst>
                <a:ext uri="{FF2B5EF4-FFF2-40B4-BE49-F238E27FC236}">
                  <a16:creationId xmlns:a16="http://schemas.microsoft.com/office/drawing/2014/main" id="{6F81D092-E25F-B87E-BBC1-AE42F0F7FCA3}"/>
                </a:ext>
              </a:extLst>
            </p:cNvPr>
            <p:cNvPicPr>
              <a:picLocks noChangeAspect="1"/>
            </p:cNvPicPr>
            <p:nvPr/>
          </p:nvPicPr>
          <p:blipFill>
            <a:blip r:embed="rId5"/>
            <a:stretch>
              <a:fillRect/>
            </a:stretch>
          </p:blipFill>
          <p:spPr>
            <a:xfrm>
              <a:off x="4855620" y="4021241"/>
              <a:ext cx="116281" cy="116281"/>
            </a:xfrm>
            <a:prstGeom prst="rect">
              <a:avLst/>
            </a:prstGeom>
          </p:spPr>
        </p:pic>
        <p:pic>
          <p:nvPicPr>
            <p:cNvPr id="929" name="Picture 928">
              <a:extLst>
                <a:ext uri="{FF2B5EF4-FFF2-40B4-BE49-F238E27FC236}">
                  <a16:creationId xmlns:a16="http://schemas.microsoft.com/office/drawing/2014/main" id="{B79D99AD-0FA6-011E-7445-8AD98C53E7EC}"/>
                </a:ext>
              </a:extLst>
            </p:cNvPr>
            <p:cNvPicPr>
              <a:picLocks noChangeAspect="1"/>
            </p:cNvPicPr>
            <p:nvPr/>
          </p:nvPicPr>
          <p:blipFill>
            <a:blip r:embed="rId5"/>
            <a:stretch>
              <a:fillRect/>
            </a:stretch>
          </p:blipFill>
          <p:spPr>
            <a:xfrm rot="5967790">
              <a:off x="4906514" y="3988437"/>
              <a:ext cx="116281" cy="116281"/>
            </a:xfrm>
            <a:prstGeom prst="rect">
              <a:avLst/>
            </a:prstGeom>
          </p:spPr>
        </p:pic>
        <p:pic>
          <p:nvPicPr>
            <p:cNvPr id="930" name="Picture 929">
              <a:extLst>
                <a:ext uri="{FF2B5EF4-FFF2-40B4-BE49-F238E27FC236}">
                  <a16:creationId xmlns:a16="http://schemas.microsoft.com/office/drawing/2014/main" id="{1D7F751E-173F-DFAA-F517-1E123681DCAD}"/>
                </a:ext>
              </a:extLst>
            </p:cNvPr>
            <p:cNvPicPr>
              <a:picLocks noChangeAspect="1"/>
            </p:cNvPicPr>
            <p:nvPr/>
          </p:nvPicPr>
          <p:blipFill>
            <a:blip r:embed="rId5"/>
            <a:stretch>
              <a:fillRect/>
            </a:stretch>
          </p:blipFill>
          <p:spPr>
            <a:xfrm>
              <a:off x="5007803" y="3991845"/>
              <a:ext cx="116281" cy="116281"/>
            </a:xfrm>
            <a:prstGeom prst="rect">
              <a:avLst/>
            </a:prstGeom>
          </p:spPr>
        </p:pic>
        <p:pic>
          <p:nvPicPr>
            <p:cNvPr id="931" name="Picture 930">
              <a:extLst>
                <a:ext uri="{FF2B5EF4-FFF2-40B4-BE49-F238E27FC236}">
                  <a16:creationId xmlns:a16="http://schemas.microsoft.com/office/drawing/2014/main" id="{327D6CB8-618A-C60C-1CA1-FA132EED89D7}"/>
                </a:ext>
              </a:extLst>
            </p:cNvPr>
            <p:cNvPicPr>
              <a:picLocks noChangeAspect="1"/>
            </p:cNvPicPr>
            <p:nvPr/>
          </p:nvPicPr>
          <p:blipFill>
            <a:blip r:embed="rId5"/>
            <a:stretch>
              <a:fillRect/>
            </a:stretch>
          </p:blipFill>
          <p:spPr>
            <a:xfrm rot="16957886">
              <a:off x="4949705" y="4083271"/>
              <a:ext cx="116281" cy="116281"/>
            </a:xfrm>
            <a:prstGeom prst="rect">
              <a:avLst/>
            </a:prstGeom>
          </p:spPr>
        </p:pic>
        <p:grpSp>
          <p:nvGrpSpPr>
            <p:cNvPr id="932" name="Group 931">
              <a:extLst>
                <a:ext uri="{FF2B5EF4-FFF2-40B4-BE49-F238E27FC236}">
                  <a16:creationId xmlns:a16="http://schemas.microsoft.com/office/drawing/2014/main" id="{835AFDD7-375C-E71E-6FA8-113F01A22FA3}"/>
                </a:ext>
              </a:extLst>
            </p:cNvPr>
            <p:cNvGrpSpPr/>
            <p:nvPr/>
          </p:nvGrpSpPr>
          <p:grpSpPr>
            <a:xfrm>
              <a:off x="4854215" y="4078147"/>
              <a:ext cx="186672" cy="174506"/>
              <a:chOff x="4639078" y="2494556"/>
              <a:chExt cx="640430" cy="598692"/>
            </a:xfrm>
          </p:grpSpPr>
          <p:sp>
            <p:nvSpPr>
              <p:cNvPr id="939" name="Freeform: Shape 938">
                <a:extLst>
                  <a:ext uri="{FF2B5EF4-FFF2-40B4-BE49-F238E27FC236}">
                    <a16:creationId xmlns:a16="http://schemas.microsoft.com/office/drawing/2014/main" id="{2F59C709-4F81-6FF0-7C82-D44AD2B7AAD2}"/>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40" name="Oval 118">
                <a:extLst>
                  <a:ext uri="{FF2B5EF4-FFF2-40B4-BE49-F238E27FC236}">
                    <a16:creationId xmlns:a16="http://schemas.microsoft.com/office/drawing/2014/main" id="{8AC4D8A7-FE31-A900-EF8D-37FFBD5A8948}"/>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33" name="Group 932">
              <a:extLst>
                <a:ext uri="{FF2B5EF4-FFF2-40B4-BE49-F238E27FC236}">
                  <a16:creationId xmlns:a16="http://schemas.microsoft.com/office/drawing/2014/main" id="{5E446FA3-790F-EBFE-F2FC-9CC048642EDB}"/>
                </a:ext>
              </a:extLst>
            </p:cNvPr>
            <p:cNvGrpSpPr/>
            <p:nvPr/>
          </p:nvGrpSpPr>
          <p:grpSpPr>
            <a:xfrm>
              <a:off x="5059908" y="4031733"/>
              <a:ext cx="186672" cy="174506"/>
              <a:chOff x="4639078" y="2494556"/>
              <a:chExt cx="640430" cy="598692"/>
            </a:xfrm>
          </p:grpSpPr>
          <p:sp>
            <p:nvSpPr>
              <p:cNvPr id="937" name="Freeform: Shape 936">
                <a:extLst>
                  <a:ext uri="{FF2B5EF4-FFF2-40B4-BE49-F238E27FC236}">
                    <a16:creationId xmlns:a16="http://schemas.microsoft.com/office/drawing/2014/main" id="{0DC1EA40-6002-D3A2-DA18-C5FAE3A8A1D5}"/>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38" name="Oval 118">
                <a:extLst>
                  <a:ext uri="{FF2B5EF4-FFF2-40B4-BE49-F238E27FC236}">
                    <a16:creationId xmlns:a16="http://schemas.microsoft.com/office/drawing/2014/main" id="{19E1542A-A784-0A6E-0F89-424D41FAED25}"/>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934" name="Group 933">
              <a:extLst>
                <a:ext uri="{FF2B5EF4-FFF2-40B4-BE49-F238E27FC236}">
                  <a16:creationId xmlns:a16="http://schemas.microsoft.com/office/drawing/2014/main" id="{29D10F7D-0495-3E7F-E8B9-7A4EFE9BD4FA}"/>
                </a:ext>
              </a:extLst>
            </p:cNvPr>
            <p:cNvGrpSpPr/>
            <p:nvPr/>
          </p:nvGrpSpPr>
          <p:grpSpPr>
            <a:xfrm rot="19427330">
              <a:off x="4738383" y="4068790"/>
              <a:ext cx="138028" cy="127459"/>
              <a:chOff x="5677063" y="3347270"/>
              <a:chExt cx="586887" cy="436006"/>
            </a:xfrm>
          </p:grpSpPr>
          <p:sp>
            <p:nvSpPr>
              <p:cNvPr id="935" name="Freeform: Shape 934">
                <a:extLst>
                  <a:ext uri="{FF2B5EF4-FFF2-40B4-BE49-F238E27FC236}">
                    <a16:creationId xmlns:a16="http://schemas.microsoft.com/office/drawing/2014/main" id="{D6FCE28A-E164-23B9-FDF2-5D86FD3A2C5D}"/>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36" name="Oval 935">
                <a:extLst>
                  <a:ext uri="{FF2B5EF4-FFF2-40B4-BE49-F238E27FC236}">
                    <a16:creationId xmlns:a16="http://schemas.microsoft.com/office/drawing/2014/main" id="{57BD01F6-0895-FACE-00CF-59F6C8CA0F20}"/>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946" name="Rectangle 945">
            <a:extLst>
              <a:ext uri="{FF2B5EF4-FFF2-40B4-BE49-F238E27FC236}">
                <a16:creationId xmlns:a16="http://schemas.microsoft.com/office/drawing/2014/main" id="{7A59E3F3-75E7-8623-400F-C1E7558F7CBD}"/>
              </a:ext>
            </a:extLst>
          </p:cNvPr>
          <p:cNvSpPr/>
          <p:nvPr/>
        </p:nvSpPr>
        <p:spPr bwMode="auto">
          <a:xfrm>
            <a:off x="5696200" y="1638173"/>
            <a:ext cx="581312" cy="300728"/>
          </a:xfrm>
          <a:prstGeom prst="rect">
            <a:avLst/>
          </a:pr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Hit 2</a:t>
            </a:r>
          </a:p>
        </p:txBody>
      </p:sp>
      <p:sp>
        <p:nvSpPr>
          <p:cNvPr id="947" name="Rectangle 946">
            <a:extLst>
              <a:ext uri="{FF2B5EF4-FFF2-40B4-BE49-F238E27FC236}">
                <a16:creationId xmlns:a16="http://schemas.microsoft.com/office/drawing/2014/main" id="{4CA4CB28-065A-FD61-5FC2-A8CB01774D55}"/>
              </a:ext>
            </a:extLst>
          </p:cNvPr>
          <p:cNvSpPr/>
          <p:nvPr/>
        </p:nvSpPr>
        <p:spPr bwMode="auto">
          <a:xfrm>
            <a:off x="7779011" y="1864939"/>
            <a:ext cx="581312" cy="300728"/>
          </a:xfrm>
          <a:prstGeom prst="rect">
            <a:avLst/>
          </a:pr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Hit 3</a:t>
            </a:r>
          </a:p>
        </p:txBody>
      </p:sp>
      <p:sp>
        <p:nvSpPr>
          <p:cNvPr id="954" name="Rectangle 953">
            <a:extLst>
              <a:ext uri="{FF2B5EF4-FFF2-40B4-BE49-F238E27FC236}">
                <a16:creationId xmlns:a16="http://schemas.microsoft.com/office/drawing/2014/main" id="{8833F26E-2783-D489-9668-1C2E549FFC33}"/>
              </a:ext>
            </a:extLst>
          </p:cNvPr>
          <p:cNvSpPr/>
          <p:nvPr/>
        </p:nvSpPr>
        <p:spPr bwMode="auto">
          <a:xfrm>
            <a:off x="7906331" y="4383322"/>
            <a:ext cx="581312" cy="300728"/>
          </a:xfrm>
          <a:prstGeom prst="rect">
            <a:avLst/>
          </a:pr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Hit 4</a:t>
            </a:r>
          </a:p>
        </p:txBody>
      </p:sp>
      <p:sp>
        <p:nvSpPr>
          <p:cNvPr id="964" name="Rectangle 963">
            <a:extLst>
              <a:ext uri="{FF2B5EF4-FFF2-40B4-BE49-F238E27FC236}">
                <a16:creationId xmlns:a16="http://schemas.microsoft.com/office/drawing/2014/main" id="{B716003A-F0B8-455A-5C98-B98A3CED436F}"/>
              </a:ext>
            </a:extLst>
          </p:cNvPr>
          <p:cNvSpPr/>
          <p:nvPr/>
        </p:nvSpPr>
        <p:spPr bwMode="auto">
          <a:xfrm>
            <a:off x="4631260" y="4708707"/>
            <a:ext cx="581312" cy="300728"/>
          </a:xfrm>
          <a:prstGeom prst="rect">
            <a:avLst/>
          </a:pr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rPr>
              <a:t>Hit 1</a:t>
            </a:r>
          </a:p>
        </p:txBody>
      </p:sp>
      <p:cxnSp>
        <p:nvCxnSpPr>
          <p:cNvPr id="977" name="Straight Arrow Connector 976">
            <a:extLst>
              <a:ext uri="{FF2B5EF4-FFF2-40B4-BE49-F238E27FC236}">
                <a16:creationId xmlns:a16="http://schemas.microsoft.com/office/drawing/2014/main" id="{5217E950-C86A-7993-7AFE-B57D06ABF42F}"/>
              </a:ext>
            </a:extLst>
          </p:cNvPr>
          <p:cNvCxnSpPr/>
          <p:nvPr/>
        </p:nvCxnSpPr>
        <p:spPr bwMode="auto">
          <a:xfrm>
            <a:off x="7229192" y="2308491"/>
            <a:ext cx="145957" cy="270612"/>
          </a:xfrm>
          <a:prstGeom prst="straightConnector1">
            <a:avLst/>
          </a:prstGeom>
          <a:noFill/>
          <a:ln w="28575" cap="flat" cmpd="sng" algn="ctr">
            <a:solidFill>
              <a:srgbClr val="000000"/>
            </a:solidFill>
            <a:prstDash val="solid"/>
            <a:round/>
            <a:headEnd type="none" w="med" len="med"/>
            <a:tailEnd type="triangle"/>
          </a:ln>
          <a:effectLst/>
        </p:spPr>
      </p:cxnSp>
      <p:cxnSp>
        <p:nvCxnSpPr>
          <p:cNvPr id="978" name="Straight Arrow Connector 977">
            <a:extLst>
              <a:ext uri="{FF2B5EF4-FFF2-40B4-BE49-F238E27FC236}">
                <a16:creationId xmlns:a16="http://schemas.microsoft.com/office/drawing/2014/main" id="{C2D5C92D-B577-6D84-A834-2DA9A9B841EF}"/>
              </a:ext>
            </a:extLst>
          </p:cNvPr>
          <p:cNvCxnSpPr>
            <a:cxnSpLocks/>
          </p:cNvCxnSpPr>
          <p:nvPr/>
        </p:nvCxnSpPr>
        <p:spPr bwMode="auto">
          <a:xfrm flipV="1">
            <a:off x="5261738" y="2840890"/>
            <a:ext cx="576177" cy="612691"/>
          </a:xfrm>
          <a:prstGeom prst="straightConnector1">
            <a:avLst/>
          </a:prstGeom>
          <a:noFill/>
          <a:ln w="28575" cap="flat" cmpd="sng" algn="ctr">
            <a:solidFill>
              <a:srgbClr val="000000"/>
            </a:solidFill>
            <a:prstDash val="solid"/>
            <a:round/>
            <a:headEnd type="none" w="med" len="med"/>
            <a:tailEnd type="triangle"/>
          </a:ln>
          <a:effectLst/>
        </p:spPr>
      </p:cxnSp>
      <p:grpSp>
        <p:nvGrpSpPr>
          <p:cNvPr id="982" name="Group 981">
            <a:extLst>
              <a:ext uri="{FF2B5EF4-FFF2-40B4-BE49-F238E27FC236}">
                <a16:creationId xmlns:a16="http://schemas.microsoft.com/office/drawing/2014/main" id="{EA5EC953-75FD-0E58-5DC7-CDC53750F5DA}"/>
              </a:ext>
            </a:extLst>
          </p:cNvPr>
          <p:cNvGrpSpPr/>
          <p:nvPr/>
        </p:nvGrpSpPr>
        <p:grpSpPr>
          <a:xfrm rot="13722957">
            <a:off x="5197297" y="5105820"/>
            <a:ext cx="398132" cy="249004"/>
            <a:chOff x="5182109" y="1687433"/>
            <a:chExt cx="398132" cy="249004"/>
          </a:xfrm>
        </p:grpSpPr>
        <p:cxnSp>
          <p:nvCxnSpPr>
            <p:cNvPr id="983" name="Straight Connector 982">
              <a:extLst>
                <a:ext uri="{FF2B5EF4-FFF2-40B4-BE49-F238E27FC236}">
                  <a16:creationId xmlns:a16="http://schemas.microsoft.com/office/drawing/2014/main" id="{D8760F21-79C8-788F-70B3-A54340BE87C3}"/>
                </a:ext>
              </a:extLst>
            </p:cNvPr>
            <p:cNvCxnSpPr>
              <a:cxnSpLocks/>
            </p:cNvCxnSpPr>
            <p:nvPr/>
          </p:nvCxnSpPr>
          <p:spPr bwMode="auto">
            <a:xfrm rot="3416665" flipV="1">
              <a:off x="5238602" y="1630940"/>
              <a:ext cx="249004" cy="361990"/>
            </a:xfrm>
            <a:prstGeom prst="line">
              <a:avLst/>
            </a:prstGeom>
            <a:noFill/>
            <a:ln w="28575" cap="flat" cmpd="sng" algn="ctr">
              <a:solidFill>
                <a:srgbClr val="000000"/>
              </a:solidFill>
              <a:prstDash val="solid"/>
              <a:round/>
              <a:headEnd type="none" w="med" len="med"/>
              <a:tailEnd type="none" w="med" len="med"/>
            </a:ln>
            <a:effectLst/>
          </p:spPr>
        </p:cxnSp>
        <p:cxnSp>
          <p:nvCxnSpPr>
            <p:cNvPr id="984" name="Straight Connector 983">
              <a:extLst>
                <a:ext uri="{FF2B5EF4-FFF2-40B4-BE49-F238E27FC236}">
                  <a16:creationId xmlns:a16="http://schemas.microsoft.com/office/drawing/2014/main" id="{4238A567-F38E-3A0B-C29B-222CF5D7E55E}"/>
                </a:ext>
              </a:extLst>
            </p:cNvPr>
            <p:cNvCxnSpPr/>
            <p:nvPr/>
          </p:nvCxnSpPr>
          <p:spPr bwMode="auto">
            <a:xfrm>
              <a:off x="5580241" y="1735941"/>
              <a:ext cx="0" cy="169606"/>
            </a:xfrm>
            <a:prstGeom prst="line">
              <a:avLst/>
            </a:prstGeom>
            <a:noFill/>
            <a:ln w="28575" cap="flat" cmpd="sng" algn="ctr">
              <a:solidFill>
                <a:srgbClr val="000000"/>
              </a:solidFill>
              <a:prstDash val="solid"/>
              <a:round/>
              <a:headEnd type="none" w="med" len="med"/>
              <a:tailEnd type="none" w="med" len="med"/>
            </a:ln>
            <a:effectLst/>
          </p:spPr>
        </p:cxnSp>
      </p:grpSp>
      <p:grpSp>
        <p:nvGrpSpPr>
          <p:cNvPr id="988" name="Group 987">
            <a:extLst>
              <a:ext uri="{FF2B5EF4-FFF2-40B4-BE49-F238E27FC236}">
                <a16:creationId xmlns:a16="http://schemas.microsoft.com/office/drawing/2014/main" id="{4BC3DE24-B3F8-60CA-8AAA-ED6A9182EA52}"/>
              </a:ext>
            </a:extLst>
          </p:cNvPr>
          <p:cNvGrpSpPr/>
          <p:nvPr/>
        </p:nvGrpSpPr>
        <p:grpSpPr>
          <a:xfrm>
            <a:off x="5041708" y="5326707"/>
            <a:ext cx="1983595" cy="828765"/>
            <a:chOff x="4535960" y="2035588"/>
            <a:chExt cx="1137665" cy="479883"/>
          </a:xfrm>
          <a:solidFill>
            <a:srgbClr val="E1471D"/>
          </a:solidFill>
        </p:grpSpPr>
        <p:sp>
          <p:nvSpPr>
            <p:cNvPr id="989" name="Oval 988">
              <a:extLst>
                <a:ext uri="{FF2B5EF4-FFF2-40B4-BE49-F238E27FC236}">
                  <a16:creationId xmlns:a16="http://schemas.microsoft.com/office/drawing/2014/main" id="{242426DD-3675-DB6F-2940-672F292D24EE}"/>
                </a:ext>
              </a:extLst>
            </p:cNvPr>
            <p:cNvSpPr/>
            <p:nvPr/>
          </p:nvSpPr>
          <p:spPr bwMode="auto">
            <a:xfrm>
              <a:off x="4535960" y="2035588"/>
              <a:ext cx="1137665" cy="479883"/>
            </a:xfrm>
            <a:prstGeom prst="ellipse">
              <a:avLst/>
            </a:prstGeom>
            <a:grpFill/>
            <a:ln w="1905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effectLst/>
                <a:uLnTx/>
                <a:uFillTx/>
                <a:latin typeface="Calibri" panose="020F0502020204030204" pitchFamily="34" charset="0"/>
              </a:endParaRPr>
            </a:p>
          </p:txBody>
        </p:sp>
        <p:sp>
          <p:nvSpPr>
            <p:cNvPr id="990" name="TextBox 989">
              <a:extLst>
                <a:ext uri="{FF2B5EF4-FFF2-40B4-BE49-F238E27FC236}">
                  <a16:creationId xmlns:a16="http://schemas.microsoft.com/office/drawing/2014/main" id="{3DDBB42B-2D0B-1CFF-4559-5BF6A40B8BA3}"/>
                </a:ext>
              </a:extLst>
            </p:cNvPr>
            <p:cNvSpPr txBox="1"/>
            <p:nvPr/>
          </p:nvSpPr>
          <p:spPr bwMode="auto">
            <a:xfrm>
              <a:off x="4595356" y="2171416"/>
              <a:ext cx="998384" cy="213856"/>
            </a:xfrm>
            <a:prstGeom prst="rect">
              <a:avLst/>
            </a:prstGeom>
            <a:grpFill/>
            <a:ln w="9525" algn="ctr">
              <a:noFill/>
              <a:miter lim="800000"/>
              <a:headEnd/>
              <a:tailEnd/>
            </a:ln>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effectLst/>
                  <a:uLnTx/>
                  <a:uFillTx/>
                  <a:latin typeface="Calibri" panose="020F0502020204030204" pitchFamily="34" charset="0"/>
                </a:rPr>
                <a:t>TRF</a:t>
              </a:r>
              <a:r>
                <a:rPr lang="en-US" kern="0" dirty="0">
                  <a:latin typeface="Calibri" panose="020F0502020204030204" pitchFamily="34" charset="0"/>
                </a:rPr>
                <a:t>-</a:t>
              </a:r>
              <a:r>
                <a:rPr kumimoji="0" lang="en-US" i="0" u="none" strike="noStrike" kern="0" cap="none" spc="0" normalizeH="0" baseline="0" noProof="0" dirty="0">
                  <a:ln>
                    <a:noFill/>
                  </a:ln>
                  <a:effectLst/>
                  <a:uLnTx/>
                  <a:uFillTx/>
                  <a:latin typeface="Calibri" panose="020F0502020204030204" pitchFamily="34" charset="0"/>
                </a:rPr>
                <a:t>budesonide </a:t>
              </a:r>
            </a:p>
          </p:txBody>
        </p:sp>
      </p:grpSp>
      <p:sp>
        <p:nvSpPr>
          <p:cNvPr id="994" name="Oval 993">
            <a:extLst>
              <a:ext uri="{FF2B5EF4-FFF2-40B4-BE49-F238E27FC236}">
                <a16:creationId xmlns:a16="http://schemas.microsoft.com/office/drawing/2014/main" id="{68DBCD66-601F-CBA4-FE4E-4C6E08B4C083}"/>
              </a:ext>
            </a:extLst>
          </p:cNvPr>
          <p:cNvSpPr/>
          <p:nvPr/>
        </p:nvSpPr>
        <p:spPr bwMode="auto">
          <a:xfrm>
            <a:off x="9114760" y="2933643"/>
            <a:ext cx="116413" cy="116413"/>
          </a:xfrm>
          <a:prstGeom prst="ellipse">
            <a:avLst/>
          </a:prstGeom>
          <a:noFill/>
          <a:ln w="28575">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95" name="Group 994">
            <a:extLst>
              <a:ext uri="{FF2B5EF4-FFF2-40B4-BE49-F238E27FC236}">
                <a16:creationId xmlns:a16="http://schemas.microsoft.com/office/drawing/2014/main" id="{06A85A83-9274-F4EE-56A5-C9BF9CDAFA25}"/>
              </a:ext>
            </a:extLst>
          </p:cNvPr>
          <p:cNvGrpSpPr/>
          <p:nvPr/>
        </p:nvGrpSpPr>
        <p:grpSpPr>
          <a:xfrm>
            <a:off x="9304391" y="2814313"/>
            <a:ext cx="2194394" cy="2170623"/>
            <a:chOff x="8926772" y="2858256"/>
            <a:chExt cx="2194394" cy="2170623"/>
          </a:xfrm>
        </p:grpSpPr>
        <p:grpSp>
          <p:nvGrpSpPr>
            <p:cNvPr id="996" name="Group 995">
              <a:extLst>
                <a:ext uri="{FF2B5EF4-FFF2-40B4-BE49-F238E27FC236}">
                  <a16:creationId xmlns:a16="http://schemas.microsoft.com/office/drawing/2014/main" id="{0E2FED7E-0DA1-9143-FCF1-A5190485BB81}"/>
                </a:ext>
              </a:extLst>
            </p:cNvPr>
            <p:cNvGrpSpPr/>
            <p:nvPr/>
          </p:nvGrpSpPr>
          <p:grpSpPr>
            <a:xfrm>
              <a:off x="8932884" y="3048149"/>
              <a:ext cx="2188282" cy="1834713"/>
              <a:chOff x="9212800" y="3301690"/>
              <a:chExt cx="2188283" cy="1834713"/>
            </a:xfrm>
          </p:grpSpPr>
          <p:sp>
            <p:nvSpPr>
              <p:cNvPr id="998" name="Freeform: Shape 997">
                <a:extLst>
                  <a:ext uri="{FF2B5EF4-FFF2-40B4-BE49-F238E27FC236}">
                    <a16:creationId xmlns:a16="http://schemas.microsoft.com/office/drawing/2014/main" id="{688B85B3-CF56-CD52-1D45-CB46ACACB791}"/>
                  </a:ext>
                </a:extLst>
              </p:cNvPr>
              <p:cNvSpPr/>
              <p:nvPr/>
            </p:nvSpPr>
            <p:spPr bwMode="auto">
              <a:xfrm>
                <a:off x="9212800" y="3445477"/>
                <a:ext cx="1761283" cy="1514727"/>
              </a:xfrm>
              <a:custGeom>
                <a:avLst/>
                <a:gdLst>
                  <a:gd name="connsiteX0" fmla="*/ 296131 w 1761283"/>
                  <a:gd name="connsiteY0" fmla="*/ 659 h 1514727"/>
                  <a:gd name="connsiteX1" fmla="*/ 394493 w 1761283"/>
                  <a:gd name="connsiteY1" fmla="*/ 146380 h 1514727"/>
                  <a:gd name="connsiteX2" fmla="*/ 591216 w 1761283"/>
                  <a:gd name="connsiteY2" fmla="*/ 171881 h 1514727"/>
                  <a:gd name="connsiteX3" fmla="*/ 846228 w 1761283"/>
                  <a:gd name="connsiteY3" fmla="*/ 7945 h 1514727"/>
                  <a:gd name="connsiteX4" fmla="*/ 1290677 w 1761283"/>
                  <a:gd name="connsiteY4" fmla="*/ 88091 h 1514727"/>
                  <a:gd name="connsiteX5" fmla="*/ 1705983 w 1761283"/>
                  <a:gd name="connsiteY5" fmla="*/ 437822 h 1514727"/>
                  <a:gd name="connsiteX6" fmla="*/ 1727841 w 1761283"/>
                  <a:gd name="connsiteY6" fmla="*/ 995205 h 1514727"/>
                  <a:gd name="connsiteX7" fmla="*/ 1436399 w 1761283"/>
                  <a:gd name="connsiteY7" fmla="*/ 1425083 h 1514727"/>
                  <a:gd name="connsiteX8" fmla="*/ 875372 w 1761283"/>
                  <a:gd name="connsiteY8" fmla="*/ 1501586 h 1514727"/>
                  <a:gd name="connsiteX9" fmla="*/ 503783 w 1761283"/>
                  <a:gd name="connsiteY9" fmla="*/ 1239288 h 1514727"/>
                  <a:gd name="connsiteX10" fmla="*/ 387207 w 1761283"/>
                  <a:gd name="connsiteY10" fmla="*/ 1239288 h 1514727"/>
                  <a:gd name="connsiteX11" fmla="*/ 212341 w 1761283"/>
                  <a:gd name="connsiteY11" fmla="*/ 1428726 h 1514727"/>
                  <a:gd name="connsiteX12" fmla="*/ 212341 w 1761283"/>
                  <a:gd name="connsiteY12" fmla="*/ 1428726 h 1514727"/>
                  <a:gd name="connsiteX13" fmla="*/ 55691 w 1761283"/>
                  <a:gd name="connsiteY13" fmla="*/ 1148213 h 1514727"/>
                  <a:gd name="connsiteX14" fmla="*/ 1046 w 1761283"/>
                  <a:gd name="connsiteY14" fmla="*/ 896844 h 1514727"/>
                  <a:gd name="connsiteX15" fmla="*/ 95764 w 1761283"/>
                  <a:gd name="connsiteY15" fmla="*/ 729264 h 1514727"/>
                  <a:gd name="connsiteX16" fmla="*/ 44762 w 1761283"/>
                  <a:gd name="connsiteY16" fmla="*/ 456037 h 1514727"/>
                  <a:gd name="connsiteX17" fmla="*/ 132195 w 1761283"/>
                  <a:gd name="connsiteY17" fmla="*/ 211954 h 1514727"/>
                  <a:gd name="connsiteX18" fmla="*/ 296131 w 1761283"/>
                  <a:gd name="connsiteY18" fmla="*/ 659 h 151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61283" h="1514727">
                    <a:moveTo>
                      <a:pt x="296131" y="659"/>
                    </a:moveTo>
                    <a:cubicBezTo>
                      <a:pt x="339847" y="-10270"/>
                      <a:pt x="345312" y="117843"/>
                      <a:pt x="394493" y="146380"/>
                    </a:cubicBezTo>
                    <a:cubicBezTo>
                      <a:pt x="443674" y="174917"/>
                      <a:pt x="515927" y="194953"/>
                      <a:pt x="591216" y="171881"/>
                    </a:cubicBezTo>
                    <a:cubicBezTo>
                      <a:pt x="666505" y="148809"/>
                      <a:pt x="729651" y="21910"/>
                      <a:pt x="846228" y="7945"/>
                    </a:cubicBezTo>
                    <a:cubicBezTo>
                      <a:pt x="962805" y="-6020"/>
                      <a:pt x="1147385" y="16445"/>
                      <a:pt x="1290677" y="88091"/>
                    </a:cubicBezTo>
                    <a:cubicBezTo>
                      <a:pt x="1433969" y="159737"/>
                      <a:pt x="1633122" y="286636"/>
                      <a:pt x="1705983" y="437822"/>
                    </a:cubicBezTo>
                    <a:cubicBezTo>
                      <a:pt x="1778844" y="589008"/>
                      <a:pt x="1772772" y="830661"/>
                      <a:pt x="1727841" y="995205"/>
                    </a:cubicBezTo>
                    <a:cubicBezTo>
                      <a:pt x="1682910" y="1159749"/>
                      <a:pt x="1578477" y="1340686"/>
                      <a:pt x="1436399" y="1425083"/>
                    </a:cubicBezTo>
                    <a:cubicBezTo>
                      <a:pt x="1294321" y="1509480"/>
                      <a:pt x="1030808" y="1532552"/>
                      <a:pt x="875372" y="1501586"/>
                    </a:cubicBezTo>
                    <a:cubicBezTo>
                      <a:pt x="719936" y="1470620"/>
                      <a:pt x="585144" y="1283004"/>
                      <a:pt x="503783" y="1239288"/>
                    </a:cubicBezTo>
                    <a:cubicBezTo>
                      <a:pt x="422422" y="1195572"/>
                      <a:pt x="435781" y="1207715"/>
                      <a:pt x="387207" y="1239288"/>
                    </a:cubicBezTo>
                    <a:cubicBezTo>
                      <a:pt x="338633" y="1270861"/>
                      <a:pt x="212341" y="1428726"/>
                      <a:pt x="212341" y="1428726"/>
                    </a:cubicBezTo>
                    <a:lnTo>
                      <a:pt x="212341" y="1428726"/>
                    </a:lnTo>
                    <a:cubicBezTo>
                      <a:pt x="186233" y="1381974"/>
                      <a:pt x="90907" y="1236860"/>
                      <a:pt x="55691" y="1148213"/>
                    </a:cubicBezTo>
                    <a:cubicBezTo>
                      <a:pt x="20475" y="1059566"/>
                      <a:pt x="-5633" y="966669"/>
                      <a:pt x="1046" y="896844"/>
                    </a:cubicBezTo>
                    <a:cubicBezTo>
                      <a:pt x="7725" y="827019"/>
                      <a:pt x="88478" y="802732"/>
                      <a:pt x="95764" y="729264"/>
                    </a:cubicBezTo>
                    <a:cubicBezTo>
                      <a:pt x="103050" y="655796"/>
                      <a:pt x="38690" y="542255"/>
                      <a:pt x="44762" y="456037"/>
                    </a:cubicBezTo>
                    <a:cubicBezTo>
                      <a:pt x="50834" y="369819"/>
                      <a:pt x="91514" y="287850"/>
                      <a:pt x="132195" y="211954"/>
                    </a:cubicBezTo>
                    <a:cubicBezTo>
                      <a:pt x="172875" y="136058"/>
                      <a:pt x="252415" y="11588"/>
                      <a:pt x="296131" y="659"/>
                    </a:cubicBezTo>
                    <a:close/>
                  </a:path>
                </a:pathLst>
              </a:custGeom>
              <a:solidFill>
                <a:srgbClr val="4DA1BB">
                  <a:lumMod val="40000"/>
                  <a:lumOff val="60000"/>
                </a:srgbClr>
              </a:solidFill>
              <a:ln w="19050">
                <a:solidFill>
                  <a:srgbClr val="4DA1BB">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999" name="Freeform: Shape 998">
                <a:extLst>
                  <a:ext uri="{FF2B5EF4-FFF2-40B4-BE49-F238E27FC236}">
                    <a16:creationId xmlns:a16="http://schemas.microsoft.com/office/drawing/2014/main" id="{0DCB5261-9033-F0FA-2FF1-5BFCCB733EE9}"/>
                  </a:ext>
                </a:extLst>
              </p:cNvPr>
              <p:cNvSpPr/>
              <p:nvPr/>
            </p:nvSpPr>
            <p:spPr bwMode="auto">
              <a:xfrm>
                <a:off x="9665764" y="3339188"/>
                <a:ext cx="1711550" cy="1780808"/>
              </a:xfrm>
              <a:custGeom>
                <a:avLst/>
                <a:gdLst>
                  <a:gd name="connsiteX0" fmla="*/ 1677623 w 1750042"/>
                  <a:gd name="connsiteY0" fmla="*/ 581095 h 1832366"/>
                  <a:gd name="connsiteX1" fmla="*/ 1559089 w 1750042"/>
                  <a:gd name="connsiteY1" fmla="*/ 581095 h 1832366"/>
                  <a:gd name="connsiteX2" fmla="*/ 1381289 w 1750042"/>
                  <a:gd name="connsiteY2" fmla="*/ 454095 h 1832366"/>
                  <a:gd name="connsiteX3" fmla="*/ 1190789 w 1750042"/>
                  <a:gd name="connsiteY3" fmla="*/ 221261 h 1832366"/>
                  <a:gd name="connsiteX4" fmla="*/ 949489 w 1750042"/>
                  <a:gd name="connsiteY4" fmla="*/ 47695 h 1832366"/>
                  <a:gd name="connsiteX5" fmla="*/ 623523 w 1750042"/>
                  <a:gd name="connsiteY5" fmla="*/ 1128 h 1832366"/>
                  <a:gd name="connsiteX6" fmla="*/ 280623 w 1750042"/>
                  <a:gd name="connsiteY6" fmla="*/ 81561 h 1832366"/>
                  <a:gd name="connsiteX7" fmla="*/ 77423 w 1750042"/>
                  <a:gd name="connsiteY7" fmla="*/ 272061 h 1832366"/>
                  <a:gd name="connsiteX8" fmla="*/ 73189 w 1750042"/>
                  <a:gd name="connsiteY8" fmla="*/ 521828 h 1832366"/>
                  <a:gd name="connsiteX9" fmla="*/ 204423 w 1750042"/>
                  <a:gd name="connsiteY9" fmla="*/ 653061 h 1832366"/>
                  <a:gd name="connsiteX10" fmla="*/ 293323 w 1750042"/>
                  <a:gd name="connsiteY10" fmla="*/ 602261 h 1832366"/>
                  <a:gd name="connsiteX11" fmla="*/ 255223 w 1750042"/>
                  <a:gd name="connsiteY11" fmla="*/ 445628 h 1832366"/>
                  <a:gd name="connsiteX12" fmla="*/ 318723 w 1750042"/>
                  <a:gd name="connsiteY12" fmla="*/ 352495 h 1832366"/>
                  <a:gd name="connsiteX13" fmla="*/ 496523 w 1750042"/>
                  <a:gd name="connsiteY13" fmla="*/ 327095 h 1832366"/>
                  <a:gd name="connsiteX14" fmla="*/ 619289 w 1750042"/>
                  <a:gd name="connsiteY14" fmla="*/ 280528 h 1832366"/>
                  <a:gd name="connsiteX15" fmla="*/ 780156 w 1750042"/>
                  <a:gd name="connsiteY15" fmla="*/ 288995 h 1832366"/>
                  <a:gd name="connsiteX16" fmla="*/ 843656 w 1750042"/>
                  <a:gd name="connsiteY16" fmla="*/ 420228 h 1832366"/>
                  <a:gd name="connsiteX17" fmla="*/ 771689 w 1750042"/>
                  <a:gd name="connsiteY17" fmla="*/ 534528 h 1832366"/>
                  <a:gd name="connsiteX18" fmla="*/ 636223 w 1750042"/>
                  <a:gd name="connsiteY18" fmla="*/ 606495 h 1832366"/>
                  <a:gd name="connsiteX19" fmla="*/ 602356 w 1750042"/>
                  <a:gd name="connsiteY19" fmla="*/ 614961 h 1832366"/>
                  <a:gd name="connsiteX20" fmla="*/ 657389 w 1750042"/>
                  <a:gd name="connsiteY20" fmla="*/ 665761 h 1832366"/>
                  <a:gd name="connsiteX21" fmla="*/ 818256 w 1750042"/>
                  <a:gd name="connsiteY21" fmla="*/ 602261 h 1832366"/>
                  <a:gd name="connsiteX22" fmla="*/ 902923 w 1750042"/>
                  <a:gd name="connsiteY22" fmla="*/ 504895 h 1832366"/>
                  <a:gd name="connsiteX23" fmla="*/ 1059556 w 1750042"/>
                  <a:gd name="connsiteY23" fmla="*/ 517595 h 1832366"/>
                  <a:gd name="connsiteX24" fmla="*/ 1123056 w 1750042"/>
                  <a:gd name="connsiteY24" fmla="*/ 636128 h 1832366"/>
                  <a:gd name="connsiteX25" fmla="*/ 1131523 w 1750042"/>
                  <a:gd name="connsiteY25" fmla="*/ 750428 h 1832366"/>
                  <a:gd name="connsiteX26" fmla="*/ 1254289 w 1750042"/>
                  <a:gd name="connsiteY26" fmla="*/ 830861 h 1832366"/>
                  <a:gd name="connsiteX27" fmla="*/ 1262756 w 1750042"/>
                  <a:gd name="connsiteY27" fmla="*/ 949395 h 1832366"/>
                  <a:gd name="connsiteX28" fmla="*/ 1097656 w 1750042"/>
                  <a:gd name="connsiteY28" fmla="*/ 1101795 h 1832366"/>
                  <a:gd name="connsiteX29" fmla="*/ 1008756 w 1750042"/>
                  <a:gd name="connsiteY29" fmla="*/ 1254195 h 1832366"/>
                  <a:gd name="connsiteX30" fmla="*/ 826723 w 1750042"/>
                  <a:gd name="connsiteY30" fmla="*/ 1139895 h 1832366"/>
                  <a:gd name="connsiteX31" fmla="*/ 733589 w 1750042"/>
                  <a:gd name="connsiteY31" fmla="*/ 1038295 h 1832366"/>
                  <a:gd name="connsiteX32" fmla="*/ 674323 w 1750042"/>
                  <a:gd name="connsiteY32" fmla="*/ 1046761 h 1832366"/>
                  <a:gd name="connsiteX33" fmla="*/ 593889 w 1750042"/>
                  <a:gd name="connsiteY33" fmla="*/ 949395 h 1832366"/>
                  <a:gd name="connsiteX34" fmla="*/ 521923 w 1750042"/>
                  <a:gd name="connsiteY34" fmla="*/ 1012895 h 1832366"/>
                  <a:gd name="connsiteX35" fmla="*/ 636223 w 1750042"/>
                  <a:gd name="connsiteY35" fmla="*/ 1093328 h 1832366"/>
                  <a:gd name="connsiteX36" fmla="*/ 725123 w 1750042"/>
                  <a:gd name="connsiteY36" fmla="*/ 1190695 h 1832366"/>
                  <a:gd name="connsiteX37" fmla="*/ 869056 w 1750042"/>
                  <a:gd name="connsiteY37" fmla="*/ 1321928 h 1832366"/>
                  <a:gd name="connsiteX38" fmla="*/ 983356 w 1750042"/>
                  <a:gd name="connsiteY38" fmla="*/ 1326161 h 1832366"/>
                  <a:gd name="connsiteX39" fmla="*/ 1042623 w 1750042"/>
                  <a:gd name="connsiteY39" fmla="*/ 1398128 h 1832366"/>
                  <a:gd name="connsiteX40" fmla="*/ 979123 w 1750042"/>
                  <a:gd name="connsiteY40" fmla="*/ 1508195 h 1832366"/>
                  <a:gd name="connsiteX41" fmla="*/ 894456 w 1750042"/>
                  <a:gd name="connsiteY41" fmla="*/ 1520895 h 1832366"/>
                  <a:gd name="connsiteX42" fmla="*/ 818256 w 1750042"/>
                  <a:gd name="connsiteY42" fmla="*/ 1482795 h 1832366"/>
                  <a:gd name="connsiteX43" fmla="*/ 716656 w 1750042"/>
                  <a:gd name="connsiteY43" fmla="*/ 1554761 h 1832366"/>
                  <a:gd name="connsiteX44" fmla="*/ 564256 w 1750042"/>
                  <a:gd name="connsiteY44" fmla="*/ 1503961 h 1832366"/>
                  <a:gd name="connsiteX45" fmla="*/ 526156 w 1750042"/>
                  <a:gd name="connsiteY45" fmla="*/ 1321928 h 1832366"/>
                  <a:gd name="connsiteX46" fmla="*/ 576956 w 1750042"/>
                  <a:gd name="connsiteY46" fmla="*/ 1241495 h 1832366"/>
                  <a:gd name="connsiteX47" fmla="*/ 547323 w 1750042"/>
                  <a:gd name="connsiteY47" fmla="*/ 1144128 h 1832366"/>
                  <a:gd name="connsiteX48" fmla="*/ 500756 w 1750042"/>
                  <a:gd name="connsiteY48" fmla="*/ 1182228 h 1832366"/>
                  <a:gd name="connsiteX49" fmla="*/ 509223 w 1750042"/>
                  <a:gd name="connsiteY49" fmla="*/ 1313461 h 1832366"/>
                  <a:gd name="connsiteX50" fmla="*/ 466889 w 1750042"/>
                  <a:gd name="connsiteY50" fmla="*/ 1453161 h 1832366"/>
                  <a:gd name="connsiteX51" fmla="*/ 500756 w 1750042"/>
                  <a:gd name="connsiteY51" fmla="*/ 1520895 h 1832366"/>
                  <a:gd name="connsiteX52" fmla="*/ 437256 w 1750042"/>
                  <a:gd name="connsiteY52" fmla="*/ 1584395 h 1832366"/>
                  <a:gd name="connsiteX53" fmla="*/ 356823 w 1750042"/>
                  <a:gd name="connsiteY53" fmla="*/ 1542061 h 1832366"/>
                  <a:gd name="connsiteX54" fmla="*/ 272156 w 1750042"/>
                  <a:gd name="connsiteY54" fmla="*/ 1520895 h 1832366"/>
                  <a:gd name="connsiteX55" fmla="*/ 267923 w 1750042"/>
                  <a:gd name="connsiteY55" fmla="*/ 1415061 h 1832366"/>
                  <a:gd name="connsiteX56" fmla="*/ 200189 w 1750042"/>
                  <a:gd name="connsiteY56" fmla="*/ 1321928 h 1832366"/>
                  <a:gd name="connsiteX57" fmla="*/ 250989 w 1750042"/>
                  <a:gd name="connsiteY57" fmla="*/ 1182228 h 1832366"/>
                  <a:gd name="connsiteX58" fmla="*/ 225589 w 1750042"/>
                  <a:gd name="connsiteY58" fmla="*/ 1148361 h 1832366"/>
                  <a:gd name="connsiteX59" fmla="*/ 98589 w 1750042"/>
                  <a:gd name="connsiteY59" fmla="*/ 1165295 h 1832366"/>
                  <a:gd name="connsiteX60" fmla="*/ 26623 w 1750042"/>
                  <a:gd name="connsiteY60" fmla="*/ 1237261 h 1832366"/>
                  <a:gd name="connsiteX61" fmla="*/ 1223 w 1750042"/>
                  <a:gd name="connsiteY61" fmla="*/ 1389661 h 1832366"/>
                  <a:gd name="connsiteX62" fmla="*/ 60489 w 1750042"/>
                  <a:gd name="connsiteY62" fmla="*/ 1575928 h 1832366"/>
                  <a:gd name="connsiteX63" fmla="*/ 246756 w 1750042"/>
                  <a:gd name="connsiteY63" fmla="*/ 1715628 h 1832366"/>
                  <a:gd name="connsiteX64" fmla="*/ 441489 w 1750042"/>
                  <a:gd name="connsiteY64" fmla="*/ 1804528 h 1832366"/>
                  <a:gd name="connsiteX65" fmla="*/ 695489 w 1750042"/>
                  <a:gd name="connsiteY65" fmla="*/ 1829928 h 1832366"/>
                  <a:gd name="connsiteX66" fmla="*/ 1025689 w 1750042"/>
                  <a:gd name="connsiteY66" fmla="*/ 1753728 h 1832366"/>
                  <a:gd name="connsiteX67" fmla="*/ 1254289 w 1750042"/>
                  <a:gd name="connsiteY67" fmla="*/ 1571695 h 1832366"/>
                  <a:gd name="connsiteX68" fmla="*/ 1389756 w 1750042"/>
                  <a:gd name="connsiteY68" fmla="*/ 1389661 h 1832366"/>
                  <a:gd name="connsiteX69" fmla="*/ 1499823 w 1750042"/>
                  <a:gd name="connsiteY69" fmla="*/ 1241495 h 1832366"/>
                  <a:gd name="connsiteX70" fmla="*/ 1694556 w 1750042"/>
                  <a:gd name="connsiteY70" fmla="*/ 1194928 h 1832366"/>
                  <a:gd name="connsiteX71" fmla="*/ 1749589 w 1750042"/>
                  <a:gd name="connsiteY71" fmla="*/ 813928 h 1832366"/>
                  <a:gd name="connsiteX72" fmla="*/ 1677623 w 1750042"/>
                  <a:gd name="connsiteY72" fmla="*/ 581095 h 1832366"/>
                  <a:gd name="connsiteX0" fmla="*/ 1677623 w 1729129"/>
                  <a:gd name="connsiteY0" fmla="*/ 581095 h 1832366"/>
                  <a:gd name="connsiteX1" fmla="*/ 1559089 w 1729129"/>
                  <a:gd name="connsiteY1" fmla="*/ 581095 h 1832366"/>
                  <a:gd name="connsiteX2" fmla="*/ 1381289 w 1729129"/>
                  <a:gd name="connsiteY2" fmla="*/ 454095 h 1832366"/>
                  <a:gd name="connsiteX3" fmla="*/ 1190789 w 1729129"/>
                  <a:gd name="connsiteY3" fmla="*/ 221261 h 1832366"/>
                  <a:gd name="connsiteX4" fmla="*/ 949489 w 1729129"/>
                  <a:gd name="connsiteY4" fmla="*/ 47695 h 1832366"/>
                  <a:gd name="connsiteX5" fmla="*/ 623523 w 1729129"/>
                  <a:gd name="connsiteY5" fmla="*/ 1128 h 1832366"/>
                  <a:gd name="connsiteX6" fmla="*/ 280623 w 1729129"/>
                  <a:gd name="connsiteY6" fmla="*/ 81561 h 1832366"/>
                  <a:gd name="connsiteX7" fmla="*/ 77423 w 1729129"/>
                  <a:gd name="connsiteY7" fmla="*/ 272061 h 1832366"/>
                  <a:gd name="connsiteX8" fmla="*/ 73189 w 1729129"/>
                  <a:gd name="connsiteY8" fmla="*/ 521828 h 1832366"/>
                  <a:gd name="connsiteX9" fmla="*/ 204423 w 1729129"/>
                  <a:gd name="connsiteY9" fmla="*/ 653061 h 1832366"/>
                  <a:gd name="connsiteX10" fmla="*/ 293323 w 1729129"/>
                  <a:gd name="connsiteY10" fmla="*/ 602261 h 1832366"/>
                  <a:gd name="connsiteX11" fmla="*/ 255223 w 1729129"/>
                  <a:gd name="connsiteY11" fmla="*/ 445628 h 1832366"/>
                  <a:gd name="connsiteX12" fmla="*/ 318723 w 1729129"/>
                  <a:gd name="connsiteY12" fmla="*/ 352495 h 1832366"/>
                  <a:gd name="connsiteX13" fmla="*/ 496523 w 1729129"/>
                  <a:gd name="connsiteY13" fmla="*/ 327095 h 1832366"/>
                  <a:gd name="connsiteX14" fmla="*/ 619289 w 1729129"/>
                  <a:gd name="connsiteY14" fmla="*/ 280528 h 1832366"/>
                  <a:gd name="connsiteX15" fmla="*/ 780156 w 1729129"/>
                  <a:gd name="connsiteY15" fmla="*/ 288995 h 1832366"/>
                  <a:gd name="connsiteX16" fmla="*/ 843656 w 1729129"/>
                  <a:gd name="connsiteY16" fmla="*/ 420228 h 1832366"/>
                  <a:gd name="connsiteX17" fmla="*/ 771689 w 1729129"/>
                  <a:gd name="connsiteY17" fmla="*/ 534528 h 1832366"/>
                  <a:gd name="connsiteX18" fmla="*/ 636223 w 1729129"/>
                  <a:gd name="connsiteY18" fmla="*/ 606495 h 1832366"/>
                  <a:gd name="connsiteX19" fmla="*/ 602356 w 1729129"/>
                  <a:gd name="connsiteY19" fmla="*/ 614961 h 1832366"/>
                  <a:gd name="connsiteX20" fmla="*/ 657389 w 1729129"/>
                  <a:gd name="connsiteY20" fmla="*/ 665761 h 1832366"/>
                  <a:gd name="connsiteX21" fmla="*/ 818256 w 1729129"/>
                  <a:gd name="connsiteY21" fmla="*/ 602261 h 1832366"/>
                  <a:gd name="connsiteX22" fmla="*/ 902923 w 1729129"/>
                  <a:gd name="connsiteY22" fmla="*/ 504895 h 1832366"/>
                  <a:gd name="connsiteX23" fmla="*/ 1059556 w 1729129"/>
                  <a:gd name="connsiteY23" fmla="*/ 517595 h 1832366"/>
                  <a:gd name="connsiteX24" fmla="*/ 1123056 w 1729129"/>
                  <a:gd name="connsiteY24" fmla="*/ 636128 h 1832366"/>
                  <a:gd name="connsiteX25" fmla="*/ 1131523 w 1729129"/>
                  <a:gd name="connsiteY25" fmla="*/ 750428 h 1832366"/>
                  <a:gd name="connsiteX26" fmla="*/ 1254289 w 1729129"/>
                  <a:gd name="connsiteY26" fmla="*/ 830861 h 1832366"/>
                  <a:gd name="connsiteX27" fmla="*/ 1262756 w 1729129"/>
                  <a:gd name="connsiteY27" fmla="*/ 949395 h 1832366"/>
                  <a:gd name="connsiteX28" fmla="*/ 1097656 w 1729129"/>
                  <a:gd name="connsiteY28" fmla="*/ 1101795 h 1832366"/>
                  <a:gd name="connsiteX29" fmla="*/ 1008756 w 1729129"/>
                  <a:gd name="connsiteY29" fmla="*/ 1254195 h 1832366"/>
                  <a:gd name="connsiteX30" fmla="*/ 826723 w 1729129"/>
                  <a:gd name="connsiteY30" fmla="*/ 1139895 h 1832366"/>
                  <a:gd name="connsiteX31" fmla="*/ 733589 w 1729129"/>
                  <a:gd name="connsiteY31" fmla="*/ 1038295 h 1832366"/>
                  <a:gd name="connsiteX32" fmla="*/ 674323 w 1729129"/>
                  <a:gd name="connsiteY32" fmla="*/ 1046761 h 1832366"/>
                  <a:gd name="connsiteX33" fmla="*/ 593889 w 1729129"/>
                  <a:gd name="connsiteY33" fmla="*/ 949395 h 1832366"/>
                  <a:gd name="connsiteX34" fmla="*/ 521923 w 1729129"/>
                  <a:gd name="connsiteY34" fmla="*/ 1012895 h 1832366"/>
                  <a:gd name="connsiteX35" fmla="*/ 636223 w 1729129"/>
                  <a:gd name="connsiteY35" fmla="*/ 1093328 h 1832366"/>
                  <a:gd name="connsiteX36" fmla="*/ 725123 w 1729129"/>
                  <a:gd name="connsiteY36" fmla="*/ 1190695 h 1832366"/>
                  <a:gd name="connsiteX37" fmla="*/ 869056 w 1729129"/>
                  <a:gd name="connsiteY37" fmla="*/ 1321928 h 1832366"/>
                  <a:gd name="connsiteX38" fmla="*/ 983356 w 1729129"/>
                  <a:gd name="connsiteY38" fmla="*/ 1326161 h 1832366"/>
                  <a:gd name="connsiteX39" fmla="*/ 1042623 w 1729129"/>
                  <a:gd name="connsiteY39" fmla="*/ 1398128 h 1832366"/>
                  <a:gd name="connsiteX40" fmla="*/ 979123 w 1729129"/>
                  <a:gd name="connsiteY40" fmla="*/ 1508195 h 1832366"/>
                  <a:gd name="connsiteX41" fmla="*/ 894456 w 1729129"/>
                  <a:gd name="connsiteY41" fmla="*/ 1520895 h 1832366"/>
                  <a:gd name="connsiteX42" fmla="*/ 818256 w 1729129"/>
                  <a:gd name="connsiteY42" fmla="*/ 1482795 h 1832366"/>
                  <a:gd name="connsiteX43" fmla="*/ 716656 w 1729129"/>
                  <a:gd name="connsiteY43" fmla="*/ 1554761 h 1832366"/>
                  <a:gd name="connsiteX44" fmla="*/ 564256 w 1729129"/>
                  <a:gd name="connsiteY44" fmla="*/ 1503961 h 1832366"/>
                  <a:gd name="connsiteX45" fmla="*/ 526156 w 1729129"/>
                  <a:gd name="connsiteY45" fmla="*/ 1321928 h 1832366"/>
                  <a:gd name="connsiteX46" fmla="*/ 576956 w 1729129"/>
                  <a:gd name="connsiteY46" fmla="*/ 1241495 h 1832366"/>
                  <a:gd name="connsiteX47" fmla="*/ 547323 w 1729129"/>
                  <a:gd name="connsiteY47" fmla="*/ 1144128 h 1832366"/>
                  <a:gd name="connsiteX48" fmla="*/ 500756 w 1729129"/>
                  <a:gd name="connsiteY48" fmla="*/ 1182228 h 1832366"/>
                  <a:gd name="connsiteX49" fmla="*/ 509223 w 1729129"/>
                  <a:gd name="connsiteY49" fmla="*/ 1313461 h 1832366"/>
                  <a:gd name="connsiteX50" fmla="*/ 466889 w 1729129"/>
                  <a:gd name="connsiteY50" fmla="*/ 1453161 h 1832366"/>
                  <a:gd name="connsiteX51" fmla="*/ 500756 w 1729129"/>
                  <a:gd name="connsiteY51" fmla="*/ 1520895 h 1832366"/>
                  <a:gd name="connsiteX52" fmla="*/ 437256 w 1729129"/>
                  <a:gd name="connsiteY52" fmla="*/ 1584395 h 1832366"/>
                  <a:gd name="connsiteX53" fmla="*/ 356823 w 1729129"/>
                  <a:gd name="connsiteY53" fmla="*/ 1542061 h 1832366"/>
                  <a:gd name="connsiteX54" fmla="*/ 272156 w 1729129"/>
                  <a:gd name="connsiteY54" fmla="*/ 1520895 h 1832366"/>
                  <a:gd name="connsiteX55" fmla="*/ 267923 w 1729129"/>
                  <a:gd name="connsiteY55" fmla="*/ 1415061 h 1832366"/>
                  <a:gd name="connsiteX56" fmla="*/ 200189 w 1729129"/>
                  <a:gd name="connsiteY56" fmla="*/ 1321928 h 1832366"/>
                  <a:gd name="connsiteX57" fmla="*/ 250989 w 1729129"/>
                  <a:gd name="connsiteY57" fmla="*/ 1182228 h 1832366"/>
                  <a:gd name="connsiteX58" fmla="*/ 225589 w 1729129"/>
                  <a:gd name="connsiteY58" fmla="*/ 1148361 h 1832366"/>
                  <a:gd name="connsiteX59" fmla="*/ 98589 w 1729129"/>
                  <a:gd name="connsiteY59" fmla="*/ 1165295 h 1832366"/>
                  <a:gd name="connsiteX60" fmla="*/ 26623 w 1729129"/>
                  <a:gd name="connsiteY60" fmla="*/ 1237261 h 1832366"/>
                  <a:gd name="connsiteX61" fmla="*/ 1223 w 1729129"/>
                  <a:gd name="connsiteY61" fmla="*/ 1389661 h 1832366"/>
                  <a:gd name="connsiteX62" fmla="*/ 60489 w 1729129"/>
                  <a:gd name="connsiteY62" fmla="*/ 1575928 h 1832366"/>
                  <a:gd name="connsiteX63" fmla="*/ 246756 w 1729129"/>
                  <a:gd name="connsiteY63" fmla="*/ 1715628 h 1832366"/>
                  <a:gd name="connsiteX64" fmla="*/ 441489 w 1729129"/>
                  <a:gd name="connsiteY64" fmla="*/ 1804528 h 1832366"/>
                  <a:gd name="connsiteX65" fmla="*/ 695489 w 1729129"/>
                  <a:gd name="connsiteY65" fmla="*/ 1829928 h 1832366"/>
                  <a:gd name="connsiteX66" fmla="*/ 1025689 w 1729129"/>
                  <a:gd name="connsiteY66" fmla="*/ 1753728 h 1832366"/>
                  <a:gd name="connsiteX67" fmla="*/ 1254289 w 1729129"/>
                  <a:gd name="connsiteY67" fmla="*/ 1571695 h 1832366"/>
                  <a:gd name="connsiteX68" fmla="*/ 1389756 w 1729129"/>
                  <a:gd name="connsiteY68" fmla="*/ 1389661 h 1832366"/>
                  <a:gd name="connsiteX69" fmla="*/ 1499823 w 1729129"/>
                  <a:gd name="connsiteY69" fmla="*/ 1241495 h 1832366"/>
                  <a:gd name="connsiteX70" fmla="*/ 1694556 w 1729129"/>
                  <a:gd name="connsiteY70" fmla="*/ 1194928 h 1832366"/>
                  <a:gd name="connsiteX71" fmla="*/ 1726615 w 1729129"/>
                  <a:gd name="connsiteY71" fmla="*/ 813928 h 1832366"/>
                  <a:gd name="connsiteX72" fmla="*/ 1677623 w 1729129"/>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4149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17529 w 1743830"/>
                  <a:gd name="connsiteY67" fmla="*/ 156250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26723 w 1743830"/>
                  <a:gd name="connsiteY30" fmla="*/ 113989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3830" h="1833262">
                    <a:moveTo>
                      <a:pt x="1677623" y="581095"/>
                    </a:moveTo>
                    <a:cubicBezTo>
                      <a:pt x="1649702" y="542289"/>
                      <a:pt x="1608478" y="602262"/>
                      <a:pt x="1559089" y="581095"/>
                    </a:cubicBezTo>
                    <a:cubicBezTo>
                      <a:pt x="1509700" y="559928"/>
                      <a:pt x="1442672" y="514067"/>
                      <a:pt x="1381289" y="454095"/>
                    </a:cubicBezTo>
                    <a:cubicBezTo>
                      <a:pt x="1319906" y="394123"/>
                      <a:pt x="1262756" y="288994"/>
                      <a:pt x="1190789" y="221261"/>
                    </a:cubicBezTo>
                    <a:cubicBezTo>
                      <a:pt x="1118822" y="153528"/>
                      <a:pt x="1044033" y="84384"/>
                      <a:pt x="949489" y="47695"/>
                    </a:cubicBezTo>
                    <a:cubicBezTo>
                      <a:pt x="854945" y="11006"/>
                      <a:pt x="735001" y="-4516"/>
                      <a:pt x="623523" y="1128"/>
                    </a:cubicBezTo>
                    <a:cubicBezTo>
                      <a:pt x="512045" y="6772"/>
                      <a:pt x="371640" y="36406"/>
                      <a:pt x="280623" y="81561"/>
                    </a:cubicBezTo>
                    <a:cubicBezTo>
                      <a:pt x="189606" y="126716"/>
                      <a:pt x="111995" y="198683"/>
                      <a:pt x="77423" y="272061"/>
                    </a:cubicBezTo>
                    <a:cubicBezTo>
                      <a:pt x="42851" y="345439"/>
                      <a:pt x="52022" y="458328"/>
                      <a:pt x="73189" y="521828"/>
                    </a:cubicBezTo>
                    <a:cubicBezTo>
                      <a:pt x="94356" y="585328"/>
                      <a:pt x="167734" y="639656"/>
                      <a:pt x="204423" y="653061"/>
                    </a:cubicBezTo>
                    <a:cubicBezTo>
                      <a:pt x="241112" y="666466"/>
                      <a:pt x="284856" y="636833"/>
                      <a:pt x="293323" y="602261"/>
                    </a:cubicBezTo>
                    <a:cubicBezTo>
                      <a:pt x="301790" y="567689"/>
                      <a:pt x="250990" y="487256"/>
                      <a:pt x="255223" y="445628"/>
                    </a:cubicBezTo>
                    <a:cubicBezTo>
                      <a:pt x="259456" y="404000"/>
                      <a:pt x="284454" y="393809"/>
                      <a:pt x="318723" y="352495"/>
                    </a:cubicBezTo>
                    <a:cubicBezTo>
                      <a:pt x="352992" y="311181"/>
                      <a:pt x="404797" y="212709"/>
                      <a:pt x="460839" y="197741"/>
                    </a:cubicBezTo>
                    <a:cubicBezTo>
                      <a:pt x="516881" y="182773"/>
                      <a:pt x="601754" y="247477"/>
                      <a:pt x="654973" y="262686"/>
                    </a:cubicBezTo>
                    <a:cubicBezTo>
                      <a:pt x="708192" y="277895"/>
                      <a:pt x="748709" y="262738"/>
                      <a:pt x="780156" y="288995"/>
                    </a:cubicBezTo>
                    <a:cubicBezTo>
                      <a:pt x="811603" y="315252"/>
                      <a:pt x="845067" y="379306"/>
                      <a:pt x="843656" y="420228"/>
                    </a:cubicBezTo>
                    <a:cubicBezTo>
                      <a:pt x="842245" y="461150"/>
                      <a:pt x="806261" y="503484"/>
                      <a:pt x="771689" y="534528"/>
                    </a:cubicBezTo>
                    <a:cubicBezTo>
                      <a:pt x="737117" y="565572"/>
                      <a:pt x="664445" y="593090"/>
                      <a:pt x="636223" y="606495"/>
                    </a:cubicBezTo>
                    <a:cubicBezTo>
                      <a:pt x="608001" y="619900"/>
                      <a:pt x="598828" y="605083"/>
                      <a:pt x="602356" y="614961"/>
                    </a:cubicBezTo>
                    <a:cubicBezTo>
                      <a:pt x="605884" y="624839"/>
                      <a:pt x="621406" y="667878"/>
                      <a:pt x="657389" y="665761"/>
                    </a:cubicBezTo>
                    <a:cubicBezTo>
                      <a:pt x="693372" y="663644"/>
                      <a:pt x="777334" y="629072"/>
                      <a:pt x="818256" y="602261"/>
                    </a:cubicBezTo>
                    <a:cubicBezTo>
                      <a:pt x="859178" y="575450"/>
                      <a:pt x="862706" y="519006"/>
                      <a:pt x="902923" y="504895"/>
                    </a:cubicBezTo>
                    <a:cubicBezTo>
                      <a:pt x="943140" y="490784"/>
                      <a:pt x="1022867" y="495723"/>
                      <a:pt x="1059556" y="517595"/>
                    </a:cubicBezTo>
                    <a:cubicBezTo>
                      <a:pt x="1096245" y="539467"/>
                      <a:pt x="1111062" y="597323"/>
                      <a:pt x="1123056" y="636128"/>
                    </a:cubicBezTo>
                    <a:cubicBezTo>
                      <a:pt x="1135050" y="674933"/>
                      <a:pt x="1109651" y="717973"/>
                      <a:pt x="1131523" y="750428"/>
                    </a:cubicBezTo>
                    <a:cubicBezTo>
                      <a:pt x="1153395" y="782883"/>
                      <a:pt x="1232417" y="797700"/>
                      <a:pt x="1254289" y="830861"/>
                    </a:cubicBezTo>
                    <a:cubicBezTo>
                      <a:pt x="1276161" y="864022"/>
                      <a:pt x="1288861" y="904239"/>
                      <a:pt x="1262756" y="949395"/>
                    </a:cubicBezTo>
                    <a:cubicBezTo>
                      <a:pt x="1236651" y="994551"/>
                      <a:pt x="1139989" y="1050995"/>
                      <a:pt x="1097656" y="1101795"/>
                    </a:cubicBezTo>
                    <a:cubicBezTo>
                      <a:pt x="1055323" y="1152595"/>
                      <a:pt x="1046253" y="1241718"/>
                      <a:pt x="1008756" y="1254195"/>
                    </a:cubicBezTo>
                    <a:cubicBezTo>
                      <a:pt x="971259" y="1266672"/>
                      <a:pt x="903982" y="1208043"/>
                      <a:pt x="872672" y="1176655"/>
                    </a:cubicBezTo>
                    <a:cubicBezTo>
                      <a:pt x="841362" y="1145267"/>
                      <a:pt x="853952" y="1087514"/>
                      <a:pt x="820894" y="1065865"/>
                    </a:cubicBezTo>
                    <a:cubicBezTo>
                      <a:pt x="787836" y="1044216"/>
                      <a:pt x="712157" y="1066173"/>
                      <a:pt x="674323" y="1046761"/>
                    </a:cubicBezTo>
                    <a:cubicBezTo>
                      <a:pt x="636489" y="1027349"/>
                      <a:pt x="619289" y="955039"/>
                      <a:pt x="593889" y="949395"/>
                    </a:cubicBezTo>
                    <a:cubicBezTo>
                      <a:pt x="568489" y="943751"/>
                      <a:pt x="515633" y="992735"/>
                      <a:pt x="521923" y="1012895"/>
                    </a:cubicBezTo>
                    <a:cubicBezTo>
                      <a:pt x="528213" y="1033055"/>
                      <a:pt x="597761" y="1040720"/>
                      <a:pt x="631628" y="1070353"/>
                    </a:cubicBezTo>
                    <a:cubicBezTo>
                      <a:pt x="665495" y="1099986"/>
                      <a:pt x="685552" y="1148766"/>
                      <a:pt x="725123" y="1190695"/>
                    </a:cubicBezTo>
                    <a:cubicBezTo>
                      <a:pt x="764694" y="1232624"/>
                      <a:pt x="826017" y="1299350"/>
                      <a:pt x="869056" y="1321928"/>
                    </a:cubicBezTo>
                    <a:cubicBezTo>
                      <a:pt x="912095" y="1344506"/>
                      <a:pt x="954428" y="1313461"/>
                      <a:pt x="983356" y="1326161"/>
                    </a:cubicBezTo>
                    <a:cubicBezTo>
                      <a:pt x="1012284" y="1338861"/>
                      <a:pt x="1043328" y="1367789"/>
                      <a:pt x="1042623" y="1398128"/>
                    </a:cubicBezTo>
                    <a:cubicBezTo>
                      <a:pt x="1041918" y="1428467"/>
                      <a:pt x="1003817" y="1487734"/>
                      <a:pt x="979123" y="1508195"/>
                    </a:cubicBezTo>
                    <a:cubicBezTo>
                      <a:pt x="954429" y="1528656"/>
                      <a:pt x="921267" y="1525128"/>
                      <a:pt x="894456" y="1520895"/>
                    </a:cubicBezTo>
                    <a:cubicBezTo>
                      <a:pt x="867645" y="1516662"/>
                      <a:pt x="847889" y="1477151"/>
                      <a:pt x="818256" y="1482795"/>
                    </a:cubicBezTo>
                    <a:cubicBezTo>
                      <a:pt x="788623" y="1488439"/>
                      <a:pt x="758989" y="1551233"/>
                      <a:pt x="716656" y="1554761"/>
                    </a:cubicBezTo>
                    <a:cubicBezTo>
                      <a:pt x="674323" y="1558289"/>
                      <a:pt x="596006" y="1542767"/>
                      <a:pt x="564256" y="1503961"/>
                    </a:cubicBezTo>
                    <a:cubicBezTo>
                      <a:pt x="532506" y="1465156"/>
                      <a:pt x="524039" y="1365672"/>
                      <a:pt x="526156" y="1321928"/>
                    </a:cubicBezTo>
                    <a:cubicBezTo>
                      <a:pt x="528273" y="1278184"/>
                      <a:pt x="573428" y="1271128"/>
                      <a:pt x="576956" y="1241495"/>
                    </a:cubicBezTo>
                    <a:cubicBezTo>
                      <a:pt x="580484" y="1211862"/>
                      <a:pt x="560023" y="1154006"/>
                      <a:pt x="547323" y="1144128"/>
                    </a:cubicBezTo>
                    <a:cubicBezTo>
                      <a:pt x="534623" y="1134250"/>
                      <a:pt x="507106" y="1154006"/>
                      <a:pt x="500756" y="1182228"/>
                    </a:cubicBezTo>
                    <a:cubicBezTo>
                      <a:pt x="494406" y="1210450"/>
                      <a:pt x="514867" y="1268306"/>
                      <a:pt x="509223" y="1313461"/>
                    </a:cubicBezTo>
                    <a:cubicBezTo>
                      <a:pt x="503578" y="1358617"/>
                      <a:pt x="468300" y="1418589"/>
                      <a:pt x="466889" y="1453161"/>
                    </a:cubicBezTo>
                    <a:cubicBezTo>
                      <a:pt x="465478" y="1487733"/>
                      <a:pt x="505695" y="1499023"/>
                      <a:pt x="500756" y="1520895"/>
                    </a:cubicBezTo>
                    <a:cubicBezTo>
                      <a:pt x="495817" y="1542767"/>
                      <a:pt x="461245" y="1580867"/>
                      <a:pt x="437256" y="1584395"/>
                    </a:cubicBezTo>
                    <a:cubicBezTo>
                      <a:pt x="413267" y="1587923"/>
                      <a:pt x="384340" y="1552644"/>
                      <a:pt x="356823" y="1542061"/>
                    </a:cubicBezTo>
                    <a:cubicBezTo>
                      <a:pt x="329306" y="1531478"/>
                      <a:pt x="286973" y="1542062"/>
                      <a:pt x="272156" y="1520895"/>
                    </a:cubicBezTo>
                    <a:cubicBezTo>
                      <a:pt x="257339" y="1499728"/>
                      <a:pt x="279917" y="1448222"/>
                      <a:pt x="267923" y="1415061"/>
                    </a:cubicBezTo>
                    <a:cubicBezTo>
                      <a:pt x="255929" y="1381900"/>
                      <a:pt x="203011" y="1360734"/>
                      <a:pt x="200189" y="1321928"/>
                    </a:cubicBezTo>
                    <a:cubicBezTo>
                      <a:pt x="197367" y="1283122"/>
                      <a:pt x="246756" y="1211156"/>
                      <a:pt x="250989" y="1182228"/>
                    </a:cubicBezTo>
                    <a:cubicBezTo>
                      <a:pt x="255222" y="1153300"/>
                      <a:pt x="250989" y="1151183"/>
                      <a:pt x="225589" y="1148361"/>
                    </a:cubicBezTo>
                    <a:cubicBezTo>
                      <a:pt x="200189" y="1145539"/>
                      <a:pt x="131750" y="1150478"/>
                      <a:pt x="98589" y="1165295"/>
                    </a:cubicBezTo>
                    <a:cubicBezTo>
                      <a:pt x="65428" y="1180112"/>
                      <a:pt x="42851" y="1199867"/>
                      <a:pt x="26623" y="1237261"/>
                    </a:cubicBezTo>
                    <a:cubicBezTo>
                      <a:pt x="10395" y="1274655"/>
                      <a:pt x="-4421" y="1333217"/>
                      <a:pt x="1223" y="1389661"/>
                    </a:cubicBezTo>
                    <a:cubicBezTo>
                      <a:pt x="6867" y="1446105"/>
                      <a:pt x="19567" y="1521600"/>
                      <a:pt x="60489" y="1575928"/>
                    </a:cubicBezTo>
                    <a:cubicBezTo>
                      <a:pt x="101411" y="1630256"/>
                      <a:pt x="183256" y="1677528"/>
                      <a:pt x="246756" y="1715628"/>
                    </a:cubicBezTo>
                    <a:cubicBezTo>
                      <a:pt x="310256" y="1753728"/>
                      <a:pt x="366700" y="1785478"/>
                      <a:pt x="441489" y="1804528"/>
                    </a:cubicBezTo>
                    <a:cubicBezTo>
                      <a:pt x="516278" y="1823578"/>
                      <a:pt x="605015" y="1840692"/>
                      <a:pt x="695489" y="1829928"/>
                    </a:cubicBezTo>
                    <a:cubicBezTo>
                      <a:pt x="785963" y="1819164"/>
                      <a:pt x="897328" y="1784514"/>
                      <a:pt x="984335" y="1739943"/>
                    </a:cubicBezTo>
                    <a:cubicBezTo>
                      <a:pt x="1071342" y="1695373"/>
                      <a:pt x="1153788" y="1626246"/>
                      <a:pt x="1217529" y="1562505"/>
                    </a:cubicBezTo>
                    <a:cubicBezTo>
                      <a:pt x="1281270" y="1498764"/>
                      <a:pt x="1318200" y="1412529"/>
                      <a:pt x="1366781" y="1357496"/>
                    </a:cubicBezTo>
                    <a:cubicBezTo>
                      <a:pt x="1415362" y="1302463"/>
                      <a:pt x="1449789" y="1264761"/>
                      <a:pt x="1509013" y="1232305"/>
                    </a:cubicBezTo>
                    <a:cubicBezTo>
                      <a:pt x="1568237" y="1199849"/>
                      <a:pt x="1680498" y="1234024"/>
                      <a:pt x="1722126" y="1162763"/>
                    </a:cubicBezTo>
                    <a:cubicBezTo>
                      <a:pt x="1763754" y="1091502"/>
                      <a:pt x="1734032" y="910873"/>
                      <a:pt x="1726615" y="813928"/>
                    </a:cubicBezTo>
                    <a:cubicBezTo>
                      <a:pt x="1719198" y="716983"/>
                      <a:pt x="1705544" y="619901"/>
                      <a:pt x="1677623" y="581095"/>
                    </a:cubicBezTo>
                    <a:close/>
                  </a:path>
                </a:pathLst>
              </a:custGeom>
              <a:solidFill>
                <a:srgbClr val="FDB338">
                  <a:lumMod val="20000"/>
                  <a:lumOff val="80000"/>
                </a:srgbClr>
              </a:solidFill>
              <a:ln w="19050">
                <a:solidFill>
                  <a:srgbClr val="00823B"/>
                </a:solidFill>
                <a:prstDash val="sysDot"/>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00" name="Group 999">
                <a:extLst>
                  <a:ext uri="{FF2B5EF4-FFF2-40B4-BE49-F238E27FC236}">
                    <a16:creationId xmlns:a16="http://schemas.microsoft.com/office/drawing/2014/main" id="{FAB8159B-D23F-A383-40F0-68638067A529}"/>
                  </a:ext>
                </a:extLst>
              </p:cNvPr>
              <p:cNvGrpSpPr/>
              <p:nvPr/>
            </p:nvGrpSpPr>
            <p:grpSpPr>
              <a:xfrm>
                <a:off x="9694278" y="3301690"/>
                <a:ext cx="1679098" cy="840883"/>
                <a:chOff x="9185562" y="3375223"/>
                <a:chExt cx="1679098" cy="840883"/>
              </a:xfrm>
            </p:grpSpPr>
            <p:grpSp>
              <p:nvGrpSpPr>
                <p:cNvPr id="1508" name="Group 1507">
                  <a:extLst>
                    <a:ext uri="{FF2B5EF4-FFF2-40B4-BE49-F238E27FC236}">
                      <a16:creationId xmlns:a16="http://schemas.microsoft.com/office/drawing/2014/main" id="{92E68D04-98C3-8EE0-9BF0-6D089824627C}"/>
                    </a:ext>
                  </a:extLst>
                </p:cNvPr>
                <p:cNvGrpSpPr/>
                <p:nvPr/>
              </p:nvGrpSpPr>
              <p:grpSpPr>
                <a:xfrm>
                  <a:off x="10595983" y="4061326"/>
                  <a:ext cx="263253" cy="154780"/>
                  <a:chOff x="10595983" y="4061326"/>
                  <a:chExt cx="263253" cy="154780"/>
                </a:xfrm>
              </p:grpSpPr>
              <p:sp>
                <p:nvSpPr>
                  <p:cNvPr id="1520" name="Rectangle 1519">
                    <a:extLst>
                      <a:ext uri="{FF2B5EF4-FFF2-40B4-BE49-F238E27FC236}">
                        <a16:creationId xmlns:a16="http://schemas.microsoft.com/office/drawing/2014/main" id="{76F19A20-D830-FAAD-0794-13F653E71770}"/>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21" name="Rectangle 1520">
                    <a:extLst>
                      <a:ext uri="{FF2B5EF4-FFF2-40B4-BE49-F238E27FC236}">
                        <a16:creationId xmlns:a16="http://schemas.microsoft.com/office/drawing/2014/main" id="{23E69B68-03D8-6345-E6B8-DBD89020CA9E}"/>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22" name="Rectangle 1521">
                    <a:extLst>
                      <a:ext uri="{FF2B5EF4-FFF2-40B4-BE49-F238E27FC236}">
                        <a16:creationId xmlns:a16="http://schemas.microsoft.com/office/drawing/2014/main" id="{8612B1E6-6EBF-4951-F348-322ABEC43FED}"/>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23" name="Rectangle 1522">
                    <a:extLst>
                      <a:ext uri="{FF2B5EF4-FFF2-40B4-BE49-F238E27FC236}">
                        <a16:creationId xmlns:a16="http://schemas.microsoft.com/office/drawing/2014/main" id="{75D46A62-20D1-CED8-8597-5242051D4A78}"/>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24" name="Rectangle 1523">
                    <a:extLst>
                      <a:ext uri="{FF2B5EF4-FFF2-40B4-BE49-F238E27FC236}">
                        <a16:creationId xmlns:a16="http://schemas.microsoft.com/office/drawing/2014/main" id="{563B889E-6DF4-DEB9-14E2-EDA30F5BF0DF}"/>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509" name="Group 1508">
                  <a:extLst>
                    <a:ext uri="{FF2B5EF4-FFF2-40B4-BE49-F238E27FC236}">
                      <a16:creationId xmlns:a16="http://schemas.microsoft.com/office/drawing/2014/main" id="{9C1BAA51-151B-660E-8B8E-1816BCBAC5BB}"/>
                    </a:ext>
                  </a:extLst>
                </p:cNvPr>
                <p:cNvGrpSpPr/>
                <p:nvPr/>
              </p:nvGrpSpPr>
              <p:grpSpPr>
                <a:xfrm>
                  <a:off x="9185562" y="3375223"/>
                  <a:ext cx="1679098" cy="810532"/>
                  <a:chOff x="9185562" y="3375223"/>
                  <a:chExt cx="1679098" cy="810532"/>
                </a:xfrm>
              </p:grpSpPr>
              <p:sp>
                <p:nvSpPr>
                  <p:cNvPr id="1510" name="Freeform: Shape 1509">
                    <a:extLst>
                      <a:ext uri="{FF2B5EF4-FFF2-40B4-BE49-F238E27FC236}">
                        <a16:creationId xmlns:a16="http://schemas.microsoft.com/office/drawing/2014/main" id="{E72669B4-8A23-78D7-33B2-6AB5BBADB019}"/>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1" name="Oval 1510">
                    <a:extLst>
                      <a:ext uri="{FF2B5EF4-FFF2-40B4-BE49-F238E27FC236}">
                        <a16:creationId xmlns:a16="http://schemas.microsoft.com/office/drawing/2014/main" id="{42E4F263-90D2-70AD-B778-43EDA6C6D960}"/>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2" name="Oval 1511">
                    <a:extLst>
                      <a:ext uri="{FF2B5EF4-FFF2-40B4-BE49-F238E27FC236}">
                        <a16:creationId xmlns:a16="http://schemas.microsoft.com/office/drawing/2014/main" id="{88390368-B543-C6B3-B4AA-58C3C74EAA9F}"/>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3" name="Oval 1512">
                    <a:extLst>
                      <a:ext uri="{FF2B5EF4-FFF2-40B4-BE49-F238E27FC236}">
                        <a16:creationId xmlns:a16="http://schemas.microsoft.com/office/drawing/2014/main" id="{819BBEB9-A383-535B-7695-2C6FAA58907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4" name="Oval 1513">
                    <a:extLst>
                      <a:ext uri="{FF2B5EF4-FFF2-40B4-BE49-F238E27FC236}">
                        <a16:creationId xmlns:a16="http://schemas.microsoft.com/office/drawing/2014/main" id="{744F428A-801B-0BA1-FE05-AD2775EAB12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5" name="Oval 1514">
                    <a:extLst>
                      <a:ext uri="{FF2B5EF4-FFF2-40B4-BE49-F238E27FC236}">
                        <a16:creationId xmlns:a16="http://schemas.microsoft.com/office/drawing/2014/main" id="{9149A5FD-7372-AF4B-5DBA-C73E940403B4}"/>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6" name="Oval 1515">
                    <a:extLst>
                      <a:ext uri="{FF2B5EF4-FFF2-40B4-BE49-F238E27FC236}">
                        <a16:creationId xmlns:a16="http://schemas.microsoft.com/office/drawing/2014/main" id="{DE23C6F7-A6B2-49A4-AA4D-4FCF058E331D}"/>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17" name="Oval 1516">
                    <a:extLst>
                      <a:ext uri="{FF2B5EF4-FFF2-40B4-BE49-F238E27FC236}">
                        <a16:creationId xmlns:a16="http://schemas.microsoft.com/office/drawing/2014/main" id="{30B7748C-3734-B27F-171F-91806F6D8A9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cxnSp>
                <p:nvCxnSpPr>
                  <p:cNvPr id="1518" name="Straight Connector 1517">
                    <a:extLst>
                      <a:ext uri="{FF2B5EF4-FFF2-40B4-BE49-F238E27FC236}">
                        <a16:creationId xmlns:a16="http://schemas.microsoft.com/office/drawing/2014/main" id="{BB6C7A03-1516-4493-9D29-5B36C4893B45}"/>
                      </a:ext>
                    </a:extLst>
                  </p:cNvPr>
                  <p:cNvCxnSpPr>
                    <a:cxnSpLocks/>
                    <a:stCxn id="1510" idx="28"/>
                    <a:endCxn id="1510"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19" name="Straight Connector 1518">
                    <a:extLst>
                      <a:ext uri="{FF2B5EF4-FFF2-40B4-BE49-F238E27FC236}">
                        <a16:creationId xmlns:a16="http://schemas.microsoft.com/office/drawing/2014/main" id="{B1484300-BD06-7382-08B8-FBB0ED2F0810}"/>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grpSp>
            <p:nvGrpSpPr>
              <p:cNvPr id="1001" name="Group 1000">
                <a:extLst>
                  <a:ext uri="{FF2B5EF4-FFF2-40B4-BE49-F238E27FC236}">
                    <a16:creationId xmlns:a16="http://schemas.microsoft.com/office/drawing/2014/main" id="{1384AE70-758A-4AFB-0F8E-CE053B6065BF}"/>
                  </a:ext>
                </a:extLst>
              </p:cNvPr>
              <p:cNvGrpSpPr/>
              <p:nvPr/>
            </p:nvGrpSpPr>
            <p:grpSpPr>
              <a:xfrm flipV="1">
                <a:off x="9652109" y="4228687"/>
                <a:ext cx="1748974" cy="907716"/>
                <a:chOff x="9185562" y="3375223"/>
                <a:chExt cx="1679098" cy="840883"/>
              </a:xfrm>
            </p:grpSpPr>
            <p:grpSp>
              <p:nvGrpSpPr>
                <p:cNvPr id="1491" name="Group 1490">
                  <a:extLst>
                    <a:ext uri="{FF2B5EF4-FFF2-40B4-BE49-F238E27FC236}">
                      <a16:creationId xmlns:a16="http://schemas.microsoft.com/office/drawing/2014/main" id="{7A5BACB0-6553-672C-263F-58CC2BFB26D8}"/>
                    </a:ext>
                  </a:extLst>
                </p:cNvPr>
                <p:cNvGrpSpPr/>
                <p:nvPr/>
              </p:nvGrpSpPr>
              <p:grpSpPr>
                <a:xfrm>
                  <a:off x="10595983" y="4061326"/>
                  <a:ext cx="263253" cy="154780"/>
                  <a:chOff x="10595983" y="4061326"/>
                  <a:chExt cx="263253" cy="154780"/>
                </a:xfrm>
              </p:grpSpPr>
              <p:sp>
                <p:nvSpPr>
                  <p:cNvPr id="1503" name="Rectangle 1502">
                    <a:extLst>
                      <a:ext uri="{FF2B5EF4-FFF2-40B4-BE49-F238E27FC236}">
                        <a16:creationId xmlns:a16="http://schemas.microsoft.com/office/drawing/2014/main" id="{8188515E-D6D9-9270-891A-0EF6CA336FE7}"/>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04" name="Rectangle 1503">
                    <a:extLst>
                      <a:ext uri="{FF2B5EF4-FFF2-40B4-BE49-F238E27FC236}">
                        <a16:creationId xmlns:a16="http://schemas.microsoft.com/office/drawing/2014/main" id="{0E5B0CC0-2B72-CEAB-685A-E09FAA8FFBE1}"/>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05" name="Rectangle 1504">
                    <a:extLst>
                      <a:ext uri="{FF2B5EF4-FFF2-40B4-BE49-F238E27FC236}">
                        <a16:creationId xmlns:a16="http://schemas.microsoft.com/office/drawing/2014/main" id="{AB26B3F9-8403-DE2A-654B-6D41E4113735}"/>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06" name="Rectangle 1505">
                    <a:extLst>
                      <a:ext uri="{FF2B5EF4-FFF2-40B4-BE49-F238E27FC236}">
                        <a16:creationId xmlns:a16="http://schemas.microsoft.com/office/drawing/2014/main" id="{714E9214-51C5-5751-1AE3-0D427750D295}"/>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07" name="Rectangle 1506">
                    <a:extLst>
                      <a:ext uri="{FF2B5EF4-FFF2-40B4-BE49-F238E27FC236}">
                        <a16:creationId xmlns:a16="http://schemas.microsoft.com/office/drawing/2014/main" id="{79C9A34E-7463-7DBA-9908-721A943890B2}"/>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92" name="Group 1491">
                  <a:extLst>
                    <a:ext uri="{FF2B5EF4-FFF2-40B4-BE49-F238E27FC236}">
                      <a16:creationId xmlns:a16="http://schemas.microsoft.com/office/drawing/2014/main" id="{5717B197-C0ED-D0DD-70D9-CCCA0FFF2F8A}"/>
                    </a:ext>
                  </a:extLst>
                </p:cNvPr>
                <p:cNvGrpSpPr/>
                <p:nvPr/>
              </p:nvGrpSpPr>
              <p:grpSpPr>
                <a:xfrm>
                  <a:off x="9185562" y="3375223"/>
                  <a:ext cx="1679098" cy="810532"/>
                  <a:chOff x="9185562" y="3375223"/>
                  <a:chExt cx="1679098" cy="810532"/>
                </a:xfrm>
              </p:grpSpPr>
              <p:sp>
                <p:nvSpPr>
                  <p:cNvPr id="1493" name="Freeform: Shape 1492">
                    <a:extLst>
                      <a:ext uri="{FF2B5EF4-FFF2-40B4-BE49-F238E27FC236}">
                        <a16:creationId xmlns:a16="http://schemas.microsoft.com/office/drawing/2014/main" id="{22CA0198-412B-B5E0-97A3-E19DDD121AAC}"/>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4" name="Oval 1493">
                    <a:extLst>
                      <a:ext uri="{FF2B5EF4-FFF2-40B4-BE49-F238E27FC236}">
                        <a16:creationId xmlns:a16="http://schemas.microsoft.com/office/drawing/2014/main" id="{86ADFD5A-37A7-C498-9CE7-AE25432CDEEB}"/>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5" name="Oval 1494">
                    <a:extLst>
                      <a:ext uri="{FF2B5EF4-FFF2-40B4-BE49-F238E27FC236}">
                        <a16:creationId xmlns:a16="http://schemas.microsoft.com/office/drawing/2014/main" id="{CA119B74-1B35-FFA8-A3AF-CC42477D024E}"/>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6" name="Oval 1495">
                    <a:extLst>
                      <a:ext uri="{FF2B5EF4-FFF2-40B4-BE49-F238E27FC236}">
                        <a16:creationId xmlns:a16="http://schemas.microsoft.com/office/drawing/2014/main" id="{D0A44B17-5B83-0974-5050-379DB7FF49E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7" name="Oval 1496">
                    <a:extLst>
                      <a:ext uri="{FF2B5EF4-FFF2-40B4-BE49-F238E27FC236}">
                        <a16:creationId xmlns:a16="http://schemas.microsoft.com/office/drawing/2014/main" id="{C0F62905-6E48-E4FE-CC75-E22A6AEE8EB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8" name="Oval 1497">
                    <a:extLst>
                      <a:ext uri="{FF2B5EF4-FFF2-40B4-BE49-F238E27FC236}">
                        <a16:creationId xmlns:a16="http://schemas.microsoft.com/office/drawing/2014/main" id="{E0F5C382-8698-88BB-16B8-B8FDAFCFCE5B}"/>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99" name="Oval 1498">
                    <a:extLst>
                      <a:ext uri="{FF2B5EF4-FFF2-40B4-BE49-F238E27FC236}">
                        <a16:creationId xmlns:a16="http://schemas.microsoft.com/office/drawing/2014/main" id="{6D987578-1E2A-8323-F001-A730F0B30EF2}"/>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500" name="Oval 1499">
                    <a:extLst>
                      <a:ext uri="{FF2B5EF4-FFF2-40B4-BE49-F238E27FC236}">
                        <a16:creationId xmlns:a16="http://schemas.microsoft.com/office/drawing/2014/main" id="{5D12E02D-512D-4B49-CA29-C28149A96CB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cxnSp>
                <p:nvCxnSpPr>
                  <p:cNvPr id="1501" name="Straight Connector 1500">
                    <a:extLst>
                      <a:ext uri="{FF2B5EF4-FFF2-40B4-BE49-F238E27FC236}">
                        <a16:creationId xmlns:a16="http://schemas.microsoft.com/office/drawing/2014/main" id="{E784DB38-424C-7D71-EDB5-E3178E958955}"/>
                      </a:ext>
                    </a:extLst>
                  </p:cNvPr>
                  <p:cNvCxnSpPr>
                    <a:cxnSpLocks/>
                    <a:stCxn id="1493" idx="28"/>
                    <a:endCxn id="1493"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02" name="Straight Connector 1501">
                    <a:extLst>
                      <a:ext uri="{FF2B5EF4-FFF2-40B4-BE49-F238E27FC236}">
                        <a16:creationId xmlns:a16="http://schemas.microsoft.com/office/drawing/2014/main" id="{B538011C-3B96-D725-1D05-45D462E85188}"/>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sp>
            <p:nvSpPr>
              <p:cNvPr id="1002" name="Freeform: Shape 1001">
                <a:extLst>
                  <a:ext uri="{FF2B5EF4-FFF2-40B4-BE49-F238E27FC236}">
                    <a16:creationId xmlns:a16="http://schemas.microsoft.com/office/drawing/2014/main" id="{5C506F22-329C-BE1F-EEE9-2F1BD45F24DE}"/>
                  </a:ext>
                </a:extLst>
              </p:cNvPr>
              <p:cNvSpPr/>
              <p:nvPr/>
            </p:nvSpPr>
            <p:spPr bwMode="auto">
              <a:xfrm>
                <a:off x="9982761" y="3639532"/>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03" name="Freeform: Shape 1002">
                <a:extLst>
                  <a:ext uri="{FF2B5EF4-FFF2-40B4-BE49-F238E27FC236}">
                    <a16:creationId xmlns:a16="http://schemas.microsoft.com/office/drawing/2014/main" id="{7D63A49B-74E5-8E6A-4579-3F37257D983A}"/>
                  </a:ext>
                </a:extLst>
              </p:cNvPr>
              <p:cNvSpPr/>
              <p:nvPr/>
            </p:nvSpPr>
            <p:spPr bwMode="auto">
              <a:xfrm rot="2899284">
                <a:off x="10245397" y="4173508"/>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04" name="Oval 1003">
                <a:extLst>
                  <a:ext uri="{FF2B5EF4-FFF2-40B4-BE49-F238E27FC236}">
                    <a16:creationId xmlns:a16="http://schemas.microsoft.com/office/drawing/2014/main" id="{AD8D6AEA-2357-DCB4-832B-23F21C2239D6}"/>
                  </a:ext>
                </a:extLst>
              </p:cNvPr>
              <p:cNvSpPr/>
              <p:nvPr/>
            </p:nvSpPr>
            <p:spPr bwMode="auto">
              <a:xfrm>
                <a:off x="10522092" y="3879704"/>
                <a:ext cx="2066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05" name="Oval 1004">
                <a:extLst>
                  <a:ext uri="{FF2B5EF4-FFF2-40B4-BE49-F238E27FC236}">
                    <a16:creationId xmlns:a16="http://schemas.microsoft.com/office/drawing/2014/main" id="{A4DD09E5-0301-2299-1B7B-1FBDD7E9A860}"/>
                  </a:ext>
                </a:extLst>
              </p:cNvPr>
              <p:cNvSpPr/>
              <p:nvPr/>
            </p:nvSpPr>
            <p:spPr bwMode="auto">
              <a:xfrm>
                <a:off x="9924061" y="4493655"/>
                <a:ext cx="1759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06" name="Oval 1337">
                <a:extLst>
                  <a:ext uri="{FF2B5EF4-FFF2-40B4-BE49-F238E27FC236}">
                    <a16:creationId xmlns:a16="http://schemas.microsoft.com/office/drawing/2014/main" id="{C8C0EF32-BC45-86F7-E3DA-B80406BF4F8A}"/>
                  </a:ext>
                </a:extLst>
              </p:cNvPr>
              <p:cNvSpPr/>
              <p:nvPr/>
            </p:nvSpPr>
            <p:spPr bwMode="auto">
              <a:xfrm>
                <a:off x="10228485" y="4577016"/>
                <a:ext cx="169303" cy="226120"/>
              </a:xfrm>
              <a:custGeom>
                <a:avLst/>
                <a:gdLst>
                  <a:gd name="connsiteX0" fmla="*/ 0 w 186263"/>
                  <a:gd name="connsiteY0" fmla="*/ 117228 h 234456"/>
                  <a:gd name="connsiteX1" fmla="*/ 93132 w 186263"/>
                  <a:gd name="connsiteY1" fmla="*/ 0 h 234456"/>
                  <a:gd name="connsiteX2" fmla="*/ 186264 w 186263"/>
                  <a:gd name="connsiteY2" fmla="*/ 117228 h 234456"/>
                  <a:gd name="connsiteX3" fmla="*/ 93132 w 186263"/>
                  <a:gd name="connsiteY3" fmla="*/ 234456 h 234456"/>
                  <a:gd name="connsiteX4" fmla="*/ 0 w 186263"/>
                  <a:gd name="connsiteY4" fmla="*/ 117228 h 234456"/>
                  <a:gd name="connsiteX0" fmla="*/ 0 w 163289"/>
                  <a:gd name="connsiteY0" fmla="*/ 117236 h 234472"/>
                  <a:gd name="connsiteX1" fmla="*/ 93132 w 163289"/>
                  <a:gd name="connsiteY1" fmla="*/ 8 h 234472"/>
                  <a:gd name="connsiteX2" fmla="*/ 163289 w 163289"/>
                  <a:gd name="connsiteY2" fmla="*/ 112641 h 234472"/>
                  <a:gd name="connsiteX3" fmla="*/ 93132 w 163289"/>
                  <a:gd name="connsiteY3" fmla="*/ 234464 h 234472"/>
                  <a:gd name="connsiteX4" fmla="*/ 0 w 163289"/>
                  <a:gd name="connsiteY4" fmla="*/ 117236 h 234472"/>
                  <a:gd name="connsiteX0" fmla="*/ 0 w 163289"/>
                  <a:gd name="connsiteY0" fmla="*/ 117236 h 235514"/>
                  <a:gd name="connsiteX1" fmla="*/ 93132 w 163289"/>
                  <a:gd name="connsiteY1" fmla="*/ 8 h 235514"/>
                  <a:gd name="connsiteX2" fmla="*/ 163289 w 163289"/>
                  <a:gd name="connsiteY2" fmla="*/ 112641 h 235514"/>
                  <a:gd name="connsiteX3" fmla="*/ 93132 w 163289"/>
                  <a:gd name="connsiteY3" fmla="*/ 234464 h 235514"/>
                  <a:gd name="connsiteX4" fmla="*/ 0 w 163289"/>
                  <a:gd name="connsiteY4" fmla="*/ 117236 h 235514"/>
                  <a:gd name="connsiteX0" fmla="*/ 286 w 168794"/>
                  <a:gd name="connsiteY0" fmla="*/ 117236 h 226120"/>
                  <a:gd name="connsiteX1" fmla="*/ 93418 w 168794"/>
                  <a:gd name="connsiteY1" fmla="*/ 8 h 226120"/>
                  <a:gd name="connsiteX2" fmla="*/ 163575 w 168794"/>
                  <a:gd name="connsiteY2" fmla="*/ 112641 h 226120"/>
                  <a:gd name="connsiteX3" fmla="*/ 125583 w 168794"/>
                  <a:gd name="connsiteY3" fmla="*/ 225274 h 226120"/>
                  <a:gd name="connsiteX4" fmla="*/ 286 w 168794"/>
                  <a:gd name="connsiteY4" fmla="*/ 117236 h 226120"/>
                  <a:gd name="connsiteX0" fmla="*/ 795 w 169303"/>
                  <a:gd name="connsiteY0" fmla="*/ 117236 h 226120"/>
                  <a:gd name="connsiteX1" fmla="*/ 93927 w 169303"/>
                  <a:gd name="connsiteY1" fmla="*/ 8 h 226120"/>
                  <a:gd name="connsiteX2" fmla="*/ 164084 w 169303"/>
                  <a:gd name="connsiteY2" fmla="*/ 112641 h 226120"/>
                  <a:gd name="connsiteX3" fmla="*/ 126092 w 169303"/>
                  <a:gd name="connsiteY3" fmla="*/ 225274 h 226120"/>
                  <a:gd name="connsiteX4" fmla="*/ 795 w 169303"/>
                  <a:gd name="connsiteY4" fmla="*/ 117236 h 226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3" h="226120">
                    <a:moveTo>
                      <a:pt x="795" y="117236"/>
                    </a:moveTo>
                    <a:cubicBezTo>
                      <a:pt x="-4566" y="79692"/>
                      <a:pt x="16167" y="774"/>
                      <a:pt x="93927" y="8"/>
                    </a:cubicBezTo>
                    <a:cubicBezTo>
                      <a:pt x="171687" y="-758"/>
                      <a:pt x="164084" y="47898"/>
                      <a:pt x="164084" y="112641"/>
                    </a:cubicBezTo>
                    <a:cubicBezTo>
                      <a:pt x="164084" y="177384"/>
                      <a:pt x="190067" y="215318"/>
                      <a:pt x="126092" y="225274"/>
                    </a:cubicBezTo>
                    <a:cubicBezTo>
                      <a:pt x="62117" y="235230"/>
                      <a:pt x="6156" y="154780"/>
                      <a:pt x="795" y="117236"/>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07" name="Group 1006">
                <a:extLst>
                  <a:ext uri="{FF2B5EF4-FFF2-40B4-BE49-F238E27FC236}">
                    <a16:creationId xmlns:a16="http://schemas.microsoft.com/office/drawing/2014/main" id="{4B5AE7BB-3C3D-BFD5-468A-7FEA95E9148C}"/>
                  </a:ext>
                </a:extLst>
              </p:cNvPr>
              <p:cNvGrpSpPr/>
              <p:nvPr/>
            </p:nvGrpSpPr>
            <p:grpSpPr>
              <a:xfrm>
                <a:off x="9229581" y="3519368"/>
                <a:ext cx="1147474" cy="1222769"/>
                <a:chOff x="8718929" y="3574182"/>
                <a:chExt cx="1147474" cy="1222769"/>
              </a:xfrm>
            </p:grpSpPr>
            <p:grpSp>
              <p:nvGrpSpPr>
                <p:cNvPr id="1447" name="Group 1446">
                  <a:extLst>
                    <a:ext uri="{FF2B5EF4-FFF2-40B4-BE49-F238E27FC236}">
                      <a16:creationId xmlns:a16="http://schemas.microsoft.com/office/drawing/2014/main" id="{6981F9F0-B912-67BC-C339-0A98EC0D6351}"/>
                    </a:ext>
                  </a:extLst>
                </p:cNvPr>
                <p:cNvGrpSpPr/>
                <p:nvPr/>
              </p:nvGrpSpPr>
              <p:grpSpPr>
                <a:xfrm>
                  <a:off x="8877296" y="3591857"/>
                  <a:ext cx="989107" cy="1092908"/>
                  <a:chOff x="8877296" y="3591857"/>
                  <a:chExt cx="989107" cy="1092908"/>
                </a:xfrm>
              </p:grpSpPr>
              <p:sp>
                <p:nvSpPr>
                  <p:cNvPr id="1481" name="Freeform: Shape 1480">
                    <a:extLst>
                      <a:ext uri="{FF2B5EF4-FFF2-40B4-BE49-F238E27FC236}">
                        <a16:creationId xmlns:a16="http://schemas.microsoft.com/office/drawing/2014/main" id="{DDF5D781-350B-8854-1904-CFC9B77F608B}"/>
                      </a:ext>
                    </a:extLst>
                  </p:cNvPr>
                  <p:cNvSpPr/>
                  <p:nvPr/>
                </p:nvSpPr>
                <p:spPr bwMode="auto">
                  <a:xfrm>
                    <a:off x="8944340" y="4041368"/>
                    <a:ext cx="63135" cy="328453"/>
                  </a:xfrm>
                  <a:custGeom>
                    <a:avLst/>
                    <a:gdLst>
                      <a:gd name="connsiteX0" fmla="*/ 32165 w 51869"/>
                      <a:gd name="connsiteY0" fmla="*/ 0 h 280293"/>
                      <a:gd name="connsiteX1" fmla="*/ 50545 w 51869"/>
                      <a:gd name="connsiteY1" fmla="*/ 124064 h 280293"/>
                      <a:gd name="connsiteX2" fmla="*/ 0 w 51869"/>
                      <a:gd name="connsiteY2" fmla="*/ 280293 h 280293"/>
                    </a:gdLst>
                    <a:ahLst/>
                    <a:cxnLst>
                      <a:cxn ang="0">
                        <a:pos x="connsiteX0" y="connsiteY0"/>
                      </a:cxn>
                      <a:cxn ang="0">
                        <a:pos x="connsiteX1" y="connsiteY1"/>
                      </a:cxn>
                      <a:cxn ang="0">
                        <a:pos x="connsiteX2" y="connsiteY2"/>
                      </a:cxn>
                    </a:cxnLst>
                    <a:rect l="l" t="t" r="r" b="b"/>
                    <a:pathLst>
                      <a:path w="51869" h="280293">
                        <a:moveTo>
                          <a:pt x="32165" y="0"/>
                        </a:moveTo>
                        <a:cubicBezTo>
                          <a:pt x="44035" y="38674"/>
                          <a:pt x="55906" y="77349"/>
                          <a:pt x="50545" y="124064"/>
                        </a:cubicBezTo>
                        <a:cubicBezTo>
                          <a:pt x="45184" y="170779"/>
                          <a:pt x="22592" y="225536"/>
                          <a:pt x="0" y="280293"/>
                        </a:cubicBezTo>
                      </a:path>
                    </a:pathLst>
                  </a:custGeom>
                  <a:noFill/>
                  <a:ln w="19050">
                    <a:solidFill>
                      <a:srgbClr val="4DA1BB"/>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1482" name="Freeform: Shape 1481">
                    <a:extLst>
                      <a:ext uri="{FF2B5EF4-FFF2-40B4-BE49-F238E27FC236}">
                        <a16:creationId xmlns:a16="http://schemas.microsoft.com/office/drawing/2014/main" id="{C3B1E556-E127-9EB8-D70D-9CBC215BCEA6}"/>
                      </a:ext>
                    </a:extLst>
                  </p:cNvPr>
                  <p:cNvSpPr/>
                  <p:nvPr/>
                </p:nvSpPr>
                <p:spPr bwMode="auto">
                  <a:xfrm>
                    <a:off x="9189950" y="4204402"/>
                    <a:ext cx="4595" cy="73520"/>
                  </a:xfrm>
                  <a:custGeom>
                    <a:avLst/>
                    <a:gdLst>
                      <a:gd name="connsiteX0" fmla="*/ 0 w 4595"/>
                      <a:gd name="connsiteY0" fmla="*/ 0 h 73520"/>
                      <a:gd name="connsiteX1" fmla="*/ 4595 w 4595"/>
                      <a:gd name="connsiteY1" fmla="*/ 73520 h 73520"/>
                      <a:gd name="connsiteX2" fmla="*/ 4595 w 4595"/>
                      <a:gd name="connsiteY2" fmla="*/ 73520 h 73520"/>
                    </a:gdLst>
                    <a:ahLst/>
                    <a:cxnLst>
                      <a:cxn ang="0">
                        <a:pos x="connsiteX0" y="connsiteY0"/>
                      </a:cxn>
                      <a:cxn ang="0">
                        <a:pos x="connsiteX1" y="connsiteY1"/>
                      </a:cxn>
                      <a:cxn ang="0">
                        <a:pos x="connsiteX2" y="connsiteY2"/>
                      </a:cxn>
                    </a:cxnLst>
                    <a:rect l="l" t="t" r="r" b="b"/>
                    <a:pathLst>
                      <a:path w="4595" h="73520">
                        <a:moveTo>
                          <a:pt x="0" y="0"/>
                        </a:moveTo>
                        <a:lnTo>
                          <a:pt x="4595" y="73520"/>
                        </a:lnTo>
                        <a:lnTo>
                          <a:pt x="4595" y="73520"/>
                        </a:lnTo>
                      </a:path>
                    </a:pathLst>
                  </a:custGeom>
                  <a:noFill/>
                  <a:ln w="19050">
                    <a:solidFill>
                      <a:srgbClr val="4DA1BB"/>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1483" name="Straight Connector 1482">
                    <a:extLst>
                      <a:ext uri="{FF2B5EF4-FFF2-40B4-BE49-F238E27FC236}">
                        <a16:creationId xmlns:a16="http://schemas.microsoft.com/office/drawing/2014/main" id="{2CC7F420-0D16-E5C3-1B1F-9CFBA3C9EFF1}"/>
                      </a:ext>
                    </a:extLst>
                  </p:cNvPr>
                  <p:cNvCxnSpPr>
                    <a:cxnSpLocks/>
                    <a:endCxn id="998" idx="1"/>
                  </p:cNvCxnSpPr>
                  <p:nvPr/>
                </p:nvCxnSpPr>
                <p:spPr bwMode="auto">
                  <a:xfrm flipV="1">
                    <a:off x="9518127" y="3591857"/>
                    <a:ext cx="89166" cy="125381"/>
                  </a:xfrm>
                  <a:prstGeom prst="line">
                    <a:avLst/>
                  </a:prstGeom>
                  <a:noFill/>
                  <a:ln w="19050" cap="flat" cmpd="sng" algn="ctr">
                    <a:solidFill>
                      <a:srgbClr val="4DA1BB"/>
                    </a:solidFill>
                    <a:prstDash val="solid"/>
                    <a:round/>
                    <a:headEnd type="none" w="med" len="med"/>
                    <a:tailEnd type="none" w="med" len="med"/>
                  </a:ln>
                  <a:effectLst/>
                </p:spPr>
              </p:cxnSp>
              <p:cxnSp>
                <p:nvCxnSpPr>
                  <p:cNvPr id="1484" name="Straight Connector 1483">
                    <a:extLst>
                      <a:ext uri="{FF2B5EF4-FFF2-40B4-BE49-F238E27FC236}">
                        <a16:creationId xmlns:a16="http://schemas.microsoft.com/office/drawing/2014/main" id="{7988B5FE-6CE4-B986-0547-92F34B52E0C1}"/>
                      </a:ext>
                    </a:extLst>
                  </p:cNvPr>
                  <p:cNvCxnSpPr>
                    <a:cxnSpLocks/>
                    <a:stCxn id="1448" idx="1"/>
                    <a:endCxn id="999" idx="8"/>
                  </p:cNvCxnSpPr>
                  <p:nvPr/>
                </p:nvCxnSpPr>
                <p:spPr bwMode="auto">
                  <a:xfrm flipV="1">
                    <a:off x="9080161" y="3846085"/>
                    <a:ext cx="657437" cy="49478"/>
                  </a:xfrm>
                  <a:prstGeom prst="line">
                    <a:avLst/>
                  </a:prstGeom>
                  <a:noFill/>
                  <a:ln w="19050" cap="flat" cmpd="sng" algn="ctr">
                    <a:solidFill>
                      <a:srgbClr val="4DA1BB"/>
                    </a:solidFill>
                    <a:prstDash val="solid"/>
                    <a:round/>
                    <a:headEnd type="none" w="med" len="med"/>
                    <a:tailEnd type="none" w="med" len="med"/>
                  </a:ln>
                  <a:effectLst/>
                </p:spPr>
              </p:cxnSp>
              <p:cxnSp>
                <p:nvCxnSpPr>
                  <p:cNvPr id="1485" name="Straight Connector 1484">
                    <a:extLst>
                      <a:ext uri="{FF2B5EF4-FFF2-40B4-BE49-F238E27FC236}">
                        <a16:creationId xmlns:a16="http://schemas.microsoft.com/office/drawing/2014/main" id="{A4C9E3D6-2EE4-3EA0-C413-F5D44295AD9A}"/>
                      </a:ext>
                    </a:extLst>
                  </p:cNvPr>
                  <p:cNvCxnSpPr>
                    <a:cxnSpLocks/>
                    <a:endCxn id="999" idx="9"/>
                  </p:cNvCxnSpPr>
                  <p:nvPr/>
                </p:nvCxnSpPr>
                <p:spPr bwMode="auto">
                  <a:xfrm flipV="1">
                    <a:off x="9828393" y="3973563"/>
                    <a:ext cx="38010" cy="82322"/>
                  </a:xfrm>
                  <a:prstGeom prst="line">
                    <a:avLst/>
                  </a:prstGeom>
                  <a:noFill/>
                  <a:ln w="19050" cap="flat" cmpd="sng" algn="ctr">
                    <a:solidFill>
                      <a:srgbClr val="4DA1BB"/>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766BFB28-E6FD-A121-8E11-0E076FFCC046}"/>
                      </a:ext>
                    </a:extLst>
                  </p:cNvPr>
                  <p:cNvCxnSpPr>
                    <a:cxnSpLocks/>
                    <a:endCxn id="1481" idx="0"/>
                  </p:cNvCxnSpPr>
                  <p:nvPr/>
                </p:nvCxnSpPr>
                <p:spPr bwMode="auto">
                  <a:xfrm flipV="1">
                    <a:off x="8877296" y="4041368"/>
                    <a:ext cx="106195" cy="77106"/>
                  </a:xfrm>
                  <a:prstGeom prst="line">
                    <a:avLst/>
                  </a:prstGeom>
                  <a:noFill/>
                  <a:ln w="19050" cap="flat" cmpd="sng" algn="ctr">
                    <a:solidFill>
                      <a:srgbClr val="4DA1BB"/>
                    </a:solidFill>
                    <a:prstDash val="solid"/>
                    <a:round/>
                    <a:headEnd type="none" w="med" len="med"/>
                    <a:tailEnd type="none" w="med" len="med"/>
                  </a:ln>
                  <a:effectLst/>
                </p:spPr>
              </p:cxnSp>
              <p:cxnSp>
                <p:nvCxnSpPr>
                  <p:cNvPr id="1487" name="Straight Connector 1486">
                    <a:extLst>
                      <a:ext uri="{FF2B5EF4-FFF2-40B4-BE49-F238E27FC236}">
                        <a16:creationId xmlns:a16="http://schemas.microsoft.com/office/drawing/2014/main" id="{3C8843D4-CE91-F9F1-DB4D-53E0B6D0FEC4}"/>
                      </a:ext>
                    </a:extLst>
                  </p:cNvPr>
                  <p:cNvCxnSpPr>
                    <a:cxnSpLocks/>
                    <a:stCxn id="998" idx="15"/>
                  </p:cNvCxnSpPr>
                  <p:nvPr/>
                </p:nvCxnSpPr>
                <p:spPr bwMode="auto">
                  <a:xfrm>
                    <a:off x="9308564" y="4174741"/>
                    <a:ext cx="180431" cy="65529"/>
                  </a:xfrm>
                  <a:prstGeom prst="line">
                    <a:avLst/>
                  </a:prstGeom>
                  <a:noFill/>
                  <a:ln w="19050" cap="flat" cmpd="sng" algn="ctr">
                    <a:solidFill>
                      <a:srgbClr val="4DA1BB"/>
                    </a:solidFill>
                    <a:prstDash val="solid"/>
                    <a:round/>
                    <a:headEnd type="none" w="med" len="med"/>
                    <a:tailEnd type="none" w="med" len="med"/>
                  </a:ln>
                  <a:effectLst/>
                </p:spPr>
              </p:cxnSp>
              <p:cxnSp>
                <p:nvCxnSpPr>
                  <p:cNvPr id="1488" name="Straight Connector 1487">
                    <a:extLst>
                      <a:ext uri="{FF2B5EF4-FFF2-40B4-BE49-F238E27FC236}">
                        <a16:creationId xmlns:a16="http://schemas.microsoft.com/office/drawing/2014/main" id="{FF115C30-19B1-C582-7428-E8D64164A379}"/>
                      </a:ext>
                    </a:extLst>
                  </p:cNvPr>
                  <p:cNvCxnSpPr>
                    <a:endCxn id="998" idx="10"/>
                  </p:cNvCxnSpPr>
                  <p:nvPr/>
                </p:nvCxnSpPr>
                <p:spPr bwMode="auto">
                  <a:xfrm>
                    <a:off x="9406078" y="4578119"/>
                    <a:ext cx="193929" cy="106646"/>
                  </a:xfrm>
                  <a:prstGeom prst="line">
                    <a:avLst/>
                  </a:prstGeom>
                  <a:noFill/>
                  <a:ln w="19050" cap="flat" cmpd="sng" algn="ctr">
                    <a:solidFill>
                      <a:srgbClr val="4DA1BB"/>
                    </a:solidFill>
                    <a:prstDash val="solid"/>
                    <a:round/>
                    <a:headEnd type="none" w="med" len="med"/>
                    <a:tailEnd type="none" w="med" len="med"/>
                  </a:ln>
                  <a:effectLst/>
                </p:spPr>
              </p:cxnSp>
              <p:cxnSp>
                <p:nvCxnSpPr>
                  <p:cNvPr id="1489" name="Straight Connector 1488">
                    <a:extLst>
                      <a:ext uri="{FF2B5EF4-FFF2-40B4-BE49-F238E27FC236}">
                        <a16:creationId xmlns:a16="http://schemas.microsoft.com/office/drawing/2014/main" id="{4E124CE9-152B-584D-1CDE-7B4B12AD2397}"/>
                      </a:ext>
                    </a:extLst>
                  </p:cNvPr>
                  <p:cNvCxnSpPr>
                    <a:cxnSpLocks/>
                    <a:endCxn id="999" idx="60"/>
                  </p:cNvCxnSpPr>
                  <p:nvPr/>
                </p:nvCxnSpPr>
                <p:spPr bwMode="auto">
                  <a:xfrm>
                    <a:off x="9557266" y="4424403"/>
                    <a:ext cx="134628" cy="116645"/>
                  </a:xfrm>
                  <a:prstGeom prst="line">
                    <a:avLst/>
                  </a:prstGeom>
                  <a:noFill/>
                  <a:ln w="19050" cap="flat" cmpd="sng" algn="ctr">
                    <a:solidFill>
                      <a:srgbClr val="4DA1BB"/>
                    </a:solidFill>
                    <a:prstDash val="solid"/>
                    <a:round/>
                    <a:headEnd type="none" w="med" len="med"/>
                    <a:tailEnd type="none" w="med" len="med"/>
                  </a:ln>
                  <a:effectLst/>
                </p:spPr>
              </p:cxnSp>
              <p:cxnSp>
                <p:nvCxnSpPr>
                  <p:cNvPr id="1490" name="Straight Connector 1489">
                    <a:extLst>
                      <a:ext uri="{FF2B5EF4-FFF2-40B4-BE49-F238E27FC236}">
                        <a16:creationId xmlns:a16="http://schemas.microsoft.com/office/drawing/2014/main" id="{DA7B047A-7F23-1CF4-20E7-E33CFEA86100}"/>
                      </a:ext>
                    </a:extLst>
                  </p:cNvPr>
                  <p:cNvCxnSpPr>
                    <a:cxnSpLocks/>
                  </p:cNvCxnSpPr>
                  <p:nvPr/>
                </p:nvCxnSpPr>
                <p:spPr bwMode="auto">
                  <a:xfrm>
                    <a:off x="9200328" y="4384342"/>
                    <a:ext cx="108536" cy="118148"/>
                  </a:xfrm>
                  <a:prstGeom prst="line">
                    <a:avLst/>
                  </a:prstGeom>
                  <a:noFill/>
                  <a:ln w="19050" cap="flat" cmpd="sng" algn="ctr">
                    <a:solidFill>
                      <a:srgbClr val="4DA1BB"/>
                    </a:solidFill>
                    <a:prstDash val="solid"/>
                    <a:round/>
                    <a:headEnd type="none" w="med" len="med"/>
                    <a:tailEnd type="none" w="med" len="med"/>
                  </a:ln>
                  <a:effectLst/>
                </p:spPr>
              </p:cxnSp>
            </p:grpSp>
            <p:sp>
              <p:nvSpPr>
                <p:cNvPr id="1448" name="Freeform: Shape 1447">
                  <a:extLst>
                    <a:ext uri="{FF2B5EF4-FFF2-40B4-BE49-F238E27FC236}">
                      <a16:creationId xmlns:a16="http://schemas.microsoft.com/office/drawing/2014/main" id="{A1D996FF-26DE-4967-F016-45E7AB41B604}"/>
                    </a:ext>
                  </a:extLst>
                </p:cNvPr>
                <p:cNvSpPr/>
                <p:nvPr/>
              </p:nvSpPr>
              <p:spPr bwMode="auto">
                <a:xfrm>
                  <a:off x="8813645" y="3628999"/>
                  <a:ext cx="652576" cy="602723"/>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49" name="Freeform: Shape 1448">
                  <a:extLst>
                    <a:ext uri="{FF2B5EF4-FFF2-40B4-BE49-F238E27FC236}">
                      <a16:creationId xmlns:a16="http://schemas.microsoft.com/office/drawing/2014/main" id="{74E5017F-235D-0BE8-56BC-6EA3CCFD15E0}"/>
                    </a:ext>
                  </a:extLst>
                </p:cNvPr>
                <p:cNvSpPr/>
                <p:nvPr/>
              </p:nvSpPr>
              <p:spPr bwMode="auto">
                <a:xfrm rot="241691" flipV="1">
                  <a:off x="8759948" y="4264812"/>
                  <a:ext cx="559437" cy="483617"/>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450" name="Group 1449">
                  <a:extLst>
                    <a:ext uri="{FF2B5EF4-FFF2-40B4-BE49-F238E27FC236}">
                      <a16:creationId xmlns:a16="http://schemas.microsoft.com/office/drawing/2014/main" id="{1F87A2B1-C45F-BE10-5F7C-E42834459746}"/>
                    </a:ext>
                  </a:extLst>
                </p:cNvPr>
                <p:cNvGrpSpPr/>
                <p:nvPr/>
              </p:nvGrpSpPr>
              <p:grpSpPr>
                <a:xfrm>
                  <a:off x="8718929" y="3914320"/>
                  <a:ext cx="180056" cy="557666"/>
                  <a:chOff x="11011457" y="3934831"/>
                  <a:chExt cx="180056" cy="557666"/>
                </a:xfrm>
              </p:grpSpPr>
              <p:grpSp>
                <p:nvGrpSpPr>
                  <p:cNvPr id="1463" name="Group 1462">
                    <a:extLst>
                      <a:ext uri="{FF2B5EF4-FFF2-40B4-BE49-F238E27FC236}">
                        <a16:creationId xmlns:a16="http://schemas.microsoft.com/office/drawing/2014/main" id="{C9E85029-170B-8C9C-A163-40B25889D3B5}"/>
                      </a:ext>
                    </a:extLst>
                  </p:cNvPr>
                  <p:cNvGrpSpPr/>
                  <p:nvPr/>
                </p:nvGrpSpPr>
                <p:grpSpPr>
                  <a:xfrm rot="12111365">
                    <a:off x="11045807" y="4112572"/>
                    <a:ext cx="145706" cy="100230"/>
                    <a:chOff x="6788304" y="4595061"/>
                    <a:chExt cx="145706" cy="100230"/>
                  </a:xfrm>
                </p:grpSpPr>
                <p:sp>
                  <p:nvSpPr>
                    <p:cNvPr id="1479" name="Freeform: Shape 1478">
                      <a:extLst>
                        <a:ext uri="{FF2B5EF4-FFF2-40B4-BE49-F238E27FC236}">
                          <a16:creationId xmlns:a16="http://schemas.microsoft.com/office/drawing/2014/main" id="{D7BEC08D-671D-9076-CC5A-D0C12BAE2767}"/>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80" name="Oval 1479">
                      <a:extLst>
                        <a:ext uri="{FF2B5EF4-FFF2-40B4-BE49-F238E27FC236}">
                          <a16:creationId xmlns:a16="http://schemas.microsoft.com/office/drawing/2014/main" id="{F7ABA4BD-0C83-E497-CCA9-1EB7E580211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4" name="Group 1463">
                    <a:extLst>
                      <a:ext uri="{FF2B5EF4-FFF2-40B4-BE49-F238E27FC236}">
                        <a16:creationId xmlns:a16="http://schemas.microsoft.com/office/drawing/2014/main" id="{4B763005-7A48-74D3-E8D9-F671DEB124AF}"/>
                      </a:ext>
                    </a:extLst>
                  </p:cNvPr>
                  <p:cNvGrpSpPr/>
                  <p:nvPr/>
                </p:nvGrpSpPr>
                <p:grpSpPr>
                  <a:xfrm rot="12616948">
                    <a:off x="11041442" y="4205115"/>
                    <a:ext cx="145706" cy="100230"/>
                    <a:chOff x="6788304" y="4595061"/>
                    <a:chExt cx="145706" cy="100230"/>
                  </a:xfrm>
                </p:grpSpPr>
                <p:sp>
                  <p:nvSpPr>
                    <p:cNvPr id="1477" name="Freeform: Shape 1476">
                      <a:extLst>
                        <a:ext uri="{FF2B5EF4-FFF2-40B4-BE49-F238E27FC236}">
                          <a16:creationId xmlns:a16="http://schemas.microsoft.com/office/drawing/2014/main" id="{D0D6D83D-47BC-5778-4A2E-119BA61B630F}"/>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78" name="Oval 1477">
                      <a:extLst>
                        <a:ext uri="{FF2B5EF4-FFF2-40B4-BE49-F238E27FC236}">
                          <a16:creationId xmlns:a16="http://schemas.microsoft.com/office/drawing/2014/main" id="{535C4A77-331B-5436-4B53-E98C3C252172}"/>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5" name="Group 1464">
                    <a:extLst>
                      <a:ext uri="{FF2B5EF4-FFF2-40B4-BE49-F238E27FC236}">
                        <a16:creationId xmlns:a16="http://schemas.microsoft.com/office/drawing/2014/main" id="{F0767A80-5920-FE51-EE89-C5C11B453EBE}"/>
                      </a:ext>
                    </a:extLst>
                  </p:cNvPr>
                  <p:cNvGrpSpPr/>
                  <p:nvPr/>
                </p:nvGrpSpPr>
                <p:grpSpPr>
                  <a:xfrm rot="13177907">
                    <a:off x="11023873" y="4287839"/>
                    <a:ext cx="145706" cy="100230"/>
                    <a:chOff x="6788304" y="4595061"/>
                    <a:chExt cx="145706" cy="100230"/>
                  </a:xfrm>
                </p:grpSpPr>
                <p:sp>
                  <p:nvSpPr>
                    <p:cNvPr id="1475" name="Freeform: Shape 1474">
                      <a:extLst>
                        <a:ext uri="{FF2B5EF4-FFF2-40B4-BE49-F238E27FC236}">
                          <a16:creationId xmlns:a16="http://schemas.microsoft.com/office/drawing/2014/main" id="{243E3282-B1CE-E946-12B9-057CF9829C5E}"/>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76" name="Oval 1475">
                      <a:extLst>
                        <a:ext uri="{FF2B5EF4-FFF2-40B4-BE49-F238E27FC236}">
                          <a16:creationId xmlns:a16="http://schemas.microsoft.com/office/drawing/2014/main" id="{8076093C-D6DF-F432-A4BF-17204A81D9D9}"/>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6" name="Group 1465">
                    <a:extLst>
                      <a:ext uri="{FF2B5EF4-FFF2-40B4-BE49-F238E27FC236}">
                        <a16:creationId xmlns:a16="http://schemas.microsoft.com/office/drawing/2014/main" id="{D64513D0-6C07-57D7-788E-16497B9AE3C3}"/>
                      </a:ext>
                    </a:extLst>
                  </p:cNvPr>
                  <p:cNvGrpSpPr/>
                  <p:nvPr/>
                </p:nvGrpSpPr>
                <p:grpSpPr>
                  <a:xfrm rot="13950822">
                    <a:off x="10988719" y="4369529"/>
                    <a:ext cx="145706" cy="100230"/>
                    <a:chOff x="6788304" y="4595061"/>
                    <a:chExt cx="145706" cy="100230"/>
                  </a:xfrm>
                </p:grpSpPr>
                <p:sp>
                  <p:nvSpPr>
                    <p:cNvPr id="1473" name="Freeform: Shape 1472">
                      <a:extLst>
                        <a:ext uri="{FF2B5EF4-FFF2-40B4-BE49-F238E27FC236}">
                          <a16:creationId xmlns:a16="http://schemas.microsoft.com/office/drawing/2014/main" id="{8691FAC6-4D06-3399-7B7D-F040C77C83AB}"/>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74" name="Oval 1473">
                      <a:extLst>
                        <a:ext uri="{FF2B5EF4-FFF2-40B4-BE49-F238E27FC236}">
                          <a16:creationId xmlns:a16="http://schemas.microsoft.com/office/drawing/2014/main" id="{A42FC5F3-5BE7-C87D-EAAB-5B2F644CB5E1}"/>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7" name="Group 1466">
                    <a:extLst>
                      <a:ext uri="{FF2B5EF4-FFF2-40B4-BE49-F238E27FC236}">
                        <a16:creationId xmlns:a16="http://schemas.microsoft.com/office/drawing/2014/main" id="{3EB55995-79B8-4F2B-C1B7-04C02BF8B3AD}"/>
                      </a:ext>
                    </a:extLst>
                  </p:cNvPr>
                  <p:cNvGrpSpPr/>
                  <p:nvPr/>
                </p:nvGrpSpPr>
                <p:grpSpPr>
                  <a:xfrm rot="11485782">
                    <a:off x="11038381" y="4021424"/>
                    <a:ext cx="145706" cy="100230"/>
                    <a:chOff x="6788304" y="4595061"/>
                    <a:chExt cx="145706" cy="100230"/>
                  </a:xfrm>
                </p:grpSpPr>
                <p:sp>
                  <p:nvSpPr>
                    <p:cNvPr id="1471" name="Freeform: Shape 1470">
                      <a:extLst>
                        <a:ext uri="{FF2B5EF4-FFF2-40B4-BE49-F238E27FC236}">
                          <a16:creationId xmlns:a16="http://schemas.microsoft.com/office/drawing/2014/main" id="{381398F0-D068-4C6D-1294-F1937978AA41}"/>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72" name="Oval 1471">
                      <a:extLst>
                        <a:ext uri="{FF2B5EF4-FFF2-40B4-BE49-F238E27FC236}">
                          <a16:creationId xmlns:a16="http://schemas.microsoft.com/office/drawing/2014/main" id="{545C544F-B63C-8F9D-6D4C-0AF0B489BB74}"/>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68" name="Group 1467">
                    <a:extLst>
                      <a:ext uri="{FF2B5EF4-FFF2-40B4-BE49-F238E27FC236}">
                        <a16:creationId xmlns:a16="http://schemas.microsoft.com/office/drawing/2014/main" id="{D3DBC7DB-18CA-CF40-FAFD-C930732BF042}"/>
                      </a:ext>
                    </a:extLst>
                  </p:cNvPr>
                  <p:cNvGrpSpPr/>
                  <p:nvPr/>
                </p:nvGrpSpPr>
                <p:grpSpPr>
                  <a:xfrm rot="10800000">
                    <a:off x="11020199" y="3934831"/>
                    <a:ext cx="145706" cy="100230"/>
                    <a:chOff x="6788304" y="4595061"/>
                    <a:chExt cx="145706" cy="100230"/>
                  </a:xfrm>
                </p:grpSpPr>
                <p:sp>
                  <p:nvSpPr>
                    <p:cNvPr id="1469" name="Freeform: Shape 1468">
                      <a:extLst>
                        <a:ext uri="{FF2B5EF4-FFF2-40B4-BE49-F238E27FC236}">
                          <a16:creationId xmlns:a16="http://schemas.microsoft.com/office/drawing/2014/main" id="{DE398F30-77D0-A6AE-44D1-A794B1CBF920}"/>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70" name="Oval 1469">
                      <a:extLst>
                        <a:ext uri="{FF2B5EF4-FFF2-40B4-BE49-F238E27FC236}">
                          <a16:creationId xmlns:a16="http://schemas.microsoft.com/office/drawing/2014/main" id="{A25F7DE8-8030-37C6-7EE3-418F8B5DFE9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1451" name="Oval 1450">
                  <a:extLst>
                    <a:ext uri="{FF2B5EF4-FFF2-40B4-BE49-F238E27FC236}">
                      <a16:creationId xmlns:a16="http://schemas.microsoft.com/office/drawing/2014/main" id="{493F134F-AB82-066C-0F2A-FF87F3B7D6F7}"/>
                    </a:ext>
                  </a:extLst>
                </p:cNvPr>
                <p:cNvSpPr/>
                <p:nvPr/>
              </p:nvSpPr>
              <p:spPr bwMode="auto">
                <a:xfrm>
                  <a:off x="9100233" y="376177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2" name="Oval 1451">
                  <a:extLst>
                    <a:ext uri="{FF2B5EF4-FFF2-40B4-BE49-F238E27FC236}">
                      <a16:creationId xmlns:a16="http://schemas.microsoft.com/office/drawing/2014/main" id="{5E5FBF89-965D-6E00-64A9-774BDA4A592C}"/>
                    </a:ext>
                  </a:extLst>
                </p:cNvPr>
                <p:cNvSpPr/>
                <p:nvPr/>
              </p:nvSpPr>
              <p:spPr bwMode="auto">
                <a:xfrm>
                  <a:off x="8966623" y="35741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3" name="Oval 1452">
                  <a:extLst>
                    <a:ext uri="{FF2B5EF4-FFF2-40B4-BE49-F238E27FC236}">
                      <a16:creationId xmlns:a16="http://schemas.microsoft.com/office/drawing/2014/main" id="{B433A010-3657-6EFB-37BE-7743FB6FAD84}"/>
                    </a:ext>
                  </a:extLst>
                </p:cNvPr>
                <p:cNvSpPr/>
                <p:nvPr/>
              </p:nvSpPr>
              <p:spPr bwMode="auto">
                <a:xfrm>
                  <a:off x="9197162" y="39553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4" name="Oval 1453">
                  <a:extLst>
                    <a:ext uri="{FF2B5EF4-FFF2-40B4-BE49-F238E27FC236}">
                      <a16:creationId xmlns:a16="http://schemas.microsoft.com/office/drawing/2014/main" id="{6F9154F7-0958-7FE0-431C-EA390B51B799}"/>
                    </a:ext>
                  </a:extLst>
                </p:cNvPr>
                <p:cNvSpPr/>
                <p:nvPr/>
              </p:nvSpPr>
              <p:spPr bwMode="auto">
                <a:xfrm>
                  <a:off x="9066192" y="4186721"/>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5" name="Oval 1454">
                  <a:extLst>
                    <a:ext uri="{FF2B5EF4-FFF2-40B4-BE49-F238E27FC236}">
                      <a16:creationId xmlns:a16="http://schemas.microsoft.com/office/drawing/2014/main" id="{C33F86C2-570A-0CF5-0A62-C8BBFC6C410B}"/>
                    </a:ext>
                  </a:extLst>
                </p:cNvPr>
                <p:cNvSpPr/>
                <p:nvPr/>
              </p:nvSpPr>
              <p:spPr bwMode="auto">
                <a:xfrm>
                  <a:off x="8923966" y="415822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6" name="Oval 1455">
                  <a:extLst>
                    <a:ext uri="{FF2B5EF4-FFF2-40B4-BE49-F238E27FC236}">
                      <a16:creationId xmlns:a16="http://schemas.microsoft.com/office/drawing/2014/main" id="{9CB8234B-189B-9055-9E14-D82644E42E8B}"/>
                    </a:ext>
                  </a:extLst>
                </p:cNvPr>
                <p:cNvSpPr/>
                <p:nvPr/>
              </p:nvSpPr>
              <p:spPr bwMode="auto">
                <a:xfrm>
                  <a:off x="8862873" y="431935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7" name="Oval 1456">
                  <a:extLst>
                    <a:ext uri="{FF2B5EF4-FFF2-40B4-BE49-F238E27FC236}">
                      <a16:creationId xmlns:a16="http://schemas.microsoft.com/office/drawing/2014/main" id="{5CD0D048-40EC-106A-12A2-F8650E7C64A8}"/>
                    </a:ext>
                  </a:extLst>
                </p:cNvPr>
                <p:cNvSpPr/>
                <p:nvPr/>
              </p:nvSpPr>
              <p:spPr bwMode="auto">
                <a:xfrm>
                  <a:off x="9163467" y="444062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8" name="Oval 1457">
                  <a:extLst>
                    <a:ext uri="{FF2B5EF4-FFF2-40B4-BE49-F238E27FC236}">
                      <a16:creationId xmlns:a16="http://schemas.microsoft.com/office/drawing/2014/main" id="{8CB6C376-A991-7998-9C00-0574CCD2588A}"/>
                    </a:ext>
                  </a:extLst>
                </p:cNvPr>
                <p:cNvSpPr/>
                <p:nvPr/>
              </p:nvSpPr>
              <p:spPr bwMode="auto">
                <a:xfrm>
                  <a:off x="9028623" y="458682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59" name="Oval 1458">
                  <a:extLst>
                    <a:ext uri="{FF2B5EF4-FFF2-40B4-BE49-F238E27FC236}">
                      <a16:creationId xmlns:a16="http://schemas.microsoft.com/office/drawing/2014/main" id="{DFCB9136-3855-F94F-7F4C-7E0417944E45}"/>
                    </a:ext>
                  </a:extLst>
                </p:cNvPr>
                <p:cNvSpPr/>
                <p:nvPr/>
              </p:nvSpPr>
              <p:spPr bwMode="auto">
                <a:xfrm>
                  <a:off x="8926539" y="472605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60" name="Oval 1459">
                  <a:extLst>
                    <a:ext uri="{FF2B5EF4-FFF2-40B4-BE49-F238E27FC236}">
                      <a16:creationId xmlns:a16="http://schemas.microsoft.com/office/drawing/2014/main" id="{68AA0299-F877-A4C4-FF90-FEBAABEA826E}"/>
                    </a:ext>
                  </a:extLst>
                </p:cNvPr>
                <p:cNvSpPr/>
                <p:nvPr/>
              </p:nvSpPr>
              <p:spPr bwMode="auto">
                <a:xfrm>
                  <a:off x="8727189" y="44556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61" name="Oval 1460">
                  <a:extLst>
                    <a:ext uri="{FF2B5EF4-FFF2-40B4-BE49-F238E27FC236}">
                      <a16:creationId xmlns:a16="http://schemas.microsoft.com/office/drawing/2014/main" id="{879E40AF-BBB3-844A-2B60-98E1856852F3}"/>
                    </a:ext>
                  </a:extLst>
                </p:cNvPr>
                <p:cNvSpPr/>
                <p:nvPr/>
              </p:nvSpPr>
              <p:spPr bwMode="auto">
                <a:xfrm>
                  <a:off x="9360813" y="439118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62" name="Oval 1461">
                  <a:extLst>
                    <a:ext uri="{FF2B5EF4-FFF2-40B4-BE49-F238E27FC236}">
                      <a16:creationId xmlns:a16="http://schemas.microsoft.com/office/drawing/2014/main" id="{66DA6643-3916-8A8B-5EA9-EA7377C02C0F}"/>
                    </a:ext>
                  </a:extLst>
                </p:cNvPr>
                <p:cNvSpPr/>
                <p:nvPr/>
              </p:nvSpPr>
              <p:spPr bwMode="auto">
                <a:xfrm>
                  <a:off x="9374930" y="42419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08" name="Group 1007">
                <a:extLst>
                  <a:ext uri="{FF2B5EF4-FFF2-40B4-BE49-F238E27FC236}">
                    <a16:creationId xmlns:a16="http://schemas.microsoft.com/office/drawing/2014/main" id="{44A1B9C7-7381-F359-C5D8-AF5CBF6536DE}"/>
                  </a:ext>
                </a:extLst>
              </p:cNvPr>
              <p:cNvGrpSpPr/>
              <p:nvPr/>
            </p:nvGrpSpPr>
            <p:grpSpPr>
              <a:xfrm rot="3341310">
                <a:off x="9942163" y="4537488"/>
                <a:ext cx="143630" cy="146467"/>
                <a:chOff x="5677063" y="3347270"/>
                <a:chExt cx="586887" cy="436006"/>
              </a:xfrm>
            </p:grpSpPr>
            <p:sp>
              <p:nvSpPr>
                <p:cNvPr id="1445" name="Freeform: Shape 1444">
                  <a:extLst>
                    <a:ext uri="{FF2B5EF4-FFF2-40B4-BE49-F238E27FC236}">
                      <a16:creationId xmlns:a16="http://schemas.microsoft.com/office/drawing/2014/main" id="{CFB738E0-99B5-2AAD-BECF-1B4F4B0D4F3B}"/>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46" name="Oval 1445">
                  <a:extLst>
                    <a:ext uri="{FF2B5EF4-FFF2-40B4-BE49-F238E27FC236}">
                      <a16:creationId xmlns:a16="http://schemas.microsoft.com/office/drawing/2014/main" id="{B1D7E5BB-01C5-5B96-0A5D-75960C8EF5A4}"/>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1009" name="Isosceles Triangle 1008">
                <a:extLst>
                  <a:ext uri="{FF2B5EF4-FFF2-40B4-BE49-F238E27FC236}">
                    <a16:creationId xmlns:a16="http://schemas.microsoft.com/office/drawing/2014/main" id="{5B33864B-DA15-0F85-6CED-19F7A252AA05}"/>
                  </a:ext>
                </a:extLst>
              </p:cNvPr>
              <p:cNvSpPr/>
              <p:nvPr/>
            </p:nvSpPr>
            <p:spPr bwMode="auto">
              <a:xfrm>
                <a:off x="9657007" y="423773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0" name="Isosceles Triangle 1009">
                <a:extLst>
                  <a:ext uri="{FF2B5EF4-FFF2-40B4-BE49-F238E27FC236}">
                    <a16:creationId xmlns:a16="http://schemas.microsoft.com/office/drawing/2014/main" id="{49D604C7-58A4-639A-F20C-6DD2086048D9}"/>
                  </a:ext>
                </a:extLst>
              </p:cNvPr>
              <p:cNvSpPr/>
              <p:nvPr/>
            </p:nvSpPr>
            <p:spPr bwMode="auto">
              <a:xfrm rot="8100000">
                <a:off x="9303968" y="4526017"/>
                <a:ext cx="89540" cy="77190"/>
              </a:xfrm>
              <a:prstGeom prst="triangl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1" name="Partial Circle 1010">
                <a:extLst>
                  <a:ext uri="{FF2B5EF4-FFF2-40B4-BE49-F238E27FC236}">
                    <a16:creationId xmlns:a16="http://schemas.microsoft.com/office/drawing/2014/main" id="{559DE65B-F4F5-C359-5F2D-83D5C3CA171D}"/>
                  </a:ext>
                </a:extLst>
              </p:cNvPr>
              <p:cNvSpPr/>
              <p:nvPr/>
            </p:nvSpPr>
            <p:spPr bwMode="auto">
              <a:xfrm rot="18440536">
                <a:off x="9338993" y="4394858"/>
                <a:ext cx="111369" cy="111369"/>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12" name="Group 1011">
                <a:extLst>
                  <a:ext uri="{FF2B5EF4-FFF2-40B4-BE49-F238E27FC236}">
                    <a16:creationId xmlns:a16="http://schemas.microsoft.com/office/drawing/2014/main" id="{805A9350-5C1A-820E-F09F-EF8E36081EEA}"/>
                  </a:ext>
                </a:extLst>
              </p:cNvPr>
              <p:cNvGrpSpPr/>
              <p:nvPr/>
            </p:nvGrpSpPr>
            <p:grpSpPr>
              <a:xfrm>
                <a:off x="9800996" y="4182793"/>
                <a:ext cx="236328" cy="247395"/>
                <a:chOff x="589324" y="4574230"/>
                <a:chExt cx="236328" cy="247395"/>
              </a:xfrm>
            </p:grpSpPr>
            <p:grpSp>
              <p:nvGrpSpPr>
                <p:cNvPr id="1437" name="Group 1436">
                  <a:extLst>
                    <a:ext uri="{FF2B5EF4-FFF2-40B4-BE49-F238E27FC236}">
                      <a16:creationId xmlns:a16="http://schemas.microsoft.com/office/drawing/2014/main" id="{D49EAAA5-D6A5-B682-DD39-748309575B86}"/>
                    </a:ext>
                  </a:extLst>
                </p:cNvPr>
                <p:cNvGrpSpPr/>
                <p:nvPr/>
              </p:nvGrpSpPr>
              <p:grpSpPr>
                <a:xfrm>
                  <a:off x="589324" y="4574230"/>
                  <a:ext cx="236328" cy="247395"/>
                  <a:chOff x="589324" y="4574230"/>
                  <a:chExt cx="236328" cy="247395"/>
                </a:xfrm>
              </p:grpSpPr>
              <p:sp>
                <p:nvSpPr>
                  <p:cNvPr id="1439" name="Oval 1438">
                    <a:extLst>
                      <a:ext uri="{FF2B5EF4-FFF2-40B4-BE49-F238E27FC236}">
                        <a16:creationId xmlns:a16="http://schemas.microsoft.com/office/drawing/2014/main" id="{B529B19C-01EA-C757-BBCB-07EE16DE49C5}"/>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40" name="Oval 1439">
                    <a:extLst>
                      <a:ext uri="{FF2B5EF4-FFF2-40B4-BE49-F238E27FC236}">
                        <a16:creationId xmlns:a16="http://schemas.microsoft.com/office/drawing/2014/main" id="{587786EA-A9EE-56CC-15E8-4364A15D27A0}"/>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41" name="Oval 1440">
                    <a:extLst>
                      <a:ext uri="{FF2B5EF4-FFF2-40B4-BE49-F238E27FC236}">
                        <a16:creationId xmlns:a16="http://schemas.microsoft.com/office/drawing/2014/main" id="{F37E607C-2257-FF54-677F-A93A8C4DFDF2}"/>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442" name="Group 1441">
                    <a:extLst>
                      <a:ext uri="{FF2B5EF4-FFF2-40B4-BE49-F238E27FC236}">
                        <a16:creationId xmlns:a16="http://schemas.microsoft.com/office/drawing/2014/main" id="{994751CB-1A63-C994-7ECE-C91AECDAE085}"/>
                      </a:ext>
                    </a:extLst>
                  </p:cNvPr>
                  <p:cNvGrpSpPr/>
                  <p:nvPr/>
                </p:nvGrpSpPr>
                <p:grpSpPr>
                  <a:xfrm>
                    <a:off x="657220" y="4653818"/>
                    <a:ext cx="168432" cy="167807"/>
                    <a:chOff x="722225" y="4703985"/>
                    <a:chExt cx="168432" cy="167807"/>
                  </a:xfrm>
                </p:grpSpPr>
                <p:sp>
                  <p:nvSpPr>
                    <p:cNvPr id="1443" name="Cylinder 1442">
                      <a:extLst>
                        <a:ext uri="{FF2B5EF4-FFF2-40B4-BE49-F238E27FC236}">
                          <a16:creationId xmlns:a16="http://schemas.microsoft.com/office/drawing/2014/main" id="{4F21CC15-E772-905E-31ED-6253CB4E568E}"/>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44" name="Oval 1443">
                      <a:extLst>
                        <a:ext uri="{FF2B5EF4-FFF2-40B4-BE49-F238E27FC236}">
                          <a16:creationId xmlns:a16="http://schemas.microsoft.com/office/drawing/2014/main" id="{4863C971-D8F3-B24B-9E68-A4C83408E343}"/>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1438" name="Oval 1437">
                  <a:extLst>
                    <a:ext uri="{FF2B5EF4-FFF2-40B4-BE49-F238E27FC236}">
                      <a16:creationId xmlns:a16="http://schemas.microsoft.com/office/drawing/2014/main" id="{4C0660C8-05FC-B1E5-8D66-8D283336ED10}"/>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13" name="Group 1012">
                <a:extLst>
                  <a:ext uri="{FF2B5EF4-FFF2-40B4-BE49-F238E27FC236}">
                    <a16:creationId xmlns:a16="http://schemas.microsoft.com/office/drawing/2014/main" id="{4A2EC172-3C63-E0BC-83B1-5717B8D07642}"/>
                  </a:ext>
                </a:extLst>
              </p:cNvPr>
              <p:cNvGrpSpPr/>
              <p:nvPr/>
            </p:nvGrpSpPr>
            <p:grpSpPr>
              <a:xfrm rot="13565013">
                <a:off x="10250676" y="4619925"/>
                <a:ext cx="141476" cy="143144"/>
                <a:chOff x="5677063" y="3347270"/>
                <a:chExt cx="586887" cy="436006"/>
              </a:xfrm>
            </p:grpSpPr>
            <p:sp>
              <p:nvSpPr>
                <p:cNvPr id="1435" name="Freeform: Shape 1434">
                  <a:extLst>
                    <a:ext uri="{FF2B5EF4-FFF2-40B4-BE49-F238E27FC236}">
                      <a16:creationId xmlns:a16="http://schemas.microsoft.com/office/drawing/2014/main" id="{28ECAF87-DA1F-4FE5-EBA9-49DBAF43FCC3}"/>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36" name="Oval 1435">
                  <a:extLst>
                    <a:ext uri="{FF2B5EF4-FFF2-40B4-BE49-F238E27FC236}">
                      <a16:creationId xmlns:a16="http://schemas.microsoft.com/office/drawing/2014/main" id="{1CCED960-5BE4-926C-903F-32DDE3CD6931}"/>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14" name="Group 1013">
                <a:extLst>
                  <a:ext uri="{FF2B5EF4-FFF2-40B4-BE49-F238E27FC236}">
                    <a16:creationId xmlns:a16="http://schemas.microsoft.com/office/drawing/2014/main" id="{92A456FC-9C28-F514-120D-85F60530B508}"/>
                  </a:ext>
                </a:extLst>
              </p:cNvPr>
              <p:cNvGrpSpPr/>
              <p:nvPr/>
            </p:nvGrpSpPr>
            <p:grpSpPr>
              <a:xfrm rot="13565013">
                <a:off x="10026303" y="4175256"/>
                <a:ext cx="161963" cy="149561"/>
                <a:chOff x="5677063" y="3347270"/>
                <a:chExt cx="586887" cy="436006"/>
              </a:xfrm>
            </p:grpSpPr>
            <p:sp>
              <p:nvSpPr>
                <p:cNvPr id="1433" name="Freeform: Shape 1432">
                  <a:extLst>
                    <a:ext uri="{FF2B5EF4-FFF2-40B4-BE49-F238E27FC236}">
                      <a16:creationId xmlns:a16="http://schemas.microsoft.com/office/drawing/2014/main" id="{D5C31963-F2C5-D97F-00ED-A6C6E2446518}"/>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34" name="Oval 1433">
                  <a:extLst>
                    <a:ext uri="{FF2B5EF4-FFF2-40B4-BE49-F238E27FC236}">
                      <a16:creationId xmlns:a16="http://schemas.microsoft.com/office/drawing/2014/main" id="{A2233C7B-F71B-C9F2-439E-01596267BFB3}"/>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1015" name="Isosceles Triangle 1014">
                <a:extLst>
                  <a:ext uri="{FF2B5EF4-FFF2-40B4-BE49-F238E27FC236}">
                    <a16:creationId xmlns:a16="http://schemas.microsoft.com/office/drawing/2014/main" id="{1658D2F7-1DDC-7F26-7103-FCF40703005F}"/>
                  </a:ext>
                </a:extLst>
              </p:cNvPr>
              <p:cNvSpPr/>
              <p:nvPr/>
            </p:nvSpPr>
            <p:spPr bwMode="auto">
              <a:xfrm rot="3106817">
                <a:off x="9541931" y="426917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6" name="Isosceles Triangle 1015">
                <a:extLst>
                  <a:ext uri="{FF2B5EF4-FFF2-40B4-BE49-F238E27FC236}">
                    <a16:creationId xmlns:a16="http://schemas.microsoft.com/office/drawing/2014/main" id="{F3F94DD4-0113-380A-A47F-74ADAF346D21}"/>
                  </a:ext>
                </a:extLst>
              </p:cNvPr>
              <p:cNvSpPr/>
              <p:nvPr/>
            </p:nvSpPr>
            <p:spPr bwMode="auto">
              <a:xfrm rot="3106817">
                <a:off x="9467325" y="433895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7" name="Isosceles Triangle 1016">
                <a:extLst>
                  <a:ext uri="{FF2B5EF4-FFF2-40B4-BE49-F238E27FC236}">
                    <a16:creationId xmlns:a16="http://schemas.microsoft.com/office/drawing/2014/main" id="{F584AD89-866A-D5F9-5EB5-03E47644F709}"/>
                  </a:ext>
                </a:extLst>
              </p:cNvPr>
              <p:cNvSpPr/>
              <p:nvPr/>
            </p:nvSpPr>
            <p:spPr bwMode="auto">
              <a:xfrm rot="19393907">
                <a:off x="9901727" y="395886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8" name="Isosceles Triangle 1017">
                <a:extLst>
                  <a:ext uri="{FF2B5EF4-FFF2-40B4-BE49-F238E27FC236}">
                    <a16:creationId xmlns:a16="http://schemas.microsoft.com/office/drawing/2014/main" id="{5E0BB53B-8942-EB03-6125-862BB5C04DF7}"/>
                  </a:ext>
                </a:extLst>
              </p:cNvPr>
              <p:cNvSpPr/>
              <p:nvPr/>
            </p:nvSpPr>
            <p:spPr bwMode="auto">
              <a:xfrm rot="15450379">
                <a:off x="10287558" y="398189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19" name="Isosceles Triangle 1018">
                <a:extLst>
                  <a:ext uri="{FF2B5EF4-FFF2-40B4-BE49-F238E27FC236}">
                    <a16:creationId xmlns:a16="http://schemas.microsoft.com/office/drawing/2014/main" id="{E0C7C4E2-17D8-7B5D-7215-0B5D5C48AFA5}"/>
                  </a:ext>
                </a:extLst>
              </p:cNvPr>
              <p:cNvSpPr/>
              <p:nvPr/>
            </p:nvSpPr>
            <p:spPr bwMode="auto">
              <a:xfrm>
                <a:off x="9946597" y="414930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20" name="Isosceles Triangle 1019">
                <a:extLst>
                  <a:ext uri="{FF2B5EF4-FFF2-40B4-BE49-F238E27FC236}">
                    <a16:creationId xmlns:a16="http://schemas.microsoft.com/office/drawing/2014/main" id="{92C981A6-E590-9820-BEDE-DF619E992F4D}"/>
                  </a:ext>
                </a:extLst>
              </p:cNvPr>
              <p:cNvSpPr/>
              <p:nvPr/>
            </p:nvSpPr>
            <p:spPr bwMode="auto">
              <a:xfrm rot="5148630">
                <a:off x="10074873" y="4382045"/>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21" name="Group 1020">
                <a:extLst>
                  <a:ext uri="{FF2B5EF4-FFF2-40B4-BE49-F238E27FC236}">
                    <a16:creationId xmlns:a16="http://schemas.microsoft.com/office/drawing/2014/main" id="{7FFCBE47-7EEE-D630-8CC7-EA32A51A7CE8}"/>
                  </a:ext>
                </a:extLst>
              </p:cNvPr>
              <p:cNvGrpSpPr/>
              <p:nvPr/>
            </p:nvGrpSpPr>
            <p:grpSpPr>
              <a:xfrm>
                <a:off x="10012419" y="4081345"/>
                <a:ext cx="204904" cy="98414"/>
                <a:chOff x="1254773" y="3043082"/>
                <a:chExt cx="802062" cy="385224"/>
              </a:xfrm>
            </p:grpSpPr>
            <p:grpSp>
              <p:nvGrpSpPr>
                <p:cNvPr id="1403" name="Group 1402">
                  <a:extLst>
                    <a:ext uri="{FF2B5EF4-FFF2-40B4-BE49-F238E27FC236}">
                      <a16:creationId xmlns:a16="http://schemas.microsoft.com/office/drawing/2014/main" id="{EB259D35-E498-4A79-4DEE-ABDCD9AB3ED6}"/>
                    </a:ext>
                  </a:extLst>
                </p:cNvPr>
                <p:cNvGrpSpPr/>
                <p:nvPr/>
              </p:nvGrpSpPr>
              <p:grpSpPr>
                <a:xfrm rot="5400000">
                  <a:off x="1698807" y="3005237"/>
                  <a:ext cx="320183" cy="395873"/>
                  <a:chOff x="2654197" y="3567210"/>
                  <a:chExt cx="1227628" cy="1517833"/>
                </a:xfrm>
              </p:grpSpPr>
              <p:sp>
                <p:nvSpPr>
                  <p:cNvPr id="1419" name="Rectangle 1418">
                    <a:extLst>
                      <a:ext uri="{FF2B5EF4-FFF2-40B4-BE49-F238E27FC236}">
                        <a16:creationId xmlns:a16="http://schemas.microsoft.com/office/drawing/2014/main" id="{3CA67C9F-F3B6-276C-03EE-7A9A0146CF1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20" name="Rectangle 1419">
                    <a:extLst>
                      <a:ext uri="{FF2B5EF4-FFF2-40B4-BE49-F238E27FC236}">
                        <a16:creationId xmlns:a16="http://schemas.microsoft.com/office/drawing/2014/main" id="{94724BFB-A173-5880-10B9-42291A11D1B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421" name="Group 1420">
                    <a:extLst>
                      <a:ext uri="{FF2B5EF4-FFF2-40B4-BE49-F238E27FC236}">
                        <a16:creationId xmlns:a16="http://schemas.microsoft.com/office/drawing/2014/main" id="{1B6BE2D2-F096-41D5-5F9B-1788F8603BA3}"/>
                      </a:ext>
                    </a:extLst>
                  </p:cNvPr>
                  <p:cNvGrpSpPr/>
                  <p:nvPr/>
                </p:nvGrpSpPr>
                <p:grpSpPr>
                  <a:xfrm rot="2587634">
                    <a:off x="3637585" y="3567210"/>
                    <a:ext cx="118872" cy="722667"/>
                    <a:chOff x="757634" y="4319798"/>
                    <a:chExt cx="118872" cy="722667"/>
                  </a:xfrm>
                  <a:solidFill>
                    <a:srgbClr val="E1471D"/>
                  </a:solidFill>
                </p:grpSpPr>
                <p:sp>
                  <p:nvSpPr>
                    <p:cNvPr id="1431" name="Rectangle 1430">
                      <a:extLst>
                        <a:ext uri="{FF2B5EF4-FFF2-40B4-BE49-F238E27FC236}">
                          <a16:creationId xmlns:a16="http://schemas.microsoft.com/office/drawing/2014/main" id="{8C4111FF-D153-4B40-E7AB-0DDF79D89B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32" name="Rectangle 1431">
                      <a:extLst>
                        <a:ext uri="{FF2B5EF4-FFF2-40B4-BE49-F238E27FC236}">
                          <a16:creationId xmlns:a16="http://schemas.microsoft.com/office/drawing/2014/main" id="{C9C8D9C5-665E-80BF-76E8-4A4D5E73EC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22" name="Group 1421">
                    <a:extLst>
                      <a:ext uri="{FF2B5EF4-FFF2-40B4-BE49-F238E27FC236}">
                        <a16:creationId xmlns:a16="http://schemas.microsoft.com/office/drawing/2014/main" id="{1B68EDFE-6964-56B8-0B05-278277837092}"/>
                      </a:ext>
                    </a:extLst>
                  </p:cNvPr>
                  <p:cNvGrpSpPr/>
                  <p:nvPr/>
                </p:nvGrpSpPr>
                <p:grpSpPr>
                  <a:xfrm rot="18760257">
                    <a:off x="3030630" y="3599348"/>
                    <a:ext cx="118872" cy="722667"/>
                    <a:chOff x="757634" y="4319798"/>
                    <a:chExt cx="118872" cy="722667"/>
                  </a:xfrm>
                  <a:solidFill>
                    <a:srgbClr val="E1471D"/>
                  </a:solidFill>
                </p:grpSpPr>
                <p:sp>
                  <p:nvSpPr>
                    <p:cNvPr id="1429" name="Rectangle 1428">
                      <a:extLst>
                        <a:ext uri="{FF2B5EF4-FFF2-40B4-BE49-F238E27FC236}">
                          <a16:creationId xmlns:a16="http://schemas.microsoft.com/office/drawing/2014/main" id="{517905E5-AA5D-E81C-152F-7ED1E1F2A1C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30" name="Rectangle 1429">
                      <a:extLst>
                        <a:ext uri="{FF2B5EF4-FFF2-40B4-BE49-F238E27FC236}">
                          <a16:creationId xmlns:a16="http://schemas.microsoft.com/office/drawing/2014/main" id="{8D61016A-611A-7C25-273A-A8915F8671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23" name="Group 1422">
                    <a:extLst>
                      <a:ext uri="{FF2B5EF4-FFF2-40B4-BE49-F238E27FC236}">
                        <a16:creationId xmlns:a16="http://schemas.microsoft.com/office/drawing/2014/main" id="{96E58E72-AA70-5798-C1CE-0A1F82A00261}"/>
                      </a:ext>
                    </a:extLst>
                  </p:cNvPr>
                  <p:cNvGrpSpPr/>
                  <p:nvPr/>
                </p:nvGrpSpPr>
                <p:grpSpPr>
                  <a:xfrm rot="18760257">
                    <a:off x="2910374" y="3708747"/>
                    <a:ext cx="118873" cy="631227"/>
                    <a:chOff x="757633" y="4319798"/>
                    <a:chExt cx="118873" cy="631227"/>
                  </a:xfrm>
                  <a:solidFill>
                    <a:srgbClr val="E1471D"/>
                  </a:solidFill>
                </p:grpSpPr>
                <p:sp>
                  <p:nvSpPr>
                    <p:cNvPr id="1427" name="Rectangle 1426">
                      <a:extLst>
                        <a:ext uri="{FF2B5EF4-FFF2-40B4-BE49-F238E27FC236}">
                          <a16:creationId xmlns:a16="http://schemas.microsoft.com/office/drawing/2014/main" id="{B13FE071-62D1-6E5C-AD17-FC2480AB8DF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28" name="Rectangle 1427">
                      <a:extLst>
                        <a:ext uri="{FF2B5EF4-FFF2-40B4-BE49-F238E27FC236}">
                          <a16:creationId xmlns:a16="http://schemas.microsoft.com/office/drawing/2014/main" id="{0E506904-2337-0756-CBDF-59489C1002E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24" name="Group 1423">
                    <a:extLst>
                      <a:ext uri="{FF2B5EF4-FFF2-40B4-BE49-F238E27FC236}">
                        <a16:creationId xmlns:a16="http://schemas.microsoft.com/office/drawing/2014/main" id="{B7C07B8C-09DF-20AD-B348-12BDC5D406B1}"/>
                      </a:ext>
                    </a:extLst>
                  </p:cNvPr>
                  <p:cNvGrpSpPr/>
                  <p:nvPr/>
                </p:nvGrpSpPr>
                <p:grpSpPr>
                  <a:xfrm rot="2587634">
                    <a:off x="3762953" y="3668035"/>
                    <a:ext cx="118872" cy="631228"/>
                    <a:chOff x="757634" y="4319798"/>
                    <a:chExt cx="118872" cy="631228"/>
                  </a:xfrm>
                  <a:solidFill>
                    <a:srgbClr val="E1471D"/>
                  </a:solidFill>
                </p:grpSpPr>
                <p:sp>
                  <p:nvSpPr>
                    <p:cNvPr id="1425" name="Rectangle 1424">
                      <a:extLst>
                        <a:ext uri="{FF2B5EF4-FFF2-40B4-BE49-F238E27FC236}">
                          <a16:creationId xmlns:a16="http://schemas.microsoft.com/office/drawing/2014/main" id="{6461AC39-EA7E-9231-36ED-ED2ED5B8762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26" name="Rectangle 1425">
                      <a:extLst>
                        <a:ext uri="{FF2B5EF4-FFF2-40B4-BE49-F238E27FC236}">
                          <a16:creationId xmlns:a16="http://schemas.microsoft.com/office/drawing/2014/main" id="{331A7799-48E9-355F-5E37-426D3E57F4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404" name="Group 1403">
                  <a:extLst>
                    <a:ext uri="{FF2B5EF4-FFF2-40B4-BE49-F238E27FC236}">
                      <a16:creationId xmlns:a16="http://schemas.microsoft.com/office/drawing/2014/main" id="{FC4BF8E3-447D-17C3-B3FA-8F5C2D676883}"/>
                    </a:ext>
                  </a:extLst>
                </p:cNvPr>
                <p:cNvGrpSpPr/>
                <p:nvPr/>
              </p:nvGrpSpPr>
              <p:grpSpPr>
                <a:xfrm rot="16200000">
                  <a:off x="1292617" y="3070279"/>
                  <a:ext cx="320183" cy="395872"/>
                  <a:chOff x="2654197" y="3567210"/>
                  <a:chExt cx="1227628" cy="1517831"/>
                </a:xfrm>
              </p:grpSpPr>
              <p:sp>
                <p:nvSpPr>
                  <p:cNvPr id="1405" name="Rectangle 1404">
                    <a:extLst>
                      <a:ext uri="{FF2B5EF4-FFF2-40B4-BE49-F238E27FC236}">
                        <a16:creationId xmlns:a16="http://schemas.microsoft.com/office/drawing/2014/main" id="{B6DCFEB7-966C-5605-553A-26DF0267618A}"/>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06" name="Rectangle 1405">
                    <a:extLst>
                      <a:ext uri="{FF2B5EF4-FFF2-40B4-BE49-F238E27FC236}">
                        <a16:creationId xmlns:a16="http://schemas.microsoft.com/office/drawing/2014/main" id="{63F6A66D-A23A-849D-8B28-45A292F356C3}"/>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407" name="Group 1406">
                    <a:extLst>
                      <a:ext uri="{FF2B5EF4-FFF2-40B4-BE49-F238E27FC236}">
                        <a16:creationId xmlns:a16="http://schemas.microsoft.com/office/drawing/2014/main" id="{632CC6C3-C54F-7C4D-34DF-B4B75BF20D85}"/>
                      </a:ext>
                    </a:extLst>
                  </p:cNvPr>
                  <p:cNvGrpSpPr/>
                  <p:nvPr/>
                </p:nvGrpSpPr>
                <p:grpSpPr>
                  <a:xfrm rot="2587634">
                    <a:off x="3637585" y="3567210"/>
                    <a:ext cx="118872" cy="722667"/>
                    <a:chOff x="757634" y="4319798"/>
                    <a:chExt cx="118872" cy="722667"/>
                  </a:xfrm>
                  <a:solidFill>
                    <a:srgbClr val="E1471D"/>
                  </a:solidFill>
                </p:grpSpPr>
                <p:sp>
                  <p:nvSpPr>
                    <p:cNvPr id="1417" name="Rectangle 1416">
                      <a:extLst>
                        <a:ext uri="{FF2B5EF4-FFF2-40B4-BE49-F238E27FC236}">
                          <a16:creationId xmlns:a16="http://schemas.microsoft.com/office/drawing/2014/main" id="{D3B32C98-1D2E-0D14-8CF5-099B92B25B6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18" name="Rectangle 1417">
                      <a:extLst>
                        <a:ext uri="{FF2B5EF4-FFF2-40B4-BE49-F238E27FC236}">
                          <a16:creationId xmlns:a16="http://schemas.microsoft.com/office/drawing/2014/main" id="{211E3447-2BD2-0147-2B38-9EDB361B6F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08" name="Group 1407">
                    <a:extLst>
                      <a:ext uri="{FF2B5EF4-FFF2-40B4-BE49-F238E27FC236}">
                        <a16:creationId xmlns:a16="http://schemas.microsoft.com/office/drawing/2014/main" id="{0CA08413-6279-0EC2-338B-8DB3F50DD7C2}"/>
                      </a:ext>
                    </a:extLst>
                  </p:cNvPr>
                  <p:cNvGrpSpPr/>
                  <p:nvPr/>
                </p:nvGrpSpPr>
                <p:grpSpPr>
                  <a:xfrm rot="18760257">
                    <a:off x="3030630" y="3599348"/>
                    <a:ext cx="118872" cy="722667"/>
                    <a:chOff x="757634" y="4319798"/>
                    <a:chExt cx="118872" cy="722667"/>
                  </a:xfrm>
                  <a:solidFill>
                    <a:srgbClr val="E1471D"/>
                  </a:solidFill>
                </p:grpSpPr>
                <p:sp>
                  <p:nvSpPr>
                    <p:cNvPr id="1415" name="Rectangle 1414">
                      <a:extLst>
                        <a:ext uri="{FF2B5EF4-FFF2-40B4-BE49-F238E27FC236}">
                          <a16:creationId xmlns:a16="http://schemas.microsoft.com/office/drawing/2014/main" id="{E2B93155-6276-A441-2B28-1E046BBA637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16" name="Rectangle 1415">
                      <a:extLst>
                        <a:ext uri="{FF2B5EF4-FFF2-40B4-BE49-F238E27FC236}">
                          <a16:creationId xmlns:a16="http://schemas.microsoft.com/office/drawing/2014/main" id="{213A62FC-1EB5-C27D-5E8D-6F64E43017B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09" name="Group 1408">
                    <a:extLst>
                      <a:ext uri="{FF2B5EF4-FFF2-40B4-BE49-F238E27FC236}">
                        <a16:creationId xmlns:a16="http://schemas.microsoft.com/office/drawing/2014/main" id="{F917B717-A64D-21CB-AAE5-169686D6EF1B}"/>
                      </a:ext>
                    </a:extLst>
                  </p:cNvPr>
                  <p:cNvGrpSpPr/>
                  <p:nvPr/>
                </p:nvGrpSpPr>
                <p:grpSpPr>
                  <a:xfrm rot="18760257">
                    <a:off x="2910374" y="3708747"/>
                    <a:ext cx="118873" cy="631227"/>
                    <a:chOff x="757633" y="4319798"/>
                    <a:chExt cx="118873" cy="631227"/>
                  </a:xfrm>
                  <a:solidFill>
                    <a:srgbClr val="E1471D"/>
                  </a:solidFill>
                </p:grpSpPr>
                <p:sp>
                  <p:nvSpPr>
                    <p:cNvPr id="1413" name="Rectangle 1412">
                      <a:extLst>
                        <a:ext uri="{FF2B5EF4-FFF2-40B4-BE49-F238E27FC236}">
                          <a16:creationId xmlns:a16="http://schemas.microsoft.com/office/drawing/2014/main" id="{9D081BD7-DEE8-8AD8-551C-F115236CCC3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14" name="Rectangle 1413">
                      <a:extLst>
                        <a:ext uri="{FF2B5EF4-FFF2-40B4-BE49-F238E27FC236}">
                          <a16:creationId xmlns:a16="http://schemas.microsoft.com/office/drawing/2014/main" id="{AB7097A3-731E-F694-6EFB-228BE20D58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410" name="Group 1409">
                    <a:extLst>
                      <a:ext uri="{FF2B5EF4-FFF2-40B4-BE49-F238E27FC236}">
                        <a16:creationId xmlns:a16="http://schemas.microsoft.com/office/drawing/2014/main" id="{B1B9D6B4-4B73-C59B-9B7D-36DE34400773}"/>
                      </a:ext>
                    </a:extLst>
                  </p:cNvPr>
                  <p:cNvGrpSpPr/>
                  <p:nvPr/>
                </p:nvGrpSpPr>
                <p:grpSpPr>
                  <a:xfrm rot="2587634">
                    <a:off x="3762953" y="3668035"/>
                    <a:ext cx="118872" cy="631228"/>
                    <a:chOff x="757634" y="4319798"/>
                    <a:chExt cx="118872" cy="631228"/>
                  </a:xfrm>
                  <a:solidFill>
                    <a:srgbClr val="E1471D"/>
                  </a:solidFill>
                </p:grpSpPr>
                <p:sp>
                  <p:nvSpPr>
                    <p:cNvPr id="1411" name="Rectangle 1410">
                      <a:extLst>
                        <a:ext uri="{FF2B5EF4-FFF2-40B4-BE49-F238E27FC236}">
                          <a16:creationId xmlns:a16="http://schemas.microsoft.com/office/drawing/2014/main" id="{4AFF2403-6FA4-3904-819A-A6A0EE6D7E0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12" name="Rectangle 1411">
                      <a:extLst>
                        <a:ext uri="{FF2B5EF4-FFF2-40B4-BE49-F238E27FC236}">
                          <a16:creationId xmlns:a16="http://schemas.microsoft.com/office/drawing/2014/main" id="{3F16EF90-81D8-69A8-8D8D-413DCD2399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2" name="Group 1021">
                <a:extLst>
                  <a:ext uri="{FF2B5EF4-FFF2-40B4-BE49-F238E27FC236}">
                    <a16:creationId xmlns:a16="http://schemas.microsoft.com/office/drawing/2014/main" id="{0A40A736-E77C-934D-DE70-2E649D939061}"/>
                  </a:ext>
                </a:extLst>
              </p:cNvPr>
              <p:cNvGrpSpPr/>
              <p:nvPr/>
            </p:nvGrpSpPr>
            <p:grpSpPr>
              <a:xfrm rot="1097179">
                <a:off x="10017787" y="3914803"/>
                <a:ext cx="204904" cy="98414"/>
                <a:chOff x="1254773" y="3043082"/>
                <a:chExt cx="802062" cy="385224"/>
              </a:xfrm>
            </p:grpSpPr>
            <p:grpSp>
              <p:nvGrpSpPr>
                <p:cNvPr id="1373" name="Group 1372">
                  <a:extLst>
                    <a:ext uri="{FF2B5EF4-FFF2-40B4-BE49-F238E27FC236}">
                      <a16:creationId xmlns:a16="http://schemas.microsoft.com/office/drawing/2014/main" id="{42947580-6E22-32EF-13B6-6B2815F03730}"/>
                    </a:ext>
                  </a:extLst>
                </p:cNvPr>
                <p:cNvGrpSpPr/>
                <p:nvPr/>
              </p:nvGrpSpPr>
              <p:grpSpPr>
                <a:xfrm rot="5400000">
                  <a:off x="1698807" y="3005237"/>
                  <a:ext cx="320183" cy="395873"/>
                  <a:chOff x="2654197" y="3567210"/>
                  <a:chExt cx="1227628" cy="1517833"/>
                </a:xfrm>
              </p:grpSpPr>
              <p:sp>
                <p:nvSpPr>
                  <p:cNvPr id="1389" name="Rectangle 1388">
                    <a:extLst>
                      <a:ext uri="{FF2B5EF4-FFF2-40B4-BE49-F238E27FC236}">
                        <a16:creationId xmlns:a16="http://schemas.microsoft.com/office/drawing/2014/main" id="{3F5C3B46-9041-BADA-0440-B130C5CCCFD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90" name="Rectangle 1389">
                    <a:extLst>
                      <a:ext uri="{FF2B5EF4-FFF2-40B4-BE49-F238E27FC236}">
                        <a16:creationId xmlns:a16="http://schemas.microsoft.com/office/drawing/2014/main" id="{635018E0-A0FE-4180-1056-1EAD23BC908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91" name="Group 1390">
                    <a:extLst>
                      <a:ext uri="{FF2B5EF4-FFF2-40B4-BE49-F238E27FC236}">
                        <a16:creationId xmlns:a16="http://schemas.microsoft.com/office/drawing/2014/main" id="{CFE1ECCE-335E-9302-DF78-40C3F330F605}"/>
                      </a:ext>
                    </a:extLst>
                  </p:cNvPr>
                  <p:cNvGrpSpPr/>
                  <p:nvPr/>
                </p:nvGrpSpPr>
                <p:grpSpPr>
                  <a:xfrm rot="2587634">
                    <a:off x="3637585" y="3567210"/>
                    <a:ext cx="118872" cy="722667"/>
                    <a:chOff x="757634" y="4319798"/>
                    <a:chExt cx="118872" cy="722667"/>
                  </a:xfrm>
                  <a:solidFill>
                    <a:srgbClr val="E1471D"/>
                  </a:solidFill>
                </p:grpSpPr>
                <p:sp>
                  <p:nvSpPr>
                    <p:cNvPr id="1401" name="Rectangle 1400">
                      <a:extLst>
                        <a:ext uri="{FF2B5EF4-FFF2-40B4-BE49-F238E27FC236}">
                          <a16:creationId xmlns:a16="http://schemas.microsoft.com/office/drawing/2014/main" id="{E43CB581-F618-8199-A243-91AA538D87C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02" name="Rectangle 1401">
                      <a:extLst>
                        <a:ext uri="{FF2B5EF4-FFF2-40B4-BE49-F238E27FC236}">
                          <a16:creationId xmlns:a16="http://schemas.microsoft.com/office/drawing/2014/main" id="{C13F56A8-174E-7846-1F31-2BCE8F2DF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92" name="Group 1391">
                    <a:extLst>
                      <a:ext uri="{FF2B5EF4-FFF2-40B4-BE49-F238E27FC236}">
                        <a16:creationId xmlns:a16="http://schemas.microsoft.com/office/drawing/2014/main" id="{2BC2D044-7A2F-581D-C552-66CCF53A3537}"/>
                      </a:ext>
                    </a:extLst>
                  </p:cNvPr>
                  <p:cNvGrpSpPr/>
                  <p:nvPr/>
                </p:nvGrpSpPr>
                <p:grpSpPr>
                  <a:xfrm rot="18760257">
                    <a:off x="3030630" y="3599348"/>
                    <a:ext cx="118872" cy="722667"/>
                    <a:chOff x="757634" y="4319798"/>
                    <a:chExt cx="118872" cy="722667"/>
                  </a:xfrm>
                  <a:solidFill>
                    <a:srgbClr val="E1471D"/>
                  </a:solidFill>
                </p:grpSpPr>
                <p:sp>
                  <p:nvSpPr>
                    <p:cNvPr id="1399" name="Rectangle 1398">
                      <a:extLst>
                        <a:ext uri="{FF2B5EF4-FFF2-40B4-BE49-F238E27FC236}">
                          <a16:creationId xmlns:a16="http://schemas.microsoft.com/office/drawing/2014/main" id="{C7FA3F05-4A7B-D2B8-D034-3A130A0EDB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00" name="Rectangle 1399">
                      <a:extLst>
                        <a:ext uri="{FF2B5EF4-FFF2-40B4-BE49-F238E27FC236}">
                          <a16:creationId xmlns:a16="http://schemas.microsoft.com/office/drawing/2014/main" id="{ECB1BCEF-102E-7B35-6069-96D4E160A8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93" name="Group 1392">
                    <a:extLst>
                      <a:ext uri="{FF2B5EF4-FFF2-40B4-BE49-F238E27FC236}">
                        <a16:creationId xmlns:a16="http://schemas.microsoft.com/office/drawing/2014/main" id="{AD362EC4-FE66-6CA5-2247-CFC5C80B2F80}"/>
                      </a:ext>
                    </a:extLst>
                  </p:cNvPr>
                  <p:cNvGrpSpPr/>
                  <p:nvPr/>
                </p:nvGrpSpPr>
                <p:grpSpPr>
                  <a:xfrm rot="18760257">
                    <a:off x="2910374" y="3708747"/>
                    <a:ext cx="118873" cy="631227"/>
                    <a:chOff x="757633" y="4319798"/>
                    <a:chExt cx="118873" cy="631227"/>
                  </a:xfrm>
                  <a:solidFill>
                    <a:srgbClr val="E1471D"/>
                  </a:solidFill>
                </p:grpSpPr>
                <p:sp>
                  <p:nvSpPr>
                    <p:cNvPr id="1397" name="Rectangle 1396">
                      <a:extLst>
                        <a:ext uri="{FF2B5EF4-FFF2-40B4-BE49-F238E27FC236}">
                          <a16:creationId xmlns:a16="http://schemas.microsoft.com/office/drawing/2014/main" id="{3D845121-6E47-288D-CFED-9C83A48DC59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98" name="Rectangle 1397">
                      <a:extLst>
                        <a:ext uri="{FF2B5EF4-FFF2-40B4-BE49-F238E27FC236}">
                          <a16:creationId xmlns:a16="http://schemas.microsoft.com/office/drawing/2014/main" id="{03D3467A-635C-209A-E02F-2EC8A570A1C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94" name="Group 1393">
                    <a:extLst>
                      <a:ext uri="{FF2B5EF4-FFF2-40B4-BE49-F238E27FC236}">
                        <a16:creationId xmlns:a16="http://schemas.microsoft.com/office/drawing/2014/main" id="{F4E22B3A-48A3-747D-D077-9A1C16A19A67}"/>
                      </a:ext>
                    </a:extLst>
                  </p:cNvPr>
                  <p:cNvGrpSpPr/>
                  <p:nvPr/>
                </p:nvGrpSpPr>
                <p:grpSpPr>
                  <a:xfrm rot="2587634">
                    <a:off x="3762953" y="3668035"/>
                    <a:ext cx="118872" cy="631228"/>
                    <a:chOff x="757634" y="4319798"/>
                    <a:chExt cx="118872" cy="631228"/>
                  </a:xfrm>
                  <a:solidFill>
                    <a:srgbClr val="E1471D"/>
                  </a:solidFill>
                </p:grpSpPr>
                <p:sp>
                  <p:nvSpPr>
                    <p:cNvPr id="1395" name="Rectangle 1394">
                      <a:extLst>
                        <a:ext uri="{FF2B5EF4-FFF2-40B4-BE49-F238E27FC236}">
                          <a16:creationId xmlns:a16="http://schemas.microsoft.com/office/drawing/2014/main" id="{EFF83ECD-3926-BB83-65D0-5EF7CFF52C4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96" name="Rectangle 1395">
                      <a:extLst>
                        <a:ext uri="{FF2B5EF4-FFF2-40B4-BE49-F238E27FC236}">
                          <a16:creationId xmlns:a16="http://schemas.microsoft.com/office/drawing/2014/main" id="{25B7C977-10FC-A1DD-2B7C-BA944C65B92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374" name="Group 1373">
                  <a:extLst>
                    <a:ext uri="{FF2B5EF4-FFF2-40B4-BE49-F238E27FC236}">
                      <a16:creationId xmlns:a16="http://schemas.microsoft.com/office/drawing/2014/main" id="{44F01657-1CCD-3EA3-AEE2-61FCD54E1DD7}"/>
                    </a:ext>
                  </a:extLst>
                </p:cNvPr>
                <p:cNvGrpSpPr/>
                <p:nvPr/>
              </p:nvGrpSpPr>
              <p:grpSpPr>
                <a:xfrm rot="16200000">
                  <a:off x="1292617" y="3070279"/>
                  <a:ext cx="320183" cy="395872"/>
                  <a:chOff x="2654197" y="3567210"/>
                  <a:chExt cx="1227628" cy="1517831"/>
                </a:xfrm>
              </p:grpSpPr>
              <p:sp>
                <p:nvSpPr>
                  <p:cNvPr id="1375" name="Rectangle 1374">
                    <a:extLst>
                      <a:ext uri="{FF2B5EF4-FFF2-40B4-BE49-F238E27FC236}">
                        <a16:creationId xmlns:a16="http://schemas.microsoft.com/office/drawing/2014/main" id="{0C0AD39F-4252-68A0-5BFD-46669FC4B71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76" name="Rectangle 1375">
                    <a:extLst>
                      <a:ext uri="{FF2B5EF4-FFF2-40B4-BE49-F238E27FC236}">
                        <a16:creationId xmlns:a16="http://schemas.microsoft.com/office/drawing/2014/main" id="{DF16E11A-5B2C-7697-6CD6-95DEDAA8CDB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77" name="Group 1376">
                    <a:extLst>
                      <a:ext uri="{FF2B5EF4-FFF2-40B4-BE49-F238E27FC236}">
                        <a16:creationId xmlns:a16="http://schemas.microsoft.com/office/drawing/2014/main" id="{5BC09882-3F63-C2A7-FCE2-418B7C8118F8}"/>
                      </a:ext>
                    </a:extLst>
                  </p:cNvPr>
                  <p:cNvGrpSpPr/>
                  <p:nvPr/>
                </p:nvGrpSpPr>
                <p:grpSpPr>
                  <a:xfrm rot="2587634">
                    <a:off x="3637585" y="3567210"/>
                    <a:ext cx="118872" cy="722667"/>
                    <a:chOff x="757634" y="4319798"/>
                    <a:chExt cx="118872" cy="722667"/>
                  </a:xfrm>
                  <a:solidFill>
                    <a:srgbClr val="E1471D"/>
                  </a:solidFill>
                </p:grpSpPr>
                <p:sp>
                  <p:nvSpPr>
                    <p:cNvPr id="1387" name="Rectangle 1386">
                      <a:extLst>
                        <a:ext uri="{FF2B5EF4-FFF2-40B4-BE49-F238E27FC236}">
                          <a16:creationId xmlns:a16="http://schemas.microsoft.com/office/drawing/2014/main" id="{951E9DC6-93CC-812F-584E-394AC6ED977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88" name="Rectangle 1387">
                      <a:extLst>
                        <a:ext uri="{FF2B5EF4-FFF2-40B4-BE49-F238E27FC236}">
                          <a16:creationId xmlns:a16="http://schemas.microsoft.com/office/drawing/2014/main" id="{38D8719D-F4C7-9831-9B1B-44DB2CB758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78" name="Group 1377">
                    <a:extLst>
                      <a:ext uri="{FF2B5EF4-FFF2-40B4-BE49-F238E27FC236}">
                        <a16:creationId xmlns:a16="http://schemas.microsoft.com/office/drawing/2014/main" id="{DC396205-AA0D-EB39-D54C-1850949B58D0}"/>
                      </a:ext>
                    </a:extLst>
                  </p:cNvPr>
                  <p:cNvGrpSpPr/>
                  <p:nvPr/>
                </p:nvGrpSpPr>
                <p:grpSpPr>
                  <a:xfrm rot="18760257">
                    <a:off x="3030630" y="3599348"/>
                    <a:ext cx="118872" cy="722667"/>
                    <a:chOff x="757634" y="4319798"/>
                    <a:chExt cx="118872" cy="722667"/>
                  </a:xfrm>
                  <a:solidFill>
                    <a:srgbClr val="E1471D"/>
                  </a:solidFill>
                </p:grpSpPr>
                <p:sp>
                  <p:nvSpPr>
                    <p:cNvPr id="1385" name="Rectangle 1384">
                      <a:extLst>
                        <a:ext uri="{FF2B5EF4-FFF2-40B4-BE49-F238E27FC236}">
                          <a16:creationId xmlns:a16="http://schemas.microsoft.com/office/drawing/2014/main" id="{BD7BF2F0-70E7-5405-866B-76FD9590CB2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86" name="Rectangle 1385">
                      <a:extLst>
                        <a:ext uri="{FF2B5EF4-FFF2-40B4-BE49-F238E27FC236}">
                          <a16:creationId xmlns:a16="http://schemas.microsoft.com/office/drawing/2014/main" id="{F00011D9-CC78-82EB-25D1-9FA4747C7F6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79" name="Group 1378">
                    <a:extLst>
                      <a:ext uri="{FF2B5EF4-FFF2-40B4-BE49-F238E27FC236}">
                        <a16:creationId xmlns:a16="http://schemas.microsoft.com/office/drawing/2014/main" id="{90351C88-8B92-802C-F366-CB20790EE721}"/>
                      </a:ext>
                    </a:extLst>
                  </p:cNvPr>
                  <p:cNvGrpSpPr/>
                  <p:nvPr/>
                </p:nvGrpSpPr>
                <p:grpSpPr>
                  <a:xfrm rot="18760257">
                    <a:off x="2910374" y="3708747"/>
                    <a:ext cx="118873" cy="631227"/>
                    <a:chOff x="757633" y="4319798"/>
                    <a:chExt cx="118873" cy="631227"/>
                  </a:xfrm>
                  <a:solidFill>
                    <a:srgbClr val="E1471D"/>
                  </a:solidFill>
                </p:grpSpPr>
                <p:sp>
                  <p:nvSpPr>
                    <p:cNvPr id="1383" name="Rectangle 1382">
                      <a:extLst>
                        <a:ext uri="{FF2B5EF4-FFF2-40B4-BE49-F238E27FC236}">
                          <a16:creationId xmlns:a16="http://schemas.microsoft.com/office/drawing/2014/main" id="{F3E79332-D2AA-36B3-C17D-CF165A8D33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84" name="Rectangle 1383">
                      <a:extLst>
                        <a:ext uri="{FF2B5EF4-FFF2-40B4-BE49-F238E27FC236}">
                          <a16:creationId xmlns:a16="http://schemas.microsoft.com/office/drawing/2014/main" id="{28F6390B-06B2-4254-33F1-430AC73EB8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80" name="Group 1379">
                    <a:extLst>
                      <a:ext uri="{FF2B5EF4-FFF2-40B4-BE49-F238E27FC236}">
                        <a16:creationId xmlns:a16="http://schemas.microsoft.com/office/drawing/2014/main" id="{152D1996-0AEA-99D5-19FE-8DBA34EE55D6}"/>
                      </a:ext>
                    </a:extLst>
                  </p:cNvPr>
                  <p:cNvGrpSpPr/>
                  <p:nvPr/>
                </p:nvGrpSpPr>
                <p:grpSpPr>
                  <a:xfrm rot="2587634">
                    <a:off x="3762953" y="3668035"/>
                    <a:ext cx="118872" cy="631228"/>
                    <a:chOff x="757634" y="4319798"/>
                    <a:chExt cx="118872" cy="631228"/>
                  </a:xfrm>
                  <a:solidFill>
                    <a:srgbClr val="E1471D"/>
                  </a:solidFill>
                </p:grpSpPr>
                <p:sp>
                  <p:nvSpPr>
                    <p:cNvPr id="1381" name="Rectangle 1380">
                      <a:extLst>
                        <a:ext uri="{FF2B5EF4-FFF2-40B4-BE49-F238E27FC236}">
                          <a16:creationId xmlns:a16="http://schemas.microsoft.com/office/drawing/2014/main" id="{CD25A2B0-BC61-87F5-F504-D5468416205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82" name="Rectangle 1381">
                      <a:extLst>
                        <a:ext uri="{FF2B5EF4-FFF2-40B4-BE49-F238E27FC236}">
                          <a16:creationId xmlns:a16="http://schemas.microsoft.com/office/drawing/2014/main" id="{FDF4E1DA-289E-273C-198F-750F9596522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3" name="Group 1022">
                <a:extLst>
                  <a:ext uri="{FF2B5EF4-FFF2-40B4-BE49-F238E27FC236}">
                    <a16:creationId xmlns:a16="http://schemas.microsoft.com/office/drawing/2014/main" id="{7B432680-CD18-3285-028C-2B005FA96D07}"/>
                  </a:ext>
                </a:extLst>
              </p:cNvPr>
              <p:cNvGrpSpPr/>
              <p:nvPr/>
            </p:nvGrpSpPr>
            <p:grpSpPr>
              <a:xfrm rot="1097179">
                <a:off x="9656621" y="4030075"/>
                <a:ext cx="204904" cy="98414"/>
                <a:chOff x="1254773" y="3043082"/>
                <a:chExt cx="802062" cy="385224"/>
              </a:xfrm>
            </p:grpSpPr>
            <p:grpSp>
              <p:nvGrpSpPr>
                <p:cNvPr id="1343" name="Group 1342">
                  <a:extLst>
                    <a:ext uri="{FF2B5EF4-FFF2-40B4-BE49-F238E27FC236}">
                      <a16:creationId xmlns:a16="http://schemas.microsoft.com/office/drawing/2014/main" id="{080643AF-CD0F-E5B5-9898-B286706F6025}"/>
                    </a:ext>
                  </a:extLst>
                </p:cNvPr>
                <p:cNvGrpSpPr/>
                <p:nvPr/>
              </p:nvGrpSpPr>
              <p:grpSpPr>
                <a:xfrm rot="5400000">
                  <a:off x="1698807" y="3005237"/>
                  <a:ext cx="320183" cy="395873"/>
                  <a:chOff x="2654197" y="3567210"/>
                  <a:chExt cx="1227628" cy="1517833"/>
                </a:xfrm>
              </p:grpSpPr>
              <p:sp>
                <p:nvSpPr>
                  <p:cNvPr id="1359" name="Rectangle 1358">
                    <a:extLst>
                      <a:ext uri="{FF2B5EF4-FFF2-40B4-BE49-F238E27FC236}">
                        <a16:creationId xmlns:a16="http://schemas.microsoft.com/office/drawing/2014/main" id="{4F9EE67F-0609-D377-EEEF-5DE75F5CC27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60" name="Rectangle 1359">
                    <a:extLst>
                      <a:ext uri="{FF2B5EF4-FFF2-40B4-BE49-F238E27FC236}">
                        <a16:creationId xmlns:a16="http://schemas.microsoft.com/office/drawing/2014/main" id="{EA398D3D-A447-9ADF-D9F8-647437C9B9B1}"/>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61" name="Group 1360">
                    <a:extLst>
                      <a:ext uri="{FF2B5EF4-FFF2-40B4-BE49-F238E27FC236}">
                        <a16:creationId xmlns:a16="http://schemas.microsoft.com/office/drawing/2014/main" id="{7A4975B0-26F9-29EC-75A5-F1B85D26C048}"/>
                      </a:ext>
                    </a:extLst>
                  </p:cNvPr>
                  <p:cNvGrpSpPr/>
                  <p:nvPr/>
                </p:nvGrpSpPr>
                <p:grpSpPr>
                  <a:xfrm rot="2587634">
                    <a:off x="3637585" y="3567210"/>
                    <a:ext cx="118872" cy="722667"/>
                    <a:chOff x="757634" y="4319798"/>
                    <a:chExt cx="118872" cy="722667"/>
                  </a:xfrm>
                  <a:solidFill>
                    <a:srgbClr val="E1471D"/>
                  </a:solidFill>
                </p:grpSpPr>
                <p:sp>
                  <p:nvSpPr>
                    <p:cNvPr id="1371" name="Rectangle 1370">
                      <a:extLst>
                        <a:ext uri="{FF2B5EF4-FFF2-40B4-BE49-F238E27FC236}">
                          <a16:creationId xmlns:a16="http://schemas.microsoft.com/office/drawing/2014/main" id="{438E3359-3984-4E75-16D7-555606725E2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72" name="Rectangle 1371">
                      <a:extLst>
                        <a:ext uri="{FF2B5EF4-FFF2-40B4-BE49-F238E27FC236}">
                          <a16:creationId xmlns:a16="http://schemas.microsoft.com/office/drawing/2014/main" id="{9A01FE4A-BF91-E623-463C-0EA08D1CDC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62" name="Group 1361">
                    <a:extLst>
                      <a:ext uri="{FF2B5EF4-FFF2-40B4-BE49-F238E27FC236}">
                        <a16:creationId xmlns:a16="http://schemas.microsoft.com/office/drawing/2014/main" id="{849E8C83-FBAF-A9BF-56FF-AEFAB4D88929}"/>
                      </a:ext>
                    </a:extLst>
                  </p:cNvPr>
                  <p:cNvGrpSpPr/>
                  <p:nvPr/>
                </p:nvGrpSpPr>
                <p:grpSpPr>
                  <a:xfrm rot="18760257">
                    <a:off x="3030630" y="3599348"/>
                    <a:ext cx="118872" cy="722667"/>
                    <a:chOff x="757634" y="4319798"/>
                    <a:chExt cx="118872" cy="722667"/>
                  </a:xfrm>
                  <a:solidFill>
                    <a:srgbClr val="E1471D"/>
                  </a:solidFill>
                </p:grpSpPr>
                <p:sp>
                  <p:nvSpPr>
                    <p:cNvPr id="1369" name="Rectangle 1368">
                      <a:extLst>
                        <a:ext uri="{FF2B5EF4-FFF2-40B4-BE49-F238E27FC236}">
                          <a16:creationId xmlns:a16="http://schemas.microsoft.com/office/drawing/2014/main" id="{5DF1184E-0E48-E37A-E4A2-CD8400D9EC4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70" name="Rectangle 1369">
                      <a:extLst>
                        <a:ext uri="{FF2B5EF4-FFF2-40B4-BE49-F238E27FC236}">
                          <a16:creationId xmlns:a16="http://schemas.microsoft.com/office/drawing/2014/main" id="{2AC27748-4E0C-B708-5F73-A4C38D19CE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63" name="Group 1362">
                    <a:extLst>
                      <a:ext uri="{FF2B5EF4-FFF2-40B4-BE49-F238E27FC236}">
                        <a16:creationId xmlns:a16="http://schemas.microsoft.com/office/drawing/2014/main" id="{ECEE4DBB-393B-CD3A-F123-9F22EF056090}"/>
                      </a:ext>
                    </a:extLst>
                  </p:cNvPr>
                  <p:cNvGrpSpPr/>
                  <p:nvPr/>
                </p:nvGrpSpPr>
                <p:grpSpPr>
                  <a:xfrm rot="18760257">
                    <a:off x="2910374" y="3708747"/>
                    <a:ext cx="118873" cy="631227"/>
                    <a:chOff x="757633" y="4319798"/>
                    <a:chExt cx="118873" cy="631227"/>
                  </a:xfrm>
                  <a:solidFill>
                    <a:srgbClr val="E1471D"/>
                  </a:solidFill>
                </p:grpSpPr>
                <p:sp>
                  <p:nvSpPr>
                    <p:cNvPr id="1367" name="Rectangle 1366">
                      <a:extLst>
                        <a:ext uri="{FF2B5EF4-FFF2-40B4-BE49-F238E27FC236}">
                          <a16:creationId xmlns:a16="http://schemas.microsoft.com/office/drawing/2014/main" id="{DA4DD5C5-07E5-FF21-1046-9A36C46AE52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68" name="Rectangle 1367">
                      <a:extLst>
                        <a:ext uri="{FF2B5EF4-FFF2-40B4-BE49-F238E27FC236}">
                          <a16:creationId xmlns:a16="http://schemas.microsoft.com/office/drawing/2014/main" id="{71C63A0E-B9A7-B180-CEC8-884AABCE66C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64" name="Group 1363">
                    <a:extLst>
                      <a:ext uri="{FF2B5EF4-FFF2-40B4-BE49-F238E27FC236}">
                        <a16:creationId xmlns:a16="http://schemas.microsoft.com/office/drawing/2014/main" id="{BA253ED1-57A9-7B8A-0E92-9F60868FC501}"/>
                      </a:ext>
                    </a:extLst>
                  </p:cNvPr>
                  <p:cNvGrpSpPr/>
                  <p:nvPr/>
                </p:nvGrpSpPr>
                <p:grpSpPr>
                  <a:xfrm rot="2587634">
                    <a:off x="3762953" y="3668035"/>
                    <a:ext cx="118872" cy="631228"/>
                    <a:chOff x="757634" y="4319798"/>
                    <a:chExt cx="118872" cy="631228"/>
                  </a:xfrm>
                  <a:solidFill>
                    <a:srgbClr val="E1471D"/>
                  </a:solidFill>
                </p:grpSpPr>
                <p:sp>
                  <p:nvSpPr>
                    <p:cNvPr id="1365" name="Rectangle 1364">
                      <a:extLst>
                        <a:ext uri="{FF2B5EF4-FFF2-40B4-BE49-F238E27FC236}">
                          <a16:creationId xmlns:a16="http://schemas.microsoft.com/office/drawing/2014/main" id="{31736DE3-701C-922D-9E0B-8E7A7FBD542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66" name="Rectangle 1365">
                      <a:extLst>
                        <a:ext uri="{FF2B5EF4-FFF2-40B4-BE49-F238E27FC236}">
                          <a16:creationId xmlns:a16="http://schemas.microsoft.com/office/drawing/2014/main" id="{12595A61-5E19-64FB-1007-0D03B5AA60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344" name="Group 1343">
                  <a:extLst>
                    <a:ext uri="{FF2B5EF4-FFF2-40B4-BE49-F238E27FC236}">
                      <a16:creationId xmlns:a16="http://schemas.microsoft.com/office/drawing/2014/main" id="{871F41E2-A43E-231B-D152-68E66BB8B4D7}"/>
                    </a:ext>
                  </a:extLst>
                </p:cNvPr>
                <p:cNvGrpSpPr/>
                <p:nvPr/>
              </p:nvGrpSpPr>
              <p:grpSpPr>
                <a:xfrm rot="16200000">
                  <a:off x="1292617" y="3070279"/>
                  <a:ext cx="320183" cy="395872"/>
                  <a:chOff x="2654197" y="3567210"/>
                  <a:chExt cx="1227628" cy="1517831"/>
                </a:xfrm>
              </p:grpSpPr>
              <p:sp>
                <p:nvSpPr>
                  <p:cNvPr id="1345" name="Rectangle 1344">
                    <a:extLst>
                      <a:ext uri="{FF2B5EF4-FFF2-40B4-BE49-F238E27FC236}">
                        <a16:creationId xmlns:a16="http://schemas.microsoft.com/office/drawing/2014/main" id="{248359B8-A26A-9712-E594-F10A2138F4A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46" name="Rectangle 1345">
                    <a:extLst>
                      <a:ext uri="{FF2B5EF4-FFF2-40B4-BE49-F238E27FC236}">
                        <a16:creationId xmlns:a16="http://schemas.microsoft.com/office/drawing/2014/main" id="{E3DEC71E-B277-EB83-3EB0-ABCCB640184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47" name="Group 1346">
                    <a:extLst>
                      <a:ext uri="{FF2B5EF4-FFF2-40B4-BE49-F238E27FC236}">
                        <a16:creationId xmlns:a16="http://schemas.microsoft.com/office/drawing/2014/main" id="{97C2B805-0E1E-4119-E62A-EFCD30417DFA}"/>
                      </a:ext>
                    </a:extLst>
                  </p:cNvPr>
                  <p:cNvGrpSpPr/>
                  <p:nvPr/>
                </p:nvGrpSpPr>
                <p:grpSpPr>
                  <a:xfrm rot="2587634">
                    <a:off x="3637585" y="3567210"/>
                    <a:ext cx="118872" cy="722667"/>
                    <a:chOff x="757634" y="4319798"/>
                    <a:chExt cx="118872" cy="722667"/>
                  </a:xfrm>
                  <a:solidFill>
                    <a:srgbClr val="E1471D"/>
                  </a:solidFill>
                </p:grpSpPr>
                <p:sp>
                  <p:nvSpPr>
                    <p:cNvPr id="1357" name="Rectangle 1356">
                      <a:extLst>
                        <a:ext uri="{FF2B5EF4-FFF2-40B4-BE49-F238E27FC236}">
                          <a16:creationId xmlns:a16="http://schemas.microsoft.com/office/drawing/2014/main" id="{E042DE09-F977-F60D-61C1-294F31400BD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58" name="Rectangle 1357">
                      <a:extLst>
                        <a:ext uri="{FF2B5EF4-FFF2-40B4-BE49-F238E27FC236}">
                          <a16:creationId xmlns:a16="http://schemas.microsoft.com/office/drawing/2014/main" id="{0A3329F4-17FA-083B-4F2E-01C176691F2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48" name="Group 1347">
                    <a:extLst>
                      <a:ext uri="{FF2B5EF4-FFF2-40B4-BE49-F238E27FC236}">
                        <a16:creationId xmlns:a16="http://schemas.microsoft.com/office/drawing/2014/main" id="{6BB55C15-7D4E-A9FF-0FEA-58858CF5443B}"/>
                      </a:ext>
                    </a:extLst>
                  </p:cNvPr>
                  <p:cNvGrpSpPr/>
                  <p:nvPr/>
                </p:nvGrpSpPr>
                <p:grpSpPr>
                  <a:xfrm rot="18760257">
                    <a:off x="3030630" y="3599348"/>
                    <a:ext cx="118872" cy="722667"/>
                    <a:chOff x="757634" y="4319798"/>
                    <a:chExt cx="118872" cy="722667"/>
                  </a:xfrm>
                  <a:solidFill>
                    <a:srgbClr val="E1471D"/>
                  </a:solidFill>
                </p:grpSpPr>
                <p:sp>
                  <p:nvSpPr>
                    <p:cNvPr id="1355" name="Rectangle 1354">
                      <a:extLst>
                        <a:ext uri="{FF2B5EF4-FFF2-40B4-BE49-F238E27FC236}">
                          <a16:creationId xmlns:a16="http://schemas.microsoft.com/office/drawing/2014/main" id="{1BCEAE4C-24AC-6C42-709A-A727CF25692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56" name="Rectangle 1355">
                      <a:extLst>
                        <a:ext uri="{FF2B5EF4-FFF2-40B4-BE49-F238E27FC236}">
                          <a16:creationId xmlns:a16="http://schemas.microsoft.com/office/drawing/2014/main" id="{8FC5568F-AB75-26FA-EFB4-50E00C9B4FB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49" name="Group 1348">
                    <a:extLst>
                      <a:ext uri="{FF2B5EF4-FFF2-40B4-BE49-F238E27FC236}">
                        <a16:creationId xmlns:a16="http://schemas.microsoft.com/office/drawing/2014/main" id="{4133A307-B4B6-F783-DE68-DFA156DDE72E}"/>
                      </a:ext>
                    </a:extLst>
                  </p:cNvPr>
                  <p:cNvGrpSpPr/>
                  <p:nvPr/>
                </p:nvGrpSpPr>
                <p:grpSpPr>
                  <a:xfrm rot="18760257">
                    <a:off x="2910374" y="3708747"/>
                    <a:ext cx="118873" cy="631227"/>
                    <a:chOff x="757633" y="4319798"/>
                    <a:chExt cx="118873" cy="631227"/>
                  </a:xfrm>
                  <a:solidFill>
                    <a:srgbClr val="E1471D"/>
                  </a:solidFill>
                </p:grpSpPr>
                <p:sp>
                  <p:nvSpPr>
                    <p:cNvPr id="1353" name="Rectangle 1352">
                      <a:extLst>
                        <a:ext uri="{FF2B5EF4-FFF2-40B4-BE49-F238E27FC236}">
                          <a16:creationId xmlns:a16="http://schemas.microsoft.com/office/drawing/2014/main" id="{61180918-5E8A-D68C-6104-6B8709FFAE8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54" name="Rectangle 1353">
                      <a:extLst>
                        <a:ext uri="{FF2B5EF4-FFF2-40B4-BE49-F238E27FC236}">
                          <a16:creationId xmlns:a16="http://schemas.microsoft.com/office/drawing/2014/main" id="{E7611824-7A88-DAD1-FD15-5F08D14135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50" name="Group 1349">
                    <a:extLst>
                      <a:ext uri="{FF2B5EF4-FFF2-40B4-BE49-F238E27FC236}">
                        <a16:creationId xmlns:a16="http://schemas.microsoft.com/office/drawing/2014/main" id="{639D04EA-E0D0-E235-4E13-6A5030D0BCC8}"/>
                      </a:ext>
                    </a:extLst>
                  </p:cNvPr>
                  <p:cNvGrpSpPr/>
                  <p:nvPr/>
                </p:nvGrpSpPr>
                <p:grpSpPr>
                  <a:xfrm rot="2587634">
                    <a:off x="3762953" y="3668035"/>
                    <a:ext cx="118872" cy="631228"/>
                    <a:chOff x="757634" y="4319798"/>
                    <a:chExt cx="118872" cy="631228"/>
                  </a:xfrm>
                  <a:solidFill>
                    <a:srgbClr val="E1471D"/>
                  </a:solidFill>
                </p:grpSpPr>
                <p:sp>
                  <p:nvSpPr>
                    <p:cNvPr id="1351" name="Rectangle 1350">
                      <a:extLst>
                        <a:ext uri="{FF2B5EF4-FFF2-40B4-BE49-F238E27FC236}">
                          <a16:creationId xmlns:a16="http://schemas.microsoft.com/office/drawing/2014/main" id="{E9F05401-9125-871B-F2B7-69FDF32EB6D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52" name="Rectangle 1351">
                      <a:extLst>
                        <a:ext uri="{FF2B5EF4-FFF2-40B4-BE49-F238E27FC236}">
                          <a16:creationId xmlns:a16="http://schemas.microsoft.com/office/drawing/2014/main" id="{0EE497E3-F100-D678-195C-887687899C6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4" name="Group 1023">
                <a:extLst>
                  <a:ext uri="{FF2B5EF4-FFF2-40B4-BE49-F238E27FC236}">
                    <a16:creationId xmlns:a16="http://schemas.microsoft.com/office/drawing/2014/main" id="{0FC911B7-4720-8CA1-AD4C-C417193BEEEB}"/>
                  </a:ext>
                </a:extLst>
              </p:cNvPr>
              <p:cNvGrpSpPr/>
              <p:nvPr/>
            </p:nvGrpSpPr>
            <p:grpSpPr>
              <a:xfrm rot="2565290">
                <a:off x="9445236" y="3895182"/>
                <a:ext cx="204904" cy="98414"/>
                <a:chOff x="1254773" y="3043082"/>
                <a:chExt cx="802062" cy="385224"/>
              </a:xfrm>
            </p:grpSpPr>
            <p:grpSp>
              <p:nvGrpSpPr>
                <p:cNvPr id="1313" name="Group 1312">
                  <a:extLst>
                    <a:ext uri="{FF2B5EF4-FFF2-40B4-BE49-F238E27FC236}">
                      <a16:creationId xmlns:a16="http://schemas.microsoft.com/office/drawing/2014/main" id="{C819941C-1B8F-CAAA-3B22-72E871EF8BB9}"/>
                    </a:ext>
                  </a:extLst>
                </p:cNvPr>
                <p:cNvGrpSpPr/>
                <p:nvPr/>
              </p:nvGrpSpPr>
              <p:grpSpPr>
                <a:xfrm rot="5400000">
                  <a:off x="1698807" y="3005237"/>
                  <a:ext cx="320183" cy="395873"/>
                  <a:chOff x="2654197" y="3567210"/>
                  <a:chExt cx="1227628" cy="1517833"/>
                </a:xfrm>
              </p:grpSpPr>
              <p:sp>
                <p:nvSpPr>
                  <p:cNvPr id="1329" name="Rectangle 1328">
                    <a:extLst>
                      <a:ext uri="{FF2B5EF4-FFF2-40B4-BE49-F238E27FC236}">
                        <a16:creationId xmlns:a16="http://schemas.microsoft.com/office/drawing/2014/main" id="{C222B69D-3B41-E6A2-6193-8239FDACBD2A}"/>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30" name="Rectangle 1329">
                    <a:extLst>
                      <a:ext uri="{FF2B5EF4-FFF2-40B4-BE49-F238E27FC236}">
                        <a16:creationId xmlns:a16="http://schemas.microsoft.com/office/drawing/2014/main" id="{93B81E49-6487-E91A-AA8B-3E0430694675}"/>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31" name="Group 1330">
                    <a:extLst>
                      <a:ext uri="{FF2B5EF4-FFF2-40B4-BE49-F238E27FC236}">
                        <a16:creationId xmlns:a16="http://schemas.microsoft.com/office/drawing/2014/main" id="{8047348E-4569-EB25-0E47-01DBF11A84FF}"/>
                      </a:ext>
                    </a:extLst>
                  </p:cNvPr>
                  <p:cNvGrpSpPr/>
                  <p:nvPr/>
                </p:nvGrpSpPr>
                <p:grpSpPr>
                  <a:xfrm rot="2587634">
                    <a:off x="3637585" y="3567210"/>
                    <a:ext cx="118872" cy="722667"/>
                    <a:chOff x="757634" y="4319798"/>
                    <a:chExt cx="118872" cy="722667"/>
                  </a:xfrm>
                  <a:solidFill>
                    <a:srgbClr val="E1471D"/>
                  </a:solidFill>
                </p:grpSpPr>
                <p:sp>
                  <p:nvSpPr>
                    <p:cNvPr id="1341" name="Rectangle 1340">
                      <a:extLst>
                        <a:ext uri="{FF2B5EF4-FFF2-40B4-BE49-F238E27FC236}">
                          <a16:creationId xmlns:a16="http://schemas.microsoft.com/office/drawing/2014/main" id="{5B615D4F-1A28-ADC6-951B-2CF7AE3912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42" name="Rectangle 1341">
                      <a:extLst>
                        <a:ext uri="{FF2B5EF4-FFF2-40B4-BE49-F238E27FC236}">
                          <a16:creationId xmlns:a16="http://schemas.microsoft.com/office/drawing/2014/main" id="{CABEBF7B-6009-86AD-A2DF-3F6CF41EDA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32" name="Group 1331">
                    <a:extLst>
                      <a:ext uri="{FF2B5EF4-FFF2-40B4-BE49-F238E27FC236}">
                        <a16:creationId xmlns:a16="http://schemas.microsoft.com/office/drawing/2014/main" id="{3DF548CB-7E2A-E4F6-4ECB-58A80244E3AF}"/>
                      </a:ext>
                    </a:extLst>
                  </p:cNvPr>
                  <p:cNvGrpSpPr/>
                  <p:nvPr/>
                </p:nvGrpSpPr>
                <p:grpSpPr>
                  <a:xfrm rot="18760257">
                    <a:off x="3030630" y="3599348"/>
                    <a:ext cx="118872" cy="722667"/>
                    <a:chOff x="757634" y="4319798"/>
                    <a:chExt cx="118872" cy="722667"/>
                  </a:xfrm>
                  <a:solidFill>
                    <a:srgbClr val="E1471D"/>
                  </a:solidFill>
                </p:grpSpPr>
                <p:sp>
                  <p:nvSpPr>
                    <p:cNvPr id="1339" name="Rectangle 1338">
                      <a:extLst>
                        <a:ext uri="{FF2B5EF4-FFF2-40B4-BE49-F238E27FC236}">
                          <a16:creationId xmlns:a16="http://schemas.microsoft.com/office/drawing/2014/main" id="{9F449E9B-E232-47FC-F1D8-BBD8ED4E9ED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40" name="Rectangle 1339">
                      <a:extLst>
                        <a:ext uri="{FF2B5EF4-FFF2-40B4-BE49-F238E27FC236}">
                          <a16:creationId xmlns:a16="http://schemas.microsoft.com/office/drawing/2014/main" id="{C1B00854-82B5-C05A-4019-47ECED1686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33" name="Group 1332">
                    <a:extLst>
                      <a:ext uri="{FF2B5EF4-FFF2-40B4-BE49-F238E27FC236}">
                        <a16:creationId xmlns:a16="http://schemas.microsoft.com/office/drawing/2014/main" id="{F30040AE-5C16-8456-3F4F-05A3C760F059}"/>
                      </a:ext>
                    </a:extLst>
                  </p:cNvPr>
                  <p:cNvGrpSpPr/>
                  <p:nvPr/>
                </p:nvGrpSpPr>
                <p:grpSpPr>
                  <a:xfrm rot="18760257">
                    <a:off x="2910374" y="3708747"/>
                    <a:ext cx="118873" cy="631227"/>
                    <a:chOff x="757633" y="4319798"/>
                    <a:chExt cx="118873" cy="631227"/>
                  </a:xfrm>
                  <a:solidFill>
                    <a:srgbClr val="E1471D"/>
                  </a:solidFill>
                </p:grpSpPr>
                <p:sp>
                  <p:nvSpPr>
                    <p:cNvPr id="1337" name="Rectangle 1336">
                      <a:extLst>
                        <a:ext uri="{FF2B5EF4-FFF2-40B4-BE49-F238E27FC236}">
                          <a16:creationId xmlns:a16="http://schemas.microsoft.com/office/drawing/2014/main" id="{2698CBDB-890D-94D7-17E6-7561388578A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38" name="Rectangle 1337">
                      <a:extLst>
                        <a:ext uri="{FF2B5EF4-FFF2-40B4-BE49-F238E27FC236}">
                          <a16:creationId xmlns:a16="http://schemas.microsoft.com/office/drawing/2014/main" id="{DFC97036-B576-1D50-E4E5-17FF1A8623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34" name="Group 1333">
                    <a:extLst>
                      <a:ext uri="{FF2B5EF4-FFF2-40B4-BE49-F238E27FC236}">
                        <a16:creationId xmlns:a16="http://schemas.microsoft.com/office/drawing/2014/main" id="{44D1517D-E6C8-9F29-7020-30B61722BAAC}"/>
                      </a:ext>
                    </a:extLst>
                  </p:cNvPr>
                  <p:cNvGrpSpPr/>
                  <p:nvPr/>
                </p:nvGrpSpPr>
                <p:grpSpPr>
                  <a:xfrm rot="2587634">
                    <a:off x="3762953" y="3668035"/>
                    <a:ext cx="118872" cy="631228"/>
                    <a:chOff x="757634" y="4319798"/>
                    <a:chExt cx="118872" cy="631228"/>
                  </a:xfrm>
                  <a:solidFill>
                    <a:srgbClr val="E1471D"/>
                  </a:solidFill>
                </p:grpSpPr>
                <p:sp>
                  <p:nvSpPr>
                    <p:cNvPr id="1335" name="Rectangle 1334">
                      <a:extLst>
                        <a:ext uri="{FF2B5EF4-FFF2-40B4-BE49-F238E27FC236}">
                          <a16:creationId xmlns:a16="http://schemas.microsoft.com/office/drawing/2014/main" id="{975A7FA4-BF13-6EF9-47C4-98DA89C8C2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36" name="Rectangle 1335">
                      <a:extLst>
                        <a:ext uri="{FF2B5EF4-FFF2-40B4-BE49-F238E27FC236}">
                          <a16:creationId xmlns:a16="http://schemas.microsoft.com/office/drawing/2014/main" id="{C4E8BB46-5E56-5A6C-CF76-D5F91BA1A0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314" name="Group 1313">
                  <a:extLst>
                    <a:ext uri="{FF2B5EF4-FFF2-40B4-BE49-F238E27FC236}">
                      <a16:creationId xmlns:a16="http://schemas.microsoft.com/office/drawing/2014/main" id="{270A1F05-2F0A-B911-D489-A78D02CCA076}"/>
                    </a:ext>
                  </a:extLst>
                </p:cNvPr>
                <p:cNvGrpSpPr/>
                <p:nvPr/>
              </p:nvGrpSpPr>
              <p:grpSpPr>
                <a:xfrm rot="16200000">
                  <a:off x="1292617" y="3070279"/>
                  <a:ext cx="320183" cy="395872"/>
                  <a:chOff x="2654197" y="3567210"/>
                  <a:chExt cx="1227628" cy="1517831"/>
                </a:xfrm>
              </p:grpSpPr>
              <p:sp>
                <p:nvSpPr>
                  <p:cNvPr id="1315" name="Rectangle 1314">
                    <a:extLst>
                      <a:ext uri="{FF2B5EF4-FFF2-40B4-BE49-F238E27FC236}">
                        <a16:creationId xmlns:a16="http://schemas.microsoft.com/office/drawing/2014/main" id="{EA525E18-0E59-A1EE-0190-B717FB1924F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16" name="Rectangle 1315">
                    <a:extLst>
                      <a:ext uri="{FF2B5EF4-FFF2-40B4-BE49-F238E27FC236}">
                        <a16:creationId xmlns:a16="http://schemas.microsoft.com/office/drawing/2014/main" id="{D344E0BE-A399-6C4C-F278-A90677324D21}"/>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17" name="Group 1316">
                    <a:extLst>
                      <a:ext uri="{FF2B5EF4-FFF2-40B4-BE49-F238E27FC236}">
                        <a16:creationId xmlns:a16="http://schemas.microsoft.com/office/drawing/2014/main" id="{95135BD0-72AB-A282-4A70-F533CFFF156F}"/>
                      </a:ext>
                    </a:extLst>
                  </p:cNvPr>
                  <p:cNvGrpSpPr/>
                  <p:nvPr/>
                </p:nvGrpSpPr>
                <p:grpSpPr>
                  <a:xfrm rot="2587634">
                    <a:off x="3637585" y="3567210"/>
                    <a:ext cx="118872" cy="722667"/>
                    <a:chOff x="757634" y="4319798"/>
                    <a:chExt cx="118872" cy="722667"/>
                  </a:xfrm>
                  <a:solidFill>
                    <a:srgbClr val="E1471D"/>
                  </a:solidFill>
                </p:grpSpPr>
                <p:sp>
                  <p:nvSpPr>
                    <p:cNvPr id="1327" name="Rectangle 1326">
                      <a:extLst>
                        <a:ext uri="{FF2B5EF4-FFF2-40B4-BE49-F238E27FC236}">
                          <a16:creationId xmlns:a16="http://schemas.microsoft.com/office/drawing/2014/main" id="{ED000396-664E-8E23-5798-C93C31E4B35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28" name="Rectangle 1327">
                      <a:extLst>
                        <a:ext uri="{FF2B5EF4-FFF2-40B4-BE49-F238E27FC236}">
                          <a16:creationId xmlns:a16="http://schemas.microsoft.com/office/drawing/2014/main" id="{82328A67-EA3D-68A0-4030-7C1791931A6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18" name="Group 1317">
                    <a:extLst>
                      <a:ext uri="{FF2B5EF4-FFF2-40B4-BE49-F238E27FC236}">
                        <a16:creationId xmlns:a16="http://schemas.microsoft.com/office/drawing/2014/main" id="{2AAA9520-0D73-0D52-3683-462A992BB0D0}"/>
                      </a:ext>
                    </a:extLst>
                  </p:cNvPr>
                  <p:cNvGrpSpPr/>
                  <p:nvPr/>
                </p:nvGrpSpPr>
                <p:grpSpPr>
                  <a:xfrm rot="18760257">
                    <a:off x="3030630" y="3599348"/>
                    <a:ext cx="118872" cy="722667"/>
                    <a:chOff x="757634" y="4319798"/>
                    <a:chExt cx="118872" cy="722667"/>
                  </a:xfrm>
                  <a:solidFill>
                    <a:srgbClr val="E1471D"/>
                  </a:solidFill>
                </p:grpSpPr>
                <p:sp>
                  <p:nvSpPr>
                    <p:cNvPr id="1325" name="Rectangle 1324">
                      <a:extLst>
                        <a:ext uri="{FF2B5EF4-FFF2-40B4-BE49-F238E27FC236}">
                          <a16:creationId xmlns:a16="http://schemas.microsoft.com/office/drawing/2014/main" id="{5D97FE84-4923-779F-23A7-C6B602F4A34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26" name="Rectangle 1325">
                      <a:extLst>
                        <a:ext uri="{FF2B5EF4-FFF2-40B4-BE49-F238E27FC236}">
                          <a16:creationId xmlns:a16="http://schemas.microsoft.com/office/drawing/2014/main" id="{707E6805-D0C9-5FDB-2BDA-CBB731866A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19" name="Group 1318">
                    <a:extLst>
                      <a:ext uri="{FF2B5EF4-FFF2-40B4-BE49-F238E27FC236}">
                        <a16:creationId xmlns:a16="http://schemas.microsoft.com/office/drawing/2014/main" id="{8F77F182-D570-7EDB-6FB1-639C9DAA14AA}"/>
                      </a:ext>
                    </a:extLst>
                  </p:cNvPr>
                  <p:cNvGrpSpPr/>
                  <p:nvPr/>
                </p:nvGrpSpPr>
                <p:grpSpPr>
                  <a:xfrm rot="18760257">
                    <a:off x="2910374" y="3708747"/>
                    <a:ext cx="118873" cy="631227"/>
                    <a:chOff x="757633" y="4319798"/>
                    <a:chExt cx="118873" cy="631227"/>
                  </a:xfrm>
                  <a:solidFill>
                    <a:srgbClr val="E1471D"/>
                  </a:solidFill>
                </p:grpSpPr>
                <p:sp>
                  <p:nvSpPr>
                    <p:cNvPr id="1323" name="Rectangle 1322">
                      <a:extLst>
                        <a:ext uri="{FF2B5EF4-FFF2-40B4-BE49-F238E27FC236}">
                          <a16:creationId xmlns:a16="http://schemas.microsoft.com/office/drawing/2014/main" id="{941D890F-6174-36A1-77C1-1B35794A657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24" name="Rectangle 1323">
                      <a:extLst>
                        <a:ext uri="{FF2B5EF4-FFF2-40B4-BE49-F238E27FC236}">
                          <a16:creationId xmlns:a16="http://schemas.microsoft.com/office/drawing/2014/main" id="{82F1AC32-746F-3483-1645-F2992ECEEB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20" name="Group 1319">
                    <a:extLst>
                      <a:ext uri="{FF2B5EF4-FFF2-40B4-BE49-F238E27FC236}">
                        <a16:creationId xmlns:a16="http://schemas.microsoft.com/office/drawing/2014/main" id="{7EE88F1C-FFE0-6906-036E-C61906C801C9}"/>
                      </a:ext>
                    </a:extLst>
                  </p:cNvPr>
                  <p:cNvGrpSpPr/>
                  <p:nvPr/>
                </p:nvGrpSpPr>
                <p:grpSpPr>
                  <a:xfrm rot="2587634">
                    <a:off x="3762953" y="3668035"/>
                    <a:ext cx="118872" cy="631228"/>
                    <a:chOff x="757634" y="4319798"/>
                    <a:chExt cx="118872" cy="631228"/>
                  </a:xfrm>
                  <a:solidFill>
                    <a:srgbClr val="E1471D"/>
                  </a:solidFill>
                </p:grpSpPr>
                <p:sp>
                  <p:nvSpPr>
                    <p:cNvPr id="1321" name="Rectangle 1320">
                      <a:extLst>
                        <a:ext uri="{FF2B5EF4-FFF2-40B4-BE49-F238E27FC236}">
                          <a16:creationId xmlns:a16="http://schemas.microsoft.com/office/drawing/2014/main" id="{9BAE008A-23D7-5A6F-0BC4-8EEAB680504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22" name="Rectangle 1321">
                      <a:extLst>
                        <a:ext uri="{FF2B5EF4-FFF2-40B4-BE49-F238E27FC236}">
                          <a16:creationId xmlns:a16="http://schemas.microsoft.com/office/drawing/2014/main" id="{2C99775C-91D6-3798-3239-21AF4A162B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5" name="Group 1024">
                <a:extLst>
                  <a:ext uri="{FF2B5EF4-FFF2-40B4-BE49-F238E27FC236}">
                    <a16:creationId xmlns:a16="http://schemas.microsoft.com/office/drawing/2014/main" id="{72FF259E-D4B4-1F62-F0E4-10783DB67405}"/>
                  </a:ext>
                </a:extLst>
              </p:cNvPr>
              <p:cNvGrpSpPr/>
              <p:nvPr/>
            </p:nvGrpSpPr>
            <p:grpSpPr>
              <a:xfrm rot="4122582">
                <a:off x="9333324" y="3708627"/>
                <a:ext cx="204904" cy="98414"/>
                <a:chOff x="1254773" y="3043082"/>
                <a:chExt cx="802062" cy="385224"/>
              </a:xfrm>
            </p:grpSpPr>
            <p:grpSp>
              <p:nvGrpSpPr>
                <p:cNvPr id="1283" name="Group 1282">
                  <a:extLst>
                    <a:ext uri="{FF2B5EF4-FFF2-40B4-BE49-F238E27FC236}">
                      <a16:creationId xmlns:a16="http://schemas.microsoft.com/office/drawing/2014/main" id="{4839221D-1C20-2D55-B740-697279669E95}"/>
                    </a:ext>
                  </a:extLst>
                </p:cNvPr>
                <p:cNvGrpSpPr/>
                <p:nvPr/>
              </p:nvGrpSpPr>
              <p:grpSpPr>
                <a:xfrm rot="5400000">
                  <a:off x="1698807" y="3005237"/>
                  <a:ext cx="320183" cy="395873"/>
                  <a:chOff x="2654197" y="3567210"/>
                  <a:chExt cx="1227628" cy="1517833"/>
                </a:xfrm>
              </p:grpSpPr>
              <p:sp>
                <p:nvSpPr>
                  <p:cNvPr id="1299" name="Rectangle 1298">
                    <a:extLst>
                      <a:ext uri="{FF2B5EF4-FFF2-40B4-BE49-F238E27FC236}">
                        <a16:creationId xmlns:a16="http://schemas.microsoft.com/office/drawing/2014/main" id="{C07C92BC-9E16-CE73-5F22-2013C52FB89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00" name="Rectangle 1299">
                    <a:extLst>
                      <a:ext uri="{FF2B5EF4-FFF2-40B4-BE49-F238E27FC236}">
                        <a16:creationId xmlns:a16="http://schemas.microsoft.com/office/drawing/2014/main" id="{E2605423-5EDA-68A1-A905-58DFE0AF1B79}"/>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301" name="Group 1300">
                    <a:extLst>
                      <a:ext uri="{FF2B5EF4-FFF2-40B4-BE49-F238E27FC236}">
                        <a16:creationId xmlns:a16="http://schemas.microsoft.com/office/drawing/2014/main" id="{9B42D2D7-6BE3-DA7B-D187-C5381BC28BCD}"/>
                      </a:ext>
                    </a:extLst>
                  </p:cNvPr>
                  <p:cNvGrpSpPr/>
                  <p:nvPr/>
                </p:nvGrpSpPr>
                <p:grpSpPr>
                  <a:xfrm rot="2587634">
                    <a:off x="3637585" y="3567210"/>
                    <a:ext cx="118872" cy="722667"/>
                    <a:chOff x="757634" y="4319798"/>
                    <a:chExt cx="118872" cy="722667"/>
                  </a:xfrm>
                  <a:solidFill>
                    <a:srgbClr val="E1471D"/>
                  </a:solidFill>
                </p:grpSpPr>
                <p:sp>
                  <p:nvSpPr>
                    <p:cNvPr id="1311" name="Rectangle 1310">
                      <a:extLst>
                        <a:ext uri="{FF2B5EF4-FFF2-40B4-BE49-F238E27FC236}">
                          <a16:creationId xmlns:a16="http://schemas.microsoft.com/office/drawing/2014/main" id="{7A1B0469-CD7C-1038-0471-9AFF1C3C6F9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12" name="Rectangle 1311">
                      <a:extLst>
                        <a:ext uri="{FF2B5EF4-FFF2-40B4-BE49-F238E27FC236}">
                          <a16:creationId xmlns:a16="http://schemas.microsoft.com/office/drawing/2014/main" id="{5908528D-8055-E88E-F407-050B7EFF7E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02" name="Group 1301">
                    <a:extLst>
                      <a:ext uri="{FF2B5EF4-FFF2-40B4-BE49-F238E27FC236}">
                        <a16:creationId xmlns:a16="http://schemas.microsoft.com/office/drawing/2014/main" id="{A6F0CF10-6043-BFCA-BC78-2AF23B94DD8B}"/>
                      </a:ext>
                    </a:extLst>
                  </p:cNvPr>
                  <p:cNvGrpSpPr/>
                  <p:nvPr/>
                </p:nvGrpSpPr>
                <p:grpSpPr>
                  <a:xfrm rot="18760257">
                    <a:off x="3030630" y="3599348"/>
                    <a:ext cx="118872" cy="722667"/>
                    <a:chOff x="757634" y="4319798"/>
                    <a:chExt cx="118872" cy="722667"/>
                  </a:xfrm>
                  <a:solidFill>
                    <a:srgbClr val="E1471D"/>
                  </a:solidFill>
                </p:grpSpPr>
                <p:sp>
                  <p:nvSpPr>
                    <p:cNvPr id="1309" name="Rectangle 1308">
                      <a:extLst>
                        <a:ext uri="{FF2B5EF4-FFF2-40B4-BE49-F238E27FC236}">
                          <a16:creationId xmlns:a16="http://schemas.microsoft.com/office/drawing/2014/main" id="{EE4CBDE3-EC62-F9A5-19F3-7C6BCAFAD7E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10" name="Rectangle 1309">
                      <a:extLst>
                        <a:ext uri="{FF2B5EF4-FFF2-40B4-BE49-F238E27FC236}">
                          <a16:creationId xmlns:a16="http://schemas.microsoft.com/office/drawing/2014/main" id="{D86B820C-D8C5-5B14-603C-F72F0BA08A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03" name="Group 1302">
                    <a:extLst>
                      <a:ext uri="{FF2B5EF4-FFF2-40B4-BE49-F238E27FC236}">
                        <a16:creationId xmlns:a16="http://schemas.microsoft.com/office/drawing/2014/main" id="{9BD6012F-20BD-1F0D-700F-A4063310C0A9}"/>
                      </a:ext>
                    </a:extLst>
                  </p:cNvPr>
                  <p:cNvGrpSpPr/>
                  <p:nvPr/>
                </p:nvGrpSpPr>
                <p:grpSpPr>
                  <a:xfrm rot="18760257">
                    <a:off x="2910374" y="3708747"/>
                    <a:ext cx="118873" cy="631227"/>
                    <a:chOff x="757633" y="4319798"/>
                    <a:chExt cx="118873" cy="631227"/>
                  </a:xfrm>
                  <a:solidFill>
                    <a:srgbClr val="E1471D"/>
                  </a:solidFill>
                </p:grpSpPr>
                <p:sp>
                  <p:nvSpPr>
                    <p:cNvPr id="1307" name="Rectangle 1306">
                      <a:extLst>
                        <a:ext uri="{FF2B5EF4-FFF2-40B4-BE49-F238E27FC236}">
                          <a16:creationId xmlns:a16="http://schemas.microsoft.com/office/drawing/2014/main" id="{F3A8E30A-0E23-3724-272C-5ACEE006DF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08" name="Rectangle 1307">
                      <a:extLst>
                        <a:ext uri="{FF2B5EF4-FFF2-40B4-BE49-F238E27FC236}">
                          <a16:creationId xmlns:a16="http://schemas.microsoft.com/office/drawing/2014/main" id="{AD7A5320-3CB0-483C-7D49-8DE11436F6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304" name="Group 1303">
                    <a:extLst>
                      <a:ext uri="{FF2B5EF4-FFF2-40B4-BE49-F238E27FC236}">
                        <a16:creationId xmlns:a16="http://schemas.microsoft.com/office/drawing/2014/main" id="{14C3895B-606B-B0E8-EA34-D1BB825BEE21}"/>
                      </a:ext>
                    </a:extLst>
                  </p:cNvPr>
                  <p:cNvGrpSpPr/>
                  <p:nvPr/>
                </p:nvGrpSpPr>
                <p:grpSpPr>
                  <a:xfrm rot="2587634">
                    <a:off x="3762953" y="3668035"/>
                    <a:ext cx="118872" cy="631228"/>
                    <a:chOff x="757634" y="4319798"/>
                    <a:chExt cx="118872" cy="631228"/>
                  </a:xfrm>
                  <a:solidFill>
                    <a:srgbClr val="E1471D"/>
                  </a:solidFill>
                </p:grpSpPr>
                <p:sp>
                  <p:nvSpPr>
                    <p:cNvPr id="1305" name="Rectangle 1304">
                      <a:extLst>
                        <a:ext uri="{FF2B5EF4-FFF2-40B4-BE49-F238E27FC236}">
                          <a16:creationId xmlns:a16="http://schemas.microsoft.com/office/drawing/2014/main" id="{8C796DDF-4DED-C11A-54F1-D4F157B2EDD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306" name="Rectangle 1305">
                      <a:extLst>
                        <a:ext uri="{FF2B5EF4-FFF2-40B4-BE49-F238E27FC236}">
                          <a16:creationId xmlns:a16="http://schemas.microsoft.com/office/drawing/2014/main" id="{9397CC37-FA4B-30B6-05A8-2A2C397224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284" name="Group 1283">
                  <a:extLst>
                    <a:ext uri="{FF2B5EF4-FFF2-40B4-BE49-F238E27FC236}">
                      <a16:creationId xmlns:a16="http://schemas.microsoft.com/office/drawing/2014/main" id="{B22E83A1-0C60-BFBC-0D5B-FDBC42721739}"/>
                    </a:ext>
                  </a:extLst>
                </p:cNvPr>
                <p:cNvGrpSpPr/>
                <p:nvPr/>
              </p:nvGrpSpPr>
              <p:grpSpPr>
                <a:xfrm rot="16200000">
                  <a:off x="1292617" y="3070279"/>
                  <a:ext cx="320183" cy="395872"/>
                  <a:chOff x="2654197" y="3567210"/>
                  <a:chExt cx="1227628" cy="1517831"/>
                </a:xfrm>
              </p:grpSpPr>
              <p:sp>
                <p:nvSpPr>
                  <p:cNvPr id="1285" name="Rectangle 1284">
                    <a:extLst>
                      <a:ext uri="{FF2B5EF4-FFF2-40B4-BE49-F238E27FC236}">
                        <a16:creationId xmlns:a16="http://schemas.microsoft.com/office/drawing/2014/main" id="{B0DA87D7-A8F4-5088-A0EC-9E98A36769D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86" name="Rectangle 1285">
                    <a:extLst>
                      <a:ext uri="{FF2B5EF4-FFF2-40B4-BE49-F238E27FC236}">
                        <a16:creationId xmlns:a16="http://schemas.microsoft.com/office/drawing/2014/main" id="{124A7604-F256-530F-1F9D-2B9EA996B76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87" name="Group 1286">
                    <a:extLst>
                      <a:ext uri="{FF2B5EF4-FFF2-40B4-BE49-F238E27FC236}">
                        <a16:creationId xmlns:a16="http://schemas.microsoft.com/office/drawing/2014/main" id="{5B94F5D0-00CB-C0CF-2067-86D3A83CCFFD}"/>
                      </a:ext>
                    </a:extLst>
                  </p:cNvPr>
                  <p:cNvGrpSpPr/>
                  <p:nvPr/>
                </p:nvGrpSpPr>
                <p:grpSpPr>
                  <a:xfrm rot="2587634">
                    <a:off x="3637585" y="3567210"/>
                    <a:ext cx="118872" cy="722667"/>
                    <a:chOff x="757634" y="4319798"/>
                    <a:chExt cx="118872" cy="722667"/>
                  </a:xfrm>
                  <a:solidFill>
                    <a:srgbClr val="E1471D"/>
                  </a:solidFill>
                </p:grpSpPr>
                <p:sp>
                  <p:nvSpPr>
                    <p:cNvPr id="1297" name="Rectangle 1296">
                      <a:extLst>
                        <a:ext uri="{FF2B5EF4-FFF2-40B4-BE49-F238E27FC236}">
                          <a16:creationId xmlns:a16="http://schemas.microsoft.com/office/drawing/2014/main" id="{3F65A14A-7E8D-198A-6B72-5FEA1EC5EDD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98" name="Rectangle 1297">
                      <a:extLst>
                        <a:ext uri="{FF2B5EF4-FFF2-40B4-BE49-F238E27FC236}">
                          <a16:creationId xmlns:a16="http://schemas.microsoft.com/office/drawing/2014/main" id="{B2008EF2-AB91-FC03-EE6C-3D4518BD56D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88" name="Group 1287">
                    <a:extLst>
                      <a:ext uri="{FF2B5EF4-FFF2-40B4-BE49-F238E27FC236}">
                        <a16:creationId xmlns:a16="http://schemas.microsoft.com/office/drawing/2014/main" id="{F9C5A7CA-418A-979D-19AC-DDA137BB055A}"/>
                      </a:ext>
                    </a:extLst>
                  </p:cNvPr>
                  <p:cNvGrpSpPr/>
                  <p:nvPr/>
                </p:nvGrpSpPr>
                <p:grpSpPr>
                  <a:xfrm rot="18760257">
                    <a:off x="3030630" y="3599348"/>
                    <a:ext cx="118872" cy="722667"/>
                    <a:chOff x="757634" y="4319798"/>
                    <a:chExt cx="118872" cy="722667"/>
                  </a:xfrm>
                  <a:solidFill>
                    <a:srgbClr val="E1471D"/>
                  </a:solidFill>
                </p:grpSpPr>
                <p:sp>
                  <p:nvSpPr>
                    <p:cNvPr id="1295" name="Rectangle 1294">
                      <a:extLst>
                        <a:ext uri="{FF2B5EF4-FFF2-40B4-BE49-F238E27FC236}">
                          <a16:creationId xmlns:a16="http://schemas.microsoft.com/office/drawing/2014/main" id="{7E2D97C1-B2DB-1BB4-4CC2-9D14955C27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96" name="Rectangle 1295">
                      <a:extLst>
                        <a:ext uri="{FF2B5EF4-FFF2-40B4-BE49-F238E27FC236}">
                          <a16:creationId xmlns:a16="http://schemas.microsoft.com/office/drawing/2014/main" id="{8B593077-E95D-1048-4ECD-C47BD04465D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89" name="Group 1288">
                    <a:extLst>
                      <a:ext uri="{FF2B5EF4-FFF2-40B4-BE49-F238E27FC236}">
                        <a16:creationId xmlns:a16="http://schemas.microsoft.com/office/drawing/2014/main" id="{246FE71A-51BC-E570-FF45-A59273A6B86C}"/>
                      </a:ext>
                    </a:extLst>
                  </p:cNvPr>
                  <p:cNvGrpSpPr/>
                  <p:nvPr/>
                </p:nvGrpSpPr>
                <p:grpSpPr>
                  <a:xfrm rot="18760257">
                    <a:off x="2910374" y="3708747"/>
                    <a:ext cx="118873" cy="631227"/>
                    <a:chOff x="757633" y="4319798"/>
                    <a:chExt cx="118873" cy="631227"/>
                  </a:xfrm>
                  <a:solidFill>
                    <a:srgbClr val="E1471D"/>
                  </a:solidFill>
                </p:grpSpPr>
                <p:sp>
                  <p:nvSpPr>
                    <p:cNvPr id="1293" name="Rectangle 1292">
                      <a:extLst>
                        <a:ext uri="{FF2B5EF4-FFF2-40B4-BE49-F238E27FC236}">
                          <a16:creationId xmlns:a16="http://schemas.microsoft.com/office/drawing/2014/main" id="{7DF74481-EF0E-F4C9-D64C-AC1FD726BAD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94" name="Rectangle 1293">
                      <a:extLst>
                        <a:ext uri="{FF2B5EF4-FFF2-40B4-BE49-F238E27FC236}">
                          <a16:creationId xmlns:a16="http://schemas.microsoft.com/office/drawing/2014/main" id="{180CED85-6520-9FD7-AE33-FB6892BB829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90" name="Group 1289">
                    <a:extLst>
                      <a:ext uri="{FF2B5EF4-FFF2-40B4-BE49-F238E27FC236}">
                        <a16:creationId xmlns:a16="http://schemas.microsoft.com/office/drawing/2014/main" id="{9721B2C5-68DF-A7E0-5AB4-D5C3E6C5B193}"/>
                      </a:ext>
                    </a:extLst>
                  </p:cNvPr>
                  <p:cNvGrpSpPr/>
                  <p:nvPr/>
                </p:nvGrpSpPr>
                <p:grpSpPr>
                  <a:xfrm rot="2587634">
                    <a:off x="3762953" y="3668035"/>
                    <a:ext cx="118872" cy="631228"/>
                    <a:chOff x="757634" y="4319798"/>
                    <a:chExt cx="118872" cy="631228"/>
                  </a:xfrm>
                  <a:solidFill>
                    <a:srgbClr val="E1471D"/>
                  </a:solidFill>
                </p:grpSpPr>
                <p:sp>
                  <p:nvSpPr>
                    <p:cNvPr id="1291" name="Rectangle 1290">
                      <a:extLst>
                        <a:ext uri="{FF2B5EF4-FFF2-40B4-BE49-F238E27FC236}">
                          <a16:creationId xmlns:a16="http://schemas.microsoft.com/office/drawing/2014/main" id="{822250EC-F054-5D23-3C4D-4A3F3B15C21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92" name="Rectangle 1291">
                      <a:extLst>
                        <a:ext uri="{FF2B5EF4-FFF2-40B4-BE49-F238E27FC236}">
                          <a16:creationId xmlns:a16="http://schemas.microsoft.com/office/drawing/2014/main" id="{A92AC267-1261-AB2D-7C9C-2F4187B1AB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6" name="Group 1025">
                <a:extLst>
                  <a:ext uri="{FF2B5EF4-FFF2-40B4-BE49-F238E27FC236}">
                    <a16:creationId xmlns:a16="http://schemas.microsoft.com/office/drawing/2014/main" id="{1433688C-C688-1CC3-22DD-ACCA448124BF}"/>
                  </a:ext>
                </a:extLst>
              </p:cNvPr>
              <p:cNvGrpSpPr/>
              <p:nvPr/>
            </p:nvGrpSpPr>
            <p:grpSpPr>
              <a:xfrm>
                <a:off x="9686046" y="4025478"/>
                <a:ext cx="154691" cy="130760"/>
                <a:chOff x="9175394" y="4080292"/>
                <a:chExt cx="154691" cy="130760"/>
              </a:xfrm>
            </p:grpSpPr>
            <p:grpSp>
              <p:nvGrpSpPr>
                <p:cNvPr id="1253" name="Group 1252">
                  <a:extLst>
                    <a:ext uri="{FF2B5EF4-FFF2-40B4-BE49-F238E27FC236}">
                      <a16:creationId xmlns:a16="http://schemas.microsoft.com/office/drawing/2014/main" id="{37DD904B-9591-57E2-D73C-46A2AD9E6D62}"/>
                    </a:ext>
                  </a:extLst>
                </p:cNvPr>
                <p:cNvGrpSpPr/>
                <p:nvPr/>
              </p:nvGrpSpPr>
              <p:grpSpPr>
                <a:xfrm rot="15149339">
                  <a:off x="9250810" y="4071913"/>
                  <a:ext cx="70895" cy="87654"/>
                  <a:chOff x="2654197" y="3567210"/>
                  <a:chExt cx="1227628" cy="1517831"/>
                </a:xfrm>
                <a:solidFill>
                  <a:srgbClr val="682E74"/>
                </a:solidFill>
              </p:grpSpPr>
              <p:sp>
                <p:nvSpPr>
                  <p:cNvPr id="1269" name="Rectangle 1268">
                    <a:extLst>
                      <a:ext uri="{FF2B5EF4-FFF2-40B4-BE49-F238E27FC236}">
                        <a16:creationId xmlns:a16="http://schemas.microsoft.com/office/drawing/2014/main" id="{F9D6BDA5-2E28-7188-D7BF-6DC21D0A437E}"/>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70" name="Rectangle 1269">
                    <a:extLst>
                      <a:ext uri="{FF2B5EF4-FFF2-40B4-BE49-F238E27FC236}">
                        <a16:creationId xmlns:a16="http://schemas.microsoft.com/office/drawing/2014/main" id="{3412927D-48EF-1255-7B01-778CB23FADB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71" name="Group 1270">
                    <a:extLst>
                      <a:ext uri="{FF2B5EF4-FFF2-40B4-BE49-F238E27FC236}">
                        <a16:creationId xmlns:a16="http://schemas.microsoft.com/office/drawing/2014/main" id="{D2610151-CC94-4C44-9720-0E2921AA9B8D}"/>
                      </a:ext>
                    </a:extLst>
                  </p:cNvPr>
                  <p:cNvGrpSpPr/>
                  <p:nvPr/>
                </p:nvGrpSpPr>
                <p:grpSpPr>
                  <a:xfrm rot="2587634">
                    <a:off x="3637585" y="3567210"/>
                    <a:ext cx="118872" cy="722667"/>
                    <a:chOff x="757634" y="4319798"/>
                    <a:chExt cx="118872" cy="722667"/>
                  </a:xfrm>
                  <a:grpFill/>
                </p:grpSpPr>
                <p:sp>
                  <p:nvSpPr>
                    <p:cNvPr id="1281" name="Rectangle 1280">
                      <a:extLst>
                        <a:ext uri="{FF2B5EF4-FFF2-40B4-BE49-F238E27FC236}">
                          <a16:creationId xmlns:a16="http://schemas.microsoft.com/office/drawing/2014/main" id="{BA30E84D-A7B0-3E9C-BF92-C996FA84D37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82" name="Rectangle 1281">
                      <a:extLst>
                        <a:ext uri="{FF2B5EF4-FFF2-40B4-BE49-F238E27FC236}">
                          <a16:creationId xmlns:a16="http://schemas.microsoft.com/office/drawing/2014/main" id="{9056B931-7ED8-7A93-5451-E37F3860272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72" name="Group 1271">
                    <a:extLst>
                      <a:ext uri="{FF2B5EF4-FFF2-40B4-BE49-F238E27FC236}">
                        <a16:creationId xmlns:a16="http://schemas.microsoft.com/office/drawing/2014/main" id="{5EF31D1E-70EE-18D9-A424-0869387F1951}"/>
                      </a:ext>
                    </a:extLst>
                  </p:cNvPr>
                  <p:cNvGrpSpPr/>
                  <p:nvPr/>
                </p:nvGrpSpPr>
                <p:grpSpPr>
                  <a:xfrm rot="18760257">
                    <a:off x="3030630" y="3599348"/>
                    <a:ext cx="118872" cy="722667"/>
                    <a:chOff x="757634" y="4319798"/>
                    <a:chExt cx="118872" cy="722667"/>
                  </a:xfrm>
                  <a:grpFill/>
                </p:grpSpPr>
                <p:sp>
                  <p:nvSpPr>
                    <p:cNvPr id="1279" name="Rectangle 1278">
                      <a:extLst>
                        <a:ext uri="{FF2B5EF4-FFF2-40B4-BE49-F238E27FC236}">
                          <a16:creationId xmlns:a16="http://schemas.microsoft.com/office/drawing/2014/main" id="{80DC1AB6-8193-5992-68AF-D8708365725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80" name="Rectangle 1279">
                      <a:extLst>
                        <a:ext uri="{FF2B5EF4-FFF2-40B4-BE49-F238E27FC236}">
                          <a16:creationId xmlns:a16="http://schemas.microsoft.com/office/drawing/2014/main" id="{32F23301-A08D-337B-8547-FD91800A89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73" name="Group 1272">
                    <a:extLst>
                      <a:ext uri="{FF2B5EF4-FFF2-40B4-BE49-F238E27FC236}">
                        <a16:creationId xmlns:a16="http://schemas.microsoft.com/office/drawing/2014/main" id="{51483F1A-BEAD-9437-2A6D-561CB096CEFD}"/>
                      </a:ext>
                    </a:extLst>
                  </p:cNvPr>
                  <p:cNvGrpSpPr/>
                  <p:nvPr/>
                </p:nvGrpSpPr>
                <p:grpSpPr>
                  <a:xfrm rot="18760257">
                    <a:off x="2910374" y="3708747"/>
                    <a:ext cx="118873" cy="631227"/>
                    <a:chOff x="757633" y="4319798"/>
                    <a:chExt cx="118873" cy="631227"/>
                  </a:xfrm>
                  <a:grpFill/>
                </p:grpSpPr>
                <p:sp>
                  <p:nvSpPr>
                    <p:cNvPr id="1277" name="Rectangle 1276">
                      <a:extLst>
                        <a:ext uri="{FF2B5EF4-FFF2-40B4-BE49-F238E27FC236}">
                          <a16:creationId xmlns:a16="http://schemas.microsoft.com/office/drawing/2014/main" id="{176E44D4-0BD0-AFCB-3099-36C12183943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78" name="Rectangle 1277">
                      <a:extLst>
                        <a:ext uri="{FF2B5EF4-FFF2-40B4-BE49-F238E27FC236}">
                          <a16:creationId xmlns:a16="http://schemas.microsoft.com/office/drawing/2014/main" id="{D9D3B0C8-515F-45F0-7842-EB16584B327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74" name="Group 1273">
                    <a:extLst>
                      <a:ext uri="{FF2B5EF4-FFF2-40B4-BE49-F238E27FC236}">
                        <a16:creationId xmlns:a16="http://schemas.microsoft.com/office/drawing/2014/main" id="{ADEE2A9B-6461-3CC1-A7DA-98EB52726042}"/>
                      </a:ext>
                    </a:extLst>
                  </p:cNvPr>
                  <p:cNvGrpSpPr/>
                  <p:nvPr/>
                </p:nvGrpSpPr>
                <p:grpSpPr>
                  <a:xfrm rot="2587634">
                    <a:off x="3762953" y="3668035"/>
                    <a:ext cx="118872" cy="631228"/>
                    <a:chOff x="757634" y="4319798"/>
                    <a:chExt cx="118872" cy="631228"/>
                  </a:xfrm>
                  <a:grpFill/>
                </p:grpSpPr>
                <p:sp>
                  <p:nvSpPr>
                    <p:cNvPr id="1275" name="Rectangle 1274">
                      <a:extLst>
                        <a:ext uri="{FF2B5EF4-FFF2-40B4-BE49-F238E27FC236}">
                          <a16:creationId xmlns:a16="http://schemas.microsoft.com/office/drawing/2014/main" id="{85131708-792A-8EF2-32F0-F4A3A0E53C1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76" name="Rectangle 1275">
                      <a:extLst>
                        <a:ext uri="{FF2B5EF4-FFF2-40B4-BE49-F238E27FC236}">
                          <a16:creationId xmlns:a16="http://schemas.microsoft.com/office/drawing/2014/main" id="{D11E57B3-8352-A4F4-5935-808952AEF77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254" name="Group 1253">
                  <a:extLst>
                    <a:ext uri="{FF2B5EF4-FFF2-40B4-BE49-F238E27FC236}">
                      <a16:creationId xmlns:a16="http://schemas.microsoft.com/office/drawing/2014/main" id="{858552B7-367C-8589-C796-AD2CD4998D98}"/>
                    </a:ext>
                  </a:extLst>
                </p:cNvPr>
                <p:cNvGrpSpPr/>
                <p:nvPr/>
              </p:nvGrpSpPr>
              <p:grpSpPr>
                <a:xfrm rot="18764464">
                  <a:off x="9183773" y="4131778"/>
                  <a:ext cx="70895" cy="87654"/>
                  <a:chOff x="2654197" y="3567210"/>
                  <a:chExt cx="1227628" cy="1517831"/>
                </a:xfrm>
                <a:solidFill>
                  <a:srgbClr val="682E74"/>
                </a:solidFill>
              </p:grpSpPr>
              <p:sp>
                <p:nvSpPr>
                  <p:cNvPr id="1255" name="Rectangle 1254">
                    <a:extLst>
                      <a:ext uri="{FF2B5EF4-FFF2-40B4-BE49-F238E27FC236}">
                        <a16:creationId xmlns:a16="http://schemas.microsoft.com/office/drawing/2014/main" id="{5A58EDFE-527B-CD84-29C4-C70E8B9463F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56" name="Rectangle 1255">
                    <a:extLst>
                      <a:ext uri="{FF2B5EF4-FFF2-40B4-BE49-F238E27FC236}">
                        <a16:creationId xmlns:a16="http://schemas.microsoft.com/office/drawing/2014/main" id="{678A7418-9454-43DC-7105-F50D49F4A9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57" name="Group 1256">
                    <a:extLst>
                      <a:ext uri="{FF2B5EF4-FFF2-40B4-BE49-F238E27FC236}">
                        <a16:creationId xmlns:a16="http://schemas.microsoft.com/office/drawing/2014/main" id="{647ED2B2-6142-271D-B325-722F3B73D439}"/>
                      </a:ext>
                    </a:extLst>
                  </p:cNvPr>
                  <p:cNvGrpSpPr/>
                  <p:nvPr/>
                </p:nvGrpSpPr>
                <p:grpSpPr>
                  <a:xfrm rot="2587634">
                    <a:off x="3637585" y="3567210"/>
                    <a:ext cx="118872" cy="722667"/>
                    <a:chOff x="757634" y="4319798"/>
                    <a:chExt cx="118872" cy="722667"/>
                  </a:xfrm>
                  <a:grpFill/>
                </p:grpSpPr>
                <p:sp>
                  <p:nvSpPr>
                    <p:cNvPr id="1267" name="Rectangle 1266">
                      <a:extLst>
                        <a:ext uri="{FF2B5EF4-FFF2-40B4-BE49-F238E27FC236}">
                          <a16:creationId xmlns:a16="http://schemas.microsoft.com/office/drawing/2014/main" id="{E9605E4C-9465-C1F5-2ADB-5EFEEA2AA8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68" name="Rectangle 1267">
                      <a:extLst>
                        <a:ext uri="{FF2B5EF4-FFF2-40B4-BE49-F238E27FC236}">
                          <a16:creationId xmlns:a16="http://schemas.microsoft.com/office/drawing/2014/main" id="{75B3C4B1-690C-A1F4-744F-FF0189AD30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58" name="Group 1257">
                    <a:extLst>
                      <a:ext uri="{FF2B5EF4-FFF2-40B4-BE49-F238E27FC236}">
                        <a16:creationId xmlns:a16="http://schemas.microsoft.com/office/drawing/2014/main" id="{30416619-F7A0-A251-954C-8F3BC5668DE0}"/>
                      </a:ext>
                    </a:extLst>
                  </p:cNvPr>
                  <p:cNvGrpSpPr/>
                  <p:nvPr/>
                </p:nvGrpSpPr>
                <p:grpSpPr>
                  <a:xfrm rot="18760257">
                    <a:off x="3030630" y="3599348"/>
                    <a:ext cx="118872" cy="722667"/>
                    <a:chOff x="757634" y="4319798"/>
                    <a:chExt cx="118872" cy="722667"/>
                  </a:xfrm>
                  <a:grpFill/>
                </p:grpSpPr>
                <p:sp>
                  <p:nvSpPr>
                    <p:cNvPr id="1265" name="Rectangle 1264">
                      <a:extLst>
                        <a:ext uri="{FF2B5EF4-FFF2-40B4-BE49-F238E27FC236}">
                          <a16:creationId xmlns:a16="http://schemas.microsoft.com/office/drawing/2014/main" id="{325C9331-3611-D5C3-4B75-F90CF5AF73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66" name="Rectangle 1265">
                      <a:extLst>
                        <a:ext uri="{FF2B5EF4-FFF2-40B4-BE49-F238E27FC236}">
                          <a16:creationId xmlns:a16="http://schemas.microsoft.com/office/drawing/2014/main" id="{593C34D4-8975-945F-5944-BF8E3E96C1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59" name="Group 1258">
                    <a:extLst>
                      <a:ext uri="{FF2B5EF4-FFF2-40B4-BE49-F238E27FC236}">
                        <a16:creationId xmlns:a16="http://schemas.microsoft.com/office/drawing/2014/main" id="{89934F9B-C893-E8C6-BD26-1DAB26EFE393}"/>
                      </a:ext>
                    </a:extLst>
                  </p:cNvPr>
                  <p:cNvGrpSpPr/>
                  <p:nvPr/>
                </p:nvGrpSpPr>
                <p:grpSpPr>
                  <a:xfrm rot="18760257">
                    <a:off x="2910374" y="3708747"/>
                    <a:ext cx="118873" cy="631227"/>
                    <a:chOff x="757633" y="4319798"/>
                    <a:chExt cx="118873" cy="631227"/>
                  </a:xfrm>
                  <a:grpFill/>
                </p:grpSpPr>
                <p:sp>
                  <p:nvSpPr>
                    <p:cNvPr id="1263" name="Rectangle 1262">
                      <a:extLst>
                        <a:ext uri="{FF2B5EF4-FFF2-40B4-BE49-F238E27FC236}">
                          <a16:creationId xmlns:a16="http://schemas.microsoft.com/office/drawing/2014/main" id="{89D3E587-F79D-75F4-DA1A-A21C19E9A2C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64" name="Rectangle 1263">
                      <a:extLst>
                        <a:ext uri="{FF2B5EF4-FFF2-40B4-BE49-F238E27FC236}">
                          <a16:creationId xmlns:a16="http://schemas.microsoft.com/office/drawing/2014/main" id="{00D02654-20AC-DCBC-D007-55A885BED56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60" name="Group 1259">
                    <a:extLst>
                      <a:ext uri="{FF2B5EF4-FFF2-40B4-BE49-F238E27FC236}">
                        <a16:creationId xmlns:a16="http://schemas.microsoft.com/office/drawing/2014/main" id="{48DABC56-2FBF-1AF1-D4AA-106C1BDC75D5}"/>
                      </a:ext>
                    </a:extLst>
                  </p:cNvPr>
                  <p:cNvGrpSpPr/>
                  <p:nvPr/>
                </p:nvGrpSpPr>
                <p:grpSpPr>
                  <a:xfrm rot="2587634">
                    <a:off x="3762953" y="3668035"/>
                    <a:ext cx="118872" cy="631228"/>
                    <a:chOff x="757634" y="4319798"/>
                    <a:chExt cx="118872" cy="631228"/>
                  </a:xfrm>
                  <a:grpFill/>
                </p:grpSpPr>
                <p:sp>
                  <p:nvSpPr>
                    <p:cNvPr id="1261" name="Rectangle 1260">
                      <a:extLst>
                        <a:ext uri="{FF2B5EF4-FFF2-40B4-BE49-F238E27FC236}">
                          <a16:creationId xmlns:a16="http://schemas.microsoft.com/office/drawing/2014/main" id="{91D30A97-B98E-825E-B4A0-ACB7CD3CDC7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62" name="Rectangle 1261">
                      <a:extLst>
                        <a:ext uri="{FF2B5EF4-FFF2-40B4-BE49-F238E27FC236}">
                          <a16:creationId xmlns:a16="http://schemas.microsoft.com/office/drawing/2014/main" id="{258DBDAA-0C08-3C4A-821B-61A1982030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7" name="Group 1026">
                <a:extLst>
                  <a:ext uri="{FF2B5EF4-FFF2-40B4-BE49-F238E27FC236}">
                    <a16:creationId xmlns:a16="http://schemas.microsoft.com/office/drawing/2014/main" id="{64C1F2C4-ADDD-DD2E-45C2-9095B5692657}"/>
                  </a:ext>
                </a:extLst>
              </p:cNvPr>
              <p:cNvGrpSpPr/>
              <p:nvPr/>
            </p:nvGrpSpPr>
            <p:grpSpPr>
              <a:xfrm>
                <a:off x="9462919" y="3875956"/>
                <a:ext cx="154691" cy="130760"/>
                <a:chOff x="9175394" y="4080292"/>
                <a:chExt cx="154691" cy="130760"/>
              </a:xfrm>
            </p:grpSpPr>
            <p:grpSp>
              <p:nvGrpSpPr>
                <p:cNvPr id="1223" name="Group 1222">
                  <a:extLst>
                    <a:ext uri="{FF2B5EF4-FFF2-40B4-BE49-F238E27FC236}">
                      <a16:creationId xmlns:a16="http://schemas.microsoft.com/office/drawing/2014/main" id="{6F0D3770-F135-5427-8292-34999388781E}"/>
                    </a:ext>
                  </a:extLst>
                </p:cNvPr>
                <p:cNvGrpSpPr/>
                <p:nvPr/>
              </p:nvGrpSpPr>
              <p:grpSpPr>
                <a:xfrm rot="15149339">
                  <a:off x="9250810" y="4071913"/>
                  <a:ext cx="70895" cy="87654"/>
                  <a:chOff x="2654197" y="3567210"/>
                  <a:chExt cx="1227628" cy="1517831"/>
                </a:xfrm>
                <a:solidFill>
                  <a:srgbClr val="682E74"/>
                </a:solidFill>
              </p:grpSpPr>
              <p:sp>
                <p:nvSpPr>
                  <p:cNvPr id="1239" name="Rectangle 1238">
                    <a:extLst>
                      <a:ext uri="{FF2B5EF4-FFF2-40B4-BE49-F238E27FC236}">
                        <a16:creationId xmlns:a16="http://schemas.microsoft.com/office/drawing/2014/main" id="{9C0B946C-5B95-4D06-DAD8-5E15BE22F4E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40" name="Rectangle 1239">
                    <a:extLst>
                      <a:ext uri="{FF2B5EF4-FFF2-40B4-BE49-F238E27FC236}">
                        <a16:creationId xmlns:a16="http://schemas.microsoft.com/office/drawing/2014/main" id="{5234207A-2A24-39B4-0230-6B9FD556824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41" name="Group 1240">
                    <a:extLst>
                      <a:ext uri="{FF2B5EF4-FFF2-40B4-BE49-F238E27FC236}">
                        <a16:creationId xmlns:a16="http://schemas.microsoft.com/office/drawing/2014/main" id="{F0B5ECE8-7C5E-FD2B-0CEE-B29D8AF97D20}"/>
                      </a:ext>
                    </a:extLst>
                  </p:cNvPr>
                  <p:cNvGrpSpPr/>
                  <p:nvPr/>
                </p:nvGrpSpPr>
                <p:grpSpPr>
                  <a:xfrm rot="2587634">
                    <a:off x="3637585" y="3567210"/>
                    <a:ext cx="118872" cy="722667"/>
                    <a:chOff x="757634" y="4319798"/>
                    <a:chExt cx="118872" cy="722667"/>
                  </a:xfrm>
                  <a:grpFill/>
                </p:grpSpPr>
                <p:sp>
                  <p:nvSpPr>
                    <p:cNvPr id="1251" name="Rectangle 1250">
                      <a:extLst>
                        <a:ext uri="{FF2B5EF4-FFF2-40B4-BE49-F238E27FC236}">
                          <a16:creationId xmlns:a16="http://schemas.microsoft.com/office/drawing/2014/main" id="{C27F3DE6-7B11-52A4-44C0-CCCD520CC7F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52" name="Rectangle 1251">
                      <a:extLst>
                        <a:ext uri="{FF2B5EF4-FFF2-40B4-BE49-F238E27FC236}">
                          <a16:creationId xmlns:a16="http://schemas.microsoft.com/office/drawing/2014/main" id="{FE8A36D5-E115-D98B-3C46-407A4198B5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42" name="Group 1241">
                    <a:extLst>
                      <a:ext uri="{FF2B5EF4-FFF2-40B4-BE49-F238E27FC236}">
                        <a16:creationId xmlns:a16="http://schemas.microsoft.com/office/drawing/2014/main" id="{8FF08F05-89EB-D04B-3873-4817C6317A20}"/>
                      </a:ext>
                    </a:extLst>
                  </p:cNvPr>
                  <p:cNvGrpSpPr/>
                  <p:nvPr/>
                </p:nvGrpSpPr>
                <p:grpSpPr>
                  <a:xfrm rot="18760257">
                    <a:off x="3030630" y="3599348"/>
                    <a:ext cx="118872" cy="722667"/>
                    <a:chOff x="757634" y="4319798"/>
                    <a:chExt cx="118872" cy="722667"/>
                  </a:xfrm>
                  <a:grpFill/>
                </p:grpSpPr>
                <p:sp>
                  <p:nvSpPr>
                    <p:cNvPr id="1249" name="Rectangle 1248">
                      <a:extLst>
                        <a:ext uri="{FF2B5EF4-FFF2-40B4-BE49-F238E27FC236}">
                          <a16:creationId xmlns:a16="http://schemas.microsoft.com/office/drawing/2014/main" id="{BF3DA529-9A14-B3A8-5E60-16E4DC47AD9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50" name="Rectangle 1249">
                      <a:extLst>
                        <a:ext uri="{FF2B5EF4-FFF2-40B4-BE49-F238E27FC236}">
                          <a16:creationId xmlns:a16="http://schemas.microsoft.com/office/drawing/2014/main" id="{6BE01684-E44E-C788-45F6-E157918E79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43" name="Group 1242">
                    <a:extLst>
                      <a:ext uri="{FF2B5EF4-FFF2-40B4-BE49-F238E27FC236}">
                        <a16:creationId xmlns:a16="http://schemas.microsoft.com/office/drawing/2014/main" id="{43C4AC75-55D1-03BB-4D43-A84F02BB16EA}"/>
                      </a:ext>
                    </a:extLst>
                  </p:cNvPr>
                  <p:cNvGrpSpPr/>
                  <p:nvPr/>
                </p:nvGrpSpPr>
                <p:grpSpPr>
                  <a:xfrm rot="18760257">
                    <a:off x="2910374" y="3708747"/>
                    <a:ext cx="118873" cy="631227"/>
                    <a:chOff x="757633" y="4319798"/>
                    <a:chExt cx="118873" cy="631227"/>
                  </a:xfrm>
                  <a:grpFill/>
                </p:grpSpPr>
                <p:sp>
                  <p:nvSpPr>
                    <p:cNvPr id="1247" name="Rectangle 1246">
                      <a:extLst>
                        <a:ext uri="{FF2B5EF4-FFF2-40B4-BE49-F238E27FC236}">
                          <a16:creationId xmlns:a16="http://schemas.microsoft.com/office/drawing/2014/main" id="{92092D86-8B93-3AC7-0BCF-ABC99BA836C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48" name="Rectangle 1247">
                      <a:extLst>
                        <a:ext uri="{FF2B5EF4-FFF2-40B4-BE49-F238E27FC236}">
                          <a16:creationId xmlns:a16="http://schemas.microsoft.com/office/drawing/2014/main" id="{508A7457-99EB-028B-F43A-DAC235807E8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44" name="Group 1243">
                    <a:extLst>
                      <a:ext uri="{FF2B5EF4-FFF2-40B4-BE49-F238E27FC236}">
                        <a16:creationId xmlns:a16="http://schemas.microsoft.com/office/drawing/2014/main" id="{3E294EE8-AFFC-0D3B-8CBC-A084292A374E}"/>
                      </a:ext>
                    </a:extLst>
                  </p:cNvPr>
                  <p:cNvGrpSpPr/>
                  <p:nvPr/>
                </p:nvGrpSpPr>
                <p:grpSpPr>
                  <a:xfrm rot="2587634">
                    <a:off x="3762953" y="3668035"/>
                    <a:ext cx="118872" cy="631228"/>
                    <a:chOff x="757634" y="4319798"/>
                    <a:chExt cx="118872" cy="631228"/>
                  </a:xfrm>
                  <a:grpFill/>
                </p:grpSpPr>
                <p:sp>
                  <p:nvSpPr>
                    <p:cNvPr id="1245" name="Rectangle 1244">
                      <a:extLst>
                        <a:ext uri="{FF2B5EF4-FFF2-40B4-BE49-F238E27FC236}">
                          <a16:creationId xmlns:a16="http://schemas.microsoft.com/office/drawing/2014/main" id="{933456DD-366A-AE9B-3CD9-0DC6DDFA2A6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46" name="Rectangle 1245">
                      <a:extLst>
                        <a:ext uri="{FF2B5EF4-FFF2-40B4-BE49-F238E27FC236}">
                          <a16:creationId xmlns:a16="http://schemas.microsoft.com/office/drawing/2014/main" id="{3C84F023-37A8-672C-8568-F33589F242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224" name="Group 1223">
                  <a:extLst>
                    <a:ext uri="{FF2B5EF4-FFF2-40B4-BE49-F238E27FC236}">
                      <a16:creationId xmlns:a16="http://schemas.microsoft.com/office/drawing/2014/main" id="{B254644E-E10B-D6B8-28D9-6558FEF02AA0}"/>
                    </a:ext>
                  </a:extLst>
                </p:cNvPr>
                <p:cNvGrpSpPr/>
                <p:nvPr/>
              </p:nvGrpSpPr>
              <p:grpSpPr>
                <a:xfrm rot="18764464">
                  <a:off x="9183773" y="4131778"/>
                  <a:ext cx="70895" cy="87654"/>
                  <a:chOff x="2654197" y="3567210"/>
                  <a:chExt cx="1227628" cy="1517831"/>
                </a:xfrm>
                <a:solidFill>
                  <a:srgbClr val="682E74"/>
                </a:solidFill>
              </p:grpSpPr>
              <p:sp>
                <p:nvSpPr>
                  <p:cNvPr id="1225" name="Rectangle 1224">
                    <a:extLst>
                      <a:ext uri="{FF2B5EF4-FFF2-40B4-BE49-F238E27FC236}">
                        <a16:creationId xmlns:a16="http://schemas.microsoft.com/office/drawing/2014/main" id="{927ECA02-DECC-DE6A-3C5C-095ED5FAB31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26" name="Rectangle 1225">
                    <a:extLst>
                      <a:ext uri="{FF2B5EF4-FFF2-40B4-BE49-F238E27FC236}">
                        <a16:creationId xmlns:a16="http://schemas.microsoft.com/office/drawing/2014/main" id="{1028F61A-0195-BA82-24BB-AA2619970ECD}"/>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27" name="Group 1226">
                    <a:extLst>
                      <a:ext uri="{FF2B5EF4-FFF2-40B4-BE49-F238E27FC236}">
                        <a16:creationId xmlns:a16="http://schemas.microsoft.com/office/drawing/2014/main" id="{AC54DD3F-537C-CD6A-E69E-6CC97CE6EA18}"/>
                      </a:ext>
                    </a:extLst>
                  </p:cNvPr>
                  <p:cNvGrpSpPr/>
                  <p:nvPr/>
                </p:nvGrpSpPr>
                <p:grpSpPr>
                  <a:xfrm rot="2587634">
                    <a:off x="3637585" y="3567210"/>
                    <a:ext cx="118872" cy="722667"/>
                    <a:chOff x="757634" y="4319798"/>
                    <a:chExt cx="118872" cy="722667"/>
                  </a:xfrm>
                  <a:grpFill/>
                </p:grpSpPr>
                <p:sp>
                  <p:nvSpPr>
                    <p:cNvPr id="1237" name="Rectangle 1236">
                      <a:extLst>
                        <a:ext uri="{FF2B5EF4-FFF2-40B4-BE49-F238E27FC236}">
                          <a16:creationId xmlns:a16="http://schemas.microsoft.com/office/drawing/2014/main" id="{92FE0F49-8CB9-BCF2-F410-3BB043666A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8" name="Rectangle 1237">
                      <a:extLst>
                        <a:ext uri="{FF2B5EF4-FFF2-40B4-BE49-F238E27FC236}">
                          <a16:creationId xmlns:a16="http://schemas.microsoft.com/office/drawing/2014/main" id="{CEFC3A6D-3BA2-6719-D0DA-8C876C67CE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28" name="Group 1227">
                    <a:extLst>
                      <a:ext uri="{FF2B5EF4-FFF2-40B4-BE49-F238E27FC236}">
                        <a16:creationId xmlns:a16="http://schemas.microsoft.com/office/drawing/2014/main" id="{8AF70FCD-A5B1-F880-1D08-C0FCE8E379C5}"/>
                      </a:ext>
                    </a:extLst>
                  </p:cNvPr>
                  <p:cNvGrpSpPr/>
                  <p:nvPr/>
                </p:nvGrpSpPr>
                <p:grpSpPr>
                  <a:xfrm rot="18760257">
                    <a:off x="3030630" y="3599348"/>
                    <a:ext cx="118872" cy="722667"/>
                    <a:chOff x="757634" y="4319798"/>
                    <a:chExt cx="118872" cy="722667"/>
                  </a:xfrm>
                  <a:grpFill/>
                </p:grpSpPr>
                <p:sp>
                  <p:nvSpPr>
                    <p:cNvPr id="1235" name="Rectangle 1234">
                      <a:extLst>
                        <a:ext uri="{FF2B5EF4-FFF2-40B4-BE49-F238E27FC236}">
                          <a16:creationId xmlns:a16="http://schemas.microsoft.com/office/drawing/2014/main" id="{0048F953-63C1-F5DB-AE56-34B21E5BB3B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6" name="Rectangle 1235">
                      <a:extLst>
                        <a:ext uri="{FF2B5EF4-FFF2-40B4-BE49-F238E27FC236}">
                          <a16:creationId xmlns:a16="http://schemas.microsoft.com/office/drawing/2014/main" id="{D8AE0389-8DFC-1855-E9F5-3B9CC0E6EE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29" name="Group 1228">
                    <a:extLst>
                      <a:ext uri="{FF2B5EF4-FFF2-40B4-BE49-F238E27FC236}">
                        <a16:creationId xmlns:a16="http://schemas.microsoft.com/office/drawing/2014/main" id="{A48AA5FB-C11F-1709-CE4B-2A9D1AB23CA4}"/>
                      </a:ext>
                    </a:extLst>
                  </p:cNvPr>
                  <p:cNvGrpSpPr/>
                  <p:nvPr/>
                </p:nvGrpSpPr>
                <p:grpSpPr>
                  <a:xfrm rot="18760257">
                    <a:off x="2910374" y="3708747"/>
                    <a:ext cx="118873" cy="631227"/>
                    <a:chOff x="757633" y="4319798"/>
                    <a:chExt cx="118873" cy="631227"/>
                  </a:xfrm>
                  <a:grpFill/>
                </p:grpSpPr>
                <p:sp>
                  <p:nvSpPr>
                    <p:cNvPr id="1233" name="Rectangle 1232">
                      <a:extLst>
                        <a:ext uri="{FF2B5EF4-FFF2-40B4-BE49-F238E27FC236}">
                          <a16:creationId xmlns:a16="http://schemas.microsoft.com/office/drawing/2014/main" id="{9ABBDBEE-2F7E-B051-99FE-E8FE73A854F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4" name="Rectangle 1233">
                      <a:extLst>
                        <a:ext uri="{FF2B5EF4-FFF2-40B4-BE49-F238E27FC236}">
                          <a16:creationId xmlns:a16="http://schemas.microsoft.com/office/drawing/2014/main" id="{E2FBD275-E684-B2A1-DBEF-03970CF366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30" name="Group 1229">
                    <a:extLst>
                      <a:ext uri="{FF2B5EF4-FFF2-40B4-BE49-F238E27FC236}">
                        <a16:creationId xmlns:a16="http://schemas.microsoft.com/office/drawing/2014/main" id="{C412682C-B24D-F956-6BDD-1993FD30ACE5}"/>
                      </a:ext>
                    </a:extLst>
                  </p:cNvPr>
                  <p:cNvGrpSpPr/>
                  <p:nvPr/>
                </p:nvGrpSpPr>
                <p:grpSpPr>
                  <a:xfrm rot="2587634">
                    <a:off x="3762953" y="3668035"/>
                    <a:ext cx="118872" cy="631228"/>
                    <a:chOff x="757634" y="4319798"/>
                    <a:chExt cx="118872" cy="631228"/>
                  </a:xfrm>
                  <a:grpFill/>
                </p:grpSpPr>
                <p:sp>
                  <p:nvSpPr>
                    <p:cNvPr id="1231" name="Rectangle 1230">
                      <a:extLst>
                        <a:ext uri="{FF2B5EF4-FFF2-40B4-BE49-F238E27FC236}">
                          <a16:creationId xmlns:a16="http://schemas.microsoft.com/office/drawing/2014/main" id="{18A68667-85B2-98F9-2C3F-2C793CA177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2" name="Rectangle 1231">
                      <a:extLst>
                        <a:ext uri="{FF2B5EF4-FFF2-40B4-BE49-F238E27FC236}">
                          <a16:creationId xmlns:a16="http://schemas.microsoft.com/office/drawing/2014/main" id="{36A6CDF5-A7EA-E3D9-9B9E-FCA4AA45FF1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8" name="Group 1027">
                <a:extLst>
                  <a:ext uri="{FF2B5EF4-FFF2-40B4-BE49-F238E27FC236}">
                    <a16:creationId xmlns:a16="http://schemas.microsoft.com/office/drawing/2014/main" id="{0E794E3A-7425-B13B-4125-56FC9DA57A1F}"/>
                  </a:ext>
                </a:extLst>
              </p:cNvPr>
              <p:cNvGrpSpPr/>
              <p:nvPr/>
            </p:nvGrpSpPr>
            <p:grpSpPr>
              <a:xfrm rot="1974863">
                <a:off x="9352520" y="3701793"/>
                <a:ext cx="154691" cy="130760"/>
                <a:chOff x="9175394" y="4080292"/>
                <a:chExt cx="154691" cy="130760"/>
              </a:xfrm>
            </p:grpSpPr>
            <p:grpSp>
              <p:nvGrpSpPr>
                <p:cNvPr id="1193" name="Group 1192">
                  <a:extLst>
                    <a:ext uri="{FF2B5EF4-FFF2-40B4-BE49-F238E27FC236}">
                      <a16:creationId xmlns:a16="http://schemas.microsoft.com/office/drawing/2014/main" id="{0A12BED5-BF1B-89CC-7883-9E9F57CB984C}"/>
                    </a:ext>
                  </a:extLst>
                </p:cNvPr>
                <p:cNvGrpSpPr/>
                <p:nvPr/>
              </p:nvGrpSpPr>
              <p:grpSpPr>
                <a:xfrm rot="15149339">
                  <a:off x="9250810" y="4071913"/>
                  <a:ext cx="70895" cy="87654"/>
                  <a:chOff x="2654197" y="3567210"/>
                  <a:chExt cx="1227628" cy="1517831"/>
                </a:xfrm>
                <a:solidFill>
                  <a:srgbClr val="682E74"/>
                </a:solidFill>
              </p:grpSpPr>
              <p:sp>
                <p:nvSpPr>
                  <p:cNvPr id="1209" name="Rectangle 1208">
                    <a:extLst>
                      <a:ext uri="{FF2B5EF4-FFF2-40B4-BE49-F238E27FC236}">
                        <a16:creationId xmlns:a16="http://schemas.microsoft.com/office/drawing/2014/main" id="{7C33789A-5D66-D312-3B34-C9A9E01C4F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10" name="Rectangle 1209">
                    <a:extLst>
                      <a:ext uri="{FF2B5EF4-FFF2-40B4-BE49-F238E27FC236}">
                        <a16:creationId xmlns:a16="http://schemas.microsoft.com/office/drawing/2014/main" id="{CF7C2B19-F9D4-47DD-9D08-1A87523DD6F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211" name="Group 1210">
                    <a:extLst>
                      <a:ext uri="{FF2B5EF4-FFF2-40B4-BE49-F238E27FC236}">
                        <a16:creationId xmlns:a16="http://schemas.microsoft.com/office/drawing/2014/main" id="{E6FDA61D-B4AE-C3D2-F68B-CFA630BABC99}"/>
                      </a:ext>
                    </a:extLst>
                  </p:cNvPr>
                  <p:cNvGrpSpPr/>
                  <p:nvPr/>
                </p:nvGrpSpPr>
                <p:grpSpPr>
                  <a:xfrm rot="2587634">
                    <a:off x="3637585" y="3567210"/>
                    <a:ext cx="118872" cy="722667"/>
                    <a:chOff x="757634" y="4319798"/>
                    <a:chExt cx="118872" cy="722667"/>
                  </a:xfrm>
                  <a:grpFill/>
                </p:grpSpPr>
                <p:sp>
                  <p:nvSpPr>
                    <p:cNvPr id="1221" name="Rectangle 1220">
                      <a:extLst>
                        <a:ext uri="{FF2B5EF4-FFF2-40B4-BE49-F238E27FC236}">
                          <a16:creationId xmlns:a16="http://schemas.microsoft.com/office/drawing/2014/main" id="{6399ED36-F585-DA84-5A08-8AA3256D5A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22" name="Rectangle 1221">
                      <a:extLst>
                        <a:ext uri="{FF2B5EF4-FFF2-40B4-BE49-F238E27FC236}">
                          <a16:creationId xmlns:a16="http://schemas.microsoft.com/office/drawing/2014/main" id="{F9E8E3DD-7E2C-FB1A-DEA7-E457B5AE97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12" name="Group 1211">
                    <a:extLst>
                      <a:ext uri="{FF2B5EF4-FFF2-40B4-BE49-F238E27FC236}">
                        <a16:creationId xmlns:a16="http://schemas.microsoft.com/office/drawing/2014/main" id="{EEDCF18E-39BE-A77E-77A6-7ED3CD6047DD}"/>
                      </a:ext>
                    </a:extLst>
                  </p:cNvPr>
                  <p:cNvGrpSpPr/>
                  <p:nvPr/>
                </p:nvGrpSpPr>
                <p:grpSpPr>
                  <a:xfrm rot="18760257">
                    <a:off x="3030630" y="3599348"/>
                    <a:ext cx="118872" cy="722667"/>
                    <a:chOff x="757634" y="4319798"/>
                    <a:chExt cx="118872" cy="722667"/>
                  </a:xfrm>
                  <a:grpFill/>
                </p:grpSpPr>
                <p:sp>
                  <p:nvSpPr>
                    <p:cNvPr id="1219" name="Rectangle 1218">
                      <a:extLst>
                        <a:ext uri="{FF2B5EF4-FFF2-40B4-BE49-F238E27FC236}">
                          <a16:creationId xmlns:a16="http://schemas.microsoft.com/office/drawing/2014/main" id="{47038C17-BCF7-0227-00A6-270F3CB4887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20" name="Rectangle 1219">
                      <a:extLst>
                        <a:ext uri="{FF2B5EF4-FFF2-40B4-BE49-F238E27FC236}">
                          <a16:creationId xmlns:a16="http://schemas.microsoft.com/office/drawing/2014/main" id="{67B4A37A-D189-28E4-E23B-9A0BAD54C52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13" name="Group 1212">
                    <a:extLst>
                      <a:ext uri="{FF2B5EF4-FFF2-40B4-BE49-F238E27FC236}">
                        <a16:creationId xmlns:a16="http://schemas.microsoft.com/office/drawing/2014/main" id="{D9A42B4C-175F-0E2E-ACB5-8980C492E6E0}"/>
                      </a:ext>
                    </a:extLst>
                  </p:cNvPr>
                  <p:cNvGrpSpPr/>
                  <p:nvPr/>
                </p:nvGrpSpPr>
                <p:grpSpPr>
                  <a:xfrm rot="18760257">
                    <a:off x="2910374" y="3708747"/>
                    <a:ext cx="118873" cy="631227"/>
                    <a:chOff x="757633" y="4319798"/>
                    <a:chExt cx="118873" cy="631227"/>
                  </a:xfrm>
                  <a:grpFill/>
                </p:grpSpPr>
                <p:sp>
                  <p:nvSpPr>
                    <p:cNvPr id="1217" name="Rectangle 1216">
                      <a:extLst>
                        <a:ext uri="{FF2B5EF4-FFF2-40B4-BE49-F238E27FC236}">
                          <a16:creationId xmlns:a16="http://schemas.microsoft.com/office/drawing/2014/main" id="{A5A140B0-3BD5-8AEB-7D14-77D34125AF5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18" name="Rectangle 1217">
                      <a:extLst>
                        <a:ext uri="{FF2B5EF4-FFF2-40B4-BE49-F238E27FC236}">
                          <a16:creationId xmlns:a16="http://schemas.microsoft.com/office/drawing/2014/main" id="{607A3A6E-B513-C9F8-4716-59472C624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14" name="Group 1213">
                    <a:extLst>
                      <a:ext uri="{FF2B5EF4-FFF2-40B4-BE49-F238E27FC236}">
                        <a16:creationId xmlns:a16="http://schemas.microsoft.com/office/drawing/2014/main" id="{BAD92A00-5748-B114-FC5A-57D7603F17DA}"/>
                      </a:ext>
                    </a:extLst>
                  </p:cNvPr>
                  <p:cNvGrpSpPr/>
                  <p:nvPr/>
                </p:nvGrpSpPr>
                <p:grpSpPr>
                  <a:xfrm rot="2587634">
                    <a:off x="3762953" y="3668035"/>
                    <a:ext cx="118872" cy="631228"/>
                    <a:chOff x="757634" y="4319798"/>
                    <a:chExt cx="118872" cy="631228"/>
                  </a:xfrm>
                  <a:grpFill/>
                </p:grpSpPr>
                <p:sp>
                  <p:nvSpPr>
                    <p:cNvPr id="1215" name="Rectangle 1214">
                      <a:extLst>
                        <a:ext uri="{FF2B5EF4-FFF2-40B4-BE49-F238E27FC236}">
                          <a16:creationId xmlns:a16="http://schemas.microsoft.com/office/drawing/2014/main" id="{55700BFC-C07E-3CF2-2C0C-E472AE4DAD3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16" name="Rectangle 1215">
                      <a:extLst>
                        <a:ext uri="{FF2B5EF4-FFF2-40B4-BE49-F238E27FC236}">
                          <a16:creationId xmlns:a16="http://schemas.microsoft.com/office/drawing/2014/main" id="{106345CB-C02F-DCD7-80E2-A479A48F28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194" name="Group 1193">
                  <a:extLst>
                    <a:ext uri="{FF2B5EF4-FFF2-40B4-BE49-F238E27FC236}">
                      <a16:creationId xmlns:a16="http://schemas.microsoft.com/office/drawing/2014/main" id="{3E943F0E-FD68-DE7A-D6D2-7380EDEF74C0}"/>
                    </a:ext>
                  </a:extLst>
                </p:cNvPr>
                <p:cNvGrpSpPr/>
                <p:nvPr/>
              </p:nvGrpSpPr>
              <p:grpSpPr>
                <a:xfrm rot="18764464">
                  <a:off x="9183773" y="4131778"/>
                  <a:ext cx="70895" cy="87654"/>
                  <a:chOff x="2654197" y="3567210"/>
                  <a:chExt cx="1227628" cy="1517831"/>
                </a:xfrm>
                <a:solidFill>
                  <a:srgbClr val="682E74"/>
                </a:solidFill>
              </p:grpSpPr>
              <p:sp>
                <p:nvSpPr>
                  <p:cNvPr id="1195" name="Rectangle 1194">
                    <a:extLst>
                      <a:ext uri="{FF2B5EF4-FFF2-40B4-BE49-F238E27FC236}">
                        <a16:creationId xmlns:a16="http://schemas.microsoft.com/office/drawing/2014/main" id="{19A635CD-5660-837F-85BB-8ABA397BF56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96" name="Rectangle 1195">
                    <a:extLst>
                      <a:ext uri="{FF2B5EF4-FFF2-40B4-BE49-F238E27FC236}">
                        <a16:creationId xmlns:a16="http://schemas.microsoft.com/office/drawing/2014/main" id="{ECDB3792-9351-BD54-E97F-17054C0A2B4B}"/>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97" name="Group 1196">
                    <a:extLst>
                      <a:ext uri="{FF2B5EF4-FFF2-40B4-BE49-F238E27FC236}">
                        <a16:creationId xmlns:a16="http://schemas.microsoft.com/office/drawing/2014/main" id="{A3D1660E-61EB-08E9-1900-6264A3F9F3A9}"/>
                      </a:ext>
                    </a:extLst>
                  </p:cNvPr>
                  <p:cNvGrpSpPr/>
                  <p:nvPr/>
                </p:nvGrpSpPr>
                <p:grpSpPr>
                  <a:xfrm rot="2587634">
                    <a:off x="3637585" y="3567210"/>
                    <a:ext cx="118872" cy="722667"/>
                    <a:chOff x="757634" y="4319798"/>
                    <a:chExt cx="118872" cy="722667"/>
                  </a:xfrm>
                  <a:grpFill/>
                </p:grpSpPr>
                <p:sp>
                  <p:nvSpPr>
                    <p:cNvPr id="1207" name="Rectangle 1206">
                      <a:extLst>
                        <a:ext uri="{FF2B5EF4-FFF2-40B4-BE49-F238E27FC236}">
                          <a16:creationId xmlns:a16="http://schemas.microsoft.com/office/drawing/2014/main" id="{97294805-6F1B-DD8C-8A0D-3C11557D6F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08" name="Rectangle 1207">
                      <a:extLst>
                        <a:ext uri="{FF2B5EF4-FFF2-40B4-BE49-F238E27FC236}">
                          <a16:creationId xmlns:a16="http://schemas.microsoft.com/office/drawing/2014/main" id="{EF8D1F81-28AF-7D27-4010-29D47A4602A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98" name="Group 1197">
                    <a:extLst>
                      <a:ext uri="{FF2B5EF4-FFF2-40B4-BE49-F238E27FC236}">
                        <a16:creationId xmlns:a16="http://schemas.microsoft.com/office/drawing/2014/main" id="{E2BE4081-81CF-E12C-A569-F8C4CDEC186E}"/>
                      </a:ext>
                    </a:extLst>
                  </p:cNvPr>
                  <p:cNvGrpSpPr/>
                  <p:nvPr/>
                </p:nvGrpSpPr>
                <p:grpSpPr>
                  <a:xfrm rot="18760257">
                    <a:off x="3030630" y="3599348"/>
                    <a:ext cx="118872" cy="722667"/>
                    <a:chOff x="757634" y="4319798"/>
                    <a:chExt cx="118872" cy="722667"/>
                  </a:xfrm>
                  <a:grpFill/>
                </p:grpSpPr>
                <p:sp>
                  <p:nvSpPr>
                    <p:cNvPr id="1205" name="Rectangle 1204">
                      <a:extLst>
                        <a:ext uri="{FF2B5EF4-FFF2-40B4-BE49-F238E27FC236}">
                          <a16:creationId xmlns:a16="http://schemas.microsoft.com/office/drawing/2014/main" id="{E51F4BA5-B94F-2601-FB0D-60FCE8C81EC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06" name="Rectangle 1205">
                      <a:extLst>
                        <a:ext uri="{FF2B5EF4-FFF2-40B4-BE49-F238E27FC236}">
                          <a16:creationId xmlns:a16="http://schemas.microsoft.com/office/drawing/2014/main" id="{1DC1D5D9-37F0-3605-E453-B7C05EDC513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99" name="Group 1198">
                    <a:extLst>
                      <a:ext uri="{FF2B5EF4-FFF2-40B4-BE49-F238E27FC236}">
                        <a16:creationId xmlns:a16="http://schemas.microsoft.com/office/drawing/2014/main" id="{F2C2541D-29EE-3513-8C0E-EFC85E9C58EA}"/>
                      </a:ext>
                    </a:extLst>
                  </p:cNvPr>
                  <p:cNvGrpSpPr/>
                  <p:nvPr/>
                </p:nvGrpSpPr>
                <p:grpSpPr>
                  <a:xfrm rot="18760257">
                    <a:off x="2910374" y="3708747"/>
                    <a:ext cx="118873" cy="631227"/>
                    <a:chOff x="757633" y="4319798"/>
                    <a:chExt cx="118873" cy="631227"/>
                  </a:xfrm>
                  <a:grpFill/>
                </p:grpSpPr>
                <p:sp>
                  <p:nvSpPr>
                    <p:cNvPr id="1203" name="Rectangle 1202">
                      <a:extLst>
                        <a:ext uri="{FF2B5EF4-FFF2-40B4-BE49-F238E27FC236}">
                          <a16:creationId xmlns:a16="http://schemas.microsoft.com/office/drawing/2014/main" id="{4A42B089-2202-15F0-8FA6-2238BDE05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04" name="Rectangle 1203">
                      <a:extLst>
                        <a:ext uri="{FF2B5EF4-FFF2-40B4-BE49-F238E27FC236}">
                          <a16:creationId xmlns:a16="http://schemas.microsoft.com/office/drawing/2014/main" id="{45338248-7878-D05D-8558-0555F7E1A1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200" name="Group 1199">
                    <a:extLst>
                      <a:ext uri="{FF2B5EF4-FFF2-40B4-BE49-F238E27FC236}">
                        <a16:creationId xmlns:a16="http://schemas.microsoft.com/office/drawing/2014/main" id="{872400A4-5493-404F-0C1B-898FDBF305A7}"/>
                      </a:ext>
                    </a:extLst>
                  </p:cNvPr>
                  <p:cNvGrpSpPr/>
                  <p:nvPr/>
                </p:nvGrpSpPr>
                <p:grpSpPr>
                  <a:xfrm rot="2587634">
                    <a:off x="3762953" y="3668035"/>
                    <a:ext cx="118872" cy="631228"/>
                    <a:chOff x="757634" y="4319798"/>
                    <a:chExt cx="118872" cy="631228"/>
                  </a:xfrm>
                  <a:grpFill/>
                </p:grpSpPr>
                <p:sp>
                  <p:nvSpPr>
                    <p:cNvPr id="1201" name="Rectangle 1200">
                      <a:extLst>
                        <a:ext uri="{FF2B5EF4-FFF2-40B4-BE49-F238E27FC236}">
                          <a16:creationId xmlns:a16="http://schemas.microsoft.com/office/drawing/2014/main" id="{FA49F335-9F7B-0641-7863-0707C7FD21C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02" name="Rectangle 1201">
                      <a:extLst>
                        <a:ext uri="{FF2B5EF4-FFF2-40B4-BE49-F238E27FC236}">
                          <a16:creationId xmlns:a16="http://schemas.microsoft.com/office/drawing/2014/main" id="{3E4DEBF6-CEDC-35EA-3AC5-BBDB0F8A3C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29" name="Group 1028">
                <a:extLst>
                  <a:ext uri="{FF2B5EF4-FFF2-40B4-BE49-F238E27FC236}">
                    <a16:creationId xmlns:a16="http://schemas.microsoft.com/office/drawing/2014/main" id="{5210ABE9-7DD3-5400-DD02-D9859FDB159B}"/>
                  </a:ext>
                </a:extLst>
              </p:cNvPr>
              <p:cNvGrpSpPr/>
              <p:nvPr/>
            </p:nvGrpSpPr>
            <p:grpSpPr>
              <a:xfrm rot="1974863">
                <a:off x="9970502" y="3848358"/>
                <a:ext cx="154691" cy="130760"/>
                <a:chOff x="9175394" y="4080292"/>
                <a:chExt cx="154691" cy="130760"/>
              </a:xfrm>
            </p:grpSpPr>
            <p:grpSp>
              <p:nvGrpSpPr>
                <p:cNvPr id="1163" name="Group 1162">
                  <a:extLst>
                    <a:ext uri="{FF2B5EF4-FFF2-40B4-BE49-F238E27FC236}">
                      <a16:creationId xmlns:a16="http://schemas.microsoft.com/office/drawing/2014/main" id="{8ADFD146-66A1-FF47-D6B6-364572DB300D}"/>
                    </a:ext>
                  </a:extLst>
                </p:cNvPr>
                <p:cNvGrpSpPr/>
                <p:nvPr/>
              </p:nvGrpSpPr>
              <p:grpSpPr>
                <a:xfrm rot="15149339">
                  <a:off x="9250810" y="4071913"/>
                  <a:ext cx="70895" cy="87654"/>
                  <a:chOff x="2654197" y="3567210"/>
                  <a:chExt cx="1227628" cy="1517831"/>
                </a:xfrm>
                <a:solidFill>
                  <a:srgbClr val="682E74"/>
                </a:solidFill>
              </p:grpSpPr>
              <p:sp>
                <p:nvSpPr>
                  <p:cNvPr id="1179" name="Rectangle 1178">
                    <a:extLst>
                      <a:ext uri="{FF2B5EF4-FFF2-40B4-BE49-F238E27FC236}">
                        <a16:creationId xmlns:a16="http://schemas.microsoft.com/office/drawing/2014/main" id="{9A72AF35-52A0-8880-0ABF-6A759C4496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80" name="Rectangle 1179">
                    <a:extLst>
                      <a:ext uri="{FF2B5EF4-FFF2-40B4-BE49-F238E27FC236}">
                        <a16:creationId xmlns:a16="http://schemas.microsoft.com/office/drawing/2014/main" id="{7C838599-BFF4-A4F8-602F-A48A7E4871A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81" name="Group 1180">
                    <a:extLst>
                      <a:ext uri="{FF2B5EF4-FFF2-40B4-BE49-F238E27FC236}">
                        <a16:creationId xmlns:a16="http://schemas.microsoft.com/office/drawing/2014/main" id="{7A2D32F3-C39A-97F3-2088-44AE7B7CF1CD}"/>
                      </a:ext>
                    </a:extLst>
                  </p:cNvPr>
                  <p:cNvGrpSpPr/>
                  <p:nvPr/>
                </p:nvGrpSpPr>
                <p:grpSpPr>
                  <a:xfrm rot="2587634">
                    <a:off x="3637585" y="3567210"/>
                    <a:ext cx="118872" cy="722667"/>
                    <a:chOff x="757634" y="4319798"/>
                    <a:chExt cx="118872" cy="722667"/>
                  </a:xfrm>
                  <a:grpFill/>
                </p:grpSpPr>
                <p:sp>
                  <p:nvSpPr>
                    <p:cNvPr id="1191" name="Rectangle 1190">
                      <a:extLst>
                        <a:ext uri="{FF2B5EF4-FFF2-40B4-BE49-F238E27FC236}">
                          <a16:creationId xmlns:a16="http://schemas.microsoft.com/office/drawing/2014/main" id="{5A6196E7-BB17-7274-2D58-446326023BA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92" name="Rectangle 1191">
                      <a:extLst>
                        <a:ext uri="{FF2B5EF4-FFF2-40B4-BE49-F238E27FC236}">
                          <a16:creationId xmlns:a16="http://schemas.microsoft.com/office/drawing/2014/main" id="{5C4FBEE6-E702-2F14-60A2-7A67DB3F0B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82" name="Group 1181">
                    <a:extLst>
                      <a:ext uri="{FF2B5EF4-FFF2-40B4-BE49-F238E27FC236}">
                        <a16:creationId xmlns:a16="http://schemas.microsoft.com/office/drawing/2014/main" id="{7ACDB42D-CF43-5848-8C7C-F6D02CB6C82C}"/>
                      </a:ext>
                    </a:extLst>
                  </p:cNvPr>
                  <p:cNvGrpSpPr/>
                  <p:nvPr/>
                </p:nvGrpSpPr>
                <p:grpSpPr>
                  <a:xfrm rot="18760257">
                    <a:off x="3030630" y="3599348"/>
                    <a:ext cx="118872" cy="722667"/>
                    <a:chOff x="757634" y="4319798"/>
                    <a:chExt cx="118872" cy="722667"/>
                  </a:xfrm>
                  <a:grpFill/>
                </p:grpSpPr>
                <p:sp>
                  <p:nvSpPr>
                    <p:cNvPr id="1189" name="Rectangle 1188">
                      <a:extLst>
                        <a:ext uri="{FF2B5EF4-FFF2-40B4-BE49-F238E27FC236}">
                          <a16:creationId xmlns:a16="http://schemas.microsoft.com/office/drawing/2014/main" id="{9EE90FAD-D3C0-7457-BDC9-5EFEF31971E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90" name="Rectangle 1189">
                      <a:extLst>
                        <a:ext uri="{FF2B5EF4-FFF2-40B4-BE49-F238E27FC236}">
                          <a16:creationId xmlns:a16="http://schemas.microsoft.com/office/drawing/2014/main" id="{B7A86137-77B0-A601-CDC0-1354A7CFF5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83" name="Group 1182">
                    <a:extLst>
                      <a:ext uri="{FF2B5EF4-FFF2-40B4-BE49-F238E27FC236}">
                        <a16:creationId xmlns:a16="http://schemas.microsoft.com/office/drawing/2014/main" id="{3937CA96-D01F-EE54-5849-D89765D07AF7}"/>
                      </a:ext>
                    </a:extLst>
                  </p:cNvPr>
                  <p:cNvGrpSpPr/>
                  <p:nvPr/>
                </p:nvGrpSpPr>
                <p:grpSpPr>
                  <a:xfrm rot="18760257">
                    <a:off x="2910374" y="3708747"/>
                    <a:ext cx="118873" cy="631227"/>
                    <a:chOff x="757633" y="4319798"/>
                    <a:chExt cx="118873" cy="631227"/>
                  </a:xfrm>
                  <a:grpFill/>
                </p:grpSpPr>
                <p:sp>
                  <p:nvSpPr>
                    <p:cNvPr id="1187" name="Rectangle 1186">
                      <a:extLst>
                        <a:ext uri="{FF2B5EF4-FFF2-40B4-BE49-F238E27FC236}">
                          <a16:creationId xmlns:a16="http://schemas.microsoft.com/office/drawing/2014/main" id="{2B091667-B029-9C64-4F1C-A5007C0B1F8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88" name="Rectangle 1187">
                      <a:extLst>
                        <a:ext uri="{FF2B5EF4-FFF2-40B4-BE49-F238E27FC236}">
                          <a16:creationId xmlns:a16="http://schemas.microsoft.com/office/drawing/2014/main" id="{F07F0B7A-AC26-B2A0-8117-0E74E22F65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84" name="Group 1183">
                    <a:extLst>
                      <a:ext uri="{FF2B5EF4-FFF2-40B4-BE49-F238E27FC236}">
                        <a16:creationId xmlns:a16="http://schemas.microsoft.com/office/drawing/2014/main" id="{FA7D54D0-BF4E-56AF-D4E8-26861E402BB3}"/>
                      </a:ext>
                    </a:extLst>
                  </p:cNvPr>
                  <p:cNvGrpSpPr/>
                  <p:nvPr/>
                </p:nvGrpSpPr>
                <p:grpSpPr>
                  <a:xfrm rot="2587634">
                    <a:off x="3762953" y="3668035"/>
                    <a:ext cx="118872" cy="631228"/>
                    <a:chOff x="757634" y="4319798"/>
                    <a:chExt cx="118872" cy="631228"/>
                  </a:xfrm>
                  <a:grpFill/>
                </p:grpSpPr>
                <p:sp>
                  <p:nvSpPr>
                    <p:cNvPr id="1185" name="Rectangle 1184">
                      <a:extLst>
                        <a:ext uri="{FF2B5EF4-FFF2-40B4-BE49-F238E27FC236}">
                          <a16:creationId xmlns:a16="http://schemas.microsoft.com/office/drawing/2014/main" id="{617000E4-BBF6-5BC9-72DA-2BA2EA655DE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86" name="Rectangle 1185">
                      <a:extLst>
                        <a:ext uri="{FF2B5EF4-FFF2-40B4-BE49-F238E27FC236}">
                          <a16:creationId xmlns:a16="http://schemas.microsoft.com/office/drawing/2014/main" id="{DA9F8991-2153-176D-2182-31C1779202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164" name="Group 1163">
                  <a:extLst>
                    <a:ext uri="{FF2B5EF4-FFF2-40B4-BE49-F238E27FC236}">
                      <a16:creationId xmlns:a16="http://schemas.microsoft.com/office/drawing/2014/main" id="{62706B1A-A85D-392E-637A-A0E7B431E99C}"/>
                    </a:ext>
                  </a:extLst>
                </p:cNvPr>
                <p:cNvGrpSpPr/>
                <p:nvPr/>
              </p:nvGrpSpPr>
              <p:grpSpPr>
                <a:xfrm rot="18764464">
                  <a:off x="9183773" y="4131778"/>
                  <a:ext cx="70895" cy="87654"/>
                  <a:chOff x="2654197" y="3567210"/>
                  <a:chExt cx="1227628" cy="1517831"/>
                </a:xfrm>
                <a:solidFill>
                  <a:srgbClr val="682E74"/>
                </a:solidFill>
              </p:grpSpPr>
              <p:sp>
                <p:nvSpPr>
                  <p:cNvPr id="1165" name="Rectangle 1164">
                    <a:extLst>
                      <a:ext uri="{FF2B5EF4-FFF2-40B4-BE49-F238E27FC236}">
                        <a16:creationId xmlns:a16="http://schemas.microsoft.com/office/drawing/2014/main" id="{12A5828E-458D-18F0-901A-67F067B320FC}"/>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66" name="Rectangle 1165">
                    <a:extLst>
                      <a:ext uri="{FF2B5EF4-FFF2-40B4-BE49-F238E27FC236}">
                        <a16:creationId xmlns:a16="http://schemas.microsoft.com/office/drawing/2014/main" id="{AF9F19BC-6D8F-EC96-6A32-0FB678AC7446}"/>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67" name="Group 1166">
                    <a:extLst>
                      <a:ext uri="{FF2B5EF4-FFF2-40B4-BE49-F238E27FC236}">
                        <a16:creationId xmlns:a16="http://schemas.microsoft.com/office/drawing/2014/main" id="{D62F589A-DBF9-D05D-88F0-C2E78D0B23DF}"/>
                      </a:ext>
                    </a:extLst>
                  </p:cNvPr>
                  <p:cNvGrpSpPr/>
                  <p:nvPr/>
                </p:nvGrpSpPr>
                <p:grpSpPr>
                  <a:xfrm rot="2587634">
                    <a:off x="3637585" y="3567210"/>
                    <a:ext cx="118872" cy="722667"/>
                    <a:chOff x="757634" y="4319798"/>
                    <a:chExt cx="118872" cy="722667"/>
                  </a:xfrm>
                  <a:grpFill/>
                </p:grpSpPr>
                <p:sp>
                  <p:nvSpPr>
                    <p:cNvPr id="1177" name="Rectangle 1176">
                      <a:extLst>
                        <a:ext uri="{FF2B5EF4-FFF2-40B4-BE49-F238E27FC236}">
                          <a16:creationId xmlns:a16="http://schemas.microsoft.com/office/drawing/2014/main" id="{916DF97C-2800-65FA-15AF-48408AA39DF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78" name="Rectangle 1177">
                      <a:extLst>
                        <a:ext uri="{FF2B5EF4-FFF2-40B4-BE49-F238E27FC236}">
                          <a16:creationId xmlns:a16="http://schemas.microsoft.com/office/drawing/2014/main" id="{0D679E2C-6188-513C-1010-06BE906CA0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68" name="Group 1167">
                    <a:extLst>
                      <a:ext uri="{FF2B5EF4-FFF2-40B4-BE49-F238E27FC236}">
                        <a16:creationId xmlns:a16="http://schemas.microsoft.com/office/drawing/2014/main" id="{BA922270-1579-7056-FDD7-7537227DE289}"/>
                      </a:ext>
                    </a:extLst>
                  </p:cNvPr>
                  <p:cNvGrpSpPr/>
                  <p:nvPr/>
                </p:nvGrpSpPr>
                <p:grpSpPr>
                  <a:xfrm rot="18760257">
                    <a:off x="3030630" y="3599348"/>
                    <a:ext cx="118872" cy="722667"/>
                    <a:chOff x="757634" y="4319798"/>
                    <a:chExt cx="118872" cy="722667"/>
                  </a:xfrm>
                  <a:grpFill/>
                </p:grpSpPr>
                <p:sp>
                  <p:nvSpPr>
                    <p:cNvPr id="1175" name="Rectangle 1174">
                      <a:extLst>
                        <a:ext uri="{FF2B5EF4-FFF2-40B4-BE49-F238E27FC236}">
                          <a16:creationId xmlns:a16="http://schemas.microsoft.com/office/drawing/2014/main" id="{F45FD6E9-FEB8-127A-BE54-0079E223BA6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76" name="Rectangle 1175">
                      <a:extLst>
                        <a:ext uri="{FF2B5EF4-FFF2-40B4-BE49-F238E27FC236}">
                          <a16:creationId xmlns:a16="http://schemas.microsoft.com/office/drawing/2014/main" id="{495357B7-6FC2-15CE-0CBC-C86EFAA6B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69" name="Group 1168">
                    <a:extLst>
                      <a:ext uri="{FF2B5EF4-FFF2-40B4-BE49-F238E27FC236}">
                        <a16:creationId xmlns:a16="http://schemas.microsoft.com/office/drawing/2014/main" id="{B431EE18-2D42-3E5B-91BE-6434F9D84BD9}"/>
                      </a:ext>
                    </a:extLst>
                  </p:cNvPr>
                  <p:cNvGrpSpPr/>
                  <p:nvPr/>
                </p:nvGrpSpPr>
                <p:grpSpPr>
                  <a:xfrm rot="18760257">
                    <a:off x="2910374" y="3708747"/>
                    <a:ext cx="118873" cy="631227"/>
                    <a:chOff x="757633" y="4319798"/>
                    <a:chExt cx="118873" cy="631227"/>
                  </a:xfrm>
                  <a:grpFill/>
                </p:grpSpPr>
                <p:sp>
                  <p:nvSpPr>
                    <p:cNvPr id="1173" name="Rectangle 1172">
                      <a:extLst>
                        <a:ext uri="{FF2B5EF4-FFF2-40B4-BE49-F238E27FC236}">
                          <a16:creationId xmlns:a16="http://schemas.microsoft.com/office/drawing/2014/main" id="{3FDB3F52-0FF0-1E1F-0544-3BCF3D07F53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74" name="Rectangle 1173">
                      <a:extLst>
                        <a:ext uri="{FF2B5EF4-FFF2-40B4-BE49-F238E27FC236}">
                          <a16:creationId xmlns:a16="http://schemas.microsoft.com/office/drawing/2014/main" id="{2676FEEF-BCC8-3F3E-992B-01774B9064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70" name="Group 1169">
                    <a:extLst>
                      <a:ext uri="{FF2B5EF4-FFF2-40B4-BE49-F238E27FC236}">
                        <a16:creationId xmlns:a16="http://schemas.microsoft.com/office/drawing/2014/main" id="{6938BA94-9E6D-3D46-A232-11374FC41AD8}"/>
                      </a:ext>
                    </a:extLst>
                  </p:cNvPr>
                  <p:cNvGrpSpPr/>
                  <p:nvPr/>
                </p:nvGrpSpPr>
                <p:grpSpPr>
                  <a:xfrm rot="2587634">
                    <a:off x="3762953" y="3668035"/>
                    <a:ext cx="118872" cy="631228"/>
                    <a:chOff x="757634" y="4319798"/>
                    <a:chExt cx="118872" cy="631228"/>
                  </a:xfrm>
                  <a:grpFill/>
                </p:grpSpPr>
                <p:sp>
                  <p:nvSpPr>
                    <p:cNvPr id="1171" name="Rectangle 1170">
                      <a:extLst>
                        <a:ext uri="{FF2B5EF4-FFF2-40B4-BE49-F238E27FC236}">
                          <a16:creationId xmlns:a16="http://schemas.microsoft.com/office/drawing/2014/main" id="{D3E69AD2-FD34-C301-EE40-8425F43EB7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72" name="Rectangle 1171">
                      <a:extLst>
                        <a:ext uri="{FF2B5EF4-FFF2-40B4-BE49-F238E27FC236}">
                          <a16:creationId xmlns:a16="http://schemas.microsoft.com/office/drawing/2014/main" id="{C2FE26B6-9DA0-4BE1-B14F-FC170042951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30" name="Group 1029">
                <a:extLst>
                  <a:ext uri="{FF2B5EF4-FFF2-40B4-BE49-F238E27FC236}">
                    <a16:creationId xmlns:a16="http://schemas.microsoft.com/office/drawing/2014/main" id="{63469B0B-1256-C00E-2B59-91BB4FE641F9}"/>
                  </a:ext>
                </a:extLst>
              </p:cNvPr>
              <p:cNvGrpSpPr/>
              <p:nvPr/>
            </p:nvGrpSpPr>
            <p:grpSpPr>
              <a:xfrm rot="1974863">
                <a:off x="10122902" y="4000758"/>
                <a:ext cx="154691" cy="130760"/>
                <a:chOff x="9175394" y="4080292"/>
                <a:chExt cx="154691" cy="130760"/>
              </a:xfrm>
            </p:grpSpPr>
            <p:grpSp>
              <p:nvGrpSpPr>
                <p:cNvPr id="1133" name="Group 1132">
                  <a:extLst>
                    <a:ext uri="{FF2B5EF4-FFF2-40B4-BE49-F238E27FC236}">
                      <a16:creationId xmlns:a16="http://schemas.microsoft.com/office/drawing/2014/main" id="{75B3EE45-4179-6A13-C37B-F54083224A39}"/>
                    </a:ext>
                  </a:extLst>
                </p:cNvPr>
                <p:cNvGrpSpPr/>
                <p:nvPr/>
              </p:nvGrpSpPr>
              <p:grpSpPr>
                <a:xfrm rot="15149339">
                  <a:off x="9250810" y="4071913"/>
                  <a:ext cx="70895" cy="87654"/>
                  <a:chOff x="2654197" y="3567210"/>
                  <a:chExt cx="1227628" cy="1517831"/>
                </a:xfrm>
                <a:solidFill>
                  <a:srgbClr val="682E74"/>
                </a:solidFill>
              </p:grpSpPr>
              <p:sp>
                <p:nvSpPr>
                  <p:cNvPr id="1149" name="Rectangle 1148">
                    <a:extLst>
                      <a:ext uri="{FF2B5EF4-FFF2-40B4-BE49-F238E27FC236}">
                        <a16:creationId xmlns:a16="http://schemas.microsoft.com/office/drawing/2014/main" id="{E160A482-F29F-1A5F-4F82-0BB304C1ACBF}"/>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50" name="Rectangle 1149">
                    <a:extLst>
                      <a:ext uri="{FF2B5EF4-FFF2-40B4-BE49-F238E27FC236}">
                        <a16:creationId xmlns:a16="http://schemas.microsoft.com/office/drawing/2014/main" id="{B6D1D9A3-BF8C-D547-06C9-300B8FC9DCB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51" name="Group 1150">
                    <a:extLst>
                      <a:ext uri="{FF2B5EF4-FFF2-40B4-BE49-F238E27FC236}">
                        <a16:creationId xmlns:a16="http://schemas.microsoft.com/office/drawing/2014/main" id="{998EDFFF-D687-FC76-16A0-01B47C427210}"/>
                      </a:ext>
                    </a:extLst>
                  </p:cNvPr>
                  <p:cNvGrpSpPr/>
                  <p:nvPr/>
                </p:nvGrpSpPr>
                <p:grpSpPr>
                  <a:xfrm rot="2587634">
                    <a:off x="3637585" y="3567210"/>
                    <a:ext cx="118872" cy="722667"/>
                    <a:chOff x="757634" y="4319798"/>
                    <a:chExt cx="118872" cy="722667"/>
                  </a:xfrm>
                  <a:grpFill/>
                </p:grpSpPr>
                <p:sp>
                  <p:nvSpPr>
                    <p:cNvPr id="1161" name="Rectangle 1160">
                      <a:extLst>
                        <a:ext uri="{FF2B5EF4-FFF2-40B4-BE49-F238E27FC236}">
                          <a16:creationId xmlns:a16="http://schemas.microsoft.com/office/drawing/2014/main" id="{51A3792A-1883-9154-D592-8FC3CD39D53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62" name="Rectangle 1161">
                      <a:extLst>
                        <a:ext uri="{FF2B5EF4-FFF2-40B4-BE49-F238E27FC236}">
                          <a16:creationId xmlns:a16="http://schemas.microsoft.com/office/drawing/2014/main" id="{1257E0B4-60A2-43C7-DC02-4B663ED505E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52" name="Group 1151">
                    <a:extLst>
                      <a:ext uri="{FF2B5EF4-FFF2-40B4-BE49-F238E27FC236}">
                        <a16:creationId xmlns:a16="http://schemas.microsoft.com/office/drawing/2014/main" id="{80A73354-6F19-44D3-3BFF-28F1349FDFB9}"/>
                      </a:ext>
                    </a:extLst>
                  </p:cNvPr>
                  <p:cNvGrpSpPr/>
                  <p:nvPr/>
                </p:nvGrpSpPr>
                <p:grpSpPr>
                  <a:xfrm rot="18760257">
                    <a:off x="3030630" y="3599348"/>
                    <a:ext cx="118872" cy="722667"/>
                    <a:chOff x="757634" y="4319798"/>
                    <a:chExt cx="118872" cy="722667"/>
                  </a:xfrm>
                  <a:grpFill/>
                </p:grpSpPr>
                <p:sp>
                  <p:nvSpPr>
                    <p:cNvPr id="1159" name="Rectangle 1158">
                      <a:extLst>
                        <a:ext uri="{FF2B5EF4-FFF2-40B4-BE49-F238E27FC236}">
                          <a16:creationId xmlns:a16="http://schemas.microsoft.com/office/drawing/2014/main" id="{BE1CD30B-5465-EED5-F30D-899425E9A6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60" name="Rectangle 1159">
                      <a:extLst>
                        <a:ext uri="{FF2B5EF4-FFF2-40B4-BE49-F238E27FC236}">
                          <a16:creationId xmlns:a16="http://schemas.microsoft.com/office/drawing/2014/main" id="{DCB568C5-B917-E0D1-8F68-BCB372AC86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53" name="Group 1152">
                    <a:extLst>
                      <a:ext uri="{FF2B5EF4-FFF2-40B4-BE49-F238E27FC236}">
                        <a16:creationId xmlns:a16="http://schemas.microsoft.com/office/drawing/2014/main" id="{1560FFEB-13B7-18A9-2CD5-EB8A7AAD1981}"/>
                      </a:ext>
                    </a:extLst>
                  </p:cNvPr>
                  <p:cNvGrpSpPr/>
                  <p:nvPr/>
                </p:nvGrpSpPr>
                <p:grpSpPr>
                  <a:xfrm rot="18760257">
                    <a:off x="2910374" y="3708747"/>
                    <a:ext cx="118873" cy="631227"/>
                    <a:chOff x="757633" y="4319798"/>
                    <a:chExt cx="118873" cy="631227"/>
                  </a:xfrm>
                  <a:grpFill/>
                </p:grpSpPr>
                <p:sp>
                  <p:nvSpPr>
                    <p:cNvPr id="1157" name="Rectangle 1156">
                      <a:extLst>
                        <a:ext uri="{FF2B5EF4-FFF2-40B4-BE49-F238E27FC236}">
                          <a16:creationId xmlns:a16="http://schemas.microsoft.com/office/drawing/2014/main" id="{8EA5FA0B-785F-2524-6DF8-927F339A579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58" name="Rectangle 1157">
                      <a:extLst>
                        <a:ext uri="{FF2B5EF4-FFF2-40B4-BE49-F238E27FC236}">
                          <a16:creationId xmlns:a16="http://schemas.microsoft.com/office/drawing/2014/main" id="{337553AC-3111-1159-8563-1302C8B09C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54" name="Group 1153">
                    <a:extLst>
                      <a:ext uri="{FF2B5EF4-FFF2-40B4-BE49-F238E27FC236}">
                        <a16:creationId xmlns:a16="http://schemas.microsoft.com/office/drawing/2014/main" id="{C8684CCB-A234-1ED3-98EE-24C228A97B8A}"/>
                      </a:ext>
                    </a:extLst>
                  </p:cNvPr>
                  <p:cNvGrpSpPr/>
                  <p:nvPr/>
                </p:nvGrpSpPr>
                <p:grpSpPr>
                  <a:xfrm rot="2587634">
                    <a:off x="3762953" y="3668035"/>
                    <a:ext cx="118872" cy="631228"/>
                    <a:chOff x="757634" y="4319798"/>
                    <a:chExt cx="118872" cy="631228"/>
                  </a:xfrm>
                  <a:grpFill/>
                </p:grpSpPr>
                <p:sp>
                  <p:nvSpPr>
                    <p:cNvPr id="1155" name="Rectangle 1154">
                      <a:extLst>
                        <a:ext uri="{FF2B5EF4-FFF2-40B4-BE49-F238E27FC236}">
                          <a16:creationId xmlns:a16="http://schemas.microsoft.com/office/drawing/2014/main" id="{6354A6CF-38AB-533D-7375-28805EBE6ED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56" name="Rectangle 1155">
                      <a:extLst>
                        <a:ext uri="{FF2B5EF4-FFF2-40B4-BE49-F238E27FC236}">
                          <a16:creationId xmlns:a16="http://schemas.microsoft.com/office/drawing/2014/main" id="{75DE1E38-8919-1E56-EA3A-1108D6B49F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134" name="Group 1133">
                  <a:extLst>
                    <a:ext uri="{FF2B5EF4-FFF2-40B4-BE49-F238E27FC236}">
                      <a16:creationId xmlns:a16="http://schemas.microsoft.com/office/drawing/2014/main" id="{FECC968E-52FB-AFC8-6D10-3FFDC8A120F8}"/>
                    </a:ext>
                  </a:extLst>
                </p:cNvPr>
                <p:cNvGrpSpPr/>
                <p:nvPr/>
              </p:nvGrpSpPr>
              <p:grpSpPr>
                <a:xfrm rot="18764464">
                  <a:off x="9183773" y="4131778"/>
                  <a:ext cx="70895" cy="87654"/>
                  <a:chOff x="2654197" y="3567210"/>
                  <a:chExt cx="1227628" cy="1517831"/>
                </a:xfrm>
                <a:solidFill>
                  <a:srgbClr val="682E74"/>
                </a:solidFill>
              </p:grpSpPr>
              <p:sp>
                <p:nvSpPr>
                  <p:cNvPr id="1135" name="Rectangle 1134">
                    <a:extLst>
                      <a:ext uri="{FF2B5EF4-FFF2-40B4-BE49-F238E27FC236}">
                        <a16:creationId xmlns:a16="http://schemas.microsoft.com/office/drawing/2014/main" id="{5794F091-F6DF-474B-A60C-9AFA618E38E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36" name="Rectangle 1135">
                    <a:extLst>
                      <a:ext uri="{FF2B5EF4-FFF2-40B4-BE49-F238E27FC236}">
                        <a16:creationId xmlns:a16="http://schemas.microsoft.com/office/drawing/2014/main" id="{8B51DCDC-D237-8586-1109-60476542810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37" name="Group 1136">
                    <a:extLst>
                      <a:ext uri="{FF2B5EF4-FFF2-40B4-BE49-F238E27FC236}">
                        <a16:creationId xmlns:a16="http://schemas.microsoft.com/office/drawing/2014/main" id="{F943DFCD-59EC-D579-F421-080BCD494A9E}"/>
                      </a:ext>
                    </a:extLst>
                  </p:cNvPr>
                  <p:cNvGrpSpPr/>
                  <p:nvPr/>
                </p:nvGrpSpPr>
                <p:grpSpPr>
                  <a:xfrm rot="2587634">
                    <a:off x="3637585" y="3567210"/>
                    <a:ext cx="118872" cy="722667"/>
                    <a:chOff x="757634" y="4319798"/>
                    <a:chExt cx="118872" cy="722667"/>
                  </a:xfrm>
                  <a:grpFill/>
                </p:grpSpPr>
                <p:sp>
                  <p:nvSpPr>
                    <p:cNvPr id="1147" name="Rectangle 1146">
                      <a:extLst>
                        <a:ext uri="{FF2B5EF4-FFF2-40B4-BE49-F238E27FC236}">
                          <a16:creationId xmlns:a16="http://schemas.microsoft.com/office/drawing/2014/main" id="{2672E4FC-474E-D11D-6A8E-751E1CFB02A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48" name="Rectangle 1147">
                      <a:extLst>
                        <a:ext uri="{FF2B5EF4-FFF2-40B4-BE49-F238E27FC236}">
                          <a16:creationId xmlns:a16="http://schemas.microsoft.com/office/drawing/2014/main" id="{C3452E2F-A323-7E4C-BE65-5CE099E6B5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38" name="Group 1137">
                    <a:extLst>
                      <a:ext uri="{FF2B5EF4-FFF2-40B4-BE49-F238E27FC236}">
                        <a16:creationId xmlns:a16="http://schemas.microsoft.com/office/drawing/2014/main" id="{A7C4166B-6ED0-4B68-BF88-0636F7E15948}"/>
                      </a:ext>
                    </a:extLst>
                  </p:cNvPr>
                  <p:cNvGrpSpPr/>
                  <p:nvPr/>
                </p:nvGrpSpPr>
                <p:grpSpPr>
                  <a:xfrm rot="18760257">
                    <a:off x="3030630" y="3599348"/>
                    <a:ext cx="118872" cy="722667"/>
                    <a:chOff x="757634" y="4319798"/>
                    <a:chExt cx="118872" cy="722667"/>
                  </a:xfrm>
                  <a:grpFill/>
                </p:grpSpPr>
                <p:sp>
                  <p:nvSpPr>
                    <p:cNvPr id="1145" name="Rectangle 1144">
                      <a:extLst>
                        <a:ext uri="{FF2B5EF4-FFF2-40B4-BE49-F238E27FC236}">
                          <a16:creationId xmlns:a16="http://schemas.microsoft.com/office/drawing/2014/main" id="{0F0BD725-60B5-3D1B-6541-1A9274A1464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46" name="Rectangle 1145">
                      <a:extLst>
                        <a:ext uri="{FF2B5EF4-FFF2-40B4-BE49-F238E27FC236}">
                          <a16:creationId xmlns:a16="http://schemas.microsoft.com/office/drawing/2014/main" id="{D497E84B-E9FD-2268-8285-A1FD97A98E8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39" name="Group 1138">
                    <a:extLst>
                      <a:ext uri="{FF2B5EF4-FFF2-40B4-BE49-F238E27FC236}">
                        <a16:creationId xmlns:a16="http://schemas.microsoft.com/office/drawing/2014/main" id="{329CD2EB-8DCE-791B-34FB-7781EF7D9794}"/>
                      </a:ext>
                    </a:extLst>
                  </p:cNvPr>
                  <p:cNvGrpSpPr/>
                  <p:nvPr/>
                </p:nvGrpSpPr>
                <p:grpSpPr>
                  <a:xfrm rot="18760257">
                    <a:off x="2910374" y="3708747"/>
                    <a:ext cx="118873" cy="631227"/>
                    <a:chOff x="757633" y="4319798"/>
                    <a:chExt cx="118873" cy="631227"/>
                  </a:xfrm>
                  <a:grpFill/>
                </p:grpSpPr>
                <p:sp>
                  <p:nvSpPr>
                    <p:cNvPr id="1143" name="Rectangle 1142">
                      <a:extLst>
                        <a:ext uri="{FF2B5EF4-FFF2-40B4-BE49-F238E27FC236}">
                          <a16:creationId xmlns:a16="http://schemas.microsoft.com/office/drawing/2014/main" id="{71E479F2-188E-5C8B-E4C4-0DB492CA23B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44" name="Rectangle 1143">
                      <a:extLst>
                        <a:ext uri="{FF2B5EF4-FFF2-40B4-BE49-F238E27FC236}">
                          <a16:creationId xmlns:a16="http://schemas.microsoft.com/office/drawing/2014/main" id="{D6EE833F-7CA9-1D0C-F561-2C476054EA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40" name="Group 1139">
                    <a:extLst>
                      <a:ext uri="{FF2B5EF4-FFF2-40B4-BE49-F238E27FC236}">
                        <a16:creationId xmlns:a16="http://schemas.microsoft.com/office/drawing/2014/main" id="{92066359-7640-6205-0099-3E725F31236F}"/>
                      </a:ext>
                    </a:extLst>
                  </p:cNvPr>
                  <p:cNvGrpSpPr/>
                  <p:nvPr/>
                </p:nvGrpSpPr>
                <p:grpSpPr>
                  <a:xfrm rot="2587634">
                    <a:off x="3762953" y="3668035"/>
                    <a:ext cx="118872" cy="631228"/>
                    <a:chOff x="757634" y="4319798"/>
                    <a:chExt cx="118872" cy="631228"/>
                  </a:xfrm>
                  <a:grpFill/>
                </p:grpSpPr>
                <p:sp>
                  <p:nvSpPr>
                    <p:cNvPr id="1141" name="Rectangle 1140">
                      <a:extLst>
                        <a:ext uri="{FF2B5EF4-FFF2-40B4-BE49-F238E27FC236}">
                          <a16:creationId xmlns:a16="http://schemas.microsoft.com/office/drawing/2014/main" id="{4CAEA500-CEA5-23C7-000D-DAF5C83B85C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42" name="Rectangle 1141">
                      <a:extLst>
                        <a:ext uri="{FF2B5EF4-FFF2-40B4-BE49-F238E27FC236}">
                          <a16:creationId xmlns:a16="http://schemas.microsoft.com/office/drawing/2014/main" id="{95B6F686-1E6D-6024-16C9-27759CECB86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31" name="Group 1030">
                <a:extLst>
                  <a:ext uri="{FF2B5EF4-FFF2-40B4-BE49-F238E27FC236}">
                    <a16:creationId xmlns:a16="http://schemas.microsoft.com/office/drawing/2014/main" id="{4FA02DFE-2E22-8F7B-AE1C-24D643449A64}"/>
                  </a:ext>
                </a:extLst>
              </p:cNvPr>
              <p:cNvGrpSpPr/>
              <p:nvPr/>
            </p:nvGrpSpPr>
            <p:grpSpPr>
              <a:xfrm rot="1974863">
                <a:off x="9979181" y="3968136"/>
                <a:ext cx="154691" cy="130760"/>
                <a:chOff x="9175394" y="4080292"/>
                <a:chExt cx="154691" cy="130760"/>
              </a:xfrm>
            </p:grpSpPr>
            <p:grpSp>
              <p:nvGrpSpPr>
                <p:cNvPr id="1103" name="Group 1102">
                  <a:extLst>
                    <a:ext uri="{FF2B5EF4-FFF2-40B4-BE49-F238E27FC236}">
                      <a16:creationId xmlns:a16="http://schemas.microsoft.com/office/drawing/2014/main" id="{E29E85FF-AA35-7354-50A3-4B91D8C4C8FD}"/>
                    </a:ext>
                  </a:extLst>
                </p:cNvPr>
                <p:cNvGrpSpPr/>
                <p:nvPr/>
              </p:nvGrpSpPr>
              <p:grpSpPr>
                <a:xfrm rot="15149339">
                  <a:off x="9250810" y="4071913"/>
                  <a:ext cx="70895" cy="87654"/>
                  <a:chOff x="2654197" y="3567210"/>
                  <a:chExt cx="1227628" cy="1517831"/>
                </a:xfrm>
                <a:solidFill>
                  <a:srgbClr val="682E74"/>
                </a:solidFill>
              </p:grpSpPr>
              <p:sp>
                <p:nvSpPr>
                  <p:cNvPr id="1119" name="Rectangle 1118">
                    <a:extLst>
                      <a:ext uri="{FF2B5EF4-FFF2-40B4-BE49-F238E27FC236}">
                        <a16:creationId xmlns:a16="http://schemas.microsoft.com/office/drawing/2014/main" id="{AE56AF6A-7C7A-78CD-2775-2154AD17C51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20" name="Rectangle 1119">
                    <a:extLst>
                      <a:ext uri="{FF2B5EF4-FFF2-40B4-BE49-F238E27FC236}">
                        <a16:creationId xmlns:a16="http://schemas.microsoft.com/office/drawing/2014/main" id="{EB947697-4633-8BEE-D311-4FF04220D35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21" name="Group 1120">
                    <a:extLst>
                      <a:ext uri="{FF2B5EF4-FFF2-40B4-BE49-F238E27FC236}">
                        <a16:creationId xmlns:a16="http://schemas.microsoft.com/office/drawing/2014/main" id="{CE7137EE-063F-A016-BA44-3D18A897A224}"/>
                      </a:ext>
                    </a:extLst>
                  </p:cNvPr>
                  <p:cNvGrpSpPr/>
                  <p:nvPr/>
                </p:nvGrpSpPr>
                <p:grpSpPr>
                  <a:xfrm rot="2587634">
                    <a:off x="3637585" y="3567210"/>
                    <a:ext cx="118872" cy="722667"/>
                    <a:chOff x="757634" y="4319798"/>
                    <a:chExt cx="118872" cy="722667"/>
                  </a:xfrm>
                  <a:grpFill/>
                </p:grpSpPr>
                <p:sp>
                  <p:nvSpPr>
                    <p:cNvPr id="1131" name="Rectangle 1130">
                      <a:extLst>
                        <a:ext uri="{FF2B5EF4-FFF2-40B4-BE49-F238E27FC236}">
                          <a16:creationId xmlns:a16="http://schemas.microsoft.com/office/drawing/2014/main" id="{F958CB2B-A38D-789F-81CC-0B8DDA1AC66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32" name="Rectangle 1131">
                      <a:extLst>
                        <a:ext uri="{FF2B5EF4-FFF2-40B4-BE49-F238E27FC236}">
                          <a16:creationId xmlns:a16="http://schemas.microsoft.com/office/drawing/2014/main" id="{FF7CEF45-3AA9-9792-A7C0-C35EA16B94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22" name="Group 1121">
                    <a:extLst>
                      <a:ext uri="{FF2B5EF4-FFF2-40B4-BE49-F238E27FC236}">
                        <a16:creationId xmlns:a16="http://schemas.microsoft.com/office/drawing/2014/main" id="{08F1BCE7-51F8-E861-5500-D0EAC0E25D37}"/>
                      </a:ext>
                    </a:extLst>
                  </p:cNvPr>
                  <p:cNvGrpSpPr/>
                  <p:nvPr/>
                </p:nvGrpSpPr>
                <p:grpSpPr>
                  <a:xfrm rot="18760257">
                    <a:off x="3030630" y="3599348"/>
                    <a:ext cx="118872" cy="722667"/>
                    <a:chOff x="757634" y="4319798"/>
                    <a:chExt cx="118872" cy="722667"/>
                  </a:xfrm>
                  <a:grpFill/>
                </p:grpSpPr>
                <p:sp>
                  <p:nvSpPr>
                    <p:cNvPr id="1129" name="Rectangle 1128">
                      <a:extLst>
                        <a:ext uri="{FF2B5EF4-FFF2-40B4-BE49-F238E27FC236}">
                          <a16:creationId xmlns:a16="http://schemas.microsoft.com/office/drawing/2014/main" id="{6F899F67-F93A-3592-EB52-4E295743ACA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30" name="Rectangle 1129">
                      <a:extLst>
                        <a:ext uri="{FF2B5EF4-FFF2-40B4-BE49-F238E27FC236}">
                          <a16:creationId xmlns:a16="http://schemas.microsoft.com/office/drawing/2014/main" id="{CFA02663-3890-DEF3-6BD2-5AF6105D3EE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23" name="Group 1122">
                    <a:extLst>
                      <a:ext uri="{FF2B5EF4-FFF2-40B4-BE49-F238E27FC236}">
                        <a16:creationId xmlns:a16="http://schemas.microsoft.com/office/drawing/2014/main" id="{50B6E821-4009-5046-FD1C-0A3B77B3DAAF}"/>
                      </a:ext>
                    </a:extLst>
                  </p:cNvPr>
                  <p:cNvGrpSpPr/>
                  <p:nvPr/>
                </p:nvGrpSpPr>
                <p:grpSpPr>
                  <a:xfrm rot="18760257">
                    <a:off x="2910374" y="3708747"/>
                    <a:ext cx="118873" cy="631227"/>
                    <a:chOff x="757633" y="4319798"/>
                    <a:chExt cx="118873" cy="631227"/>
                  </a:xfrm>
                  <a:grpFill/>
                </p:grpSpPr>
                <p:sp>
                  <p:nvSpPr>
                    <p:cNvPr id="1127" name="Rectangle 1126">
                      <a:extLst>
                        <a:ext uri="{FF2B5EF4-FFF2-40B4-BE49-F238E27FC236}">
                          <a16:creationId xmlns:a16="http://schemas.microsoft.com/office/drawing/2014/main" id="{AFEF99C5-26DA-A5DC-069D-3FCB4E395C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28" name="Rectangle 1127">
                      <a:extLst>
                        <a:ext uri="{FF2B5EF4-FFF2-40B4-BE49-F238E27FC236}">
                          <a16:creationId xmlns:a16="http://schemas.microsoft.com/office/drawing/2014/main" id="{C733CD7B-CB18-BA13-89FC-59A0D275D08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24" name="Group 1123">
                    <a:extLst>
                      <a:ext uri="{FF2B5EF4-FFF2-40B4-BE49-F238E27FC236}">
                        <a16:creationId xmlns:a16="http://schemas.microsoft.com/office/drawing/2014/main" id="{58BA625D-82EF-64A7-EAED-E44061630E82}"/>
                      </a:ext>
                    </a:extLst>
                  </p:cNvPr>
                  <p:cNvGrpSpPr/>
                  <p:nvPr/>
                </p:nvGrpSpPr>
                <p:grpSpPr>
                  <a:xfrm rot="2587634">
                    <a:off x="3762953" y="3668035"/>
                    <a:ext cx="118872" cy="631228"/>
                    <a:chOff x="757634" y="4319798"/>
                    <a:chExt cx="118872" cy="631228"/>
                  </a:xfrm>
                  <a:grpFill/>
                </p:grpSpPr>
                <p:sp>
                  <p:nvSpPr>
                    <p:cNvPr id="1125" name="Rectangle 1124">
                      <a:extLst>
                        <a:ext uri="{FF2B5EF4-FFF2-40B4-BE49-F238E27FC236}">
                          <a16:creationId xmlns:a16="http://schemas.microsoft.com/office/drawing/2014/main" id="{3DE52133-DD11-F076-709C-7AE0F73B66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26" name="Rectangle 1125">
                      <a:extLst>
                        <a:ext uri="{FF2B5EF4-FFF2-40B4-BE49-F238E27FC236}">
                          <a16:creationId xmlns:a16="http://schemas.microsoft.com/office/drawing/2014/main" id="{7B5B519E-A261-604D-7B71-AAFF7A94A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104" name="Group 1103">
                  <a:extLst>
                    <a:ext uri="{FF2B5EF4-FFF2-40B4-BE49-F238E27FC236}">
                      <a16:creationId xmlns:a16="http://schemas.microsoft.com/office/drawing/2014/main" id="{19F58AF8-650C-D8FA-47E3-DBD95904F3C8}"/>
                    </a:ext>
                  </a:extLst>
                </p:cNvPr>
                <p:cNvGrpSpPr/>
                <p:nvPr/>
              </p:nvGrpSpPr>
              <p:grpSpPr>
                <a:xfrm rot="18764464">
                  <a:off x="9183773" y="4131778"/>
                  <a:ext cx="70895" cy="87654"/>
                  <a:chOff x="2654197" y="3567210"/>
                  <a:chExt cx="1227628" cy="1517831"/>
                </a:xfrm>
                <a:solidFill>
                  <a:srgbClr val="682E74"/>
                </a:solidFill>
              </p:grpSpPr>
              <p:sp>
                <p:nvSpPr>
                  <p:cNvPr id="1105" name="Rectangle 1104">
                    <a:extLst>
                      <a:ext uri="{FF2B5EF4-FFF2-40B4-BE49-F238E27FC236}">
                        <a16:creationId xmlns:a16="http://schemas.microsoft.com/office/drawing/2014/main" id="{C0BA5104-5BA5-D019-9F37-723928E06881}"/>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06" name="Rectangle 1105">
                    <a:extLst>
                      <a:ext uri="{FF2B5EF4-FFF2-40B4-BE49-F238E27FC236}">
                        <a16:creationId xmlns:a16="http://schemas.microsoft.com/office/drawing/2014/main" id="{5C9556A6-9237-EE34-4891-F5225F406F5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07" name="Group 1106">
                    <a:extLst>
                      <a:ext uri="{FF2B5EF4-FFF2-40B4-BE49-F238E27FC236}">
                        <a16:creationId xmlns:a16="http://schemas.microsoft.com/office/drawing/2014/main" id="{60F782B0-3A73-F23D-7E42-783D29B68C5F}"/>
                      </a:ext>
                    </a:extLst>
                  </p:cNvPr>
                  <p:cNvGrpSpPr/>
                  <p:nvPr/>
                </p:nvGrpSpPr>
                <p:grpSpPr>
                  <a:xfrm rot="2587634">
                    <a:off x="3637585" y="3567210"/>
                    <a:ext cx="118872" cy="722667"/>
                    <a:chOff x="757634" y="4319798"/>
                    <a:chExt cx="118872" cy="722667"/>
                  </a:xfrm>
                  <a:grpFill/>
                </p:grpSpPr>
                <p:sp>
                  <p:nvSpPr>
                    <p:cNvPr id="1117" name="Rectangle 1116">
                      <a:extLst>
                        <a:ext uri="{FF2B5EF4-FFF2-40B4-BE49-F238E27FC236}">
                          <a16:creationId xmlns:a16="http://schemas.microsoft.com/office/drawing/2014/main" id="{32630549-DBD4-7C4E-C57B-05FFF6886A3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18" name="Rectangle 1117">
                      <a:extLst>
                        <a:ext uri="{FF2B5EF4-FFF2-40B4-BE49-F238E27FC236}">
                          <a16:creationId xmlns:a16="http://schemas.microsoft.com/office/drawing/2014/main" id="{7033304C-706A-38CD-F18F-9F144C35E4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08" name="Group 1107">
                    <a:extLst>
                      <a:ext uri="{FF2B5EF4-FFF2-40B4-BE49-F238E27FC236}">
                        <a16:creationId xmlns:a16="http://schemas.microsoft.com/office/drawing/2014/main" id="{F7B15EC5-BC6B-550C-7114-3D978636A4DD}"/>
                      </a:ext>
                    </a:extLst>
                  </p:cNvPr>
                  <p:cNvGrpSpPr/>
                  <p:nvPr/>
                </p:nvGrpSpPr>
                <p:grpSpPr>
                  <a:xfrm rot="18760257">
                    <a:off x="3030630" y="3599348"/>
                    <a:ext cx="118872" cy="722667"/>
                    <a:chOff x="757634" y="4319798"/>
                    <a:chExt cx="118872" cy="722667"/>
                  </a:xfrm>
                  <a:grpFill/>
                </p:grpSpPr>
                <p:sp>
                  <p:nvSpPr>
                    <p:cNvPr id="1115" name="Rectangle 1114">
                      <a:extLst>
                        <a:ext uri="{FF2B5EF4-FFF2-40B4-BE49-F238E27FC236}">
                          <a16:creationId xmlns:a16="http://schemas.microsoft.com/office/drawing/2014/main" id="{F55EB99D-C8A8-A5DB-5F21-100E333CC8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16" name="Rectangle 1115">
                      <a:extLst>
                        <a:ext uri="{FF2B5EF4-FFF2-40B4-BE49-F238E27FC236}">
                          <a16:creationId xmlns:a16="http://schemas.microsoft.com/office/drawing/2014/main" id="{C81BD2A5-B6D5-C7EB-FA04-B964597623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09" name="Group 1108">
                    <a:extLst>
                      <a:ext uri="{FF2B5EF4-FFF2-40B4-BE49-F238E27FC236}">
                        <a16:creationId xmlns:a16="http://schemas.microsoft.com/office/drawing/2014/main" id="{81C7E2D3-E8F0-8CDB-984E-0258861E496F}"/>
                      </a:ext>
                    </a:extLst>
                  </p:cNvPr>
                  <p:cNvGrpSpPr/>
                  <p:nvPr/>
                </p:nvGrpSpPr>
                <p:grpSpPr>
                  <a:xfrm rot="18760257">
                    <a:off x="2910374" y="3708747"/>
                    <a:ext cx="118873" cy="631227"/>
                    <a:chOff x="757633" y="4319798"/>
                    <a:chExt cx="118873" cy="631227"/>
                  </a:xfrm>
                  <a:grpFill/>
                </p:grpSpPr>
                <p:sp>
                  <p:nvSpPr>
                    <p:cNvPr id="1113" name="Rectangle 1112">
                      <a:extLst>
                        <a:ext uri="{FF2B5EF4-FFF2-40B4-BE49-F238E27FC236}">
                          <a16:creationId xmlns:a16="http://schemas.microsoft.com/office/drawing/2014/main" id="{6C51934C-8F10-A370-B548-5AB087DD87F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14" name="Rectangle 1113">
                      <a:extLst>
                        <a:ext uri="{FF2B5EF4-FFF2-40B4-BE49-F238E27FC236}">
                          <a16:creationId xmlns:a16="http://schemas.microsoft.com/office/drawing/2014/main" id="{3D37C0F9-30D4-6474-BE55-453F91E6FF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110" name="Group 1109">
                    <a:extLst>
                      <a:ext uri="{FF2B5EF4-FFF2-40B4-BE49-F238E27FC236}">
                        <a16:creationId xmlns:a16="http://schemas.microsoft.com/office/drawing/2014/main" id="{4FB17FBC-390B-4864-DB2B-CF61C509AAC6}"/>
                      </a:ext>
                    </a:extLst>
                  </p:cNvPr>
                  <p:cNvGrpSpPr/>
                  <p:nvPr/>
                </p:nvGrpSpPr>
                <p:grpSpPr>
                  <a:xfrm rot="2587634">
                    <a:off x="3762953" y="3668035"/>
                    <a:ext cx="118872" cy="631228"/>
                    <a:chOff x="757634" y="4319798"/>
                    <a:chExt cx="118872" cy="631228"/>
                  </a:xfrm>
                  <a:grpFill/>
                </p:grpSpPr>
                <p:sp>
                  <p:nvSpPr>
                    <p:cNvPr id="1111" name="Rectangle 1110">
                      <a:extLst>
                        <a:ext uri="{FF2B5EF4-FFF2-40B4-BE49-F238E27FC236}">
                          <a16:creationId xmlns:a16="http://schemas.microsoft.com/office/drawing/2014/main" id="{CFAD167E-98B0-6094-BBDF-8BF0CB33AD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12" name="Rectangle 1111">
                      <a:extLst>
                        <a:ext uri="{FF2B5EF4-FFF2-40B4-BE49-F238E27FC236}">
                          <a16:creationId xmlns:a16="http://schemas.microsoft.com/office/drawing/2014/main" id="{959A8766-E2D2-A1EB-EEAA-1888CB4BF9B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grpSp>
            <p:nvGrpSpPr>
              <p:cNvPr id="1032" name="Group 1031">
                <a:extLst>
                  <a:ext uri="{FF2B5EF4-FFF2-40B4-BE49-F238E27FC236}">
                    <a16:creationId xmlns:a16="http://schemas.microsoft.com/office/drawing/2014/main" id="{07EDD0C9-398F-3066-9DBF-2799DDF3F1DF}"/>
                  </a:ext>
                </a:extLst>
              </p:cNvPr>
              <p:cNvGrpSpPr/>
              <p:nvPr/>
            </p:nvGrpSpPr>
            <p:grpSpPr>
              <a:xfrm rot="17124202">
                <a:off x="10176724" y="4165066"/>
                <a:ext cx="70895" cy="87654"/>
                <a:chOff x="2654197" y="3567210"/>
                <a:chExt cx="1227628" cy="1517831"/>
              </a:xfrm>
              <a:solidFill>
                <a:srgbClr val="682E74"/>
              </a:solidFill>
            </p:grpSpPr>
            <p:sp>
              <p:nvSpPr>
                <p:cNvPr id="1089" name="Rectangle 1088">
                  <a:extLst>
                    <a:ext uri="{FF2B5EF4-FFF2-40B4-BE49-F238E27FC236}">
                      <a16:creationId xmlns:a16="http://schemas.microsoft.com/office/drawing/2014/main" id="{52741432-A13C-F16E-542F-0D0806F8969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90" name="Rectangle 1089">
                  <a:extLst>
                    <a:ext uri="{FF2B5EF4-FFF2-40B4-BE49-F238E27FC236}">
                      <a16:creationId xmlns:a16="http://schemas.microsoft.com/office/drawing/2014/main" id="{6406963D-F3F5-D556-BBC6-201A3396B85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91" name="Group 1090">
                  <a:extLst>
                    <a:ext uri="{FF2B5EF4-FFF2-40B4-BE49-F238E27FC236}">
                      <a16:creationId xmlns:a16="http://schemas.microsoft.com/office/drawing/2014/main" id="{75CA05C4-DA71-AA2B-1495-5D4E855D729F}"/>
                    </a:ext>
                  </a:extLst>
                </p:cNvPr>
                <p:cNvGrpSpPr/>
                <p:nvPr/>
              </p:nvGrpSpPr>
              <p:grpSpPr>
                <a:xfrm rot="2587634">
                  <a:off x="3637585" y="3567210"/>
                  <a:ext cx="118872" cy="722667"/>
                  <a:chOff x="757634" y="4319798"/>
                  <a:chExt cx="118872" cy="722667"/>
                </a:xfrm>
                <a:grpFill/>
              </p:grpSpPr>
              <p:sp>
                <p:nvSpPr>
                  <p:cNvPr id="1101" name="Rectangle 1100">
                    <a:extLst>
                      <a:ext uri="{FF2B5EF4-FFF2-40B4-BE49-F238E27FC236}">
                        <a16:creationId xmlns:a16="http://schemas.microsoft.com/office/drawing/2014/main" id="{92DC6DBC-2243-0740-2FF2-55363306212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02" name="Rectangle 1101">
                    <a:extLst>
                      <a:ext uri="{FF2B5EF4-FFF2-40B4-BE49-F238E27FC236}">
                        <a16:creationId xmlns:a16="http://schemas.microsoft.com/office/drawing/2014/main" id="{B51FA9CE-BB9E-9936-04CE-7A84AC2BC1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92" name="Group 1091">
                  <a:extLst>
                    <a:ext uri="{FF2B5EF4-FFF2-40B4-BE49-F238E27FC236}">
                      <a16:creationId xmlns:a16="http://schemas.microsoft.com/office/drawing/2014/main" id="{CEF2466E-2BAA-8EC8-EC59-F113F24EBD0D}"/>
                    </a:ext>
                  </a:extLst>
                </p:cNvPr>
                <p:cNvGrpSpPr/>
                <p:nvPr/>
              </p:nvGrpSpPr>
              <p:grpSpPr>
                <a:xfrm rot="18760257">
                  <a:off x="3030630" y="3599348"/>
                  <a:ext cx="118872" cy="722667"/>
                  <a:chOff x="757634" y="4319798"/>
                  <a:chExt cx="118872" cy="722667"/>
                </a:xfrm>
                <a:grpFill/>
              </p:grpSpPr>
              <p:sp>
                <p:nvSpPr>
                  <p:cNvPr id="1099" name="Rectangle 1098">
                    <a:extLst>
                      <a:ext uri="{FF2B5EF4-FFF2-40B4-BE49-F238E27FC236}">
                        <a16:creationId xmlns:a16="http://schemas.microsoft.com/office/drawing/2014/main" id="{99AC2484-3CD8-1771-BC61-9BC72626CAB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00" name="Rectangle 1099">
                    <a:extLst>
                      <a:ext uri="{FF2B5EF4-FFF2-40B4-BE49-F238E27FC236}">
                        <a16:creationId xmlns:a16="http://schemas.microsoft.com/office/drawing/2014/main" id="{4F3FF079-D4C0-9EA4-510C-86DA5B0439E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93" name="Group 1092">
                  <a:extLst>
                    <a:ext uri="{FF2B5EF4-FFF2-40B4-BE49-F238E27FC236}">
                      <a16:creationId xmlns:a16="http://schemas.microsoft.com/office/drawing/2014/main" id="{4903E22D-B9A0-E440-6355-C718DA15D6B3}"/>
                    </a:ext>
                  </a:extLst>
                </p:cNvPr>
                <p:cNvGrpSpPr/>
                <p:nvPr/>
              </p:nvGrpSpPr>
              <p:grpSpPr>
                <a:xfrm rot="18760257">
                  <a:off x="2910374" y="3708747"/>
                  <a:ext cx="118873" cy="631227"/>
                  <a:chOff x="757633" y="4319798"/>
                  <a:chExt cx="118873" cy="631227"/>
                </a:xfrm>
                <a:grpFill/>
              </p:grpSpPr>
              <p:sp>
                <p:nvSpPr>
                  <p:cNvPr id="1097" name="Rectangle 1096">
                    <a:extLst>
                      <a:ext uri="{FF2B5EF4-FFF2-40B4-BE49-F238E27FC236}">
                        <a16:creationId xmlns:a16="http://schemas.microsoft.com/office/drawing/2014/main" id="{D668B7F5-CE75-8DB9-BC1B-5440F794B35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98" name="Rectangle 1097">
                    <a:extLst>
                      <a:ext uri="{FF2B5EF4-FFF2-40B4-BE49-F238E27FC236}">
                        <a16:creationId xmlns:a16="http://schemas.microsoft.com/office/drawing/2014/main" id="{0F132AB9-0CE3-867A-5F48-FA733B4549A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94" name="Group 1093">
                  <a:extLst>
                    <a:ext uri="{FF2B5EF4-FFF2-40B4-BE49-F238E27FC236}">
                      <a16:creationId xmlns:a16="http://schemas.microsoft.com/office/drawing/2014/main" id="{19845E50-BE47-1A9F-43E1-54A7D3ACA55C}"/>
                    </a:ext>
                  </a:extLst>
                </p:cNvPr>
                <p:cNvGrpSpPr/>
                <p:nvPr/>
              </p:nvGrpSpPr>
              <p:grpSpPr>
                <a:xfrm rot="2587634">
                  <a:off x="3762953" y="3668035"/>
                  <a:ext cx="118872" cy="631228"/>
                  <a:chOff x="757634" y="4319798"/>
                  <a:chExt cx="118872" cy="631228"/>
                </a:xfrm>
                <a:grpFill/>
              </p:grpSpPr>
              <p:sp>
                <p:nvSpPr>
                  <p:cNvPr id="1095" name="Rectangle 1094">
                    <a:extLst>
                      <a:ext uri="{FF2B5EF4-FFF2-40B4-BE49-F238E27FC236}">
                        <a16:creationId xmlns:a16="http://schemas.microsoft.com/office/drawing/2014/main" id="{C0866FD8-71A0-5375-44A1-77FAD136CF02}"/>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96" name="Rectangle 1095">
                    <a:extLst>
                      <a:ext uri="{FF2B5EF4-FFF2-40B4-BE49-F238E27FC236}">
                        <a16:creationId xmlns:a16="http://schemas.microsoft.com/office/drawing/2014/main" id="{B6427C77-8A05-7A27-1EFC-5943407B81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grpSp>
            <p:nvGrpSpPr>
              <p:cNvPr id="1033" name="Group 1032">
                <a:extLst>
                  <a:ext uri="{FF2B5EF4-FFF2-40B4-BE49-F238E27FC236}">
                    <a16:creationId xmlns:a16="http://schemas.microsoft.com/office/drawing/2014/main" id="{C51878FE-9CD9-D84B-861B-12E870488BFC}"/>
                  </a:ext>
                </a:extLst>
              </p:cNvPr>
              <p:cNvGrpSpPr/>
              <p:nvPr/>
            </p:nvGrpSpPr>
            <p:grpSpPr>
              <a:xfrm rot="20739327">
                <a:off x="10008652" y="4329564"/>
                <a:ext cx="70895" cy="87654"/>
                <a:chOff x="2654197" y="3567210"/>
                <a:chExt cx="1227628" cy="1517831"/>
              </a:xfrm>
              <a:solidFill>
                <a:srgbClr val="682E74"/>
              </a:solidFill>
            </p:grpSpPr>
            <p:sp>
              <p:nvSpPr>
                <p:cNvPr id="1075" name="Rectangle 1074">
                  <a:extLst>
                    <a:ext uri="{FF2B5EF4-FFF2-40B4-BE49-F238E27FC236}">
                      <a16:creationId xmlns:a16="http://schemas.microsoft.com/office/drawing/2014/main" id="{BEAE0A1F-13B8-0234-2375-8332498F8259}"/>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76" name="Rectangle 1075">
                  <a:extLst>
                    <a:ext uri="{FF2B5EF4-FFF2-40B4-BE49-F238E27FC236}">
                      <a16:creationId xmlns:a16="http://schemas.microsoft.com/office/drawing/2014/main" id="{BAEDFDD2-0340-F52A-09B3-9F265D8BCD4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77" name="Group 1076">
                  <a:extLst>
                    <a:ext uri="{FF2B5EF4-FFF2-40B4-BE49-F238E27FC236}">
                      <a16:creationId xmlns:a16="http://schemas.microsoft.com/office/drawing/2014/main" id="{20A17EB4-82E2-EDBA-9A76-F2F4EFC7D72B}"/>
                    </a:ext>
                  </a:extLst>
                </p:cNvPr>
                <p:cNvGrpSpPr/>
                <p:nvPr/>
              </p:nvGrpSpPr>
              <p:grpSpPr>
                <a:xfrm rot="2587634">
                  <a:off x="3637585" y="3567210"/>
                  <a:ext cx="118872" cy="722667"/>
                  <a:chOff x="757634" y="4319798"/>
                  <a:chExt cx="118872" cy="722667"/>
                </a:xfrm>
                <a:grpFill/>
              </p:grpSpPr>
              <p:sp>
                <p:nvSpPr>
                  <p:cNvPr id="1087" name="Rectangle 1086">
                    <a:extLst>
                      <a:ext uri="{FF2B5EF4-FFF2-40B4-BE49-F238E27FC236}">
                        <a16:creationId xmlns:a16="http://schemas.microsoft.com/office/drawing/2014/main" id="{793F7B87-C09B-0B98-E140-75E9830A474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88" name="Rectangle 1087">
                    <a:extLst>
                      <a:ext uri="{FF2B5EF4-FFF2-40B4-BE49-F238E27FC236}">
                        <a16:creationId xmlns:a16="http://schemas.microsoft.com/office/drawing/2014/main" id="{64005405-1CF9-0D6D-7637-84B025812F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78" name="Group 1077">
                  <a:extLst>
                    <a:ext uri="{FF2B5EF4-FFF2-40B4-BE49-F238E27FC236}">
                      <a16:creationId xmlns:a16="http://schemas.microsoft.com/office/drawing/2014/main" id="{DE8DE30A-957D-565F-67BB-FB522D6D8ABA}"/>
                    </a:ext>
                  </a:extLst>
                </p:cNvPr>
                <p:cNvGrpSpPr/>
                <p:nvPr/>
              </p:nvGrpSpPr>
              <p:grpSpPr>
                <a:xfrm rot="18760257">
                  <a:off x="3030630" y="3599348"/>
                  <a:ext cx="118872" cy="722667"/>
                  <a:chOff x="757634" y="4319798"/>
                  <a:chExt cx="118872" cy="722667"/>
                </a:xfrm>
                <a:grpFill/>
              </p:grpSpPr>
              <p:sp>
                <p:nvSpPr>
                  <p:cNvPr id="1085" name="Rectangle 1084">
                    <a:extLst>
                      <a:ext uri="{FF2B5EF4-FFF2-40B4-BE49-F238E27FC236}">
                        <a16:creationId xmlns:a16="http://schemas.microsoft.com/office/drawing/2014/main" id="{E4A478C0-5603-4B38-449E-93BB45681AC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86" name="Rectangle 1085">
                    <a:extLst>
                      <a:ext uri="{FF2B5EF4-FFF2-40B4-BE49-F238E27FC236}">
                        <a16:creationId xmlns:a16="http://schemas.microsoft.com/office/drawing/2014/main" id="{C3904650-0899-C3F6-CFA9-01FF1B6825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79" name="Group 1078">
                  <a:extLst>
                    <a:ext uri="{FF2B5EF4-FFF2-40B4-BE49-F238E27FC236}">
                      <a16:creationId xmlns:a16="http://schemas.microsoft.com/office/drawing/2014/main" id="{A21B5F1F-258B-E236-7044-C99DFC910FDF}"/>
                    </a:ext>
                  </a:extLst>
                </p:cNvPr>
                <p:cNvGrpSpPr/>
                <p:nvPr/>
              </p:nvGrpSpPr>
              <p:grpSpPr>
                <a:xfrm rot="18760257">
                  <a:off x="2910374" y="3708747"/>
                  <a:ext cx="118873" cy="631227"/>
                  <a:chOff x="757633" y="4319798"/>
                  <a:chExt cx="118873" cy="631227"/>
                </a:xfrm>
                <a:grpFill/>
              </p:grpSpPr>
              <p:sp>
                <p:nvSpPr>
                  <p:cNvPr id="1083" name="Rectangle 1082">
                    <a:extLst>
                      <a:ext uri="{FF2B5EF4-FFF2-40B4-BE49-F238E27FC236}">
                        <a16:creationId xmlns:a16="http://schemas.microsoft.com/office/drawing/2014/main" id="{F8A7FB8D-2971-63BB-0B01-AFC5418973E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84" name="Rectangle 1083">
                    <a:extLst>
                      <a:ext uri="{FF2B5EF4-FFF2-40B4-BE49-F238E27FC236}">
                        <a16:creationId xmlns:a16="http://schemas.microsoft.com/office/drawing/2014/main" id="{8545CDB6-B9A9-CE9E-B65B-3C6C7A6D2C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80" name="Group 1079">
                  <a:extLst>
                    <a:ext uri="{FF2B5EF4-FFF2-40B4-BE49-F238E27FC236}">
                      <a16:creationId xmlns:a16="http://schemas.microsoft.com/office/drawing/2014/main" id="{FC005436-BC2C-3A1E-09BC-D1F53D636B12}"/>
                    </a:ext>
                  </a:extLst>
                </p:cNvPr>
                <p:cNvGrpSpPr/>
                <p:nvPr/>
              </p:nvGrpSpPr>
              <p:grpSpPr>
                <a:xfrm rot="2587634">
                  <a:off x="3762953" y="3668035"/>
                  <a:ext cx="118872" cy="631228"/>
                  <a:chOff x="757634" y="4319798"/>
                  <a:chExt cx="118872" cy="631228"/>
                </a:xfrm>
                <a:grpFill/>
              </p:grpSpPr>
              <p:sp>
                <p:nvSpPr>
                  <p:cNvPr id="1081" name="Rectangle 1080">
                    <a:extLst>
                      <a:ext uri="{FF2B5EF4-FFF2-40B4-BE49-F238E27FC236}">
                        <a16:creationId xmlns:a16="http://schemas.microsoft.com/office/drawing/2014/main" id="{FEC7AFAC-8512-BC3F-ECF9-5228129C5C8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82" name="Rectangle 1081">
                    <a:extLst>
                      <a:ext uri="{FF2B5EF4-FFF2-40B4-BE49-F238E27FC236}">
                        <a16:creationId xmlns:a16="http://schemas.microsoft.com/office/drawing/2014/main" id="{97A4B577-29CA-0CD1-251B-1BC5DA6061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1034" name="Freeform: Shape 1033">
                <a:extLst>
                  <a:ext uri="{FF2B5EF4-FFF2-40B4-BE49-F238E27FC236}">
                    <a16:creationId xmlns:a16="http://schemas.microsoft.com/office/drawing/2014/main" id="{A72EB3CF-4B08-EA65-9871-F4C96594C102}"/>
                  </a:ext>
                </a:extLst>
              </p:cNvPr>
              <p:cNvSpPr/>
              <p:nvPr/>
            </p:nvSpPr>
            <p:spPr bwMode="auto">
              <a:xfrm>
                <a:off x="10332612" y="4053534"/>
                <a:ext cx="449680" cy="228736"/>
              </a:xfrm>
              <a:custGeom>
                <a:avLst/>
                <a:gdLst>
                  <a:gd name="connsiteX0" fmla="*/ 134365 w 449680"/>
                  <a:gd name="connsiteY0" fmla="*/ 23252 h 228736"/>
                  <a:gd name="connsiteX1" fmla="*/ 352929 w 449680"/>
                  <a:gd name="connsiteY1" fmla="*/ 90159 h 228736"/>
                  <a:gd name="connsiteX2" fmla="*/ 446599 w 449680"/>
                  <a:gd name="connsiteY2" fmla="*/ 170448 h 228736"/>
                  <a:gd name="connsiteX3" fmla="*/ 410915 w 449680"/>
                  <a:gd name="connsiteY3" fmla="*/ 228434 h 228736"/>
                  <a:gd name="connsiteX4" fmla="*/ 254798 w 449680"/>
                  <a:gd name="connsiteY4" fmla="*/ 188290 h 228736"/>
                  <a:gd name="connsiteX5" fmla="*/ 143286 w 449680"/>
                  <a:gd name="connsiteY5" fmla="*/ 85699 h 228736"/>
                  <a:gd name="connsiteX6" fmla="*/ 36234 w 449680"/>
                  <a:gd name="connsiteY6" fmla="*/ 41094 h 228736"/>
                  <a:gd name="connsiteX7" fmla="*/ 5011 w 449680"/>
                  <a:gd name="connsiteY7" fmla="*/ 949 h 228736"/>
                  <a:gd name="connsiteX8" fmla="*/ 134365 w 449680"/>
                  <a:gd name="connsiteY8" fmla="*/ 23252 h 228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680" h="228736">
                    <a:moveTo>
                      <a:pt x="134365" y="23252"/>
                    </a:moveTo>
                    <a:cubicBezTo>
                      <a:pt x="192351" y="38120"/>
                      <a:pt x="300890" y="65626"/>
                      <a:pt x="352929" y="90159"/>
                    </a:cubicBezTo>
                    <a:cubicBezTo>
                      <a:pt x="404968" y="114692"/>
                      <a:pt x="436935" y="147402"/>
                      <a:pt x="446599" y="170448"/>
                    </a:cubicBezTo>
                    <a:cubicBezTo>
                      <a:pt x="456263" y="193494"/>
                      <a:pt x="442882" y="225460"/>
                      <a:pt x="410915" y="228434"/>
                    </a:cubicBezTo>
                    <a:cubicBezTo>
                      <a:pt x="378948" y="231408"/>
                      <a:pt x="299403" y="212079"/>
                      <a:pt x="254798" y="188290"/>
                    </a:cubicBezTo>
                    <a:cubicBezTo>
                      <a:pt x="210193" y="164501"/>
                      <a:pt x="179713" y="110232"/>
                      <a:pt x="143286" y="85699"/>
                    </a:cubicBezTo>
                    <a:cubicBezTo>
                      <a:pt x="106859" y="61166"/>
                      <a:pt x="59280" y="55219"/>
                      <a:pt x="36234" y="41094"/>
                    </a:cubicBezTo>
                    <a:cubicBezTo>
                      <a:pt x="13188" y="26969"/>
                      <a:pt x="-10600" y="5409"/>
                      <a:pt x="5011" y="949"/>
                    </a:cubicBezTo>
                    <a:cubicBezTo>
                      <a:pt x="20622" y="-3511"/>
                      <a:pt x="76379" y="8384"/>
                      <a:pt x="134365" y="23252"/>
                    </a:cubicBezTo>
                    <a:close/>
                  </a:path>
                </a:pathLst>
              </a:custGeom>
              <a:solidFill>
                <a:srgbClr val="FDB338">
                  <a:lumMod val="20000"/>
                  <a:lumOff val="80000"/>
                </a:srgbClr>
              </a:solidFill>
              <a:ln w="12700">
                <a:solidFill>
                  <a:srgbClr val="00823B"/>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35" name="Oval 1034">
                <a:extLst>
                  <a:ext uri="{FF2B5EF4-FFF2-40B4-BE49-F238E27FC236}">
                    <a16:creationId xmlns:a16="http://schemas.microsoft.com/office/drawing/2014/main" id="{F917739D-D9DC-864B-AE63-C5C1C7FC360E}"/>
                  </a:ext>
                </a:extLst>
              </p:cNvPr>
              <p:cNvSpPr/>
              <p:nvPr/>
            </p:nvSpPr>
            <p:spPr bwMode="auto">
              <a:xfrm rot="1625827">
                <a:off x="10047217" y="4789390"/>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36" name="Oval 1035">
                <a:extLst>
                  <a:ext uri="{FF2B5EF4-FFF2-40B4-BE49-F238E27FC236}">
                    <a16:creationId xmlns:a16="http://schemas.microsoft.com/office/drawing/2014/main" id="{FDFB9DFE-FCF9-6523-BB95-6550CB26F36F}"/>
                  </a:ext>
                </a:extLst>
              </p:cNvPr>
              <p:cNvSpPr/>
              <p:nvPr/>
            </p:nvSpPr>
            <p:spPr bwMode="auto">
              <a:xfrm rot="17271680">
                <a:off x="10572614" y="4709674"/>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37" name="Oval 1036">
                <a:extLst>
                  <a:ext uri="{FF2B5EF4-FFF2-40B4-BE49-F238E27FC236}">
                    <a16:creationId xmlns:a16="http://schemas.microsoft.com/office/drawing/2014/main" id="{4C9C5902-ACEF-3D24-BE35-C35BABCC5CB6}"/>
                  </a:ext>
                </a:extLst>
              </p:cNvPr>
              <p:cNvSpPr/>
              <p:nvPr/>
            </p:nvSpPr>
            <p:spPr bwMode="auto">
              <a:xfrm rot="16388708">
                <a:off x="10811670" y="4167225"/>
                <a:ext cx="98143" cy="77416"/>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38" name="Oval 1037">
                <a:extLst>
                  <a:ext uri="{FF2B5EF4-FFF2-40B4-BE49-F238E27FC236}">
                    <a16:creationId xmlns:a16="http://schemas.microsoft.com/office/drawing/2014/main" id="{96D80850-050A-93E2-E733-B1CDE2E7BD69}"/>
                  </a:ext>
                </a:extLst>
              </p:cNvPr>
              <p:cNvSpPr/>
              <p:nvPr/>
            </p:nvSpPr>
            <p:spPr bwMode="auto">
              <a:xfrm rot="20758344">
                <a:off x="10089153" y="3531401"/>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39" name="Group 1038">
                <a:extLst>
                  <a:ext uri="{FF2B5EF4-FFF2-40B4-BE49-F238E27FC236}">
                    <a16:creationId xmlns:a16="http://schemas.microsoft.com/office/drawing/2014/main" id="{2036E174-36AB-8F66-D0AC-0E06588B0619}"/>
                  </a:ext>
                </a:extLst>
              </p:cNvPr>
              <p:cNvGrpSpPr/>
              <p:nvPr/>
            </p:nvGrpSpPr>
            <p:grpSpPr>
              <a:xfrm>
                <a:off x="10645355" y="4012765"/>
                <a:ext cx="101691" cy="104176"/>
                <a:chOff x="10134703" y="4067579"/>
                <a:chExt cx="101691" cy="104176"/>
              </a:xfrm>
            </p:grpSpPr>
            <p:sp>
              <p:nvSpPr>
                <p:cNvPr id="1073" name="Freeform: Shape 1072">
                  <a:extLst>
                    <a:ext uri="{FF2B5EF4-FFF2-40B4-BE49-F238E27FC236}">
                      <a16:creationId xmlns:a16="http://schemas.microsoft.com/office/drawing/2014/main" id="{53C9BFC9-76D8-4FD1-10BD-3C3A8950F811}"/>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74" name="Oval 1073">
                  <a:extLst>
                    <a:ext uri="{FF2B5EF4-FFF2-40B4-BE49-F238E27FC236}">
                      <a16:creationId xmlns:a16="http://schemas.microsoft.com/office/drawing/2014/main" id="{272AD0B3-3DE5-2D70-AEA5-F58B2569283E}"/>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0" name="Group 1039">
                <a:extLst>
                  <a:ext uri="{FF2B5EF4-FFF2-40B4-BE49-F238E27FC236}">
                    <a16:creationId xmlns:a16="http://schemas.microsoft.com/office/drawing/2014/main" id="{41D634DE-936F-B0DA-7745-D077563A21C2}"/>
                  </a:ext>
                </a:extLst>
              </p:cNvPr>
              <p:cNvGrpSpPr/>
              <p:nvPr/>
            </p:nvGrpSpPr>
            <p:grpSpPr>
              <a:xfrm>
                <a:off x="10743476" y="4227615"/>
                <a:ext cx="67700" cy="98828"/>
                <a:chOff x="10134703" y="4067579"/>
                <a:chExt cx="101691" cy="104176"/>
              </a:xfrm>
            </p:grpSpPr>
            <p:sp>
              <p:nvSpPr>
                <p:cNvPr id="1071" name="Freeform: Shape 1070">
                  <a:extLst>
                    <a:ext uri="{FF2B5EF4-FFF2-40B4-BE49-F238E27FC236}">
                      <a16:creationId xmlns:a16="http://schemas.microsoft.com/office/drawing/2014/main" id="{E00DCADD-0377-0FE7-C5C6-C238635254E2}"/>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72" name="Oval 1071">
                  <a:extLst>
                    <a:ext uri="{FF2B5EF4-FFF2-40B4-BE49-F238E27FC236}">
                      <a16:creationId xmlns:a16="http://schemas.microsoft.com/office/drawing/2014/main" id="{A7CBBC6E-D99B-413B-C2EC-A0BB3D7DEFFD}"/>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1" name="Group 1040">
                <a:extLst>
                  <a:ext uri="{FF2B5EF4-FFF2-40B4-BE49-F238E27FC236}">
                    <a16:creationId xmlns:a16="http://schemas.microsoft.com/office/drawing/2014/main" id="{A265F06F-1877-8C99-A406-22C5D633B898}"/>
                  </a:ext>
                </a:extLst>
              </p:cNvPr>
              <p:cNvGrpSpPr/>
              <p:nvPr/>
            </p:nvGrpSpPr>
            <p:grpSpPr>
              <a:xfrm rot="13218321">
                <a:off x="10053986" y="3628374"/>
                <a:ext cx="67700" cy="98828"/>
                <a:chOff x="10134703" y="4067579"/>
                <a:chExt cx="101691" cy="104176"/>
              </a:xfrm>
            </p:grpSpPr>
            <p:sp>
              <p:nvSpPr>
                <p:cNvPr id="1069" name="Freeform: Shape 1068">
                  <a:extLst>
                    <a:ext uri="{FF2B5EF4-FFF2-40B4-BE49-F238E27FC236}">
                      <a16:creationId xmlns:a16="http://schemas.microsoft.com/office/drawing/2014/main" id="{D69CD20E-9349-DF84-2C03-94CBA4A2323A}"/>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70" name="Oval 1069">
                  <a:extLst>
                    <a:ext uri="{FF2B5EF4-FFF2-40B4-BE49-F238E27FC236}">
                      <a16:creationId xmlns:a16="http://schemas.microsoft.com/office/drawing/2014/main" id="{67684C11-E1BC-C214-DDAB-D6E54218998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2" name="Group 1041">
                <a:extLst>
                  <a:ext uri="{FF2B5EF4-FFF2-40B4-BE49-F238E27FC236}">
                    <a16:creationId xmlns:a16="http://schemas.microsoft.com/office/drawing/2014/main" id="{14D1A063-1FC9-F15B-5DCB-AFFD5DEA6F6C}"/>
                  </a:ext>
                </a:extLst>
              </p:cNvPr>
              <p:cNvGrpSpPr/>
              <p:nvPr/>
            </p:nvGrpSpPr>
            <p:grpSpPr>
              <a:xfrm rot="2493108">
                <a:off x="9952240" y="4701866"/>
                <a:ext cx="67700" cy="98828"/>
                <a:chOff x="10134703" y="4067579"/>
                <a:chExt cx="101691" cy="104176"/>
              </a:xfrm>
            </p:grpSpPr>
            <p:sp>
              <p:nvSpPr>
                <p:cNvPr id="1067" name="Freeform: Shape 1066">
                  <a:extLst>
                    <a:ext uri="{FF2B5EF4-FFF2-40B4-BE49-F238E27FC236}">
                      <a16:creationId xmlns:a16="http://schemas.microsoft.com/office/drawing/2014/main" id="{FBBA62B2-ACA8-2B0C-CDC4-2C9759EB47EC}"/>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68" name="Oval 1067">
                  <a:extLst>
                    <a:ext uri="{FF2B5EF4-FFF2-40B4-BE49-F238E27FC236}">
                      <a16:creationId xmlns:a16="http://schemas.microsoft.com/office/drawing/2014/main" id="{8B044C9B-8B69-0E48-1A73-1D9805CAC6F0}"/>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3" name="Group 1042">
                <a:extLst>
                  <a:ext uri="{FF2B5EF4-FFF2-40B4-BE49-F238E27FC236}">
                    <a16:creationId xmlns:a16="http://schemas.microsoft.com/office/drawing/2014/main" id="{36CF7AED-B89B-CC9A-2A00-7F029A8E4F68}"/>
                  </a:ext>
                </a:extLst>
              </p:cNvPr>
              <p:cNvGrpSpPr/>
              <p:nvPr/>
            </p:nvGrpSpPr>
            <p:grpSpPr>
              <a:xfrm rot="19415398">
                <a:off x="10420617" y="4702707"/>
                <a:ext cx="56700" cy="63146"/>
                <a:chOff x="10134703" y="4067579"/>
                <a:chExt cx="101691" cy="104176"/>
              </a:xfrm>
            </p:grpSpPr>
            <p:sp>
              <p:nvSpPr>
                <p:cNvPr id="1065" name="Freeform: Shape 1064">
                  <a:extLst>
                    <a:ext uri="{FF2B5EF4-FFF2-40B4-BE49-F238E27FC236}">
                      <a16:creationId xmlns:a16="http://schemas.microsoft.com/office/drawing/2014/main" id="{A84AD43A-8E02-B76B-526A-84926972CAC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66" name="Oval 1065">
                  <a:extLst>
                    <a:ext uri="{FF2B5EF4-FFF2-40B4-BE49-F238E27FC236}">
                      <a16:creationId xmlns:a16="http://schemas.microsoft.com/office/drawing/2014/main" id="{1B1AC4EB-1DD3-1B7D-2392-332C14BDE48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4" name="Group 1043">
                <a:extLst>
                  <a:ext uri="{FF2B5EF4-FFF2-40B4-BE49-F238E27FC236}">
                    <a16:creationId xmlns:a16="http://schemas.microsoft.com/office/drawing/2014/main" id="{4E1F94F0-0145-031C-C43D-2BC863A1AC4D}"/>
                  </a:ext>
                </a:extLst>
              </p:cNvPr>
              <p:cNvGrpSpPr/>
              <p:nvPr/>
            </p:nvGrpSpPr>
            <p:grpSpPr>
              <a:xfrm rot="18341072">
                <a:off x="10416653" y="4626967"/>
                <a:ext cx="56700" cy="63146"/>
                <a:chOff x="10134703" y="4067579"/>
                <a:chExt cx="101691" cy="104176"/>
              </a:xfrm>
            </p:grpSpPr>
            <p:sp>
              <p:nvSpPr>
                <p:cNvPr id="1063" name="Freeform: Shape 1062">
                  <a:extLst>
                    <a:ext uri="{FF2B5EF4-FFF2-40B4-BE49-F238E27FC236}">
                      <a16:creationId xmlns:a16="http://schemas.microsoft.com/office/drawing/2014/main" id="{B0F0ABC2-8DB5-FBC9-3C1A-914F14B30EA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64" name="Oval 1063">
                  <a:extLst>
                    <a:ext uri="{FF2B5EF4-FFF2-40B4-BE49-F238E27FC236}">
                      <a16:creationId xmlns:a16="http://schemas.microsoft.com/office/drawing/2014/main" id="{1D9FBAF6-6DDE-5A2B-BB6B-F98AFA28F45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5" name="Group 1044">
                <a:extLst>
                  <a:ext uri="{FF2B5EF4-FFF2-40B4-BE49-F238E27FC236}">
                    <a16:creationId xmlns:a16="http://schemas.microsoft.com/office/drawing/2014/main" id="{01128362-DB60-C218-9982-685F9EE40088}"/>
                  </a:ext>
                </a:extLst>
              </p:cNvPr>
              <p:cNvGrpSpPr/>
              <p:nvPr/>
            </p:nvGrpSpPr>
            <p:grpSpPr>
              <a:xfrm rot="13063536">
                <a:off x="10204552" y="3620352"/>
                <a:ext cx="56700" cy="63146"/>
                <a:chOff x="10134703" y="4067579"/>
                <a:chExt cx="101691" cy="104176"/>
              </a:xfrm>
            </p:grpSpPr>
            <p:sp>
              <p:nvSpPr>
                <p:cNvPr id="1061" name="Freeform: Shape 1060">
                  <a:extLst>
                    <a:ext uri="{FF2B5EF4-FFF2-40B4-BE49-F238E27FC236}">
                      <a16:creationId xmlns:a16="http://schemas.microsoft.com/office/drawing/2014/main" id="{DA793F42-980E-E6FA-F5CD-9F30C58061FD}"/>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62" name="Oval 1061">
                  <a:extLst>
                    <a:ext uri="{FF2B5EF4-FFF2-40B4-BE49-F238E27FC236}">
                      <a16:creationId xmlns:a16="http://schemas.microsoft.com/office/drawing/2014/main" id="{2C0DFB55-9268-70EF-3DFF-F2B41D10494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6" name="Group 1045">
                <a:extLst>
                  <a:ext uri="{FF2B5EF4-FFF2-40B4-BE49-F238E27FC236}">
                    <a16:creationId xmlns:a16="http://schemas.microsoft.com/office/drawing/2014/main" id="{5AA2C1FB-A952-2B53-02CE-EE3F9B20D44B}"/>
                  </a:ext>
                </a:extLst>
              </p:cNvPr>
              <p:cNvGrpSpPr/>
              <p:nvPr/>
            </p:nvGrpSpPr>
            <p:grpSpPr>
              <a:xfrm>
                <a:off x="10126033" y="3769637"/>
                <a:ext cx="297782" cy="105325"/>
                <a:chOff x="9615381" y="3824451"/>
                <a:chExt cx="297782" cy="105325"/>
              </a:xfrm>
            </p:grpSpPr>
            <p:sp>
              <p:nvSpPr>
                <p:cNvPr id="1059" name="Freeform: Shape 1058">
                  <a:extLst>
                    <a:ext uri="{FF2B5EF4-FFF2-40B4-BE49-F238E27FC236}">
                      <a16:creationId xmlns:a16="http://schemas.microsoft.com/office/drawing/2014/main" id="{AAA99B79-B0F9-BCF1-99B7-A10944E08230}"/>
                    </a:ext>
                  </a:extLst>
                </p:cNvPr>
                <p:cNvSpPr/>
                <p:nvPr/>
              </p:nvSpPr>
              <p:spPr bwMode="auto">
                <a:xfrm>
                  <a:off x="9615381" y="3824451"/>
                  <a:ext cx="297782" cy="105325"/>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82" h="105325">
                      <a:moveTo>
                        <a:pt x="2505" y="100127"/>
                      </a:moveTo>
                      <a:cubicBezTo>
                        <a:pt x="-11956" y="90115"/>
                        <a:pt x="39770" y="43394"/>
                        <a:pt x="65912" y="26708"/>
                      </a:cubicBezTo>
                      <a:cubicBezTo>
                        <a:pt x="92054" y="10022"/>
                        <a:pt x="127651" y="566"/>
                        <a:pt x="159355" y="10"/>
                      </a:cubicBezTo>
                      <a:cubicBezTo>
                        <a:pt x="191059" y="-546"/>
                        <a:pt x="233886" y="21702"/>
                        <a:pt x="256134" y="23371"/>
                      </a:cubicBezTo>
                      <a:cubicBezTo>
                        <a:pt x="278382" y="25040"/>
                        <a:pt x="310086" y="-546"/>
                        <a:pt x="292844" y="10022"/>
                      </a:cubicBezTo>
                      <a:cubicBezTo>
                        <a:pt x="275602" y="20590"/>
                        <a:pt x="204407" y="67867"/>
                        <a:pt x="152680" y="86778"/>
                      </a:cubicBezTo>
                      <a:cubicBezTo>
                        <a:pt x="100953" y="105689"/>
                        <a:pt x="16966" y="110139"/>
                        <a:pt x="2505" y="100127"/>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60" name="Oval 1059">
                  <a:extLst>
                    <a:ext uri="{FF2B5EF4-FFF2-40B4-BE49-F238E27FC236}">
                      <a16:creationId xmlns:a16="http://schemas.microsoft.com/office/drawing/2014/main" id="{C1C22AF8-5F58-B6C3-42AF-04496EBD1A9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7" name="Group 1046">
                <a:extLst>
                  <a:ext uri="{FF2B5EF4-FFF2-40B4-BE49-F238E27FC236}">
                    <a16:creationId xmlns:a16="http://schemas.microsoft.com/office/drawing/2014/main" id="{06D6C386-52D9-EC63-29DB-71B76B451CDA}"/>
                  </a:ext>
                </a:extLst>
              </p:cNvPr>
              <p:cNvGrpSpPr/>
              <p:nvPr/>
            </p:nvGrpSpPr>
            <p:grpSpPr>
              <a:xfrm rot="16933967">
                <a:off x="10475026" y="3962553"/>
                <a:ext cx="132365" cy="68472"/>
                <a:chOff x="9615380" y="3824438"/>
                <a:chExt cx="256147" cy="104113"/>
              </a:xfrm>
            </p:grpSpPr>
            <p:sp>
              <p:nvSpPr>
                <p:cNvPr id="1057" name="Freeform: Shape 1056">
                  <a:extLst>
                    <a:ext uri="{FF2B5EF4-FFF2-40B4-BE49-F238E27FC236}">
                      <a16:creationId xmlns:a16="http://schemas.microsoft.com/office/drawing/2014/main" id="{D8ABF571-9734-2003-208F-88DB6E00CCC9}"/>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58" name="Oval 1057">
                  <a:extLst>
                    <a:ext uri="{FF2B5EF4-FFF2-40B4-BE49-F238E27FC236}">
                      <a16:creationId xmlns:a16="http://schemas.microsoft.com/office/drawing/2014/main" id="{4C97750F-6778-DB22-D089-9511B10D125B}"/>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8" name="Group 1047">
                <a:extLst>
                  <a:ext uri="{FF2B5EF4-FFF2-40B4-BE49-F238E27FC236}">
                    <a16:creationId xmlns:a16="http://schemas.microsoft.com/office/drawing/2014/main" id="{2A67EDCC-F7F0-2E53-B832-8E5AEE3A6BA3}"/>
                  </a:ext>
                </a:extLst>
              </p:cNvPr>
              <p:cNvGrpSpPr/>
              <p:nvPr/>
            </p:nvGrpSpPr>
            <p:grpSpPr>
              <a:xfrm rot="18898038">
                <a:off x="10230950" y="4155017"/>
                <a:ext cx="132365" cy="68472"/>
                <a:chOff x="9615380" y="3824438"/>
                <a:chExt cx="256147" cy="104113"/>
              </a:xfrm>
            </p:grpSpPr>
            <p:sp>
              <p:nvSpPr>
                <p:cNvPr id="1055" name="Freeform: Shape 1054">
                  <a:extLst>
                    <a:ext uri="{FF2B5EF4-FFF2-40B4-BE49-F238E27FC236}">
                      <a16:creationId xmlns:a16="http://schemas.microsoft.com/office/drawing/2014/main" id="{DCB90298-A302-C9D6-E5F1-61E046B551E7}"/>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56" name="Oval 1055">
                  <a:extLst>
                    <a:ext uri="{FF2B5EF4-FFF2-40B4-BE49-F238E27FC236}">
                      <a16:creationId xmlns:a16="http://schemas.microsoft.com/office/drawing/2014/main" id="{138DA4D4-7625-6833-D5E1-03D8412CE3B7}"/>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49" name="Group 1048">
                <a:extLst>
                  <a:ext uri="{FF2B5EF4-FFF2-40B4-BE49-F238E27FC236}">
                    <a16:creationId xmlns:a16="http://schemas.microsoft.com/office/drawing/2014/main" id="{0EE987ED-A36C-59B1-13D0-D35A00857CD2}"/>
                  </a:ext>
                </a:extLst>
              </p:cNvPr>
              <p:cNvGrpSpPr/>
              <p:nvPr/>
            </p:nvGrpSpPr>
            <p:grpSpPr>
              <a:xfrm rot="6619683">
                <a:off x="10360958" y="4657134"/>
                <a:ext cx="89126" cy="56768"/>
                <a:chOff x="9615380" y="3824438"/>
                <a:chExt cx="256147" cy="104113"/>
              </a:xfrm>
            </p:grpSpPr>
            <p:sp>
              <p:nvSpPr>
                <p:cNvPr id="1053" name="Freeform: Shape 1052">
                  <a:extLst>
                    <a:ext uri="{FF2B5EF4-FFF2-40B4-BE49-F238E27FC236}">
                      <a16:creationId xmlns:a16="http://schemas.microsoft.com/office/drawing/2014/main" id="{046E0D91-CBAF-2D72-661B-5EDF8F9CB432}"/>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54" name="Oval 1053">
                  <a:extLst>
                    <a:ext uri="{FF2B5EF4-FFF2-40B4-BE49-F238E27FC236}">
                      <a16:creationId xmlns:a16="http://schemas.microsoft.com/office/drawing/2014/main" id="{CA5513A4-4656-41C2-42F7-4C70960632B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1050" name="Group 1049">
                <a:extLst>
                  <a:ext uri="{FF2B5EF4-FFF2-40B4-BE49-F238E27FC236}">
                    <a16:creationId xmlns:a16="http://schemas.microsoft.com/office/drawing/2014/main" id="{202707C5-4A57-42FF-F67D-16AE30E2D67A}"/>
                  </a:ext>
                </a:extLst>
              </p:cNvPr>
              <p:cNvGrpSpPr/>
              <p:nvPr/>
            </p:nvGrpSpPr>
            <p:grpSpPr>
              <a:xfrm rot="1017820">
                <a:off x="9960861" y="4476661"/>
                <a:ext cx="89126" cy="56768"/>
                <a:chOff x="9615380" y="3824438"/>
                <a:chExt cx="256147" cy="104113"/>
              </a:xfrm>
            </p:grpSpPr>
            <p:sp>
              <p:nvSpPr>
                <p:cNvPr id="1051" name="Freeform: Shape 1050">
                  <a:extLst>
                    <a:ext uri="{FF2B5EF4-FFF2-40B4-BE49-F238E27FC236}">
                      <a16:creationId xmlns:a16="http://schemas.microsoft.com/office/drawing/2014/main" id="{C19779D6-E552-BFA4-37BD-FA4917D88964}"/>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52" name="Oval 1051">
                  <a:extLst>
                    <a:ext uri="{FF2B5EF4-FFF2-40B4-BE49-F238E27FC236}">
                      <a16:creationId xmlns:a16="http://schemas.microsoft.com/office/drawing/2014/main" id="{758F397F-7014-F46C-D9DE-7651CEC743DA}"/>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sp>
          <p:nvSpPr>
            <p:cNvPr id="997" name="Oval 996">
              <a:extLst>
                <a:ext uri="{FF2B5EF4-FFF2-40B4-BE49-F238E27FC236}">
                  <a16:creationId xmlns:a16="http://schemas.microsoft.com/office/drawing/2014/main" id="{041DE6B9-1EFF-393A-1A3E-287758823247}"/>
                </a:ext>
              </a:extLst>
            </p:cNvPr>
            <p:cNvSpPr/>
            <p:nvPr/>
          </p:nvSpPr>
          <p:spPr bwMode="auto">
            <a:xfrm>
              <a:off x="8926772" y="2858256"/>
              <a:ext cx="2170624" cy="2170623"/>
            </a:xfrm>
            <a:prstGeom prst="ellipse">
              <a:avLst/>
            </a:prstGeom>
            <a:noFill/>
            <a:ln w="28575">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cxnSp>
        <p:nvCxnSpPr>
          <p:cNvPr id="1525" name="Straight Connector 1524">
            <a:extLst>
              <a:ext uri="{FF2B5EF4-FFF2-40B4-BE49-F238E27FC236}">
                <a16:creationId xmlns:a16="http://schemas.microsoft.com/office/drawing/2014/main" id="{CDAFC629-6D57-30D1-5625-B5468FA5E1B4}"/>
              </a:ext>
            </a:extLst>
          </p:cNvPr>
          <p:cNvCxnSpPr>
            <a:stCxn id="994" idx="2"/>
          </p:cNvCxnSpPr>
          <p:nvPr/>
        </p:nvCxnSpPr>
        <p:spPr bwMode="auto">
          <a:xfrm>
            <a:off x="9114760" y="2991850"/>
            <a:ext cx="189631" cy="1075094"/>
          </a:xfrm>
          <a:prstGeom prst="line">
            <a:avLst/>
          </a:prstGeom>
          <a:noFill/>
          <a:ln w="28575" cap="flat" cmpd="sng" algn="ctr">
            <a:solidFill>
              <a:srgbClr val="000000"/>
            </a:solidFill>
            <a:prstDash val="sysDot"/>
            <a:round/>
            <a:headEnd type="none" w="med" len="med"/>
            <a:tailEnd type="none" w="med" len="med"/>
          </a:ln>
          <a:effectLst/>
        </p:spPr>
      </p:cxnSp>
      <p:cxnSp>
        <p:nvCxnSpPr>
          <p:cNvPr id="1526" name="Straight Connector 1525">
            <a:extLst>
              <a:ext uri="{FF2B5EF4-FFF2-40B4-BE49-F238E27FC236}">
                <a16:creationId xmlns:a16="http://schemas.microsoft.com/office/drawing/2014/main" id="{CF06FB71-6EA1-8090-58B8-9C70CDA3E99C}"/>
              </a:ext>
            </a:extLst>
          </p:cNvPr>
          <p:cNvCxnSpPr>
            <a:cxnSpLocks/>
            <a:stCxn id="994" idx="7"/>
          </p:cNvCxnSpPr>
          <p:nvPr/>
        </p:nvCxnSpPr>
        <p:spPr bwMode="auto">
          <a:xfrm flipV="1">
            <a:off x="9214125" y="2837607"/>
            <a:ext cx="926685" cy="113084"/>
          </a:xfrm>
          <a:prstGeom prst="line">
            <a:avLst/>
          </a:prstGeom>
          <a:noFill/>
          <a:ln w="28575" cap="flat" cmpd="sng" algn="ctr">
            <a:solidFill>
              <a:srgbClr val="000000"/>
            </a:solidFill>
            <a:prstDash val="sysDot"/>
            <a:round/>
            <a:headEnd type="none" w="med" len="med"/>
            <a:tailEnd type="none" w="med" len="med"/>
          </a:ln>
          <a:effectLst/>
        </p:spPr>
      </p:cxnSp>
      <p:sp>
        <p:nvSpPr>
          <p:cNvPr id="1527" name="TextBox 1526">
            <a:extLst>
              <a:ext uri="{FF2B5EF4-FFF2-40B4-BE49-F238E27FC236}">
                <a16:creationId xmlns:a16="http://schemas.microsoft.com/office/drawing/2014/main" id="{23318041-E4B1-C6D0-6400-A7097F22853A}"/>
              </a:ext>
            </a:extLst>
          </p:cNvPr>
          <p:cNvSpPr txBox="1"/>
          <p:nvPr/>
        </p:nvSpPr>
        <p:spPr bwMode="auto">
          <a:xfrm>
            <a:off x="6824416" y="1738734"/>
            <a:ext cx="16735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000" b="0" dirty="0">
                <a:solidFill>
                  <a:srgbClr val="000000"/>
                </a:solidFill>
                <a:latin typeface="Calibri" panose="020F0502020204030204" pitchFamily="34" charset="0"/>
              </a:rPr>
              <a:t>IgG anti-dg-IgA1</a:t>
            </a:r>
          </a:p>
        </p:txBody>
      </p:sp>
    </p:spTree>
    <p:extLst>
      <p:ext uri="{BB962C8B-B14F-4D97-AF65-F5344CB8AC3E}">
        <p14:creationId xmlns:p14="http://schemas.microsoft.com/office/powerpoint/2010/main" val="100012087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7EAA03-7199-59E8-FDE5-A65B8470C574}"/>
              </a:ext>
            </a:extLst>
          </p:cNvPr>
          <p:cNvSpPr>
            <a:spLocks noGrp="1"/>
          </p:cNvSpPr>
          <p:nvPr>
            <p:ph type="title"/>
          </p:nvPr>
        </p:nvSpPr>
        <p:spPr/>
        <p:txBody>
          <a:bodyPr/>
          <a:lstStyle/>
          <a:p>
            <a:r>
              <a:rPr lang="en-US" dirty="0"/>
              <a:t>Targeted Steroid Delivery to Stabilize the Gut–Renal Axis in IgAN</a:t>
            </a:r>
          </a:p>
        </p:txBody>
      </p:sp>
      <p:sp>
        <p:nvSpPr>
          <p:cNvPr id="3" name="Content Placeholder 2">
            <a:extLst>
              <a:ext uri="{FF2B5EF4-FFF2-40B4-BE49-F238E27FC236}">
                <a16:creationId xmlns:a16="http://schemas.microsoft.com/office/drawing/2014/main" id="{0B85B080-5C71-E4C5-BE95-939C7561B088}"/>
              </a:ext>
            </a:extLst>
          </p:cNvPr>
          <p:cNvSpPr>
            <a:spLocks noGrp="1"/>
          </p:cNvSpPr>
          <p:nvPr>
            <p:ph idx="1"/>
          </p:nvPr>
        </p:nvSpPr>
        <p:spPr/>
        <p:txBody>
          <a:bodyPr/>
          <a:lstStyle/>
          <a:p>
            <a:r>
              <a:rPr lang="en-US" dirty="0"/>
              <a:t>Ileocecal junction with high density of Peyer patches thought to be most active site of GD-IgA1 synthesis</a:t>
            </a:r>
          </a:p>
          <a:p>
            <a:r>
              <a:rPr lang="en-US" dirty="0"/>
              <a:t>Targeted-release formulation (TRF) budesonide to reliably deliver drug to this target area</a:t>
            </a:r>
          </a:p>
          <a:p>
            <a:endParaRPr lang="en-US" dirty="0"/>
          </a:p>
        </p:txBody>
      </p:sp>
      <p:pic>
        <p:nvPicPr>
          <p:cNvPr id="15" name="Picture 14" descr="A diagram of the internal organs of a person&#10;&#10;Description automatically generated">
            <a:extLst>
              <a:ext uri="{FF2B5EF4-FFF2-40B4-BE49-F238E27FC236}">
                <a16:creationId xmlns:a16="http://schemas.microsoft.com/office/drawing/2014/main" id="{D38E201B-32AF-8469-3D8D-089F7823FCD3}"/>
              </a:ext>
            </a:extLst>
          </p:cNvPr>
          <p:cNvPicPr>
            <a:picLocks noChangeAspect="1"/>
          </p:cNvPicPr>
          <p:nvPr/>
        </p:nvPicPr>
        <p:blipFill rotWithShape="1">
          <a:blip r:embed="rId2">
            <a:extLst>
              <a:ext uri="{28A0092B-C50C-407E-A947-70E740481C1C}">
                <a14:useLocalDpi xmlns:a14="http://schemas.microsoft.com/office/drawing/2010/main" val="0"/>
              </a:ext>
            </a:extLst>
          </a:blip>
          <a:srcRect t="43553"/>
          <a:stretch/>
        </p:blipFill>
        <p:spPr>
          <a:xfrm>
            <a:off x="4225999" y="3217279"/>
            <a:ext cx="3749527" cy="2993021"/>
          </a:xfrm>
          <a:prstGeom prst="rect">
            <a:avLst/>
          </a:prstGeom>
        </p:spPr>
      </p:pic>
      <p:sp>
        <p:nvSpPr>
          <p:cNvPr id="16" name="Ovale 1">
            <a:extLst>
              <a:ext uri="{FF2B5EF4-FFF2-40B4-BE49-F238E27FC236}">
                <a16:creationId xmlns:a16="http://schemas.microsoft.com/office/drawing/2014/main" id="{BCF73479-3A81-724B-C2A2-235D1C573612}"/>
              </a:ext>
            </a:extLst>
          </p:cNvPr>
          <p:cNvSpPr/>
          <p:nvPr/>
        </p:nvSpPr>
        <p:spPr>
          <a:xfrm>
            <a:off x="5515947" y="5148303"/>
            <a:ext cx="523704" cy="714615"/>
          </a:xfrm>
          <a:prstGeom prst="ellipse">
            <a:avLst/>
          </a:prstGeom>
          <a:noFill/>
          <a:ln w="25400" cap="flat" cmpd="sng" algn="ctr">
            <a:solidFill>
              <a:srgbClr val="0054A0">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t-IT" sz="1350" b="0" i="0" u="none" strike="noStrike" kern="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C0E0324F-759D-224D-4A8F-3AC5EFAF80AD}"/>
              </a:ext>
            </a:extLst>
          </p:cNvPr>
          <p:cNvSpPr txBox="1"/>
          <p:nvPr/>
        </p:nvSpPr>
        <p:spPr bwMode="auto">
          <a:xfrm>
            <a:off x="3301186" y="5141104"/>
            <a:ext cx="16219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b="0" dirty="0">
                <a:solidFill>
                  <a:srgbClr val="000000"/>
                </a:solidFill>
                <a:latin typeface="Calibri" panose="020F0502020204030204" pitchFamily="34" charset="0"/>
              </a:rPr>
              <a:t>Peyer patches</a:t>
            </a:r>
          </a:p>
        </p:txBody>
      </p:sp>
      <p:cxnSp>
        <p:nvCxnSpPr>
          <p:cNvPr id="18" name="Straight Arrow Connector 17">
            <a:extLst>
              <a:ext uri="{FF2B5EF4-FFF2-40B4-BE49-F238E27FC236}">
                <a16:creationId xmlns:a16="http://schemas.microsoft.com/office/drawing/2014/main" id="{46744F7C-00E7-ED53-FCD6-57F4D25682AD}"/>
              </a:ext>
            </a:extLst>
          </p:cNvPr>
          <p:cNvCxnSpPr>
            <a:cxnSpLocks/>
            <a:endCxn id="16" idx="2"/>
          </p:cNvCxnSpPr>
          <p:nvPr/>
        </p:nvCxnSpPr>
        <p:spPr bwMode="auto">
          <a:xfrm>
            <a:off x="4871677" y="5383247"/>
            <a:ext cx="644270" cy="122364"/>
          </a:xfrm>
          <a:prstGeom prst="straightConnector1">
            <a:avLst/>
          </a:prstGeom>
          <a:noFill/>
          <a:ln w="28575" cap="flat" cmpd="sng" algn="ctr">
            <a:solidFill>
              <a:srgbClr val="000000"/>
            </a:solidFill>
            <a:prstDash val="solid"/>
            <a:round/>
            <a:headEnd type="none" w="med" len="med"/>
            <a:tailEnd type="triangle"/>
          </a:ln>
          <a:effectLst/>
        </p:spPr>
      </p:cxnSp>
      <p:sp>
        <p:nvSpPr>
          <p:cNvPr id="19" name="Oval 18">
            <a:extLst>
              <a:ext uri="{FF2B5EF4-FFF2-40B4-BE49-F238E27FC236}">
                <a16:creationId xmlns:a16="http://schemas.microsoft.com/office/drawing/2014/main" id="{74CC075D-38AB-85BB-30C6-01CCE2978927}"/>
              </a:ext>
            </a:extLst>
          </p:cNvPr>
          <p:cNvSpPr/>
          <p:nvPr/>
        </p:nvSpPr>
        <p:spPr bwMode="auto">
          <a:xfrm>
            <a:off x="5701055" y="5270677"/>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0" name="Oval 19">
            <a:extLst>
              <a:ext uri="{FF2B5EF4-FFF2-40B4-BE49-F238E27FC236}">
                <a16:creationId xmlns:a16="http://schemas.microsoft.com/office/drawing/2014/main" id="{E57DE42D-8D41-F019-68F0-86EBBC3664A1}"/>
              </a:ext>
            </a:extLst>
          </p:cNvPr>
          <p:cNvSpPr/>
          <p:nvPr/>
        </p:nvSpPr>
        <p:spPr bwMode="auto">
          <a:xfrm>
            <a:off x="5633954" y="5352116"/>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1" name="Oval 20">
            <a:extLst>
              <a:ext uri="{FF2B5EF4-FFF2-40B4-BE49-F238E27FC236}">
                <a16:creationId xmlns:a16="http://schemas.microsoft.com/office/drawing/2014/main" id="{43FCC72E-C22A-B959-870D-490F9C445623}"/>
              </a:ext>
            </a:extLst>
          </p:cNvPr>
          <p:cNvSpPr/>
          <p:nvPr/>
        </p:nvSpPr>
        <p:spPr bwMode="auto">
          <a:xfrm>
            <a:off x="5757214" y="5428421"/>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 name="Oval 21">
            <a:extLst>
              <a:ext uri="{FF2B5EF4-FFF2-40B4-BE49-F238E27FC236}">
                <a16:creationId xmlns:a16="http://schemas.microsoft.com/office/drawing/2014/main" id="{EE3140F4-624B-C3DA-DB66-F9D62F87F56D}"/>
              </a:ext>
            </a:extLst>
          </p:cNvPr>
          <p:cNvSpPr/>
          <p:nvPr/>
        </p:nvSpPr>
        <p:spPr bwMode="auto">
          <a:xfrm>
            <a:off x="5839897" y="5383247"/>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3" name="Oval 22">
            <a:extLst>
              <a:ext uri="{FF2B5EF4-FFF2-40B4-BE49-F238E27FC236}">
                <a16:creationId xmlns:a16="http://schemas.microsoft.com/office/drawing/2014/main" id="{48C75EDD-31E9-67EE-6A65-055B0563FE21}"/>
              </a:ext>
            </a:extLst>
          </p:cNvPr>
          <p:cNvSpPr/>
          <p:nvPr/>
        </p:nvSpPr>
        <p:spPr bwMode="auto">
          <a:xfrm>
            <a:off x="5772796" y="5574542"/>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4" name="Oval 23">
            <a:extLst>
              <a:ext uri="{FF2B5EF4-FFF2-40B4-BE49-F238E27FC236}">
                <a16:creationId xmlns:a16="http://schemas.microsoft.com/office/drawing/2014/main" id="{5368D029-E22D-F3A9-0991-268484C13C39}"/>
              </a:ext>
            </a:extLst>
          </p:cNvPr>
          <p:cNvSpPr/>
          <p:nvPr/>
        </p:nvSpPr>
        <p:spPr bwMode="auto">
          <a:xfrm>
            <a:off x="5655780" y="5549938"/>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5" name="Oval 24">
            <a:extLst>
              <a:ext uri="{FF2B5EF4-FFF2-40B4-BE49-F238E27FC236}">
                <a16:creationId xmlns:a16="http://schemas.microsoft.com/office/drawing/2014/main" id="{40C06A96-8DA7-94D2-3077-02D837650003}"/>
              </a:ext>
            </a:extLst>
          </p:cNvPr>
          <p:cNvSpPr/>
          <p:nvPr/>
        </p:nvSpPr>
        <p:spPr bwMode="auto">
          <a:xfrm>
            <a:off x="5806346" y="5658327"/>
            <a:ext cx="67101" cy="67101"/>
          </a:xfrm>
          <a:prstGeom prst="ellipse">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6" name="TextBox 25">
            <a:extLst>
              <a:ext uri="{FF2B5EF4-FFF2-40B4-BE49-F238E27FC236}">
                <a16:creationId xmlns:a16="http://schemas.microsoft.com/office/drawing/2014/main" id="{61629C52-1912-4B97-1EE7-5B00BCC13C4A}"/>
              </a:ext>
            </a:extLst>
          </p:cNvPr>
          <p:cNvSpPr txBox="1"/>
          <p:nvPr/>
        </p:nvSpPr>
        <p:spPr bwMode="auto">
          <a:xfrm>
            <a:off x="397108" y="6377185"/>
            <a:ext cx="61060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Coppo. Semin Nephrol. 2018;38:504.</a:t>
            </a:r>
          </a:p>
        </p:txBody>
      </p:sp>
    </p:spTree>
    <p:extLst>
      <p:ext uri="{BB962C8B-B14F-4D97-AF65-F5344CB8AC3E}">
        <p14:creationId xmlns:p14="http://schemas.microsoft.com/office/powerpoint/2010/main" val="218899597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D9901A-1310-4C80-43AC-262F250AEFD8}"/>
              </a:ext>
            </a:extLst>
          </p:cNvPr>
          <p:cNvSpPr>
            <a:spLocks noGrp="1"/>
          </p:cNvSpPr>
          <p:nvPr>
            <p:ph type="title"/>
          </p:nvPr>
        </p:nvSpPr>
        <p:spPr/>
        <p:txBody>
          <a:bodyPr/>
          <a:lstStyle/>
          <a:p>
            <a:r>
              <a:rPr lang="en-US" dirty="0"/>
              <a:t>Phase III NefIgArd Trial: Composite Renal Endpoint</a:t>
            </a:r>
          </a:p>
        </p:txBody>
      </p:sp>
      <p:sp>
        <p:nvSpPr>
          <p:cNvPr id="3" name="Content Placeholder 2">
            <a:extLst>
              <a:ext uri="{FF2B5EF4-FFF2-40B4-BE49-F238E27FC236}">
                <a16:creationId xmlns:a16="http://schemas.microsoft.com/office/drawing/2014/main" id="{CF64D850-5F5A-329E-F604-35997DB447FE}"/>
              </a:ext>
            </a:extLst>
          </p:cNvPr>
          <p:cNvSpPr>
            <a:spLocks noGrp="1"/>
          </p:cNvSpPr>
          <p:nvPr>
            <p:ph idx="1"/>
          </p:nvPr>
        </p:nvSpPr>
        <p:spPr>
          <a:xfrm>
            <a:off x="604675" y="1513047"/>
            <a:ext cx="11260223" cy="4650686"/>
          </a:xfrm>
        </p:spPr>
        <p:txBody>
          <a:bodyPr/>
          <a:lstStyle/>
          <a:p>
            <a:r>
              <a:rPr lang="en-US" sz="2400" dirty="0"/>
              <a:t>TRF-budesonide affected composite endpoint (kidney failure event or eGFR reduction of 30%) risk consistently regardless of baseline UPCR category</a:t>
            </a:r>
          </a:p>
          <a:p>
            <a:endParaRPr lang="en-US" sz="2400" dirty="0"/>
          </a:p>
        </p:txBody>
      </p:sp>
      <p:graphicFrame>
        <p:nvGraphicFramePr>
          <p:cNvPr id="12" name="Table 4">
            <a:extLst>
              <a:ext uri="{FF2B5EF4-FFF2-40B4-BE49-F238E27FC236}">
                <a16:creationId xmlns:a16="http://schemas.microsoft.com/office/drawing/2014/main" id="{0AB7A089-F71B-9E2F-BEF3-ED59825A9304}"/>
              </a:ext>
            </a:extLst>
          </p:cNvPr>
          <p:cNvGraphicFramePr>
            <a:graphicFrameLocks/>
          </p:cNvGraphicFramePr>
          <p:nvPr>
            <p:extLst>
              <p:ext uri="{D42A27DB-BD31-4B8C-83A1-F6EECF244321}">
                <p14:modId xmlns:p14="http://schemas.microsoft.com/office/powerpoint/2010/main" val="2986217465"/>
              </p:ext>
            </p:extLst>
          </p:nvPr>
        </p:nvGraphicFramePr>
        <p:xfrm>
          <a:off x="1568540" y="2492235"/>
          <a:ext cx="8964000" cy="2703858"/>
        </p:xfrm>
        <a:graphic>
          <a:graphicData uri="http://schemas.openxmlformats.org/drawingml/2006/table">
            <a:tbl>
              <a:tblPr firstRow="1" bandRow="1"/>
              <a:tblGrid>
                <a:gridCol w="1836000">
                  <a:extLst>
                    <a:ext uri="{9D8B030D-6E8A-4147-A177-3AD203B41FA5}">
                      <a16:colId xmlns:a16="http://schemas.microsoft.com/office/drawing/2014/main" val="2042882482"/>
                    </a:ext>
                  </a:extLst>
                </a:gridCol>
                <a:gridCol w="1368000">
                  <a:extLst>
                    <a:ext uri="{9D8B030D-6E8A-4147-A177-3AD203B41FA5}">
                      <a16:colId xmlns:a16="http://schemas.microsoft.com/office/drawing/2014/main" val="198020802"/>
                    </a:ext>
                  </a:extLst>
                </a:gridCol>
                <a:gridCol w="1368000">
                  <a:extLst>
                    <a:ext uri="{9D8B030D-6E8A-4147-A177-3AD203B41FA5}">
                      <a16:colId xmlns:a16="http://schemas.microsoft.com/office/drawing/2014/main" val="3751614634"/>
                    </a:ext>
                  </a:extLst>
                </a:gridCol>
                <a:gridCol w="2942107">
                  <a:extLst>
                    <a:ext uri="{9D8B030D-6E8A-4147-A177-3AD203B41FA5}">
                      <a16:colId xmlns:a16="http://schemas.microsoft.com/office/drawing/2014/main" val="2334129972"/>
                    </a:ext>
                  </a:extLst>
                </a:gridCol>
                <a:gridCol w="1449893">
                  <a:extLst>
                    <a:ext uri="{9D8B030D-6E8A-4147-A177-3AD203B41FA5}">
                      <a16:colId xmlns:a16="http://schemas.microsoft.com/office/drawing/2014/main" val="1428992306"/>
                    </a:ext>
                  </a:extLst>
                </a:gridCol>
              </a:tblGrid>
              <a:tr h="604106">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endParaRPr lang="en-US" sz="1800" b="1" noProof="0" dirty="0">
                        <a:solidFill>
                          <a:schemeClr val="tx1"/>
                        </a:solidFill>
                        <a:latin typeface="+mj-lt"/>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ctr">
                        <a:lnSpc>
                          <a:spcPct val="100000"/>
                        </a:lnSpc>
                      </a:pPr>
                      <a:r>
                        <a:rPr lang="en-US" sz="1800" b="1" noProof="0" dirty="0">
                          <a:solidFill>
                            <a:schemeClr val="tx1"/>
                          </a:solidFill>
                          <a:latin typeface="+mj-lt"/>
                        </a:rPr>
                        <a:t>TRF-budesonide</a:t>
                      </a:r>
                      <a:br>
                        <a:rPr lang="en-US" sz="1800" b="1" noProof="0" dirty="0">
                          <a:solidFill>
                            <a:schemeClr val="tx1"/>
                          </a:solidFill>
                          <a:latin typeface="+mj-lt"/>
                        </a:rPr>
                      </a:br>
                      <a:r>
                        <a:rPr lang="en-US" sz="1800" b="1" kern="1200" noProof="0" dirty="0">
                          <a:solidFill>
                            <a:schemeClr val="tx1"/>
                          </a:solidFill>
                          <a:latin typeface="+mj-lt"/>
                        </a:rPr>
                        <a:t>% (n/N)</a:t>
                      </a:r>
                      <a:endParaRPr lang="en-US" sz="1800" b="1" noProof="0" dirty="0">
                        <a:solidFill>
                          <a:schemeClr val="tx1"/>
                        </a:solidFill>
                        <a:latin typeface="+mj-lt"/>
                      </a:endParaRPr>
                    </a:p>
                  </a:txBody>
                  <a:tcPr marL="68580" marR="68580" marT="34290" marB="34290"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ctr">
                        <a:lnSpc>
                          <a:spcPct val="100000"/>
                        </a:lnSpc>
                      </a:pPr>
                      <a:r>
                        <a:rPr lang="en-US" sz="1800" noProof="0" dirty="0">
                          <a:solidFill>
                            <a:schemeClr val="tx1"/>
                          </a:solidFill>
                          <a:latin typeface="+mj-lt"/>
                        </a:rPr>
                        <a:t>Placebo </a:t>
                      </a:r>
                    </a:p>
                    <a:p>
                      <a:pPr algn="ctr">
                        <a:lnSpc>
                          <a:spcPct val="100000"/>
                        </a:lnSpc>
                      </a:pPr>
                      <a:r>
                        <a:rPr lang="en-US" sz="1800" noProof="0" dirty="0">
                          <a:solidFill>
                            <a:schemeClr val="tx1"/>
                          </a:solidFill>
                          <a:latin typeface="+mj-lt"/>
                        </a:rPr>
                        <a:t>% (n/N)</a:t>
                      </a:r>
                    </a:p>
                  </a:txBody>
                  <a:tcPr marL="68580" marR="68580" marT="34290" marB="34290"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gridSpan="2">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ctr"/>
                      <a:r>
                        <a:rPr lang="en-US" sz="1800" noProof="0" dirty="0">
                          <a:solidFill>
                            <a:schemeClr val="tx1"/>
                          </a:solidFill>
                          <a:latin typeface="+mj-lt"/>
                        </a:rPr>
                        <a:t>HR (95% CI)</a:t>
                      </a:r>
                      <a:endParaRPr lang="en-US" sz="1800" b="1" noProof="0" dirty="0">
                        <a:solidFill>
                          <a:schemeClr val="tx1"/>
                        </a:solidFill>
                        <a:latin typeface="+mj-lt"/>
                      </a:endParaRPr>
                    </a:p>
                  </a:txBody>
                  <a:tcPr marL="68580" marR="68580" marT="34290" marB="34290" anchor="b">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hMerge="1">
                  <a:txBody>
                    <a:bodyPr/>
                    <a:lstStyle/>
                    <a:p>
                      <a:pPr algn="ctr"/>
                      <a:endParaRPr lang="en-GB" sz="1600" b="1" noProof="0">
                        <a:solidFill>
                          <a:schemeClr val="bg1"/>
                        </a:solidFill>
                      </a:endParaRPr>
                    </a:p>
                  </a:txBody>
                  <a:tcP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892DC"/>
                    </a:solidFill>
                  </a:tcPr>
                </a:tc>
                <a:extLst>
                  <a:ext uri="{0D108BD9-81ED-4DB2-BD59-A6C34878D82A}">
                    <a16:rowId xmlns:a16="http://schemas.microsoft.com/office/drawing/2014/main" val="3894560707"/>
                  </a:ext>
                </a:extLst>
              </a:tr>
              <a:tr h="604106">
                <a:tc>
                  <a:txBody>
                    <a:bodyPr/>
                    <a:lstStyle>
                      <a:lvl1pPr marL="0" algn="l" defTabSz="609585" rtl="0" eaLnBrk="1" latinLnBrk="0" hangingPunct="1">
                        <a:defRPr sz="2400" kern="1200">
                          <a:solidFill>
                            <a:schemeClr val="dk1"/>
                          </a:solidFill>
                          <a:latin typeface="Arial" panose="020B0604020202020204"/>
                        </a:defRPr>
                      </a:lvl1pPr>
                      <a:lvl2pPr marL="609585" algn="l" defTabSz="609585" rtl="0" eaLnBrk="1" latinLnBrk="0" hangingPunct="1">
                        <a:defRPr sz="2400" kern="1200">
                          <a:solidFill>
                            <a:schemeClr val="dk1"/>
                          </a:solidFill>
                          <a:latin typeface="Arial" panose="020B0604020202020204"/>
                        </a:defRPr>
                      </a:lvl2pPr>
                      <a:lvl3pPr marL="1219170" algn="l" defTabSz="609585" rtl="0" eaLnBrk="1" latinLnBrk="0" hangingPunct="1">
                        <a:defRPr sz="2400" kern="1200">
                          <a:solidFill>
                            <a:schemeClr val="dk1"/>
                          </a:solidFill>
                          <a:latin typeface="Arial" panose="020B0604020202020204"/>
                        </a:defRPr>
                      </a:lvl3pPr>
                      <a:lvl4pPr marL="1828754" algn="l" defTabSz="609585" rtl="0" eaLnBrk="1" latinLnBrk="0" hangingPunct="1">
                        <a:defRPr sz="2400" kern="1200">
                          <a:solidFill>
                            <a:schemeClr val="dk1"/>
                          </a:solidFill>
                          <a:latin typeface="Arial" panose="020B0604020202020204"/>
                        </a:defRPr>
                      </a:lvl4pPr>
                      <a:lvl5pPr marL="2438339" algn="l" defTabSz="609585" rtl="0" eaLnBrk="1" latinLnBrk="0" hangingPunct="1">
                        <a:defRPr sz="2400" kern="1200">
                          <a:solidFill>
                            <a:schemeClr val="dk1"/>
                          </a:solidFill>
                          <a:latin typeface="Arial" panose="020B0604020202020204"/>
                        </a:defRPr>
                      </a:lvl5pPr>
                      <a:lvl6pPr marL="3047924" algn="l" defTabSz="609585" rtl="0" eaLnBrk="1" latinLnBrk="0" hangingPunct="1">
                        <a:defRPr sz="2400" kern="1200">
                          <a:solidFill>
                            <a:schemeClr val="dk1"/>
                          </a:solidFill>
                          <a:latin typeface="Arial" panose="020B0604020202020204"/>
                        </a:defRPr>
                      </a:lvl6pPr>
                      <a:lvl7pPr marL="3657509" algn="l" defTabSz="609585" rtl="0" eaLnBrk="1" latinLnBrk="0" hangingPunct="1">
                        <a:defRPr sz="2400" kern="1200">
                          <a:solidFill>
                            <a:schemeClr val="dk1"/>
                          </a:solidFill>
                          <a:latin typeface="Arial" panose="020B0604020202020204"/>
                        </a:defRPr>
                      </a:lvl7pPr>
                      <a:lvl8pPr marL="4267093" algn="l" defTabSz="609585" rtl="0" eaLnBrk="1" latinLnBrk="0" hangingPunct="1">
                        <a:defRPr sz="2400" kern="1200">
                          <a:solidFill>
                            <a:schemeClr val="dk1"/>
                          </a:solidFill>
                          <a:latin typeface="Arial" panose="020B0604020202020204"/>
                        </a:defRPr>
                      </a:lvl8pPr>
                      <a:lvl9pPr marL="4876678" algn="l" defTabSz="609585" rtl="0" eaLnBrk="1" latinLnBrk="0" hangingPunct="1">
                        <a:defRPr sz="2400" kern="1200">
                          <a:solidFill>
                            <a:schemeClr val="dk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kern="1200" noProof="0" dirty="0">
                          <a:solidFill>
                            <a:schemeClr val="bg1"/>
                          </a:solidFill>
                          <a:latin typeface="+mn-lt"/>
                        </a:rPr>
                        <a:t>All patients</a:t>
                      </a: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609585" rtl="0" eaLnBrk="1" latinLnBrk="0" hangingPunct="1">
                        <a:defRPr sz="2400" kern="1200">
                          <a:solidFill>
                            <a:schemeClr val="dk1"/>
                          </a:solidFill>
                          <a:latin typeface="Arial" panose="020B0604020202020204"/>
                        </a:defRPr>
                      </a:lvl1pPr>
                      <a:lvl2pPr marL="609585" algn="l" defTabSz="609585" rtl="0" eaLnBrk="1" latinLnBrk="0" hangingPunct="1">
                        <a:defRPr sz="2400" kern="1200">
                          <a:solidFill>
                            <a:schemeClr val="dk1"/>
                          </a:solidFill>
                          <a:latin typeface="Arial" panose="020B0604020202020204"/>
                        </a:defRPr>
                      </a:lvl2pPr>
                      <a:lvl3pPr marL="1219170" algn="l" defTabSz="609585" rtl="0" eaLnBrk="1" latinLnBrk="0" hangingPunct="1">
                        <a:defRPr sz="2400" kern="1200">
                          <a:solidFill>
                            <a:schemeClr val="dk1"/>
                          </a:solidFill>
                          <a:latin typeface="Arial" panose="020B0604020202020204"/>
                        </a:defRPr>
                      </a:lvl3pPr>
                      <a:lvl4pPr marL="1828754" algn="l" defTabSz="609585" rtl="0" eaLnBrk="1" latinLnBrk="0" hangingPunct="1">
                        <a:defRPr sz="2400" kern="1200">
                          <a:solidFill>
                            <a:schemeClr val="dk1"/>
                          </a:solidFill>
                          <a:latin typeface="Arial" panose="020B0604020202020204"/>
                        </a:defRPr>
                      </a:lvl4pPr>
                      <a:lvl5pPr marL="2438339" algn="l" defTabSz="609585" rtl="0" eaLnBrk="1" latinLnBrk="0" hangingPunct="1">
                        <a:defRPr sz="2400" kern="1200">
                          <a:solidFill>
                            <a:schemeClr val="dk1"/>
                          </a:solidFill>
                          <a:latin typeface="Arial" panose="020B0604020202020204"/>
                        </a:defRPr>
                      </a:lvl5pPr>
                      <a:lvl6pPr marL="3047924" algn="l" defTabSz="609585" rtl="0" eaLnBrk="1" latinLnBrk="0" hangingPunct="1">
                        <a:defRPr sz="2400" kern="1200">
                          <a:solidFill>
                            <a:schemeClr val="dk1"/>
                          </a:solidFill>
                          <a:latin typeface="Arial" panose="020B0604020202020204"/>
                        </a:defRPr>
                      </a:lvl6pPr>
                      <a:lvl7pPr marL="3657509" algn="l" defTabSz="609585" rtl="0" eaLnBrk="1" latinLnBrk="0" hangingPunct="1">
                        <a:defRPr sz="2400" kern="1200">
                          <a:solidFill>
                            <a:schemeClr val="dk1"/>
                          </a:solidFill>
                          <a:latin typeface="Arial" panose="020B0604020202020204"/>
                        </a:defRPr>
                      </a:lvl7pPr>
                      <a:lvl8pPr marL="4267093" algn="l" defTabSz="609585" rtl="0" eaLnBrk="1" latinLnBrk="0" hangingPunct="1">
                        <a:defRPr sz="2400" kern="1200">
                          <a:solidFill>
                            <a:schemeClr val="dk1"/>
                          </a:solidFill>
                          <a:latin typeface="Arial" panose="020B0604020202020204"/>
                        </a:defRPr>
                      </a:lvl8pPr>
                      <a:lvl9pPr marL="4876678" algn="l" defTabSz="609585" rtl="0" eaLnBrk="1" latinLnBrk="0" hangingPunct="1">
                        <a:defRPr sz="2400" kern="1200">
                          <a:solidFill>
                            <a:schemeClr val="dk1"/>
                          </a:solidFill>
                          <a:latin typeface="Arial" panose="020B0604020202020204"/>
                        </a:defRPr>
                      </a:lvl9pPr>
                    </a:lstStyle>
                    <a:p>
                      <a:pPr algn="ctr">
                        <a:lnSpc>
                          <a:spcPct val="100000"/>
                        </a:lnSpc>
                      </a:pPr>
                      <a:r>
                        <a:rPr lang="en-US" sz="1600" b="1" noProof="0" dirty="0">
                          <a:solidFill>
                            <a:schemeClr val="bg1"/>
                          </a:solidFill>
                          <a:latin typeface="+mn-lt"/>
                        </a:rPr>
                        <a:t>12</a:t>
                      </a:r>
                    </a:p>
                    <a:p>
                      <a:pPr algn="ctr">
                        <a:lnSpc>
                          <a:spcPct val="100000"/>
                        </a:lnSpc>
                      </a:pPr>
                      <a:r>
                        <a:rPr lang="en-US" sz="1600" b="1" noProof="0" dirty="0">
                          <a:solidFill>
                            <a:schemeClr val="bg1"/>
                          </a:solidFill>
                          <a:latin typeface="+mn-lt"/>
                        </a:rPr>
                        <a:t>(21/182) </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609585" rtl="0" eaLnBrk="1" latinLnBrk="0" hangingPunct="1">
                        <a:defRPr sz="2400" kern="1200">
                          <a:solidFill>
                            <a:schemeClr val="dk1"/>
                          </a:solidFill>
                          <a:latin typeface="Arial" panose="020B0604020202020204"/>
                        </a:defRPr>
                      </a:lvl1pPr>
                      <a:lvl2pPr marL="609585" algn="l" defTabSz="609585" rtl="0" eaLnBrk="1" latinLnBrk="0" hangingPunct="1">
                        <a:defRPr sz="2400" kern="1200">
                          <a:solidFill>
                            <a:schemeClr val="dk1"/>
                          </a:solidFill>
                          <a:latin typeface="Arial" panose="020B0604020202020204"/>
                        </a:defRPr>
                      </a:lvl2pPr>
                      <a:lvl3pPr marL="1219170" algn="l" defTabSz="609585" rtl="0" eaLnBrk="1" latinLnBrk="0" hangingPunct="1">
                        <a:defRPr sz="2400" kern="1200">
                          <a:solidFill>
                            <a:schemeClr val="dk1"/>
                          </a:solidFill>
                          <a:latin typeface="Arial" panose="020B0604020202020204"/>
                        </a:defRPr>
                      </a:lvl3pPr>
                      <a:lvl4pPr marL="1828754" algn="l" defTabSz="609585" rtl="0" eaLnBrk="1" latinLnBrk="0" hangingPunct="1">
                        <a:defRPr sz="2400" kern="1200">
                          <a:solidFill>
                            <a:schemeClr val="dk1"/>
                          </a:solidFill>
                          <a:latin typeface="Arial" panose="020B0604020202020204"/>
                        </a:defRPr>
                      </a:lvl4pPr>
                      <a:lvl5pPr marL="2438339" algn="l" defTabSz="609585" rtl="0" eaLnBrk="1" latinLnBrk="0" hangingPunct="1">
                        <a:defRPr sz="2400" kern="1200">
                          <a:solidFill>
                            <a:schemeClr val="dk1"/>
                          </a:solidFill>
                          <a:latin typeface="Arial" panose="020B0604020202020204"/>
                        </a:defRPr>
                      </a:lvl5pPr>
                      <a:lvl6pPr marL="3047924" algn="l" defTabSz="609585" rtl="0" eaLnBrk="1" latinLnBrk="0" hangingPunct="1">
                        <a:defRPr sz="2400" kern="1200">
                          <a:solidFill>
                            <a:schemeClr val="dk1"/>
                          </a:solidFill>
                          <a:latin typeface="Arial" panose="020B0604020202020204"/>
                        </a:defRPr>
                      </a:lvl6pPr>
                      <a:lvl7pPr marL="3657509" algn="l" defTabSz="609585" rtl="0" eaLnBrk="1" latinLnBrk="0" hangingPunct="1">
                        <a:defRPr sz="2400" kern="1200">
                          <a:solidFill>
                            <a:schemeClr val="dk1"/>
                          </a:solidFill>
                          <a:latin typeface="Arial" panose="020B0604020202020204"/>
                        </a:defRPr>
                      </a:lvl7pPr>
                      <a:lvl8pPr marL="4267093" algn="l" defTabSz="609585" rtl="0" eaLnBrk="1" latinLnBrk="0" hangingPunct="1">
                        <a:defRPr sz="2400" kern="1200">
                          <a:solidFill>
                            <a:schemeClr val="dk1"/>
                          </a:solidFill>
                          <a:latin typeface="Arial" panose="020B0604020202020204"/>
                        </a:defRPr>
                      </a:lvl8pPr>
                      <a:lvl9pPr marL="4876678" algn="l" defTabSz="609585" rtl="0" eaLnBrk="1" latinLnBrk="0" hangingPunct="1">
                        <a:defRPr sz="2400" kern="1200">
                          <a:solidFill>
                            <a:schemeClr val="dk1"/>
                          </a:solidFill>
                          <a:latin typeface="Arial" panose="020B0604020202020204"/>
                        </a:defRPr>
                      </a:lvl9pPr>
                    </a:lstStyle>
                    <a:p>
                      <a:pPr algn="ctr">
                        <a:lnSpc>
                          <a:spcPct val="100000"/>
                        </a:lnSpc>
                      </a:pPr>
                      <a:r>
                        <a:rPr lang="en-US" sz="1600" b="1" noProof="0" dirty="0">
                          <a:solidFill>
                            <a:schemeClr val="bg1"/>
                          </a:solidFill>
                          <a:latin typeface="+mn-lt"/>
                        </a:rPr>
                        <a:t>21</a:t>
                      </a:r>
                    </a:p>
                    <a:p>
                      <a:pPr algn="ctr">
                        <a:lnSpc>
                          <a:spcPct val="100000"/>
                        </a:lnSpc>
                      </a:pPr>
                      <a:r>
                        <a:rPr lang="en-US" sz="1600" b="1" noProof="0" dirty="0">
                          <a:solidFill>
                            <a:schemeClr val="bg1"/>
                          </a:solidFill>
                          <a:latin typeface="+mn-lt"/>
                        </a:rPr>
                        <a:t>(39/182) </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609585" rtl="0" eaLnBrk="1" latinLnBrk="0" hangingPunct="1">
                        <a:defRPr sz="2400" kern="1200">
                          <a:solidFill>
                            <a:schemeClr val="dk1"/>
                          </a:solidFill>
                          <a:latin typeface="Arial" panose="020B0604020202020204"/>
                        </a:defRPr>
                      </a:lvl1pPr>
                      <a:lvl2pPr marL="609585" algn="l" defTabSz="609585" rtl="0" eaLnBrk="1" latinLnBrk="0" hangingPunct="1">
                        <a:defRPr sz="2400" kern="1200">
                          <a:solidFill>
                            <a:schemeClr val="dk1"/>
                          </a:solidFill>
                          <a:latin typeface="Arial" panose="020B0604020202020204"/>
                        </a:defRPr>
                      </a:lvl2pPr>
                      <a:lvl3pPr marL="1219170" algn="l" defTabSz="609585" rtl="0" eaLnBrk="1" latinLnBrk="0" hangingPunct="1">
                        <a:defRPr sz="2400" kern="1200">
                          <a:solidFill>
                            <a:schemeClr val="dk1"/>
                          </a:solidFill>
                          <a:latin typeface="Arial" panose="020B0604020202020204"/>
                        </a:defRPr>
                      </a:lvl3pPr>
                      <a:lvl4pPr marL="1828754" algn="l" defTabSz="609585" rtl="0" eaLnBrk="1" latinLnBrk="0" hangingPunct="1">
                        <a:defRPr sz="2400" kern="1200">
                          <a:solidFill>
                            <a:schemeClr val="dk1"/>
                          </a:solidFill>
                          <a:latin typeface="Arial" panose="020B0604020202020204"/>
                        </a:defRPr>
                      </a:lvl4pPr>
                      <a:lvl5pPr marL="2438339" algn="l" defTabSz="609585" rtl="0" eaLnBrk="1" latinLnBrk="0" hangingPunct="1">
                        <a:defRPr sz="2400" kern="1200">
                          <a:solidFill>
                            <a:schemeClr val="dk1"/>
                          </a:solidFill>
                          <a:latin typeface="Arial" panose="020B0604020202020204"/>
                        </a:defRPr>
                      </a:lvl5pPr>
                      <a:lvl6pPr marL="3047924" algn="l" defTabSz="609585" rtl="0" eaLnBrk="1" latinLnBrk="0" hangingPunct="1">
                        <a:defRPr sz="2400" kern="1200">
                          <a:solidFill>
                            <a:schemeClr val="dk1"/>
                          </a:solidFill>
                          <a:latin typeface="Arial" panose="020B0604020202020204"/>
                        </a:defRPr>
                      </a:lvl6pPr>
                      <a:lvl7pPr marL="3657509" algn="l" defTabSz="609585" rtl="0" eaLnBrk="1" latinLnBrk="0" hangingPunct="1">
                        <a:defRPr sz="2400" kern="1200">
                          <a:solidFill>
                            <a:schemeClr val="dk1"/>
                          </a:solidFill>
                          <a:latin typeface="Arial" panose="020B0604020202020204"/>
                        </a:defRPr>
                      </a:lvl7pPr>
                      <a:lvl8pPr marL="4267093" algn="l" defTabSz="609585" rtl="0" eaLnBrk="1" latinLnBrk="0" hangingPunct="1">
                        <a:defRPr sz="2400" kern="1200">
                          <a:solidFill>
                            <a:schemeClr val="dk1"/>
                          </a:solidFill>
                          <a:latin typeface="Arial" panose="020B0604020202020204"/>
                        </a:defRPr>
                      </a:lvl8pPr>
                      <a:lvl9pPr marL="4876678" algn="l" defTabSz="609585" rtl="0" eaLnBrk="1" latinLnBrk="0" hangingPunct="1">
                        <a:defRPr sz="2400" kern="1200">
                          <a:solidFill>
                            <a:schemeClr val="dk1"/>
                          </a:solidFill>
                          <a:latin typeface="Arial" panose="020B0604020202020204"/>
                        </a:defRPr>
                      </a:lvl9pPr>
                    </a:lstStyle>
                    <a:p>
                      <a:endParaRPr lang="en-US" sz="1600" b="1" noProof="0" dirty="0">
                        <a:solidFill>
                          <a:schemeClr val="bg1"/>
                        </a:solidFill>
                        <a:latin typeface="+mn-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600" b="1" noProof="0" dirty="0">
                          <a:solidFill>
                            <a:schemeClr val="bg1"/>
                          </a:solidFill>
                          <a:latin typeface="+mn-lt"/>
                        </a:rPr>
                        <a:t>0.45 </a:t>
                      </a:r>
                      <a:br>
                        <a:rPr lang="en-US" sz="1600" b="1" noProof="0" dirty="0">
                          <a:solidFill>
                            <a:schemeClr val="bg1"/>
                          </a:solidFill>
                          <a:latin typeface="+mn-lt"/>
                        </a:rPr>
                      </a:br>
                      <a:r>
                        <a:rPr lang="en-US" sz="1600" b="1" noProof="0" dirty="0">
                          <a:solidFill>
                            <a:schemeClr val="bg1"/>
                          </a:solidFill>
                          <a:latin typeface="+mn-lt"/>
                        </a:rPr>
                        <a:t>(0.26-0.75)</a:t>
                      </a:r>
                    </a:p>
                  </a:txBody>
                  <a:tcPr marL="68580" marR="68580" marT="34290" marB="3429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05338826"/>
                  </a:ext>
                </a:extLst>
              </a:tr>
              <a:tr h="60410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144000" marR="0" lvl="0" indent="0" algn="l" defTabSz="914400" rtl="0" eaLnBrk="1" fontAlgn="auto" latinLnBrk="0" hangingPunct="1">
                        <a:lnSpc>
                          <a:spcPct val="100000"/>
                        </a:lnSpc>
                        <a:spcBef>
                          <a:spcPts val="0"/>
                        </a:spcBef>
                        <a:spcAft>
                          <a:spcPts val="0"/>
                        </a:spcAft>
                        <a:buClrTx/>
                        <a:buSzTx/>
                        <a:buFontTx/>
                        <a:buNone/>
                        <a:tabLst/>
                        <a:defRPr/>
                      </a:pPr>
                      <a:r>
                        <a:rPr lang="en-US" sz="1600" b="1" kern="1200" noProof="0" dirty="0">
                          <a:solidFill>
                            <a:schemeClr val="bg1"/>
                          </a:solidFill>
                        </a:rPr>
                        <a:t>UPCR &lt;1.5 g/g</a:t>
                      </a:r>
                      <a:endParaRPr lang="en-US" sz="1600" b="1" kern="1200" noProof="0" dirty="0">
                        <a:solidFill>
                          <a:schemeClr val="bg1"/>
                        </a:solidFill>
                        <a:latin typeface="+mj-lt"/>
                        <a:ea typeface="+mn-ea"/>
                        <a:cs typeface="+mn-cs"/>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600" b="0" noProof="0" dirty="0">
                          <a:solidFill>
                            <a:schemeClr val="bg1"/>
                          </a:solidFill>
                        </a:rPr>
                        <a:t>8</a:t>
                      </a:r>
                    </a:p>
                    <a:p>
                      <a:pPr algn="ctr">
                        <a:lnSpc>
                          <a:spcPct val="100000"/>
                        </a:lnSpc>
                      </a:pPr>
                      <a:r>
                        <a:rPr lang="en-US" sz="1600" b="0" noProof="0" dirty="0">
                          <a:solidFill>
                            <a:schemeClr val="bg1"/>
                          </a:solidFill>
                        </a:rPr>
                        <a:t>(9/117)</a:t>
                      </a:r>
                      <a:endParaRPr lang="en-US" sz="1600" b="0"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600" b="0" noProof="0" dirty="0">
                          <a:solidFill>
                            <a:schemeClr val="bg1"/>
                          </a:solidFill>
                        </a:rPr>
                        <a:t>14</a:t>
                      </a:r>
                    </a:p>
                    <a:p>
                      <a:pPr algn="ctr">
                        <a:lnSpc>
                          <a:spcPct val="100000"/>
                        </a:lnSpc>
                      </a:pPr>
                      <a:r>
                        <a:rPr lang="en-US" sz="1600" b="0" noProof="0" dirty="0">
                          <a:solidFill>
                            <a:schemeClr val="bg1"/>
                          </a:solidFill>
                        </a:rPr>
                        <a:t>(16/118)</a:t>
                      </a:r>
                      <a:endParaRPr lang="en-US" sz="1600" b="0"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endParaRPr lang="en-US" sz="1600" b="1"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noProof="0" dirty="0">
                          <a:solidFill>
                            <a:schemeClr val="bg1"/>
                          </a:solidFill>
                        </a:rPr>
                        <a:t>0.51 </a:t>
                      </a:r>
                      <a:br>
                        <a:rPr lang="en-US" sz="1600" b="0" noProof="0" dirty="0">
                          <a:solidFill>
                            <a:schemeClr val="bg1"/>
                          </a:solidFill>
                        </a:rPr>
                      </a:br>
                      <a:r>
                        <a:rPr lang="en-US" sz="1600" b="0" noProof="0" dirty="0">
                          <a:solidFill>
                            <a:schemeClr val="bg1"/>
                          </a:solidFill>
                        </a:rPr>
                        <a:t>(0.21-1.12)</a:t>
                      </a:r>
                      <a:endParaRPr lang="en-US" sz="1600" b="0" noProof="0" dirty="0">
                        <a:solidFill>
                          <a:schemeClr val="bg1"/>
                        </a:solidFill>
                        <a:latin typeface="+mj-lt"/>
                      </a:endParaRPr>
                    </a:p>
                  </a:txBody>
                  <a:tcPr marL="68580" marR="68580" marT="34290" marB="3429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32730565"/>
                  </a:ext>
                </a:extLst>
              </a:tr>
              <a:tr h="60410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144000" marR="0" lvl="0" indent="0" algn="l" defTabSz="914400" rtl="0" eaLnBrk="1" fontAlgn="auto" latinLnBrk="0" hangingPunct="1">
                        <a:lnSpc>
                          <a:spcPct val="100000"/>
                        </a:lnSpc>
                        <a:spcBef>
                          <a:spcPts val="0"/>
                        </a:spcBef>
                        <a:spcAft>
                          <a:spcPts val="0"/>
                        </a:spcAft>
                        <a:buClrTx/>
                        <a:buSzTx/>
                        <a:buFontTx/>
                        <a:buNone/>
                        <a:tabLst/>
                        <a:defRPr/>
                      </a:pPr>
                      <a:r>
                        <a:rPr lang="en-US" sz="1600" b="1" kern="1200" noProof="0" dirty="0">
                          <a:solidFill>
                            <a:schemeClr val="bg1"/>
                          </a:solidFill>
                        </a:rPr>
                        <a:t>UPCR ≥1.5 g/g</a:t>
                      </a:r>
                      <a:endParaRPr lang="en-US" sz="1600" b="1" kern="1200" noProof="0" dirty="0">
                        <a:solidFill>
                          <a:schemeClr val="bg1"/>
                        </a:solidFill>
                        <a:latin typeface="+mj-lt"/>
                        <a:ea typeface="+mn-ea"/>
                        <a:cs typeface="+mn-cs"/>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600" b="0" noProof="0" dirty="0">
                          <a:solidFill>
                            <a:schemeClr val="bg1"/>
                          </a:solidFill>
                        </a:rPr>
                        <a:t>18</a:t>
                      </a:r>
                    </a:p>
                    <a:p>
                      <a:pPr algn="ctr">
                        <a:lnSpc>
                          <a:spcPct val="100000"/>
                        </a:lnSpc>
                      </a:pPr>
                      <a:r>
                        <a:rPr lang="en-US" sz="1600" b="0" noProof="0" dirty="0">
                          <a:solidFill>
                            <a:schemeClr val="bg1"/>
                          </a:solidFill>
                        </a:rPr>
                        <a:t>(12/65)</a:t>
                      </a:r>
                      <a:endParaRPr lang="en-US" sz="1600" b="0"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600" b="0" noProof="0" dirty="0">
                          <a:solidFill>
                            <a:schemeClr val="bg1"/>
                          </a:solidFill>
                        </a:rPr>
                        <a:t>36</a:t>
                      </a:r>
                    </a:p>
                    <a:p>
                      <a:pPr algn="ctr">
                        <a:lnSpc>
                          <a:spcPct val="100000"/>
                        </a:lnSpc>
                      </a:pPr>
                      <a:r>
                        <a:rPr lang="en-US" sz="1600" b="0" noProof="0" dirty="0">
                          <a:solidFill>
                            <a:schemeClr val="bg1"/>
                          </a:solidFill>
                        </a:rPr>
                        <a:t>(23/64)</a:t>
                      </a:r>
                      <a:endParaRPr lang="en-US" sz="1600" b="0"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endParaRPr lang="en-US" sz="1600" b="1" noProof="0" dirty="0">
                        <a:solidFill>
                          <a:schemeClr val="bg1"/>
                        </a:solidFill>
                        <a:latin typeface="+mj-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noProof="0" dirty="0">
                          <a:solidFill>
                            <a:schemeClr val="bg1"/>
                          </a:solidFill>
                        </a:rPr>
                        <a:t>0.42 </a:t>
                      </a:r>
                      <a:br>
                        <a:rPr lang="en-US" sz="1600" b="0" noProof="0" dirty="0">
                          <a:solidFill>
                            <a:schemeClr val="bg1"/>
                          </a:solidFill>
                        </a:rPr>
                      </a:br>
                      <a:r>
                        <a:rPr lang="en-US" sz="1600" b="0" noProof="0" dirty="0">
                          <a:solidFill>
                            <a:schemeClr val="bg1"/>
                          </a:solidFill>
                        </a:rPr>
                        <a:t>(0.21-0.83)</a:t>
                      </a:r>
                      <a:endParaRPr lang="en-US" sz="1600" b="0" noProof="0" dirty="0">
                        <a:solidFill>
                          <a:schemeClr val="bg1"/>
                        </a:solidFill>
                        <a:latin typeface="+mj-lt"/>
                      </a:endParaRPr>
                    </a:p>
                  </a:txBody>
                  <a:tcPr marL="68580" marR="68580" marT="34290" marB="3429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92536335"/>
                  </a:ext>
                </a:extLst>
              </a:tr>
            </a:tbl>
          </a:graphicData>
        </a:graphic>
      </p:graphicFrame>
      <p:grpSp>
        <p:nvGrpSpPr>
          <p:cNvPr id="13" name="Group 12">
            <a:extLst>
              <a:ext uri="{FF2B5EF4-FFF2-40B4-BE49-F238E27FC236}">
                <a16:creationId xmlns:a16="http://schemas.microsoft.com/office/drawing/2014/main" id="{7328F008-831A-F509-3A37-C367188A1D0D}"/>
              </a:ext>
            </a:extLst>
          </p:cNvPr>
          <p:cNvGrpSpPr/>
          <p:nvPr/>
        </p:nvGrpSpPr>
        <p:grpSpPr>
          <a:xfrm>
            <a:off x="6096000" y="3046944"/>
            <a:ext cx="3776807" cy="2809645"/>
            <a:chOff x="4892389" y="2117968"/>
            <a:chExt cx="2732995" cy="1871329"/>
          </a:xfrm>
        </p:grpSpPr>
        <p:graphicFrame>
          <p:nvGraphicFramePr>
            <p:cNvPr id="14" name="Chart 13">
              <a:extLst>
                <a:ext uri="{FF2B5EF4-FFF2-40B4-BE49-F238E27FC236}">
                  <a16:creationId xmlns:a16="http://schemas.microsoft.com/office/drawing/2014/main" id="{DB49AA59-B053-C490-8BCF-9C10077C1021}"/>
                </a:ext>
              </a:extLst>
            </p:cNvPr>
            <p:cNvGraphicFramePr/>
            <p:nvPr/>
          </p:nvGraphicFramePr>
          <p:xfrm>
            <a:off x="4892389" y="2117968"/>
            <a:ext cx="2135279" cy="1669599"/>
          </p:xfrm>
          <a:graphic>
            <a:graphicData uri="http://schemas.openxmlformats.org/drawingml/2006/chart">
              <c:chart xmlns:c="http://schemas.openxmlformats.org/drawingml/2006/chart" xmlns:r="http://schemas.openxmlformats.org/officeDocument/2006/relationships" r:id="rId3"/>
            </a:graphicData>
          </a:graphic>
        </p:graphicFrame>
        <p:grpSp>
          <p:nvGrpSpPr>
            <p:cNvPr id="15" name="Group 14">
              <a:extLst>
                <a:ext uri="{FF2B5EF4-FFF2-40B4-BE49-F238E27FC236}">
                  <a16:creationId xmlns:a16="http://schemas.microsoft.com/office/drawing/2014/main" id="{02C960F2-E2C5-982E-BED3-BDD073655BD5}"/>
                </a:ext>
              </a:extLst>
            </p:cNvPr>
            <p:cNvGrpSpPr/>
            <p:nvPr/>
          </p:nvGrpSpPr>
          <p:grpSpPr>
            <a:xfrm>
              <a:off x="4963325" y="3799679"/>
              <a:ext cx="2662059" cy="189618"/>
              <a:chOff x="5891104" y="4956501"/>
              <a:chExt cx="5749307" cy="352080"/>
            </a:xfrm>
          </p:grpSpPr>
          <p:sp>
            <p:nvSpPr>
              <p:cNvPr id="16" name="TextBox 15">
                <a:extLst>
                  <a:ext uri="{FF2B5EF4-FFF2-40B4-BE49-F238E27FC236}">
                    <a16:creationId xmlns:a16="http://schemas.microsoft.com/office/drawing/2014/main" id="{DA41D766-1220-E46C-561B-5D90AD32C86B}"/>
                  </a:ext>
                </a:extLst>
              </p:cNvPr>
              <p:cNvSpPr txBox="1"/>
              <p:nvPr/>
            </p:nvSpPr>
            <p:spPr>
              <a:xfrm>
                <a:off x="5891106" y="4956501"/>
                <a:ext cx="3033914" cy="352076"/>
              </a:xfrm>
              <a:prstGeom prst="rect">
                <a:avLst/>
              </a:prstGeom>
              <a:ln>
                <a:noFill/>
              </a:ln>
            </p:spPr>
            <p:txBody>
              <a:bodyPr vert="horz" wrap="square" lIns="68580" tIns="34290" rIns="0" bIns="34290" rtlCol="0">
                <a:spAutoFit/>
              </a:bodyPr>
              <a:lstStyle/>
              <a:p>
                <a:pPr marL="0" marR="0" lvl="0" indent="0" algn="r" defTabSz="457189" rtl="0" eaLnBrk="0" fontAlgn="base" latinLnBrk="0" hangingPunct="0">
                  <a:lnSpc>
                    <a:spcPct val="100000"/>
                  </a:lnSpc>
                  <a:spcBef>
                    <a:spcPts val="45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a:ea typeface="MS PGothic" charset="0"/>
                    <a:cs typeface="Arial" panose="020B0604020202020204" pitchFamily="34" charset="0"/>
                  </a:rPr>
                  <a:t>Favors TRF-budesonide </a:t>
                </a:r>
              </a:p>
            </p:txBody>
          </p:sp>
          <p:sp>
            <p:nvSpPr>
              <p:cNvPr id="17" name="TextBox 16">
                <a:extLst>
                  <a:ext uri="{FF2B5EF4-FFF2-40B4-BE49-F238E27FC236}">
                    <a16:creationId xmlns:a16="http://schemas.microsoft.com/office/drawing/2014/main" id="{6D1A1840-3A39-CD27-95D5-C14FAE605B6D}"/>
                  </a:ext>
                </a:extLst>
              </p:cNvPr>
              <p:cNvSpPr txBox="1"/>
              <p:nvPr/>
            </p:nvSpPr>
            <p:spPr>
              <a:xfrm>
                <a:off x="9213659" y="4956503"/>
                <a:ext cx="2426752" cy="352078"/>
              </a:xfrm>
              <a:prstGeom prst="rect">
                <a:avLst/>
              </a:prstGeom>
              <a:ln>
                <a:noFill/>
              </a:ln>
            </p:spPr>
            <p:txBody>
              <a:bodyPr vert="horz" wrap="square" lIns="0" tIns="34290" rIns="68580" bIns="34290" rtlCol="0">
                <a:spAutoFit/>
              </a:bodyPr>
              <a:lstStyle/>
              <a:p>
                <a:pPr marL="0" marR="0" lvl="0" indent="0" algn="l" defTabSz="457189" rtl="0" eaLnBrk="0" fontAlgn="base" latinLnBrk="0" hangingPunct="0">
                  <a:lnSpc>
                    <a:spcPct val="100000"/>
                  </a:lnSpc>
                  <a:spcBef>
                    <a:spcPts val="45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a:ea typeface="MS PGothic" charset="0"/>
                    <a:cs typeface="Arial" panose="020B0604020202020204" pitchFamily="34" charset="0"/>
                  </a:rPr>
                  <a:t>Favors Placebo</a:t>
                </a:r>
              </a:p>
            </p:txBody>
          </p:sp>
          <p:cxnSp>
            <p:nvCxnSpPr>
              <p:cNvPr id="18" name="Straight Arrow Connector 17">
                <a:extLst>
                  <a:ext uri="{FF2B5EF4-FFF2-40B4-BE49-F238E27FC236}">
                    <a16:creationId xmlns:a16="http://schemas.microsoft.com/office/drawing/2014/main" id="{E9B765D2-8024-8622-7B03-D86B467FC962}"/>
                  </a:ext>
                </a:extLst>
              </p:cNvPr>
              <p:cNvCxnSpPr>
                <a:cxnSpLocks/>
              </p:cNvCxnSpPr>
              <p:nvPr/>
            </p:nvCxnSpPr>
            <p:spPr>
              <a:xfrm flipV="1">
                <a:off x="9192989" y="4959826"/>
                <a:ext cx="1049049" cy="0"/>
              </a:xfrm>
              <a:prstGeom prst="straightConnector1">
                <a:avLst/>
              </a:prstGeom>
              <a:noFill/>
              <a:ln w="19050" cap="flat" cmpd="sng" algn="ctr">
                <a:solidFill>
                  <a:srgbClr val="000000"/>
                </a:solidFill>
                <a:prstDash val="solid"/>
                <a:tailEnd type="triangle"/>
              </a:ln>
              <a:effectLst/>
            </p:spPr>
          </p:cxnSp>
          <p:cxnSp>
            <p:nvCxnSpPr>
              <p:cNvPr id="19" name="Straight Arrow Connector 18">
                <a:extLst>
                  <a:ext uri="{FF2B5EF4-FFF2-40B4-BE49-F238E27FC236}">
                    <a16:creationId xmlns:a16="http://schemas.microsoft.com/office/drawing/2014/main" id="{984840E5-ECC0-C82D-E125-A7630C164467}"/>
                  </a:ext>
                </a:extLst>
              </p:cNvPr>
              <p:cNvCxnSpPr>
                <a:cxnSpLocks/>
              </p:cNvCxnSpPr>
              <p:nvPr/>
            </p:nvCxnSpPr>
            <p:spPr>
              <a:xfrm flipH="1" flipV="1">
                <a:off x="5891104" y="4959826"/>
                <a:ext cx="3133319" cy="0"/>
              </a:xfrm>
              <a:prstGeom prst="straightConnector1">
                <a:avLst/>
              </a:prstGeom>
              <a:noFill/>
              <a:ln w="19050" cap="flat" cmpd="sng" algn="ctr">
                <a:solidFill>
                  <a:srgbClr val="000000"/>
                </a:solidFill>
                <a:prstDash val="solid"/>
                <a:tailEnd type="triangle"/>
              </a:ln>
              <a:effectLst/>
            </p:spPr>
          </p:cxnSp>
        </p:grpSp>
      </p:grpSp>
      <p:sp>
        <p:nvSpPr>
          <p:cNvPr id="20" name="Text Box 15">
            <a:extLst>
              <a:ext uri="{FF2B5EF4-FFF2-40B4-BE49-F238E27FC236}">
                <a16:creationId xmlns:a16="http://schemas.microsoft.com/office/drawing/2014/main" id="{50A94012-66D0-8500-F614-4BEF6C7F3B5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Lafayette. Lancet. 2023;402:859.</a:t>
            </a:r>
          </a:p>
        </p:txBody>
      </p:sp>
    </p:spTree>
    <p:extLst>
      <p:ext uri="{BB962C8B-B14F-4D97-AF65-F5344CB8AC3E}">
        <p14:creationId xmlns:p14="http://schemas.microsoft.com/office/powerpoint/2010/main" val="353585949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231F28-4CE7-2627-F16B-5DDF3D4183A3}"/>
              </a:ext>
            </a:extLst>
          </p:cNvPr>
          <p:cNvSpPr>
            <a:spLocks noGrp="1"/>
          </p:cNvSpPr>
          <p:nvPr>
            <p:ph type="title"/>
          </p:nvPr>
        </p:nvSpPr>
        <p:spPr/>
        <p:txBody>
          <a:bodyPr/>
          <a:lstStyle/>
          <a:p>
            <a:r>
              <a:rPr lang="en-US" dirty="0">
                <a:ea typeface="Calibri" panose="020F0502020204030204" pitchFamily="34" charset="0"/>
                <a:cs typeface="Calibri" panose="020F0502020204030204" pitchFamily="34" charset="0"/>
              </a:rPr>
              <a:t>NefIgArd Efficacy: Proteinuria</a:t>
            </a:r>
            <a:endParaRPr lang="en-US" dirty="0"/>
          </a:p>
        </p:txBody>
      </p:sp>
      <p:sp>
        <p:nvSpPr>
          <p:cNvPr id="4" name="Rectangle 3">
            <a:extLst>
              <a:ext uri="{FF2B5EF4-FFF2-40B4-BE49-F238E27FC236}">
                <a16:creationId xmlns:a16="http://schemas.microsoft.com/office/drawing/2014/main" id="{C694F3AF-7E15-511A-054A-66076C5D5E05}"/>
              </a:ext>
            </a:extLst>
          </p:cNvPr>
          <p:cNvSpPr/>
          <p:nvPr/>
        </p:nvSpPr>
        <p:spPr bwMode="auto">
          <a:xfrm>
            <a:off x="5574865" y="1667812"/>
            <a:ext cx="4954989" cy="2372514"/>
          </a:xfrm>
          <a:prstGeom prst="rect">
            <a:avLst/>
          </a:prstGeom>
          <a:solidFill>
            <a:srgbClr val="FFFFFF">
              <a:lumMod val="9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 name="Freeform 129">
            <a:extLst>
              <a:ext uri="{FF2B5EF4-FFF2-40B4-BE49-F238E27FC236}">
                <a16:creationId xmlns:a16="http://schemas.microsoft.com/office/drawing/2014/main" id="{36399A05-33B3-4559-90F4-83716A753B69}"/>
              </a:ext>
            </a:extLst>
          </p:cNvPr>
          <p:cNvSpPr/>
          <p:nvPr/>
        </p:nvSpPr>
        <p:spPr bwMode="auto">
          <a:xfrm>
            <a:off x="2580370" y="1853157"/>
            <a:ext cx="7981627" cy="1898542"/>
          </a:xfrm>
          <a:custGeom>
            <a:avLst/>
            <a:gdLst>
              <a:gd name="connsiteX0" fmla="*/ 0 w 7981627"/>
              <a:gd name="connsiteY0" fmla="*/ 0 h 1898542"/>
              <a:gd name="connsiteX1" fmla="*/ 999641 w 7981627"/>
              <a:gd name="connsiteY1" fmla="*/ 193729 h 1898542"/>
              <a:gd name="connsiteX2" fmla="*/ 1983783 w 7981627"/>
              <a:gd name="connsiteY2" fmla="*/ 867905 h 1898542"/>
              <a:gd name="connsiteX3" fmla="*/ 2975675 w 7981627"/>
              <a:gd name="connsiteY3" fmla="*/ 1247613 h 1898542"/>
              <a:gd name="connsiteX4" fmla="*/ 3983065 w 7981627"/>
              <a:gd name="connsiteY4" fmla="*/ 1898542 h 1898542"/>
              <a:gd name="connsiteX5" fmla="*/ 5990095 w 7981627"/>
              <a:gd name="connsiteY5" fmla="*/ 1588576 h 1898542"/>
              <a:gd name="connsiteX6" fmla="*/ 7981627 w 7981627"/>
              <a:gd name="connsiteY6" fmla="*/ 1131376 h 189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1627" h="1898542">
                <a:moveTo>
                  <a:pt x="0" y="0"/>
                </a:moveTo>
                <a:lnTo>
                  <a:pt x="999641" y="193729"/>
                </a:lnTo>
                <a:lnTo>
                  <a:pt x="1983783" y="867905"/>
                </a:lnTo>
                <a:lnTo>
                  <a:pt x="2975675" y="1247613"/>
                </a:lnTo>
                <a:lnTo>
                  <a:pt x="3983065" y="1898542"/>
                </a:lnTo>
                <a:lnTo>
                  <a:pt x="5990095" y="1588576"/>
                </a:lnTo>
                <a:lnTo>
                  <a:pt x="7981627" y="1131376"/>
                </a:lnTo>
              </a:path>
            </a:pathLst>
          </a:custGeom>
          <a:noFill/>
          <a:ln w="28575">
            <a:solidFill>
              <a:srgbClr val="0054A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 name="Freeform 130">
            <a:extLst>
              <a:ext uri="{FF2B5EF4-FFF2-40B4-BE49-F238E27FC236}">
                <a16:creationId xmlns:a16="http://schemas.microsoft.com/office/drawing/2014/main" id="{D28618B6-7955-5B8C-C632-670278566D6B}"/>
              </a:ext>
            </a:extLst>
          </p:cNvPr>
          <p:cNvSpPr/>
          <p:nvPr/>
        </p:nvSpPr>
        <p:spPr bwMode="auto">
          <a:xfrm>
            <a:off x="2588119" y="1853157"/>
            <a:ext cx="7966129" cy="263471"/>
          </a:xfrm>
          <a:custGeom>
            <a:avLst/>
            <a:gdLst>
              <a:gd name="connsiteX0" fmla="*/ 0 w 7966129"/>
              <a:gd name="connsiteY0" fmla="*/ 0 h 263471"/>
              <a:gd name="connsiteX1" fmla="*/ 1007390 w 7966129"/>
              <a:gd name="connsiteY1" fmla="*/ 154983 h 263471"/>
              <a:gd name="connsiteX2" fmla="*/ 1976034 w 7966129"/>
              <a:gd name="connsiteY2" fmla="*/ 263471 h 263471"/>
              <a:gd name="connsiteX3" fmla="*/ 2975675 w 7966129"/>
              <a:gd name="connsiteY3" fmla="*/ 193729 h 263471"/>
              <a:gd name="connsiteX4" fmla="*/ 3983065 w 7966129"/>
              <a:gd name="connsiteY4" fmla="*/ 123986 h 263471"/>
              <a:gd name="connsiteX5" fmla="*/ 5982346 w 7966129"/>
              <a:gd name="connsiteY5" fmla="*/ 116237 h 263471"/>
              <a:gd name="connsiteX6" fmla="*/ 7966129 w 7966129"/>
              <a:gd name="connsiteY6" fmla="*/ 46495 h 26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6129" h="263471">
                <a:moveTo>
                  <a:pt x="0" y="0"/>
                </a:moveTo>
                <a:lnTo>
                  <a:pt x="1007390" y="154983"/>
                </a:lnTo>
                <a:lnTo>
                  <a:pt x="1976034" y="263471"/>
                </a:lnTo>
                <a:lnTo>
                  <a:pt x="2975675" y="193729"/>
                </a:lnTo>
                <a:lnTo>
                  <a:pt x="3983065" y="123986"/>
                </a:lnTo>
                <a:lnTo>
                  <a:pt x="5982346" y="116237"/>
                </a:lnTo>
                <a:lnTo>
                  <a:pt x="7966129" y="46495"/>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 name="Freeform 9">
            <a:extLst>
              <a:ext uri="{FF2B5EF4-FFF2-40B4-BE49-F238E27FC236}">
                <a16:creationId xmlns:a16="http://schemas.microsoft.com/office/drawing/2014/main" id="{14998C47-965D-E6CC-2C97-120A08C8E5E6}"/>
              </a:ext>
            </a:extLst>
          </p:cNvPr>
          <p:cNvSpPr/>
          <p:nvPr/>
        </p:nvSpPr>
        <p:spPr bwMode="auto">
          <a:xfrm>
            <a:off x="2346802" y="1786605"/>
            <a:ext cx="8649148" cy="2269864"/>
          </a:xfrm>
          <a:custGeom>
            <a:avLst/>
            <a:gdLst>
              <a:gd name="connsiteX0" fmla="*/ 0 w 8649148"/>
              <a:gd name="connsiteY0" fmla="*/ 0 h 2269864"/>
              <a:gd name="connsiteX1" fmla="*/ 0 w 8649148"/>
              <a:gd name="connsiteY1" fmla="*/ 2269864 h 2269864"/>
              <a:gd name="connsiteX2" fmla="*/ 8649148 w 8649148"/>
              <a:gd name="connsiteY2" fmla="*/ 2269864 h 2269864"/>
            </a:gdLst>
            <a:ahLst/>
            <a:cxnLst>
              <a:cxn ang="0">
                <a:pos x="connsiteX0" y="connsiteY0"/>
              </a:cxn>
              <a:cxn ang="0">
                <a:pos x="connsiteX1" y="connsiteY1"/>
              </a:cxn>
              <a:cxn ang="0">
                <a:pos x="connsiteX2" y="connsiteY2"/>
              </a:cxn>
            </a:cxnLst>
            <a:rect l="l" t="t" r="r" b="b"/>
            <a:pathLst>
              <a:path w="8649148" h="2269864">
                <a:moveTo>
                  <a:pt x="0" y="0"/>
                </a:moveTo>
                <a:lnTo>
                  <a:pt x="0" y="2269864"/>
                </a:lnTo>
                <a:lnTo>
                  <a:pt x="8649148" y="2269864"/>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 name="TextBox 7">
            <a:extLst>
              <a:ext uri="{FF2B5EF4-FFF2-40B4-BE49-F238E27FC236}">
                <a16:creationId xmlns:a16="http://schemas.microsoft.com/office/drawing/2014/main" id="{1FA2C229-2340-52CB-D571-CE5F973E4319}"/>
              </a:ext>
            </a:extLst>
          </p:cNvPr>
          <p:cNvSpPr txBox="1"/>
          <p:nvPr/>
        </p:nvSpPr>
        <p:spPr bwMode="auto">
          <a:xfrm>
            <a:off x="3307409" y="3633802"/>
            <a:ext cx="16344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Treatment period</a:t>
            </a:r>
          </a:p>
        </p:txBody>
      </p:sp>
      <p:sp>
        <p:nvSpPr>
          <p:cNvPr id="9" name="TextBox 8">
            <a:extLst>
              <a:ext uri="{FF2B5EF4-FFF2-40B4-BE49-F238E27FC236}">
                <a16:creationId xmlns:a16="http://schemas.microsoft.com/office/drawing/2014/main" id="{7598579C-D8DF-93A4-42A7-3D427DEC43FF}"/>
              </a:ext>
            </a:extLst>
          </p:cNvPr>
          <p:cNvSpPr txBox="1"/>
          <p:nvPr/>
        </p:nvSpPr>
        <p:spPr bwMode="auto">
          <a:xfrm>
            <a:off x="7124330" y="3633802"/>
            <a:ext cx="27671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Observational follow-up period</a:t>
            </a:r>
          </a:p>
        </p:txBody>
      </p:sp>
      <p:sp>
        <p:nvSpPr>
          <p:cNvPr id="10" name="TextBox 9">
            <a:extLst>
              <a:ext uri="{FF2B5EF4-FFF2-40B4-BE49-F238E27FC236}">
                <a16:creationId xmlns:a16="http://schemas.microsoft.com/office/drawing/2014/main" id="{9FD9E067-4A6F-0064-B3C2-02A4DAAADD98}"/>
              </a:ext>
            </a:extLst>
          </p:cNvPr>
          <p:cNvSpPr txBox="1"/>
          <p:nvPr/>
        </p:nvSpPr>
        <p:spPr bwMode="auto">
          <a:xfrm rot="16200000">
            <a:off x="771966" y="2659927"/>
            <a:ext cx="18739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Mean Change in UPCR </a:t>
            </a:r>
            <a:br>
              <a:rPr lang="en-US" sz="1400" dirty="0">
                <a:solidFill>
                  <a:srgbClr val="000000"/>
                </a:solidFill>
                <a:latin typeface="Calibri" panose="020F0502020204030204" pitchFamily="34" charset="0"/>
              </a:rPr>
            </a:br>
            <a:r>
              <a:rPr lang="en-US" sz="1400" dirty="0">
                <a:solidFill>
                  <a:srgbClr val="000000"/>
                </a:solidFill>
                <a:latin typeface="Calibri" panose="020F0502020204030204" pitchFamily="34" charset="0"/>
              </a:rPr>
              <a:t>From Baseline (%)</a:t>
            </a:r>
            <a:endParaRPr lang="en-US" sz="1400" baseline="30000" dirty="0">
              <a:solidFill>
                <a:srgbClr val="000000"/>
              </a:solidFill>
              <a:latin typeface="Calibri" panose="020F0502020204030204" pitchFamily="34" charset="0"/>
            </a:endParaRPr>
          </a:p>
        </p:txBody>
      </p:sp>
      <p:grpSp>
        <p:nvGrpSpPr>
          <p:cNvPr id="11" name="Group 10">
            <a:extLst>
              <a:ext uri="{FF2B5EF4-FFF2-40B4-BE49-F238E27FC236}">
                <a16:creationId xmlns:a16="http://schemas.microsoft.com/office/drawing/2014/main" id="{EAA9672F-BA84-3B97-A7EA-2049E71EA166}"/>
              </a:ext>
            </a:extLst>
          </p:cNvPr>
          <p:cNvGrpSpPr/>
          <p:nvPr/>
        </p:nvGrpSpPr>
        <p:grpSpPr>
          <a:xfrm>
            <a:off x="2569273" y="4048075"/>
            <a:ext cx="7960581" cy="91441"/>
            <a:chOff x="2546123" y="3682150"/>
            <a:chExt cx="7960581" cy="91441"/>
          </a:xfrm>
        </p:grpSpPr>
        <p:cxnSp>
          <p:nvCxnSpPr>
            <p:cNvPr id="12" name="Straight Connector 11">
              <a:extLst>
                <a:ext uri="{FF2B5EF4-FFF2-40B4-BE49-F238E27FC236}">
                  <a16:creationId xmlns:a16="http://schemas.microsoft.com/office/drawing/2014/main" id="{C5E0418B-22B8-CB96-76A0-3FE91C713022}"/>
                </a:ext>
              </a:extLst>
            </p:cNvPr>
            <p:cNvCxnSpPr>
              <a:cxnSpLocks/>
            </p:cNvCxnSpPr>
            <p:nvPr/>
          </p:nvCxnSpPr>
          <p:spPr bwMode="auto">
            <a:xfrm rot="16200000">
              <a:off x="2500403" y="3727871"/>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13AA635-AC84-ABBC-82CD-7A9C2A05F6BC}"/>
                </a:ext>
              </a:extLst>
            </p:cNvPr>
            <p:cNvCxnSpPr>
              <a:cxnSpLocks/>
            </p:cNvCxnSpPr>
            <p:nvPr/>
          </p:nvCxnSpPr>
          <p:spPr bwMode="auto">
            <a:xfrm rot="16200000">
              <a:off x="3502267" y="3727871"/>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347FB12-C379-0090-8D29-CED5E6758450}"/>
                </a:ext>
              </a:extLst>
            </p:cNvPr>
            <p:cNvCxnSpPr>
              <a:cxnSpLocks/>
            </p:cNvCxnSpPr>
            <p:nvPr/>
          </p:nvCxnSpPr>
          <p:spPr bwMode="auto">
            <a:xfrm rot="16200000">
              <a:off x="4504131" y="3727870"/>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F4F0619-E8D5-5C13-DC51-805D0ED4D619}"/>
                </a:ext>
              </a:extLst>
            </p:cNvPr>
            <p:cNvCxnSpPr>
              <a:cxnSpLocks/>
            </p:cNvCxnSpPr>
            <p:nvPr/>
          </p:nvCxnSpPr>
          <p:spPr bwMode="auto">
            <a:xfrm rot="16200000">
              <a:off x="5505995" y="3727871"/>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3CDE6E97-A783-8CFE-E3BB-260063E76418}"/>
                </a:ext>
              </a:extLst>
            </p:cNvPr>
            <p:cNvCxnSpPr>
              <a:cxnSpLocks/>
            </p:cNvCxnSpPr>
            <p:nvPr/>
          </p:nvCxnSpPr>
          <p:spPr bwMode="auto">
            <a:xfrm rot="16200000">
              <a:off x="6507861" y="3727871"/>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B9961FDF-E178-6D12-47FC-6E1AA6204F32}"/>
                </a:ext>
              </a:extLst>
            </p:cNvPr>
            <p:cNvCxnSpPr>
              <a:cxnSpLocks/>
            </p:cNvCxnSpPr>
            <p:nvPr/>
          </p:nvCxnSpPr>
          <p:spPr bwMode="auto">
            <a:xfrm rot="16200000">
              <a:off x="8461234" y="3727870"/>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FFE614A-DCA2-A1B9-FB90-C3C0F1D29034}"/>
                </a:ext>
              </a:extLst>
            </p:cNvPr>
            <p:cNvCxnSpPr>
              <a:cxnSpLocks/>
            </p:cNvCxnSpPr>
            <p:nvPr/>
          </p:nvCxnSpPr>
          <p:spPr bwMode="auto">
            <a:xfrm rot="16200000">
              <a:off x="10460984" y="3727870"/>
              <a:ext cx="91440" cy="0"/>
            </a:xfrm>
            <a:prstGeom prst="line">
              <a:avLst/>
            </a:prstGeom>
            <a:noFill/>
            <a:ln w="28575" cap="flat" cmpd="sng" algn="ctr">
              <a:solidFill>
                <a:srgbClr val="000000"/>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7F50E4F9-01D6-3B5E-C4FE-DDFD8F589464}"/>
              </a:ext>
            </a:extLst>
          </p:cNvPr>
          <p:cNvGrpSpPr/>
          <p:nvPr/>
        </p:nvGrpSpPr>
        <p:grpSpPr>
          <a:xfrm>
            <a:off x="2266511" y="1837561"/>
            <a:ext cx="91440" cy="2209316"/>
            <a:chOff x="2243361" y="1503238"/>
            <a:chExt cx="91440" cy="2209316"/>
          </a:xfrm>
        </p:grpSpPr>
        <p:cxnSp>
          <p:nvCxnSpPr>
            <p:cNvPr id="20" name="Straight Connector 19">
              <a:extLst>
                <a:ext uri="{FF2B5EF4-FFF2-40B4-BE49-F238E27FC236}">
                  <a16:creationId xmlns:a16="http://schemas.microsoft.com/office/drawing/2014/main" id="{041E17F3-5E8E-09D4-2BAD-77DF476F468C}"/>
                </a:ext>
              </a:extLst>
            </p:cNvPr>
            <p:cNvCxnSpPr>
              <a:cxnSpLocks/>
            </p:cNvCxnSpPr>
            <p:nvPr/>
          </p:nvCxnSpPr>
          <p:spPr bwMode="auto">
            <a:xfrm>
              <a:off x="2243361" y="1503238"/>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AB5DBCD-E25F-E737-E077-C3839DD72BEE}"/>
                </a:ext>
              </a:extLst>
            </p:cNvPr>
            <p:cNvCxnSpPr>
              <a:cxnSpLocks/>
            </p:cNvCxnSpPr>
            <p:nvPr/>
          </p:nvCxnSpPr>
          <p:spPr bwMode="auto">
            <a:xfrm>
              <a:off x="2243361" y="2239677"/>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19DC38E-2799-F0A4-49AF-A6BB087C64D8}"/>
                </a:ext>
              </a:extLst>
            </p:cNvPr>
            <p:cNvCxnSpPr>
              <a:cxnSpLocks/>
            </p:cNvCxnSpPr>
            <p:nvPr/>
          </p:nvCxnSpPr>
          <p:spPr bwMode="auto">
            <a:xfrm>
              <a:off x="2243361" y="2976116"/>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0601C5F-796F-0C4E-F9DC-05F738321CBC}"/>
                </a:ext>
              </a:extLst>
            </p:cNvPr>
            <p:cNvCxnSpPr>
              <a:cxnSpLocks/>
            </p:cNvCxnSpPr>
            <p:nvPr/>
          </p:nvCxnSpPr>
          <p:spPr bwMode="auto">
            <a:xfrm>
              <a:off x="2243361" y="3712554"/>
              <a:ext cx="91440" cy="0"/>
            </a:xfrm>
            <a:prstGeom prst="line">
              <a:avLst/>
            </a:prstGeom>
            <a:noFill/>
            <a:ln w="28575" cap="flat" cmpd="sng" algn="ctr">
              <a:solidFill>
                <a:srgbClr val="000000"/>
              </a:solidFill>
              <a:prstDash val="solid"/>
              <a:round/>
              <a:headEnd type="none" w="med" len="med"/>
              <a:tailEnd type="none" w="med" len="med"/>
            </a:ln>
            <a:effectLst/>
          </p:spPr>
        </p:cxnSp>
      </p:grpSp>
      <p:grpSp>
        <p:nvGrpSpPr>
          <p:cNvPr id="24" name="Group 23">
            <a:extLst>
              <a:ext uri="{FF2B5EF4-FFF2-40B4-BE49-F238E27FC236}">
                <a16:creationId xmlns:a16="http://schemas.microsoft.com/office/drawing/2014/main" id="{06AC7E3D-BD7D-C684-A7C6-A93351345D90}"/>
              </a:ext>
            </a:extLst>
          </p:cNvPr>
          <p:cNvGrpSpPr/>
          <p:nvPr/>
        </p:nvGrpSpPr>
        <p:grpSpPr>
          <a:xfrm>
            <a:off x="1877855" y="1667812"/>
            <a:ext cx="455574" cy="2556293"/>
            <a:chOff x="1152248" y="1333489"/>
            <a:chExt cx="455574" cy="2556293"/>
          </a:xfrm>
        </p:grpSpPr>
        <p:sp>
          <p:nvSpPr>
            <p:cNvPr id="25" name="TextBox 24">
              <a:extLst>
                <a:ext uri="{FF2B5EF4-FFF2-40B4-BE49-F238E27FC236}">
                  <a16:creationId xmlns:a16="http://schemas.microsoft.com/office/drawing/2014/main" id="{C2F723EA-9B9E-8C89-3A5D-BD0CE71E3B47}"/>
                </a:ext>
              </a:extLst>
            </p:cNvPr>
            <p:cNvSpPr txBox="1"/>
            <p:nvPr/>
          </p:nvSpPr>
          <p:spPr bwMode="auto">
            <a:xfrm>
              <a:off x="1318960" y="1333489"/>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0</a:t>
              </a:r>
            </a:p>
          </p:txBody>
        </p:sp>
        <p:sp>
          <p:nvSpPr>
            <p:cNvPr id="26" name="TextBox 25">
              <a:extLst>
                <a:ext uri="{FF2B5EF4-FFF2-40B4-BE49-F238E27FC236}">
                  <a16:creationId xmlns:a16="http://schemas.microsoft.com/office/drawing/2014/main" id="{1C9A5F96-4FB1-B14A-AC81-898E74AE2F0E}"/>
                </a:ext>
              </a:extLst>
            </p:cNvPr>
            <p:cNvSpPr txBox="1"/>
            <p:nvPr/>
          </p:nvSpPr>
          <p:spPr bwMode="auto">
            <a:xfrm>
              <a:off x="1152248" y="2072735"/>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-20</a:t>
              </a:r>
            </a:p>
          </p:txBody>
        </p:sp>
        <p:sp>
          <p:nvSpPr>
            <p:cNvPr id="27" name="TextBox 26">
              <a:extLst>
                <a:ext uri="{FF2B5EF4-FFF2-40B4-BE49-F238E27FC236}">
                  <a16:creationId xmlns:a16="http://schemas.microsoft.com/office/drawing/2014/main" id="{937448E9-3695-AFFF-2F2B-78360F5D2610}"/>
                </a:ext>
              </a:extLst>
            </p:cNvPr>
            <p:cNvSpPr txBox="1"/>
            <p:nvPr/>
          </p:nvSpPr>
          <p:spPr bwMode="auto">
            <a:xfrm>
              <a:off x="1152248" y="2811981"/>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-40</a:t>
              </a:r>
            </a:p>
          </p:txBody>
        </p:sp>
        <p:sp>
          <p:nvSpPr>
            <p:cNvPr id="28" name="TextBox 27">
              <a:extLst>
                <a:ext uri="{FF2B5EF4-FFF2-40B4-BE49-F238E27FC236}">
                  <a16:creationId xmlns:a16="http://schemas.microsoft.com/office/drawing/2014/main" id="{D7BA97A1-FB54-AD6D-32BA-8640F4A8A6EA}"/>
                </a:ext>
              </a:extLst>
            </p:cNvPr>
            <p:cNvSpPr txBox="1"/>
            <p:nvPr/>
          </p:nvSpPr>
          <p:spPr bwMode="auto">
            <a:xfrm>
              <a:off x="1152248" y="3551228"/>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-60</a:t>
              </a:r>
            </a:p>
          </p:txBody>
        </p:sp>
      </p:grpSp>
      <p:sp>
        <p:nvSpPr>
          <p:cNvPr id="29" name="TextBox 28">
            <a:extLst>
              <a:ext uri="{FF2B5EF4-FFF2-40B4-BE49-F238E27FC236}">
                <a16:creationId xmlns:a16="http://schemas.microsoft.com/office/drawing/2014/main" id="{1555A868-BA66-FE04-775A-7C5B6744302A}"/>
              </a:ext>
            </a:extLst>
          </p:cNvPr>
          <p:cNvSpPr txBox="1"/>
          <p:nvPr/>
        </p:nvSpPr>
        <p:spPr bwMode="auto">
          <a:xfrm>
            <a:off x="2339884"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0</a:t>
            </a:r>
          </a:p>
          <a:p>
            <a:pPr algn="ctr">
              <a:spcBef>
                <a:spcPts val="400"/>
              </a:spcBef>
              <a:defRPr/>
            </a:pPr>
            <a:r>
              <a:rPr lang="en-US" sz="1400" b="0" dirty="0">
                <a:solidFill>
                  <a:srgbClr val="000000"/>
                </a:solidFill>
                <a:latin typeface="Calibri" panose="020F0502020204030204" pitchFamily="34" charset="0"/>
              </a:rPr>
              <a:t>182</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182</a:t>
            </a:r>
          </a:p>
        </p:txBody>
      </p:sp>
      <p:sp>
        <p:nvSpPr>
          <p:cNvPr id="30" name="TextBox 29">
            <a:extLst>
              <a:ext uri="{FF2B5EF4-FFF2-40B4-BE49-F238E27FC236}">
                <a16:creationId xmlns:a16="http://schemas.microsoft.com/office/drawing/2014/main" id="{AF44CEC4-05D6-F928-A5FC-66017B092868}"/>
              </a:ext>
            </a:extLst>
          </p:cNvPr>
          <p:cNvSpPr txBox="1"/>
          <p:nvPr/>
        </p:nvSpPr>
        <p:spPr bwMode="auto">
          <a:xfrm>
            <a:off x="3334995"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3</a:t>
            </a:r>
          </a:p>
          <a:p>
            <a:pPr algn="ctr">
              <a:spcBef>
                <a:spcPts val="400"/>
              </a:spcBef>
              <a:defRPr/>
            </a:pPr>
            <a:r>
              <a:rPr lang="en-US" sz="1400" b="0" dirty="0">
                <a:solidFill>
                  <a:srgbClr val="000000"/>
                </a:solidFill>
                <a:latin typeface="Calibri" panose="020F0502020204030204" pitchFamily="34" charset="0"/>
              </a:rPr>
              <a:t>173</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176</a:t>
            </a:r>
          </a:p>
        </p:txBody>
      </p:sp>
      <p:sp>
        <p:nvSpPr>
          <p:cNvPr id="31" name="TextBox 30">
            <a:extLst>
              <a:ext uri="{FF2B5EF4-FFF2-40B4-BE49-F238E27FC236}">
                <a16:creationId xmlns:a16="http://schemas.microsoft.com/office/drawing/2014/main" id="{AC46D853-E5FE-26EE-096D-5001CA543CFA}"/>
              </a:ext>
            </a:extLst>
          </p:cNvPr>
          <p:cNvSpPr txBox="1"/>
          <p:nvPr/>
        </p:nvSpPr>
        <p:spPr bwMode="auto">
          <a:xfrm>
            <a:off x="4339766"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6</a:t>
            </a:r>
          </a:p>
          <a:p>
            <a:pPr algn="ctr">
              <a:spcBef>
                <a:spcPts val="400"/>
              </a:spcBef>
              <a:defRPr/>
            </a:pPr>
            <a:r>
              <a:rPr lang="en-US" sz="1400" b="0" dirty="0">
                <a:solidFill>
                  <a:srgbClr val="000000"/>
                </a:solidFill>
                <a:latin typeface="Calibri" panose="020F0502020204030204" pitchFamily="34" charset="0"/>
              </a:rPr>
              <a:t>169</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169</a:t>
            </a:r>
          </a:p>
        </p:txBody>
      </p:sp>
      <p:sp>
        <p:nvSpPr>
          <p:cNvPr id="32" name="TextBox 31">
            <a:extLst>
              <a:ext uri="{FF2B5EF4-FFF2-40B4-BE49-F238E27FC236}">
                <a16:creationId xmlns:a16="http://schemas.microsoft.com/office/drawing/2014/main" id="{ADAC9285-FD26-8ECA-EA79-535CEFEF6BF2}"/>
              </a:ext>
            </a:extLst>
          </p:cNvPr>
          <p:cNvSpPr txBox="1"/>
          <p:nvPr/>
        </p:nvSpPr>
        <p:spPr bwMode="auto">
          <a:xfrm>
            <a:off x="5351311"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9</a:t>
            </a:r>
          </a:p>
          <a:p>
            <a:pPr algn="ctr">
              <a:spcBef>
                <a:spcPts val="400"/>
              </a:spcBef>
              <a:defRPr/>
            </a:pPr>
            <a:r>
              <a:rPr lang="en-US" sz="1400" b="0" dirty="0">
                <a:solidFill>
                  <a:srgbClr val="000000"/>
                </a:solidFill>
                <a:latin typeface="Calibri" panose="020F0502020204030204" pitchFamily="34" charset="0"/>
              </a:rPr>
              <a:t>166</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164</a:t>
            </a:r>
          </a:p>
        </p:txBody>
      </p:sp>
      <p:sp>
        <p:nvSpPr>
          <p:cNvPr id="33" name="TextBox 32">
            <a:extLst>
              <a:ext uri="{FF2B5EF4-FFF2-40B4-BE49-F238E27FC236}">
                <a16:creationId xmlns:a16="http://schemas.microsoft.com/office/drawing/2014/main" id="{16426CF8-87EB-D206-303D-6ECE4DA1CA06}"/>
              </a:ext>
            </a:extLst>
          </p:cNvPr>
          <p:cNvSpPr txBox="1"/>
          <p:nvPr/>
        </p:nvSpPr>
        <p:spPr bwMode="auto">
          <a:xfrm>
            <a:off x="6351787"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12</a:t>
            </a:r>
          </a:p>
          <a:p>
            <a:pPr algn="ctr">
              <a:spcBef>
                <a:spcPts val="400"/>
              </a:spcBef>
              <a:defRPr/>
            </a:pPr>
            <a:r>
              <a:rPr lang="en-US" sz="1400" b="0" dirty="0">
                <a:solidFill>
                  <a:srgbClr val="000000"/>
                </a:solidFill>
                <a:latin typeface="Calibri" panose="020F0502020204030204" pitchFamily="34" charset="0"/>
              </a:rPr>
              <a:t>157</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160</a:t>
            </a:r>
          </a:p>
        </p:txBody>
      </p:sp>
      <p:sp>
        <p:nvSpPr>
          <p:cNvPr id="34" name="TextBox 33">
            <a:extLst>
              <a:ext uri="{FF2B5EF4-FFF2-40B4-BE49-F238E27FC236}">
                <a16:creationId xmlns:a16="http://schemas.microsoft.com/office/drawing/2014/main" id="{74BEF865-9517-C7DA-C0ED-0B2E9768C468}"/>
              </a:ext>
            </a:extLst>
          </p:cNvPr>
          <p:cNvSpPr txBox="1"/>
          <p:nvPr/>
        </p:nvSpPr>
        <p:spPr bwMode="auto">
          <a:xfrm>
            <a:off x="8306139"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18</a:t>
            </a:r>
          </a:p>
          <a:p>
            <a:pPr algn="ctr">
              <a:spcBef>
                <a:spcPts val="400"/>
              </a:spcBef>
              <a:defRPr/>
            </a:pPr>
            <a:r>
              <a:rPr lang="en-US" sz="1400" b="0" dirty="0">
                <a:solidFill>
                  <a:srgbClr val="000000"/>
                </a:solidFill>
                <a:latin typeface="Calibri" panose="020F0502020204030204" pitchFamily="34" charset="0"/>
              </a:rPr>
              <a:t>155</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151</a:t>
            </a:r>
          </a:p>
        </p:txBody>
      </p:sp>
      <p:sp>
        <p:nvSpPr>
          <p:cNvPr id="35" name="TextBox 34">
            <a:extLst>
              <a:ext uri="{FF2B5EF4-FFF2-40B4-BE49-F238E27FC236}">
                <a16:creationId xmlns:a16="http://schemas.microsoft.com/office/drawing/2014/main" id="{C132FEFD-B81F-6F6D-B021-5EE1EA708D66}"/>
              </a:ext>
            </a:extLst>
          </p:cNvPr>
          <p:cNvSpPr txBox="1"/>
          <p:nvPr/>
        </p:nvSpPr>
        <p:spPr bwMode="auto">
          <a:xfrm>
            <a:off x="10310345" y="4072130"/>
            <a:ext cx="458779" cy="789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24</a:t>
            </a:r>
          </a:p>
          <a:p>
            <a:pPr algn="ctr">
              <a:spcBef>
                <a:spcPts val="400"/>
              </a:spcBef>
              <a:defRPr/>
            </a:pPr>
            <a:r>
              <a:rPr lang="en-US" sz="1400" b="0" dirty="0">
                <a:solidFill>
                  <a:srgbClr val="000000"/>
                </a:solidFill>
                <a:latin typeface="Calibri" panose="020F0502020204030204" pitchFamily="34" charset="0"/>
              </a:rPr>
              <a:t>145</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142</a:t>
            </a:r>
          </a:p>
        </p:txBody>
      </p:sp>
      <p:cxnSp>
        <p:nvCxnSpPr>
          <p:cNvPr id="36" name="Straight Connector 35">
            <a:extLst>
              <a:ext uri="{FF2B5EF4-FFF2-40B4-BE49-F238E27FC236}">
                <a16:creationId xmlns:a16="http://schemas.microsoft.com/office/drawing/2014/main" id="{443B3972-7383-3123-DE62-A36BA8AE3D40}"/>
              </a:ext>
            </a:extLst>
          </p:cNvPr>
          <p:cNvCxnSpPr>
            <a:cxnSpLocks/>
          </p:cNvCxnSpPr>
          <p:nvPr/>
        </p:nvCxnSpPr>
        <p:spPr bwMode="auto">
          <a:xfrm>
            <a:off x="2333429" y="1841990"/>
            <a:ext cx="8674630" cy="0"/>
          </a:xfrm>
          <a:prstGeom prst="line">
            <a:avLst/>
          </a:prstGeom>
          <a:noFill/>
          <a:ln w="28575" cap="flat" cmpd="sng" algn="ctr">
            <a:solidFill>
              <a:srgbClr val="FFFFFF">
                <a:lumMod val="50000"/>
              </a:srgbClr>
            </a:solidFill>
            <a:prstDash val="sysDot"/>
            <a:round/>
            <a:headEnd type="none" w="med" len="med"/>
            <a:tailEnd type="none" w="med" len="med"/>
          </a:ln>
          <a:effectLst/>
        </p:spPr>
      </p:cxnSp>
      <p:grpSp>
        <p:nvGrpSpPr>
          <p:cNvPr id="37" name="Group 36">
            <a:extLst>
              <a:ext uri="{FF2B5EF4-FFF2-40B4-BE49-F238E27FC236}">
                <a16:creationId xmlns:a16="http://schemas.microsoft.com/office/drawing/2014/main" id="{70AFC6DB-59D7-4ECD-C127-95CB6F9F5E03}"/>
              </a:ext>
            </a:extLst>
          </p:cNvPr>
          <p:cNvGrpSpPr/>
          <p:nvPr/>
        </p:nvGrpSpPr>
        <p:grpSpPr>
          <a:xfrm>
            <a:off x="3524667" y="1902867"/>
            <a:ext cx="118872" cy="283464"/>
            <a:chOff x="4123629" y="1463120"/>
            <a:chExt cx="87303" cy="95276"/>
          </a:xfrm>
        </p:grpSpPr>
        <p:cxnSp>
          <p:nvCxnSpPr>
            <p:cNvPr id="38" name="Straight Connector 37">
              <a:extLst>
                <a:ext uri="{FF2B5EF4-FFF2-40B4-BE49-F238E27FC236}">
                  <a16:creationId xmlns:a16="http://schemas.microsoft.com/office/drawing/2014/main" id="{0035721B-287D-3724-2B0E-387150590644}"/>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B188CC1C-9172-C0B0-2AC3-CBD25C55986B}"/>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E269890-5379-87A5-799A-87A61862EB03}"/>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DA09D564-2B95-8B64-746C-6602A9C29EF1}"/>
              </a:ext>
            </a:extLst>
          </p:cNvPr>
          <p:cNvSpPr txBox="1"/>
          <p:nvPr/>
        </p:nvSpPr>
        <p:spPr bwMode="auto">
          <a:xfrm>
            <a:off x="3047302" y="4968259"/>
            <a:ext cx="995914"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-5.2</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(-11.8 to 1.9)</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-4.3</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(-10.9 to 2.9)</a:t>
            </a:r>
          </a:p>
        </p:txBody>
      </p:sp>
      <p:sp>
        <p:nvSpPr>
          <p:cNvPr id="42" name="TextBox 41">
            <a:extLst>
              <a:ext uri="{FF2B5EF4-FFF2-40B4-BE49-F238E27FC236}">
                <a16:creationId xmlns:a16="http://schemas.microsoft.com/office/drawing/2014/main" id="{ED8DDF25-F35C-EAE5-CC9A-D5872D6CD8B3}"/>
              </a:ext>
            </a:extLst>
          </p:cNvPr>
          <p:cNvSpPr txBox="1"/>
          <p:nvPr/>
        </p:nvSpPr>
        <p:spPr bwMode="auto">
          <a:xfrm>
            <a:off x="1197382" y="4998411"/>
            <a:ext cx="19361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ts val="400"/>
              </a:spcBef>
              <a:defRPr/>
            </a:pPr>
            <a:r>
              <a:rPr lang="en-US" sz="1200" b="0" dirty="0">
                <a:solidFill>
                  <a:srgbClr val="000000"/>
                </a:solidFill>
                <a:latin typeface="Calibri" panose="020F0502020204030204" pitchFamily="34" charset="0"/>
              </a:rPr>
              <a:t>TRF-budesonide 16 mg/day </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vs placebo</a:t>
            </a:r>
          </a:p>
        </p:txBody>
      </p:sp>
      <p:sp>
        <p:nvSpPr>
          <p:cNvPr id="45" name="TextBox 44">
            <a:extLst>
              <a:ext uri="{FF2B5EF4-FFF2-40B4-BE49-F238E27FC236}">
                <a16:creationId xmlns:a16="http://schemas.microsoft.com/office/drawing/2014/main" id="{EAF8201F-3170-8060-DE9A-A5EBDAB889AE}"/>
              </a:ext>
            </a:extLst>
          </p:cNvPr>
          <p:cNvSpPr txBox="1"/>
          <p:nvPr/>
        </p:nvSpPr>
        <p:spPr bwMode="auto">
          <a:xfrm>
            <a:off x="3988376" y="4968259"/>
            <a:ext cx="1156214"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-23.1</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(-29.5 to -16.1)</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-7.3</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(-15.0 to 1.2)</a:t>
            </a:r>
          </a:p>
        </p:txBody>
      </p:sp>
      <p:sp>
        <p:nvSpPr>
          <p:cNvPr id="47" name="TextBox 46">
            <a:extLst>
              <a:ext uri="{FF2B5EF4-FFF2-40B4-BE49-F238E27FC236}">
                <a16:creationId xmlns:a16="http://schemas.microsoft.com/office/drawing/2014/main" id="{1B2F11C7-9335-A91E-FFE2-BE8660C690DD}"/>
              </a:ext>
            </a:extLst>
          </p:cNvPr>
          <p:cNvSpPr txBox="1"/>
          <p:nvPr/>
        </p:nvSpPr>
        <p:spPr bwMode="auto">
          <a:xfrm>
            <a:off x="5003076" y="4968259"/>
            <a:ext cx="1156214"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-33.6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(-39.6 to -27.0)</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-5.2</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(-13.8 to 4.3)</a:t>
            </a:r>
          </a:p>
        </p:txBody>
      </p:sp>
      <p:sp>
        <p:nvSpPr>
          <p:cNvPr id="49" name="TextBox 48">
            <a:extLst>
              <a:ext uri="{FF2B5EF4-FFF2-40B4-BE49-F238E27FC236}">
                <a16:creationId xmlns:a16="http://schemas.microsoft.com/office/drawing/2014/main" id="{441D07DD-5E2E-992E-3E34-2548C7A621C8}"/>
              </a:ext>
            </a:extLst>
          </p:cNvPr>
          <p:cNvSpPr txBox="1"/>
          <p:nvPr/>
        </p:nvSpPr>
        <p:spPr bwMode="auto">
          <a:xfrm>
            <a:off x="6036073" y="4968259"/>
            <a:ext cx="1074460"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-51.3</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(-56.2 to 45.9)</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-3.2</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(-12.8 to 7.5)</a:t>
            </a:r>
          </a:p>
        </p:txBody>
      </p:sp>
      <p:sp>
        <p:nvSpPr>
          <p:cNvPr id="51" name="TextBox 50">
            <a:extLst>
              <a:ext uri="{FF2B5EF4-FFF2-40B4-BE49-F238E27FC236}">
                <a16:creationId xmlns:a16="http://schemas.microsoft.com/office/drawing/2014/main" id="{C7AF31A7-E842-1B65-032E-E2177CCE0CEF}"/>
              </a:ext>
            </a:extLst>
          </p:cNvPr>
          <p:cNvSpPr txBox="1"/>
          <p:nvPr/>
        </p:nvSpPr>
        <p:spPr bwMode="auto">
          <a:xfrm>
            <a:off x="7985836" y="4968259"/>
            <a:ext cx="1120948"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-43.1</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(-49.0 to -36.6)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-2.9</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(-13.0 to 8.3)</a:t>
            </a:r>
          </a:p>
        </p:txBody>
      </p:sp>
      <p:sp>
        <p:nvSpPr>
          <p:cNvPr id="53" name="TextBox 52">
            <a:extLst>
              <a:ext uri="{FF2B5EF4-FFF2-40B4-BE49-F238E27FC236}">
                <a16:creationId xmlns:a16="http://schemas.microsoft.com/office/drawing/2014/main" id="{715626AE-31D3-0008-5122-9B9C9F4AD7E5}"/>
              </a:ext>
            </a:extLst>
          </p:cNvPr>
          <p:cNvSpPr txBox="1"/>
          <p:nvPr/>
        </p:nvSpPr>
        <p:spPr bwMode="auto">
          <a:xfrm>
            <a:off x="9968842" y="4968259"/>
            <a:ext cx="1120948"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-30.7</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(-38.9 to -21.5)</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-1.0</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(-12.8 to 12.4)</a:t>
            </a:r>
          </a:p>
        </p:txBody>
      </p:sp>
      <p:sp>
        <p:nvSpPr>
          <p:cNvPr id="55" name="TextBox 54">
            <a:extLst>
              <a:ext uri="{FF2B5EF4-FFF2-40B4-BE49-F238E27FC236}">
                <a16:creationId xmlns:a16="http://schemas.microsoft.com/office/drawing/2014/main" id="{15A03BC1-6B43-A044-55FB-1B72D20AE392}"/>
              </a:ext>
            </a:extLst>
          </p:cNvPr>
          <p:cNvSpPr txBox="1"/>
          <p:nvPr/>
        </p:nvSpPr>
        <p:spPr bwMode="auto">
          <a:xfrm>
            <a:off x="1211421" y="4765944"/>
            <a:ext cx="2705869" cy="276999"/>
          </a:xfrm>
          <a:prstGeom prst="rect">
            <a:avLst/>
          </a:prstGeom>
          <a:noFill/>
          <a:ln>
            <a:noFill/>
          </a:ln>
        </p:spPr>
        <p:txBody>
          <a:bodyPr wrap="none" rtlCol="0">
            <a:spAutoFit/>
          </a:bodyPr>
          <a:lstStyle/>
          <a:p>
            <a:pPr>
              <a:spcBef>
                <a:spcPct val="50000"/>
              </a:spcBef>
              <a:defRPr/>
            </a:pPr>
            <a:r>
              <a:rPr lang="en-US" sz="1200" dirty="0">
                <a:solidFill>
                  <a:srgbClr val="000000"/>
                </a:solidFill>
                <a:latin typeface="Calibri" panose="020F0502020204030204" pitchFamily="34" charset="0"/>
              </a:rPr>
              <a:t>Mean change (95% CI) from baseline, %</a:t>
            </a:r>
            <a:endParaRPr lang="en-US" sz="1200" baseline="30000" dirty="0">
              <a:solidFill>
                <a:srgbClr val="000000"/>
              </a:solidFill>
              <a:latin typeface="Calibri" panose="020F0502020204030204" pitchFamily="34" charset="0"/>
            </a:endParaRPr>
          </a:p>
        </p:txBody>
      </p:sp>
      <p:grpSp>
        <p:nvGrpSpPr>
          <p:cNvPr id="57" name="Group 56">
            <a:extLst>
              <a:ext uri="{FF2B5EF4-FFF2-40B4-BE49-F238E27FC236}">
                <a16:creationId xmlns:a16="http://schemas.microsoft.com/office/drawing/2014/main" id="{0CF9BF16-0193-CEC4-2C2C-AD0EDF7F45E0}"/>
              </a:ext>
            </a:extLst>
          </p:cNvPr>
          <p:cNvGrpSpPr/>
          <p:nvPr/>
        </p:nvGrpSpPr>
        <p:grpSpPr>
          <a:xfrm>
            <a:off x="2577939" y="3165723"/>
            <a:ext cx="2499223" cy="523220"/>
            <a:chOff x="2546121" y="2536652"/>
            <a:chExt cx="2499223" cy="523220"/>
          </a:xfrm>
        </p:grpSpPr>
        <p:sp>
          <p:nvSpPr>
            <p:cNvPr id="58" name="TextBox 57">
              <a:extLst>
                <a:ext uri="{FF2B5EF4-FFF2-40B4-BE49-F238E27FC236}">
                  <a16:creationId xmlns:a16="http://schemas.microsoft.com/office/drawing/2014/main" id="{733E652F-7473-38F1-9FF5-21CDC64C6787}"/>
                </a:ext>
              </a:extLst>
            </p:cNvPr>
            <p:cNvSpPr txBox="1"/>
            <p:nvPr/>
          </p:nvSpPr>
          <p:spPr bwMode="auto">
            <a:xfrm>
              <a:off x="2813771" y="2536652"/>
              <a:ext cx="22315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ts val="40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TRF-budesonide 16 mg/day</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b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Placebo</a:t>
              </a:r>
            </a:p>
          </p:txBody>
        </p:sp>
        <p:cxnSp>
          <p:nvCxnSpPr>
            <p:cNvPr id="59" name="Straight Connector 58">
              <a:extLst>
                <a:ext uri="{FF2B5EF4-FFF2-40B4-BE49-F238E27FC236}">
                  <a16:creationId xmlns:a16="http://schemas.microsoft.com/office/drawing/2014/main" id="{826823D7-59E3-0351-883E-1F30CE362CE8}"/>
                </a:ext>
              </a:extLst>
            </p:cNvPr>
            <p:cNvCxnSpPr/>
            <p:nvPr/>
          </p:nvCxnSpPr>
          <p:spPr bwMode="auto">
            <a:xfrm>
              <a:off x="2546121" y="2901698"/>
              <a:ext cx="311391" cy="0"/>
            </a:xfrm>
            <a:prstGeom prst="line">
              <a:avLst/>
            </a:prstGeom>
            <a:noFill/>
            <a:ln w="28575" cap="flat" cmpd="sng" algn="ctr">
              <a:solidFill>
                <a:srgbClr val="E1471D"/>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306922D-93E9-5E43-2DB3-6B99CF1FCD5B}"/>
                </a:ext>
              </a:extLst>
            </p:cNvPr>
            <p:cNvCxnSpPr/>
            <p:nvPr/>
          </p:nvCxnSpPr>
          <p:spPr bwMode="auto">
            <a:xfrm>
              <a:off x="2546122" y="2690047"/>
              <a:ext cx="311391" cy="0"/>
            </a:xfrm>
            <a:prstGeom prst="line">
              <a:avLst/>
            </a:prstGeom>
            <a:noFill/>
            <a:ln w="28575" cap="flat" cmpd="sng" algn="ctr">
              <a:solidFill>
                <a:srgbClr val="0054A0"/>
              </a:solidFill>
              <a:prstDash val="solid"/>
              <a:round/>
              <a:headEnd type="none" w="med" len="med"/>
              <a:tailEnd type="none" w="med" len="med"/>
            </a:ln>
            <a:effectLst/>
          </p:spPr>
        </p:cxnSp>
        <p:sp>
          <p:nvSpPr>
            <p:cNvPr id="61" name="Oval 60">
              <a:extLst>
                <a:ext uri="{FF2B5EF4-FFF2-40B4-BE49-F238E27FC236}">
                  <a16:creationId xmlns:a16="http://schemas.microsoft.com/office/drawing/2014/main" id="{1D5A1845-C262-5811-080E-91324D31C7A8}"/>
                </a:ext>
              </a:extLst>
            </p:cNvPr>
            <p:cNvSpPr/>
            <p:nvPr/>
          </p:nvSpPr>
          <p:spPr bwMode="auto">
            <a:xfrm>
              <a:off x="2655527" y="2647319"/>
              <a:ext cx="84195" cy="84195"/>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2" name="Triangle 128">
              <a:extLst>
                <a:ext uri="{FF2B5EF4-FFF2-40B4-BE49-F238E27FC236}">
                  <a16:creationId xmlns:a16="http://schemas.microsoft.com/office/drawing/2014/main" id="{6FB49369-219D-F624-5EB6-60A0F4E9F1AB}"/>
                </a:ext>
              </a:extLst>
            </p:cNvPr>
            <p:cNvSpPr/>
            <p:nvPr/>
          </p:nvSpPr>
          <p:spPr bwMode="auto">
            <a:xfrm>
              <a:off x="2647544" y="2850507"/>
              <a:ext cx="102324" cy="88210"/>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63" name="Oval 62">
            <a:extLst>
              <a:ext uri="{FF2B5EF4-FFF2-40B4-BE49-F238E27FC236}">
                <a16:creationId xmlns:a16="http://schemas.microsoft.com/office/drawing/2014/main" id="{1A717B2F-D0EC-9852-F252-7706BB86ABA3}"/>
              </a:ext>
            </a:extLst>
          </p:cNvPr>
          <p:cNvSpPr/>
          <p:nvPr/>
        </p:nvSpPr>
        <p:spPr bwMode="auto">
          <a:xfrm>
            <a:off x="3530213" y="1988836"/>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4" name="Group 63">
            <a:extLst>
              <a:ext uri="{FF2B5EF4-FFF2-40B4-BE49-F238E27FC236}">
                <a16:creationId xmlns:a16="http://schemas.microsoft.com/office/drawing/2014/main" id="{E3AFE384-1E6B-28EF-7280-6D88364A8569}"/>
              </a:ext>
            </a:extLst>
          </p:cNvPr>
          <p:cNvGrpSpPr/>
          <p:nvPr/>
        </p:nvGrpSpPr>
        <p:grpSpPr>
          <a:xfrm>
            <a:off x="3526095" y="1888970"/>
            <a:ext cx="118872" cy="243318"/>
            <a:chOff x="4123629" y="1463120"/>
            <a:chExt cx="87303" cy="95276"/>
          </a:xfrm>
        </p:grpSpPr>
        <p:cxnSp>
          <p:nvCxnSpPr>
            <p:cNvPr id="65" name="Straight Connector 64">
              <a:extLst>
                <a:ext uri="{FF2B5EF4-FFF2-40B4-BE49-F238E27FC236}">
                  <a16:creationId xmlns:a16="http://schemas.microsoft.com/office/drawing/2014/main" id="{2624078D-70C8-56D4-448A-7627FD219280}"/>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0E869988-DAE2-7403-0C13-0DE10A05BE14}"/>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47600B7F-8F34-1327-0E75-32E3237F7022}"/>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68" name="Triangle 72">
            <a:extLst>
              <a:ext uri="{FF2B5EF4-FFF2-40B4-BE49-F238E27FC236}">
                <a16:creationId xmlns:a16="http://schemas.microsoft.com/office/drawing/2014/main" id="{C4998187-CF82-8EF4-2574-EAF15DFAE381}"/>
              </a:ext>
            </a:extLst>
          </p:cNvPr>
          <p:cNvSpPr/>
          <p:nvPr/>
        </p:nvSpPr>
        <p:spPr bwMode="auto">
          <a:xfrm>
            <a:off x="3533799" y="1965856"/>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9" name="Group 68">
            <a:extLst>
              <a:ext uri="{FF2B5EF4-FFF2-40B4-BE49-F238E27FC236}">
                <a16:creationId xmlns:a16="http://schemas.microsoft.com/office/drawing/2014/main" id="{68052AE2-615E-A4E4-09C1-1E665C4AB618}"/>
              </a:ext>
            </a:extLst>
          </p:cNvPr>
          <p:cNvGrpSpPr/>
          <p:nvPr/>
        </p:nvGrpSpPr>
        <p:grpSpPr>
          <a:xfrm>
            <a:off x="4505048" y="2577845"/>
            <a:ext cx="118872" cy="252069"/>
            <a:chOff x="4123629" y="1463120"/>
            <a:chExt cx="87303" cy="95276"/>
          </a:xfrm>
        </p:grpSpPr>
        <p:cxnSp>
          <p:nvCxnSpPr>
            <p:cNvPr id="70" name="Straight Connector 69">
              <a:extLst>
                <a:ext uri="{FF2B5EF4-FFF2-40B4-BE49-F238E27FC236}">
                  <a16:creationId xmlns:a16="http://schemas.microsoft.com/office/drawing/2014/main" id="{C89DA707-1ABD-1EF1-7587-BA0985457500}"/>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E0550E53-E309-F7FF-1240-971EBD19F399}"/>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D604120A-CE41-93C5-6174-A4FDB06CDEAC}"/>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73" name="Oval 72">
            <a:extLst>
              <a:ext uri="{FF2B5EF4-FFF2-40B4-BE49-F238E27FC236}">
                <a16:creationId xmlns:a16="http://schemas.microsoft.com/office/drawing/2014/main" id="{BFB4FF10-22BD-737B-0953-A5CC0305019A}"/>
              </a:ext>
            </a:extLst>
          </p:cNvPr>
          <p:cNvSpPr/>
          <p:nvPr/>
        </p:nvSpPr>
        <p:spPr bwMode="auto">
          <a:xfrm>
            <a:off x="4510594" y="2644764"/>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4" name="Group 73">
            <a:extLst>
              <a:ext uri="{FF2B5EF4-FFF2-40B4-BE49-F238E27FC236}">
                <a16:creationId xmlns:a16="http://schemas.microsoft.com/office/drawing/2014/main" id="{4567C9E9-2936-641A-37FB-CE5FCC213EE8}"/>
              </a:ext>
            </a:extLst>
          </p:cNvPr>
          <p:cNvGrpSpPr/>
          <p:nvPr/>
        </p:nvGrpSpPr>
        <p:grpSpPr>
          <a:xfrm>
            <a:off x="4506476" y="1973398"/>
            <a:ext cx="118872" cy="296770"/>
            <a:chOff x="4123629" y="1463120"/>
            <a:chExt cx="87303" cy="95276"/>
          </a:xfrm>
        </p:grpSpPr>
        <p:cxnSp>
          <p:nvCxnSpPr>
            <p:cNvPr id="75" name="Straight Connector 74">
              <a:extLst>
                <a:ext uri="{FF2B5EF4-FFF2-40B4-BE49-F238E27FC236}">
                  <a16:creationId xmlns:a16="http://schemas.microsoft.com/office/drawing/2014/main" id="{A71BA11F-D2EE-5B67-D438-DCF812117EF6}"/>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4ADDB10F-ABB6-5D38-FAC3-B16195733142}"/>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5AE4AAA6-57F6-AE8B-4835-2C4C57F0F713}"/>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78" name="Triangle 144">
            <a:extLst>
              <a:ext uri="{FF2B5EF4-FFF2-40B4-BE49-F238E27FC236}">
                <a16:creationId xmlns:a16="http://schemas.microsoft.com/office/drawing/2014/main" id="{3A5C673C-5FB7-CBC9-428D-960B93F2E8CE}"/>
              </a:ext>
            </a:extLst>
          </p:cNvPr>
          <p:cNvSpPr/>
          <p:nvPr/>
        </p:nvSpPr>
        <p:spPr bwMode="auto">
          <a:xfrm>
            <a:off x="4514180" y="2062984"/>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9" name="Group 78">
            <a:extLst>
              <a:ext uri="{FF2B5EF4-FFF2-40B4-BE49-F238E27FC236}">
                <a16:creationId xmlns:a16="http://schemas.microsoft.com/office/drawing/2014/main" id="{EB36A782-8EE4-ECA3-FFF8-FEE099E77111}"/>
              </a:ext>
            </a:extLst>
          </p:cNvPr>
          <p:cNvGrpSpPr/>
          <p:nvPr/>
        </p:nvGrpSpPr>
        <p:grpSpPr>
          <a:xfrm>
            <a:off x="5499821" y="2974660"/>
            <a:ext cx="118872" cy="228600"/>
            <a:chOff x="4123629" y="1463120"/>
            <a:chExt cx="87303" cy="95276"/>
          </a:xfrm>
        </p:grpSpPr>
        <p:cxnSp>
          <p:nvCxnSpPr>
            <p:cNvPr id="80" name="Straight Connector 79">
              <a:extLst>
                <a:ext uri="{FF2B5EF4-FFF2-40B4-BE49-F238E27FC236}">
                  <a16:creationId xmlns:a16="http://schemas.microsoft.com/office/drawing/2014/main" id="{0868171E-1D1B-5920-1A10-FA1F4B30F586}"/>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60147A68-0DA0-E22B-11AB-831BA3684067}"/>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D5F253E5-85D4-C8CF-59B0-1F11705DAE88}"/>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83" name="Oval 82">
            <a:extLst>
              <a:ext uri="{FF2B5EF4-FFF2-40B4-BE49-F238E27FC236}">
                <a16:creationId xmlns:a16="http://schemas.microsoft.com/office/drawing/2014/main" id="{8123D022-AB24-718D-B2B7-5500DA8DA2DD}"/>
              </a:ext>
            </a:extLst>
          </p:cNvPr>
          <p:cNvSpPr/>
          <p:nvPr/>
        </p:nvSpPr>
        <p:spPr bwMode="auto">
          <a:xfrm>
            <a:off x="5505367" y="3035230"/>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4" name="Group 83">
            <a:extLst>
              <a:ext uri="{FF2B5EF4-FFF2-40B4-BE49-F238E27FC236}">
                <a16:creationId xmlns:a16="http://schemas.microsoft.com/office/drawing/2014/main" id="{8CC2AF3C-3057-4EC1-243A-71065BD349F8}"/>
              </a:ext>
            </a:extLst>
          </p:cNvPr>
          <p:cNvGrpSpPr/>
          <p:nvPr/>
        </p:nvGrpSpPr>
        <p:grpSpPr>
          <a:xfrm>
            <a:off x="5499821" y="1887614"/>
            <a:ext cx="118872" cy="329614"/>
            <a:chOff x="4123629" y="1463120"/>
            <a:chExt cx="87303" cy="95276"/>
          </a:xfrm>
        </p:grpSpPr>
        <p:cxnSp>
          <p:nvCxnSpPr>
            <p:cNvPr id="85" name="Straight Connector 84">
              <a:extLst>
                <a:ext uri="{FF2B5EF4-FFF2-40B4-BE49-F238E27FC236}">
                  <a16:creationId xmlns:a16="http://schemas.microsoft.com/office/drawing/2014/main" id="{5590268B-8EB8-1BF0-079C-8D57B09CAFCB}"/>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799ED9E-2E4E-8C2B-3BD8-73D292DBD098}"/>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4E57799D-A4F1-2D55-FF55-0F7DB8C58F1C}"/>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88" name="Triangle 164">
            <a:extLst>
              <a:ext uri="{FF2B5EF4-FFF2-40B4-BE49-F238E27FC236}">
                <a16:creationId xmlns:a16="http://schemas.microsoft.com/office/drawing/2014/main" id="{44C4FBFB-DF10-5D6A-0844-710D527EC7DD}"/>
              </a:ext>
            </a:extLst>
          </p:cNvPr>
          <p:cNvSpPr/>
          <p:nvPr/>
        </p:nvSpPr>
        <p:spPr bwMode="auto">
          <a:xfrm>
            <a:off x="5505367" y="1986725"/>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9" name="Group 88">
            <a:extLst>
              <a:ext uri="{FF2B5EF4-FFF2-40B4-BE49-F238E27FC236}">
                <a16:creationId xmlns:a16="http://schemas.microsoft.com/office/drawing/2014/main" id="{7EC072C0-2F7C-9B06-8306-E854BE6AA215}"/>
              </a:ext>
            </a:extLst>
          </p:cNvPr>
          <p:cNvGrpSpPr/>
          <p:nvPr/>
        </p:nvGrpSpPr>
        <p:grpSpPr>
          <a:xfrm>
            <a:off x="6502837" y="3649927"/>
            <a:ext cx="118872" cy="201168"/>
            <a:chOff x="4123629" y="1463120"/>
            <a:chExt cx="87303" cy="95276"/>
          </a:xfrm>
        </p:grpSpPr>
        <p:cxnSp>
          <p:nvCxnSpPr>
            <p:cNvPr id="90" name="Straight Connector 89">
              <a:extLst>
                <a:ext uri="{FF2B5EF4-FFF2-40B4-BE49-F238E27FC236}">
                  <a16:creationId xmlns:a16="http://schemas.microsoft.com/office/drawing/2014/main" id="{83DC5518-8DC4-4CE8-7A52-8C668E42B0D8}"/>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A1E9FFD8-B5B0-252A-CE19-1740A484E081}"/>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E1A6B30-C12F-701B-CB0E-910B7C118948}"/>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93" name="Oval 92">
            <a:extLst>
              <a:ext uri="{FF2B5EF4-FFF2-40B4-BE49-F238E27FC236}">
                <a16:creationId xmlns:a16="http://schemas.microsoft.com/office/drawing/2014/main" id="{7ED2349F-DB9E-8218-9A0D-32AF3E82AAD4}"/>
              </a:ext>
            </a:extLst>
          </p:cNvPr>
          <p:cNvSpPr/>
          <p:nvPr/>
        </p:nvSpPr>
        <p:spPr bwMode="auto">
          <a:xfrm>
            <a:off x="6508383" y="3688271"/>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4" name="Group 93">
            <a:extLst>
              <a:ext uri="{FF2B5EF4-FFF2-40B4-BE49-F238E27FC236}">
                <a16:creationId xmlns:a16="http://schemas.microsoft.com/office/drawing/2014/main" id="{A5A91772-3FFB-195E-1059-6B83830FB26E}"/>
              </a:ext>
            </a:extLst>
          </p:cNvPr>
          <p:cNvGrpSpPr/>
          <p:nvPr/>
        </p:nvGrpSpPr>
        <p:grpSpPr>
          <a:xfrm>
            <a:off x="6502837" y="1775479"/>
            <a:ext cx="118872" cy="372593"/>
            <a:chOff x="4123629" y="1463120"/>
            <a:chExt cx="87303" cy="95276"/>
          </a:xfrm>
        </p:grpSpPr>
        <p:cxnSp>
          <p:nvCxnSpPr>
            <p:cNvPr id="95" name="Straight Connector 94">
              <a:extLst>
                <a:ext uri="{FF2B5EF4-FFF2-40B4-BE49-F238E27FC236}">
                  <a16:creationId xmlns:a16="http://schemas.microsoft.com/office/drawing/2014/main" id="{FE7097BE-22CB-1964-6129-6A628F7AFFD7}"/>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40F951A-5D40-A91D-BA9C-7120FC553FC0}"/>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96B3609-EFA6-E998-C94C-40DFA11A1CF3}"/>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98" name="Triangle 174">
            <a:extLst>
              <a:ext uri="{FF2B5EF4-FFF2-40B4-BE49-F238E27FC236}">
                <a16:creationId xmlns:a16="http://schemas.microsoft.com/office/drawing/2014/main" id="{100F6164-8994-C8E4-2923-9F153948D1F5}"/>
              </a:ext>
            </a:extLst>
          </p:cNvPr>
          <p:cNvSpPr/>
          <p:nvPr/>
        </p:nvSpPr>
        <p:spPr bwMode="auto">
          <a:xfrm>
            <a:off x="6508383" y="1906341"/>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9" name="Group 98">
            <a:extLst>
              <a:ext uri="{FF2B5EF4-FFF2-40B4-BE49-F238E27FC236}">
                <a16:creationId xmlns:a16="http://schemas.microsoft.com/office/drawing/2014/main" id="{8DF3BCC9-091E-A8BE-3CC5-71B04CDC1B30}"/>
              </a:ext>
            </a:extLst>
          </p:cNvPr>
          <p:cNvGrpSpPr/>
          <p:nvPr/>
        </p:nvGrpSpPr>
        <p:grpSpPr>
          <a:xfrm>
            <a:off x="8506663" y="3335750"/>
            <a:ext cx="118872" cy="219456"/>
            <a:chOff x="4123629" y="1463120"/>
            <a:chExt cx="87303" cy="95276"/>
          </a:xfrm>
        </p:grpSpPr>
        <p:cxnSp>
          <p:nvCxnSpPr>
            <p:cNvPr id="100" name="Straight Connector 99">
              <a:extLst>
                <a:ext uri="{FF2B5EF4-FFF2-40B4-BE49-F238E27FC236}">
                  <a16:creationId xmlns:a16="http://schemas.microsoft.com/office/drawing/2014/main" id="{97737DC8-6C3B-1D64-FA36-F120B7EC4ED1}"/>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2F4B3E82-ACFE-F942-D548-F86CDD59AEE3}"/>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8AD159E5-6EC9-6294-C8F6-F304E9CC25C1}"/>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103" name="Oval 102">
            <a:extLst>
              <a:ext uri="{FF2B5EF4-FFF2-40B4-BE49-F238E27FC236}">
                <a16:creationId xmlns:a16="http://schemas.microsoft.com/office/drawing/2014/main" id="{D8854BD8-7303-ADE7-DD8F-97D9ADDE9919}"/>
              </a:ext>
            </a:extLst>
          </p:cNvPr>
          <p:cNvSpPr/>
          <p:nvPr/>
        </p:nvSpPr>
        <p:spPr bwMode="auto">
          <a:xfrm>
            <a:off x="8512209" y="3380445"/>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4" name="Group 103">
            <a:extLst>
              <a:ext uri="{FF2B5EF4-FFF2-40B4-BE49-F238E27FC236}">
                <a16:creationId xmlns:a16="http://schemas.microsoft.com/office/drawing/2014/main" id="{9A69EAE8-938C-624A-C1CA-670F64F602E0}"/>
              </a:ext>
            </a:extLst>
          </p:cNvPr>
          <p:cNvGrpSpPr/>
          <p:nvPr/>
        </p:nvGrpSpPr>
        <p:grpSpPr>
          <a:xfrm>
            <a:off x="8506663" y="1756579"/>
            <a:ext cx="118872" cy="393192"/>
            <a:chOff x="4123629" y="1463120"/>
            <a:chExt cx="87303" cy="95276"/>
          </a:xfrm>
        </p:grpSpPr>
        <p:cxnSp>
          <p:nvCxnSpPr>
            <p:cNvPr id="105" name="Straight Connector 104">
              <a:extLst>
                <a:ext uri="{FF2B5EF4-FFF2-40B4-BE49-F238E27FC236}">
                  <a16:creationId xmlns:a16="http://schemas.microsoft.com/office/drawing/2014/main" id="{CF1604B9-3964-F90B-66F3-161D16ED007A}"/>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2DC13940-58A9-7AB0-2775-695CD37270DE}"/>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FA7D0DAC-8DCF-098C-F582-2F8882C17FEB}"/>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108" name="Triangle 184">
            <a:extLst>
              <a:ext uri="{FF2B5EF4-FFF2-40B4-BE49-F238E27FC236}">
                <a16:creationId xmlns:a16="http://schemas.microsoft.com/office/drawing/2014/main" id="{BDF8F8B0-3B3C-9F57-8101-D3B471F780FE}"/>
              </a:ext>
            </a:extLst>
          </p:cNvPr>
          <p:cNvSpPr/>
          <p:nvPr/>
        </p:nvSpPr>
        <p:spPr bwMode="auto">
          <a:xfrm>
            <a:off x="8512209" y="1906490"/>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9" name="Group 108">
            <a:extLst>
              <a:ext uri="{FF2B5EF4-FFF2-40B4-BE49-F238E27FC236}">
                <a16:creationId xmlns:a16="http://schemas.microsoft.com/office/drawing/2014/main" id="{770410E4-5187-A0D8-8445-51B3F96E7CC4}"/>
              </a:ext>
            </a:extLst>
          </p:cNvPr>
          <p:cNvGrpSpPr/>
          <p:nvPr/>
        </p:nvGrpSpPr>
        <p:grpSpPr>
          <a:xfrm>
            <a:off x="10491438" y="2825000"/>
            <a:ext cx="118872" cy="329184"/>
            <a:chOff x="4123629" y="1463120"/>
            <a:chExt cx="87303" cy="95276"/>
          </a:xfrm>
        </p:grpSpPr>
        <p:cxnSp>
          <p:nvCxnSpPr>
            <p:cNvPr id="110" name="Straight Connector 109">
              <a:extLst>
                <a:ext uri="{FF2B5EF4-FFF2-40B4-BE49-F238E27FC236}">
                  <a16:creationId xmlns:a16="http://schemas.microsoft.com/office/drawing/2014/main" id="{899B20A7-28BF-2CE5-CED1-C58A9D1CAE12}"/>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97096A0B-3F7F-F042-A493-39044251D38A}"/>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83F9F6AB-A3F3-14B1-3600-AFEC6C28553E}"/>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113" name="Oval 112">
            <a:extLst>
              <a:ext uri="{FF2B5EF4-FFF2-40B4-BE49-F238E27FC236}">
                <a16:creationId xmlns:a16="http://schemas.microsoft.com/office/drawing/2014/main" id="{A8309579-8E3F-7A62-02D2-75FE6E6E6681}"/>
              </a:ext>
            </a:extLst>
          </p:cNvPr>
          <p:cNvSpPr/>
          <p:nvPr/>
        </p:nvSpPr>
        <p:spPr bwMode="auto">
          <a:xfrm>
            <a:off x="10496984" y="2930021"/>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4" name="Group 113">
            <a:extLst>
              <a:ext uri="{FF2B5EF4-FFF2-40B4-BE49-F238E27FC236}">
                <a16:creationId xmlns:a16="http://schemas.microsoft.com/office/drawing/2014/main" id="{E5A4FD7A-17EB-7BE5-92B6-8C8B112B84E2}"/>
              </a:ext>
            </a:extLst>
          </p:cNvPr>
          <p:cNvGrpSpPr/>
          <p:nvPr/>
        </p:nvGrpSpPr>
        <p:grpSpPr>
          <a:xfrm>
            <a:off x="10491438" y="1658578"/>
            <a:ext cx="118872" cy="448056"/>
            <a:chOff x="4123629" y="1463120"/>
            <a:chExt cx="87303" cy="95276"/>
          </a:xfrm>
        </p:grpSpPr>
        <p:cxnSp>
          <p:nvCxnSpPr>
            <p:cNvPr id="115" name="Straight Connector 114">
              <a:extLst>
                <a:ext uri="{FF2B5EF4-FFF2-40B4-BE49-F238E27FC236}">
                  <a16:creationId xmlns:a16="http://schemas.microsoft.com/office/drawing/2014/main" id="{A39EF1C5-8ADE-AC13-99C3-0DA4EA8BF7D4}"/>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3C01EDB1-5F37-E587-8CD6-6A6369969A3E}"/>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AB50E2A-9F8A-DBA6-8E13-4977920A05E1}"/>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118" name="Triangle 194">
            <a:extLst>
              <a:ext uri="{FF2B5EF4-FFF2-40B4-BE49-F238E27FC236}">
                <a16:creationId xmlns:a16="http://schemas.microsoft.com/office/drawing/2014/main" id="{8AE95DCF-424C-41B8-211F-7631089CE0F2}"/>
              </a:ext>
            </a:extLst>
          </p:cNvPr>
          <p:cNvSpPr/>
          <p:nvPr/>
        </p:nvSpPr>
        <p:spPr bwMode="auto">
          <a:xfrm>
            <a:off x="10496984" y="1833891"/>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19" name="Oval 118">
            <a:extLst>
              <a:ext uri="{FF2B5EF4-FFF2-40B4-BE49-F238E27FC236}">
                <a16:creationId xmlns:a16="http://schemas.microsoft.com/office/drawing/2014/main" id="{1B4A73FD-DF19-83E8-218A-E00E3D92F7D1}"/>
              </a:ext>
            </a:extLst>
          </p:cNvPr>
          <p:cNvSpPr/>
          <p:nvPr/>
        </p:nvSpPr>
        <p:spPr bwMode="auto">
          <a:xfrm>
            <a:off x="2526598" y="1786901"/>
            <a:ext cx="107781" cy="107781"/>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0" name="Triangle 196">
            <a:extLst>
              <a:ext uri="{FF2B5EF4-FFF2-40B4-BE49-F238E27FC236}">
                <a16:creationId xmlns:a16="http://schemas.microsoft.com/office/drawing/2014/main" id="{24122463-20F6-DFB8-5C33-73184EB21D26}"/>
              </a:ext>
            </a:extLst>
          </p:cNvPr>
          <p:cNvSpPr/>
          <p:nvPr/>
        </p:nvSpPr>
        <p:spPr bwMode="auto">
          <a:xfrm>
            <a:off x="2524048" y="1791776"/>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1" name="TextBox 120">
            <a:extLst>
              <a:ext uri="{FF2B5EF4-FFF2-40B4-BE49-F238E27FC236}">
                <a16:creationId xmlns:a16="http://schemas.microsoft.com/office/drawing/2014/main" id="{D76F92D6-0108-4F88-E516-B6BB05D910E3}"/>
              </a:ext>
            </a:extLst>
          </p:cNvPr>
          <p:cNvSpPr txBox="1"/>
          <p:nvPr/>
        </p:nvSpPr>
        <p:spPr bwMode="auto">
          <a:xfrm>
            <a:off x="181359" y="4165779"/>
            <a:ext cx="20228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4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TRF-budesonide , n</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n</a:t>
            </a:r>
          </a:p>
        </p:txBody>
      </p:sp>
      <p:sp>
        <p:nvSpPr>
          <p:cNvPr id="122" name="TextBox 121">
            <a:extLst>
              <a:ext uri="{FF2B5EF4-FFF2-40B4-BE49-F238E27FC236}">
                <a16:creationId xmlns:a16="http://schemas.microsoft.com/office/drawing/2014/main" id="{587CF49C-3BB0-DAA9-FE1D-B9D03B0E702F}"/>
              </a:ext>
            </a:extLst>
          </p:cNvPr>
          <p:cNvSpPr txBox="1"/>
          <p:nvPr/>
        </p:nvSpPr>
        <p:spPr bwMode="auto">
          <a:xfrm>
            <a:off x="394852" y="6372448"/>
            <a:ext cx="56653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Lafayette. Lancet. 2023;402:859.</a:t>
            </a:r>
          </a:p>
        </p:txBody>
      </p:sp>
    </p:spTree>
    <p:extLst>
      <p:ext uri="{BB962C8B-B14F-4D97-AF65-F5344CB8AC3E}">
        <p14:creationId xmlns:p14="http://schemas.microsoft.com/office/powerpoint/2010/main" val="373250423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E197E3-E3F5-D77F-930D-7FB5BA3F1E2D}"/>
              </a:ext>
            </a:extLst>
          </p:cNvPr>
          <p:cNvSpPr>
            <a:spLocks noGrp="1"/>
          </p:cNvSpPr>
          <p:nvPr>
            <p:ph type="title"/>
          </p:nvPr>
        </p:nvSpPr>
        <p:spPr/>
        <p:txBody>
          <a:bodyPr/>
          <a:lstStyle/>
          <a:p>
            <a:r>
              <a:rPr lang="en-US" dirty="0">
                <a:ea typeface="Calibri" panose="020F0502020204030204" pitchFamily="34" charset="0"/>
                <a:cs typeface="Calibri" panose="020F0502020204030204" pitchFamily="34" charset="0"/>
              </a:rPr>
              <a:t>NefIgArd Efficacy: Primary Endpoint (eGFR)</a:t>
            </a:r>
            <a:endParaRPr lang="en-US" dirty="0"/>
          </a:p>
        </p:txBody>
      </p:sp>
      <p:sp>
        <p:nvSpPr>
          <p:cNvPr id="4" name="Rectangle 3">
            <a:extLst>
              <a:ext uri="{FF2B5EF4-FFF2-40B4-BE49-F238E27FC236}">
                <a16:creationId xmlns:a16="http://schemas.microsoft.com/office/drawing/2014/main" id="{E8FBB087-8A92-E0BE-0B6C-DBB827601F95}"/>
              </a:ext>
            </a:extLst>
          </p:cNvPr>
          <p:cNvSpPr/>
          <p:nvPr/>
        </p:nvSpPr>
        <p:spPr bwMode="auto">
          <a:xfrm>
            <a:off x="5686646" y="1987761"/>
            <a:ext cx="4954989" cy="2209084"/>
          </a:xfrm>
          <a:prstGeom prst="rect">
            <a:avLst/>
          </a:prstGeom>
          <a:solidFill>
            <a:srgbClr val="FFFFFF">
              <a:lumMod val="95000"/>
            </a:srgbClr>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5" name="Freeform 186">
            <a:extLst>
              <a:ext uri="{FF2B5EF4-FFF2-40B4-BE49-F238E27FC236}">
                <a16:creationId xmlns:a16="http://schemas.microsoft.com/office/drawing/2014/main" id="{4B6C0087-37DF-A978-25E0-4D1BF9AEC1AE}"/>
              </a:ext>
            </a:extLst>
          </p:cNvPr>
          <p:cNvSpPr/>
          <p:nvPr/>
        </p:nvSpPr>
        <p:spPr bwMode="auto">
          <a:xfrm>
            <a:off x="2690754" y="2259681"/>
            <a:ext cx="7974767" cy="981856"/>
          </a:xfrm>
          <a:custGeom>
            <a:avLst/>
            <a:gdLst>
              <a:gd name="connsiteX0" fmla="*/ 0 w 7974767"/>
              <a:gd name="connsiteY0" fmla="*/ 307299 h 981856"/>
              <a:gd name="connsiteX1" fmla="*/ 974361 w 7974767"/>
              <a:gd name="connsiteY1" fmla="*/ 0 h 981856"/>
              <a:gd name="connsiteX2" fmla="*/ 1978702 w 7974767"/>
              <a:gd name="connsiteY2" fmla="*/ 172387 h 981856"/>
              <a:gd name="connsiteX3" fmla="*/ 2968052 w 7974767"/>
              <a:gd name="connsiteY3" fmla="*/ 224853 h 981856"/>
              <a:gd name="connsiteX4" fmla="*/ 3994879 w 7974767"/>
              <a:gd name="connsiteY4" fmla="*/ 479686 h 981856"/>
              <a:gd name="connsiteX5" fmla="*/ 5966085 w 7974767"/>
              <a:gd name="connsiteY5" fmla="*/ 824459 h 981856"/>
              <a:gd name="connsiteX6" fmla="*/ 7974767 w 7974767"/>
              <a:gd name="connsiteY6" fmla="*/ 981856 h 98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74767" h="981856">
                <a:moveTo>
                  <a:pt x="0" y="307299"/>
                </a:moveTo>
                <a:lnTo>
                  <a:pt x="974361" y="0"/>
                </a:lnTo>
                <a:lnTo>
                  <a:pt x="1978702" y="172387"/>
                </a:lnTo>
                <a:lnTo>
                  <a:pt x="2968052" y="224853"/>
                </a:lnTo>
                <a:lnTo>
                  <a:pt x="3994879" y="479686"/>
                </a:lnTo>
                <a:lnTo>
                  <a:pt x="5966085" y="824459"/>
                </a:lnTo>
                <a:lnTo>
                  <a:pt x="7974767" y="981856"/>
                </a:lnTo>
              </a:path>
            </a:pathLst>
          </a:custGeom>
          <a:noFill/>
          <a:ln w="28575">
            <a:solidFill>
              <a:srgbClr val="0054A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6" name="Freeform 187">
            <a:extLst>
              <a:ext uri="{FF2B5EF4-FFF2-40B4-BE49-F238E27FC236}">
                <a16:creationId xmlns:a16="http://schemas.microsoft.com/office/drawing/2014/main" id="{2F812F5B-901A-97CD-0A0E-523126E66BDC}"/>
              </a:ext>
            </a:extLst>
          </p:cNvPr>
          <p:cNvSpPr/>
          <p:nvPr/>
        </p:nvSpPr>
        <p:spPr bwMode="auto">
          <a:xfrm>
            <a:off x="2675764" y="2551990"/>
            <a:ext cx="7982262" cy="1326629"/>
          </a:xfrm>
          <a:custGeom>
            <a:avLst/>
            <a:gdLst>
              <a:gd name="connsiteX0" fmla="*/ 0 w 7982262"/>
              <a:gd name="connsiteY0" fmla="*/ 0 h 1326629"/>
              <a:gd name="connsiteX1" fmla="*/ 989351 w 7982262"/>
              <a:gd name="connsiteY1" fmla="*/ 232347 h 1326629"/>
              <a:gd name="connsiteX2" fmla="*/ 1993692 w 7982262"/>
              <a:gd name="connsiteY2" fmla="*/ 367259 h 1326629"/>
              <a:gd name="connsiteX3" fmla="*/ 2983042 w 7982262"/>
              <a:gd name="connsiteY3" fmla="*/ 517160 h 1326629"/>
              <a:gd name="connsiteX4" fmla="*/ 4009869 w 7982262"/>
              <a:gd name="connsiteY4" fmla="*/ 659567 h 1326629"/>
              <a:gd name="connsiteX5" fmla="*/ 5988570 w 7982262"/>
              <a:gd name="connsiteY5" fmla="*/ 1049311 h 1326629"/>
              <a:gd name="connsiteX6" fmla="*/ 7982262 w 7982262"/>
              <a:gd name="connsiteY6" fmla="*/ 1326629 h 132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2262" h="1326629">
                <a:moveTo>
                  <a:pt x="0" y="0"/>
                </a:moveTo>
                <a:lnTo>
                  <a:pt x="989351" y="232347"/>
                </a:lnTo>
                <a:lnTo>
                  <a:pt x="1993692" y="367259"/>
                </a:lnTo>
                <a:lnTo>
                  <a:pt x="2983042" y="517160"/>
                </a:lnTo>
                <a:lnTo>
                  <a:pt x="4009869" y="659567"/>
                </a:lnTo>
                <a:lnTo>
                  <a:pt x="5988570" y="1049311"/>
                </a:lnTo>
                <a:lnTo>
                  <a:pt x="7982262" y="1326629"/>
                </a:lnTo>
              </a:path>
            </a:pathLst>
          </a:custGeom>
          <a:noFill/>
          <a:ln w="28575">
            <a:solidFill>
              <a:srgbClr val="E1471D"/>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7" name="Freeform 7">
            <a:extLst>
              <a:ext uri="{FF2B5EF4-FFF2-40B4-BE49-F238E27FC236}">
                <a16:creationId xmlns:a16="http://schemas.microsoft.com/office/drawing/2014/main" id="{3B7281E9-BFEC-4111-C711-3C2F1F5E1D73}"/>
              </a:ext>
            </a:extLst>
          </p:cNvPr>
          <p:cNvSpPr/>
          <p:nvPr/>
        </p:nvSpPr>
        <p:spPr bwMode="auto">
          <a:xfrm>
            <a:off x="2458583" y="1943124"/>
            <a:ext cx="8649148" cy="2269864"/>
          </a:xfrm>
          <a:custGeom>
            <a:avLst/>
            <a:gdLst>
              <a:gd name="connsiteX0" fmla="*/ 0 w 8649148"/>
              <a:gd name="connsiteY0" fmla="*/ 0 h 2269864"/>
              <a:gd name="connsiteX1" fmla="*/ 0 w 8649148"/>
              <a:gd name="connsiteY1" fmla="*/ 2269864 h 2269864"/>
              <a:gd name="connsiteX2" fmla="*/ 8649148 w 8649148"/>
              <a:gd name="connsiteY2" fmla="*/ 2269864 h 2269864"/>
            </a:gdLst>
            <a:ahLst/>
            <a:cxnLst>
              <a:cxn ang="0">
                <a:pos x="connsiteX0" y="connsiteY0"/>
              </a:cxn>
              <a:cxn ang="0">
                <a:pos x="connsiteX1" y="connsiteY1"/>
              </a:cxn>
              <a:cxn ang="0">
                <a:pos x="connsiteX2" y="connsiteY2"/>
              </a:cxn>
            </a:cxnLst>
            <a:rect l="l" t="t" r="r" b="b"/>
            <a:pathLst>
              <a:path w="8649148" h="2269864">
                <a:moveTo>
                  <a:pt x="0" y="0"/>
                </a:moveTo>
                <a:lnTo>
                  <a:pt x="0" y="2269864"/>
                </a:lnTo>
                <a:lnTo>
                  <a:pt x="8649148" y="2269864"/>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8" name="TextBox 7">
            <a:extLst>
              <a:ext uri="{FF2B5EF4-FFF2-40B4-BE49-F238E27FC236}">
                <a16:creationId xmlns:a16="http://schemas.microsoft.com/office/drawing/2014/main" id="{7F618F67-19DC-E6A0-A670-4ADAF0551063}"/>
              </a:ext>
            </a:extLst>
          </p:cNvPr>
          <p:cNvSpPr txBox="1"/>
          <p:nvPr/>
        </p:nvSpPr>
        <p:spPr bwMode="auto">
          <a:xfrm>
            <a:off x="3419190" y="3790321"/>
            <a:ext cx="16344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Treatment period</a:t>
            </a:r>
          </a:p>
        </p:txBody>
      </p:sp>
      <p:sp>
        <p:nvSpPr>
          <p:cNvPr id="9" name="TextBox 8">
            <a:extLst>
              <a:ext uri="{FF2B5EF4-FFF2-40B4-BE49-F238E27FC236}">
                <a16:creationId xmlns:a16="http://schemas.microsoft.com/office/drawing/2014/main" id="{6412C2A2-2EEB-6B74-5067-594545D85BA2}"/>
              </a:ext>
            </a:extLst>
          </p:cNvPr>
          <p:cNvSpPr txBox="1"/>
          <p:nvPr/>
        </p:nvSpPr>
        <p:spPr bwMode="auto">
          <a:xfrm>
            <a:off x="7236111" y="3790321"/>
            <a:ext cx="27671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Observational follow-up period</a:t>
            </a:r>
          </a:p>
        </p:txBody>
      </p:sp>
      <p:sp>
        <p:nvSpPr>
          <p:cNvPr id="10" name="TextBox 9">
            <a:extLst>
              <a:ext uri="{FF2B5EF4-FFF2-40B4-BE49-F238E27FC236}">
                <a16:creationId xmlns:a16="http://schemas.microsoft.com/office/drawing/2014/main" id="{67D999E5-3F04-74E5-C1EE-5D9EB45A5EDA}"/>
              </a:ext>
            </a:extLst>
          </p:cNvPr>
          <p:cNvSpPr txBox="1"/>
          <p:nvPr/>
        </p:nvSpPr>
        <p:spPr bwMode="auto">
          <a:xfrm rot="16200000">
            <a:off x="354314" y="2816446"/>
            <a:ext cx="263988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400" dirty="0">
                <a:solidFill>
                  <a:srgbClr val="000000"/>
                </a:solidFill>
                <a:latin typeface="Calibri" panose="020F0502020204030204" pitchFamily="34" charset="0"/>
              </a:rPr>
              <a:t>Mean Absolute Change in eGFR </a:t>
            </a:r>
            <a:br>
              <a:rPr lang="en-US" sz="1400" dirty="0">
                <a:solidFill>
                  <a:srgbClr val="000000"/>
                </a:solidFill>
                <a:latin typeface="Calibri" panose="020F0502020204030204" pitchFamily="34" charset="0"/>
              </a:rPr>
            </a:br>
            <a:r>
              <a:rPr lang="en-US" sz="1400" dirty="0">
                <a:solidFill>
                  <a:srgbClr val="000000"/>
                </a:solidFill>
                <a:latin typeface="Calibri" panose="020F0502020204030204" pitchFamily="34" charset="0"/>
              </a:rPr>
              <a:t>From Baseline (mL/min/1.73 m</a:t>
            </a:r>
            <a:r>
              <a:rPr lang="en-US" sz="1400" baseline="30000" dirty="0">
                <a:solidFill>
                  <a:srgbClr val="000000"/>
                </a:solidFill>
                <a:latin typeface="Calibri" panose="020F0502020204030204" pitchFamily="34" charset="0"/>
              </a:rPr>
              <a:t>2</a:t>
            </a:r>
            <a:r>
              <a:rPr lang="en-US" sz="1400" dirty="0">
                <a:solidFill>
                  <a:srgbClr val="000000"/>
                </a:solidFill>
                <a:latin typeface="Calibri" panose="020F0502020204030204" pitchFamily="34" charset="0"/>
              </a:rPr>
              <a:t>)</a:t>
            </a:r>
          </a:p>
        </p:txBody>
      </p:sp>
      <p:grpSp>
        <p:nvGrpSpPr>
          <p:cNvPr id="11" name="Group 10">
            <a:extLst>
              <a:ext uri="{FF2B5EF4-FFF2-40B4-BE49-F238E27FC236}">
                <a16:creationId xmlns:a16="http://schemas.microsoft.com/office/drawing/2014/main" id="{F828C907-2B2D-6B69-1EA8-4ADD5E79369C}"/>
              </a:ext>
            </a:extLst>
          </p:cNvPr>
          <p:cNvGrpSpPr/>
          <p:nvPr/>
        </p:nvGrpSpPr>
        <p:grpSpPr>
          <a:xfrm>
            <a:off x="2378292" y="1988024"/>
            <a:ext cx="91440" cy="2215372"/>
            <a:chOff x="2322871" y="1497182"/>
            <a:chExt cx="91440" cy="2215372"/>
          </a:xfrm>
        </p:grpSpPr>
        <p:cxnSp>
          <p:nvCxnSpPr>
            <p:cNvPr id="12" name="Straight Connector 11">
              <a:extLst>
                <a:ext uri="{FF2B5EF4-FFF2-40B4-BE49-F238E27FC236}">
                  <a16:creationId xmlns:a16="http://schemas.microsoft.com/office/drawing/2014/main" id="{408A972E-D694-0B0B-33F8-AF3285B2940D}"/>
                </a:ext>
              </a:extLst>
            </p:cNvPr>
            <p:cNvCxnSpPr>
              <a:cxnSpLocks/>
            </p:cNvCxnSpPr>
            <p:nvPr/>
          </p:nvCxnSpPr>
          <p:spPr bwMode="auto">
            <a:xfrm>
              <a:off x="2322871" y="1497182"/>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BB602AB8-31E9-0527-4A98-2922B1F55D97}"/>
                </a:ext>
              </a:extLst>
            </p:cNvPr>
            <p:cNvCxnSpPr>
              <a:cxnSpLocks/>
            </p:cNvCxnSpPr>
            <p:nvPr/>
          </p:nvCxnSpPr>
          <p:spPr bwMode="auto">
            <a:xfrm>
              <a:off x="2322871" y="2051025"/>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4920B868-1706-ED24-A972-3CFE24FE68EC}"/>
                </a:ext>
              </a:extLst>
            </p:cNvPr>
            <p:cNvCxnSpPr>
              <a:cxnSpLocks/>
            </p:cNvCxnSpPr>
            <p:nvPr/>
          </p:nvCxnSpPr>
          <p:spPr bwMode="auto">
            <a:xfrm>
              <a:off x="2322871" y="2604868"/>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A2D2ECA9-EF8A-D720-B72E-1697DF047387}"/>
                </a:ext>
              </a:extLst>
            </p:cNvPr>
            <p:cNvCxnSpPr>
              <a:cxnSpLocks/>
            </p:cNvCxnSpPr>
            <p:nvPr/>
          </p:nvCxnSpPr>
          <p:spPr bwMode="auto">
            <a:xfrm>
              <a:off x="2322871" y="3158711"/>
              <a:ext cx="91440" cy="0"/>
            </a:xfrm>
            <a:prstGeom prst="line">
              <a:avLst/>
            </a:prstGeom>
            <a:noFill/>
            <a:ln w="28575" cap="flat" cmpd="sng" algn="ctr">
              <a:solidFill>
                <a:srgbClr val="000000"/>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B628B4E7-3D61-D2CD-9603-9DA5420AB54F}"/>
                </a:ext>
              </a:extLst>
            </p:cNvPr>
            <p:cNvCxnSpPr>
              <a:cxnSpLocks/>
            </p:cNvCxnSpPr>
            <p:nvPr/>
          </p:nvCxnSpPr>
          <p:spPr bwMode="auto">
            <a:xfrm>
              <a:off x="2322871" y="3712554"/>
              <a:ext cx="91440" cy="0"/>
            </a:xfrm>
            <a:prstGeom prst="line">
              <a:avLst/>
            </a:prstGeom>
            <a:noFill/>
            <a:ln w="28575" cap="flat" cmpd="sng" algn="ctr">
              <a:solidFill>
                <a:srgbClr val="000000"/>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E2DCE1E3-3C9D-C8EB-32B3-689FE91E7F6C}"/>
              </a:ext>
            </a:extLst>
          </p:cNvPr>
          <p:cNvGrpSpPr/>
          <p:nvPr/>
        </p:nvGrpSpPr>
        <p:grpSpPr>
          <a:xfrm>
            <a:off x="2681054" y="4204340"/>
            <a:ext cx="7960581" cy="91441"/>
            <a:chOff x="2546123" y="3682150"/>
            <a:chExt cx="7960581" cy="91441"/>
          </a:xfrm>
          <a:noFill/>
        </p:grpSpPr>
        <p:cxnSp>
          <p:nvCxnSpPr>
            <p:cNvPr id="18" name="Straight Connector 17">
              <a:extLst>
                <a:ext uri="{FF2B5EF4-FFF2-40B4-BE49-F238E27FC236}">
                  <a16:creationId xmlns:a16="http://schemas.microsoft.com/office/drawing/2014/main" id="{91B01B41-CB30-C77F-D567-827AB575F8AE}"/>
                </a:ext>
              </a:extLst>
            </p:cNvPr>
            <p:cNvCxnSpPr>
              <a:cxnSpLocks/>
            </p:cNvCxnSpPr>
            <p:nvPr/>
          </p:nvCxnSpPr>
          <p:spPr bwMode="auto">
            <a:xfrm rot="16200000">
              <a:off x="2500403" y="3727871"/>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96AB38F-0D88-6114-08C7-96D29EEADCA7}"/>
                </a:ext>
              </a:extLst>
            </p:cNvPr>
            <p:cNvCxnSpPr>
              <a:cxnSpLocks/>
            </p:cNvCxnSpPr>
            <p:nvPr/>
          </p:nvCxnSpPr>
          <p:spPr bwMode="auto">
            <a:xfrm rot="16200000">
              <a:off x="3502267" y="3727871"/>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06DDD2A3-C35C-42B4-3CD8-550C1C22D93E}"/>
                </a:ext>
              </a:extLst>
            </p:cNvPr>
            <p:cNvCxnSpPr>
              <a:cxnSpLocks/>
            </p:cNvCxnSpPr>
            <p:nvPr/>
          </p:nvCxnSpPr>
          <p:spPr bwMode="auto">
            <a:xfrm rot="16200000">
              <a:off x="4504131" y="3727870"/>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9E71E9D-4752-5FC1-4822-12F6D98AA6CA}"/>
                </a:ext>
              </a:extLst>
            </p:cNvPr>
            <p:cNvCxnSpPr>
              <a:cxnSpLocks/>
            </p:cNvCxnSpPr>
            <p:nvPr/>
          </p:nvCxnSpPr>
          <p:spPr bwMode="auto">
            <a:xfrm rot="16200000">
              <a:off x="5505995" y="3727871"/>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2C006B8-DDA6-2000-9548-18A32039C432}"/>
                </a:ext>
              </a:extLst>
            </p:cNvPr>
            <p:cNvCxnSpPr>
              <a:cxnSpLocks/>
            </p:cNvCxnSpPr>
            <p:nvPr/>
          </p:nvCxnSpPr>
          <p:spPr bwMode="auto">
            <a:xfrm rot="16200000">
              <a:off x="6507861" y="3727871"/>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DDDDF9D-6706-BD8C-6955-D34D7CB8B829}"/>
                </a:ext>
              </a:extLst>
            </p:cNvPr>
            <p:cNvCxnSpPr>
              <a:cxnSpLocks/>
            </p:cNvCxnSpPr>
            <p:nvPr/>
          </p:nvCxnSpPr>
          <p:spPr bwMode="auto">
            <a:xfrm rot="16200000">
              <a:off x="8461234" y="3727870"/>
              <a:ext cx="91440" cy="0"/>
            </a:xfrm>
            <a:prstGeom prst="line">
              <a:avLst/>
            </a:prstGeom>
            <a:grp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23C15E9-2460-2493-F9FD-F5D15E2DE15E}"/>
                </a:ext>
              </a:extLst>
            </p:cNvPr>
            <p:cNvCxnSpPr>
              <a:cxnSpLocks/>
            </p:cNvCxnSpPr>
            <p:nvPr/>
          </p:nvCxnSpPr>
          <p:spPr bwMode="auto">
            <a:xfrm rot="16200000">
              <a:off x="10460984" y="3727870"/>
              <a:ext cx="91440" cy="0"/>
            </a:xfrm>
            <a:prstGeom prst="line">
              <a:avLst/>
            </a:prstGeom>
            <a:grpFill/>
            <a:ln w="28575" cap="flat" cmpd="sng" algn="ctr">
              <a:solidFill>
                <a:srgbClr val="000000"/>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F82566F6-CB70-9173-6488-FB6BD4E8AA7E}"/>
              </a:ext>
            </a:extLst>
          </p:cNvPr>
          <p:cNvGrpSpPr/>
          <p:nvPr/>
        </p:nvGrpSpPr>
        <p:grpSpPr>
          <a:xfrm>
            <a:off x="1977527" y="1824331"/>
            <a:ext cx="455574" cy="2556293"/>
            <a:chOff x="2184502" y="1333489"/>
            <a:chExt cx="455574" cy="2556293"/>
          </a:xfrm>
        </p:grpSpPr>
        <p:sp>
          <p:nvSpPr>
            <p:cNvPr id="26" name="TextBox 25">
              <a:extLst>
                <a:ext uri="{FF2B5EF4-FFF2-40B4-BE49-F238E27FC236}">
                  <a16:creationId xmlns:a16="http://schemas.microsoft.com/office/drawing/2014/main" id="{3B9D4201-3687-FFC2-21FD-EC3D3BAA6600}"/>
                </a:ext>
              </a:extLst>
            </p:cNvPr>
            <p:cNvSpPr txBox="1"/>
            <p:nvPr/>
          </p:nvSpPr>
          <p:spPr bwMode="auto">
            <a:xfrm>
              <a:off x="2351214" y="1333489"/>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5</a:t>
              </a:r>
            </a:p>
          </p:txBody>
        </p:sp>
        <p:sp>
          <p:nvSpPr>
            <p:cNvPr id="27" name="TextBox 26">
              <a:extLst>
                <a:ext uri="{FF2B5EF4-FFF2-40B4-BE49-F238E27FC236}">
                  <a16:creationId xmlns:a16="http://schemas.microsoft.com/office/drawing/2014/main" id="{798602DF-49B0-0DA3-E602-83F544030CBE}"/>
                </a:ext>
              </a:extLst>
            </p:cNvPr>
            <p:cNvSpPr txBox="1"/>
            <p:nvPr/>
          </p:nvSpPr>
          <p:spPr bwMode="auto">
            <a:xfrm>
              <a:off x="2351214" y="1887924"/>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0</a:t>
              </a:r>
            </a:p>
          </p:txBody>
        </p:sp>
        <p:sp>
          <p:nvSpPr>
            <p:cNvPr id="28" name="TextBox 27">
              <a:extLst>
                <a:ext uri="{FF2B5EF4-FFF2-40B4-BE49-F238E27FC236}">
                  <a16:creationId xmlns:a16="http://schemas.microsoft.com/office/drawing/2014/main" id="{CC24F81C-C2F8-0147-4253-B51D54D1476E}"/>
                </a:ext>
              </a:extLst>
            </p:cNvPr>
            <p:cNvSpPr txBox="1"/>
            <p:nvPr/>
          </p:nvSpPr>
          <p:spPr bwMode="auto">
            <a:xfrm>
              <a:off x="2288698" y="2442359"/>
              <a:ext cx="3513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-5</a:t>
              </a:r>
            </a:p>
          </p:txBody>
        </p:sp>
        <p:sp>
          <p:nvSpPr>
            <p:cNvPr id="29" name="TextBox 28">
              <a:extLst>
                <a:ext uri="{FF2B5EF4-FFF2-40B4-BE49-F238E27FC236}">
                  <a16:creationId xmlns:a16="http://schemas.microsoft.com/office/drawing/2014/main" id="{6D19F785-4FC1-BE32-79A1-2626C02270FC}"/>
                </a:ext>
              </a:extLst>
            </p:cNvPr>
            <p:cNvSpPr txBox="1"/>
            <p:nvPr/>
          </p:nvSpPr>
          <p:spPr bwMode="auto">
            <a:xfrm>
              <a:off x="2184502" y="2996794"/>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-10</a:t>
              </a:r>
            </a:p>
          </p:txBody>
        </p:sp>
        <p:sp>
          <p:nvSpPr>
            <p:cNvPr id="30" name="TextBox 29">
              <a:extLst>
                <a:ext uri="{FF2B5EF4-FFF2-40B4-BE49-F238E27FC236}">
                  <a16:creationId xmlns:a16="http://schemas.microsoft.com/office/drawing/2014/main" id="{580BEC1A-1E04-BD62-F093-87A9D8475783}"/>
                </a:ext>
              </a:extLst>
            </p:cNvPr>
            <p:cNvSpPr txBox="1"/>
            <p:nvPr/>
          </p:nvSpPr>
          <p:spPr bwMode="auto">
            <a:xfrm>
              <a:off x="2184502" y="3551228"/>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-15</a:t>
              </a:r>
            </a:p>
          </p:txBody>
        </p:sp>
      </p:grpSp>
      <p:sp>
        <p:nvSpPr>
          <p:cNvPr id="31" name="TextBox 30">
            <a:extLst>
              <a:ext uri="{FF2B5EF4-FFF2-40B4-BE49-F238E27FC236}">
                <a16:creationId xmlns:a16="http://schemas.microsoft.com/office/drawing/2014/main" id="{301DCDB3-0DAC-7237-9A38-B103E68946BA}"/>
              </a:ext>
            </a:extLst>
          </p:cNvPr>
          <p:cNvSpPr txBox="1"/>
          <p:nvPr/>
        </p:nvSpPr>
        <p:spPr bwMode="auto">
          <a:xfrm>
            <a:off x="2451665"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0</a:t>
            </a:r>
          </a:p>
          <a:p>
            <a:pPr algn="ctr">
              <a:spcBef>
                <a:spcPts val="400"/>
              </a:spcBef>
              <a:defRPr/>
            </a:pPr>
            <a:r>
              <a:rPr lang="en-US" sz="1400" b="0" dirty="0">
                <a:solidFill>
                  <a:srgbClr val="000000"/>
                </a:solidFill>
                <a:latin typeface="Calibri" panose="020F0502020204030204" pitchFamily="34" charset="0"/>
              </a:rPr>
              <a:t>182</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182</a:t>
            </a:r>
          </a:p>
        </p:txBody>
      </p:sp>
      <p:sp>
        <p:nvSpPr>
          <p:cNvPr id="32" name="TextBox 31">
            <a:extLst>
              <a:ext uri="{FF2B5EF4-FFF2-40B4-BE49-F238E27FC236}">
                <a16:creationId xmlns:a16="http://schemas.microsoft.com/office/drawing/2014/main" id="{3435901C-F192-BEE7-FFE5-B2D1B0709510}"/>
              </a:ext>
            </a:extLst>
          </p:cNvPr>
          <p:cNvSpPr txBox="1"/>
          <p:nvPr/>
        </p:nvSpPr>
        <p:spPr bwMode="auto">
          <a:xfrm>
            <a:off x="3446776"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3</a:t>
            </a:r>
          </a:p>
          <a:p>
            <a:pPr algn="ctr">
              <a:spcBef>
                <a:spcPts val="400"/>
              </a:spcBef>
              <a:defRPr/>
            </a:pPr>
            <a:r>
              <a:rPr lang="en-US" sz="1400" b="0" dirty="0">
                <a:solidFill>
                  <a:srgbClr val="000000"/>
                </a:solidFill>
                <a:latin typeface="Calibri" panose="020F0502020204030204" pitchFamily="34" charset="0"/>
              </a:rPr>
              <a:t>171</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178</a:t>
            </a:r>
          </a:p>
        </p:txBody>
      </p:sp>
      <p:sp>
        <p:nvSpPr>
          <p:cNvPr id="33" name="TextBox 32">
            <a:extLst>
              <a:ext uri="{FF2B5EF4-FFF2-40B4-BE49-F238E27FC236}">
                <a16:creationId xmlns:a16="http://schemas.microsoft.com/office/drawing/2014/main" id="{A3DA4006-5367-CE82-BAEC-4BCADA0A2D82}"/>
              </a:ext>
            </a:extLst>
          </p:cNvPr>
          <p:cNvSpPr txBox="1"/>
          <p:nvPr/>
        </p:nvSpPr>
        <p:spPr bwMode="auto">
          <a:xfrm>
            <a:off x="4451547"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6</a:t>
            </a:r>
          </a:p>
          <a:p>
            <a:pPr algn="ctr">
              <a:spcBef>
                <a:spcPts val="400"/>
              </a:spcBef>
              <a:defRPr/>
            </a:pPr>
            <a:r>
              <a:rPr lang="en-US" sz="1400" b="0" dirty="0">
                <a:solidFill>
                  <a:srgbClr val="000000"/>
                </a:solidFill>
                <a:latin typeface="Calibri" panose="020F0502020204030204" pitchFamily="34" charset="0"/>
              </a:rPr>
              <a:t>167</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171</a:t>
            </a:r>
          </a:p>
        </p:txBody>
      </p:sp>
      <p:sp>
        <p:nvSpPr>
          <p:cNvPr id="34" name="TextBox 33">
            <a:extLst>
              <a:ext uri="{FF2B5EF4-FFF2-40B4-BE49-F238E27FC236}">
                <a16:creationId xmlns:a16="http://schemas.microsoft.com/office/drawing/2014/main" id="{63D4887C-4214-A2AD-3A73-4B1C8B960AEF}"/>
              </a:ext>
            </a:extLst>
          </p:cNvPr>
          <p:cNvSpPr txBox="1"/>
          <p:nvPr/>
        </p:nvSpPr>
        <p:spPr bwMode="auto">
          <a:xfrm>
            <a:off x="5463092"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9</a:t>
            </a:r>
          </a:p>
          <a:p>
            <a:pPr algn="ctr">
              <a:spcBef>
                <a:spcPts val="400"/>
              </a:spcBef>
              <a:defRPr/>
            </a:pPr>
            <a:r>
              <a:rPr lang="en-US" sz="1400" b="0" dirty="0">
                <a:solidFill>
                  <a:srgbClr val="000000"/>
                </a:solidFill>
                <a:latin typeface="Calibri" panose="020F0502020204030204" pitchFamily="34" charset="0"/>
              </a:rPr>
              <a:t>167</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164</a:t>
            </a:r>
          </a:p>
        </p:txBody>
      </p:sp>
      <p:sp>
        <p:nvSpPr>
          <p:cNvPr id="35" name="TextBox 34">
            <a:extLst>
              <a:ext uri="{FF2B5EF4-FFF2-40B4-BE49-F238E27FC236}">
                <a16:creationId xmlns:a16="http://schemas.microsoft.com/office/drawing/2014/main" id="{F475ACAA-98A1-4DC5-2C5D-785CA1D9A9F2}"/>
              </a:ext>
            </a:extLst>
          </p:cNvPr>
          <p:cNvSpPr txBox="1"/>
          <p:nvPr/>
        </p:nvSpPr>
        <p:spPr bwMode="auto">
          <a:xfrm>
            <a:off x="6463568"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12</a:t>
            </a:r>
          </a:p>
          <a:p>
            <a:pPr algn="ctr">
              <a:spcBef>
                <a:spcPts val="400"/>
              </a:spcBef>
              <a:defRPr/>
            </a:pPr>
            <a:r>
              <a:rPr lang="en-US" sz="1400" b="0" dirty="0">
                <a:solidFill>
                  <a:srgbClr val="000000"/>
                </a:solidFill>
                <a:latin typeface="Calibri" panose="020F0502020204030204" pitchFamily="34" charset="0"/>
              </a:rPr>
              <a:t>153</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161</a:t>
            </a:r>
          </a:p>
        </p:txBody>
      </p:sp>
      <p:sp>
        <p:nvSpPr>
          <p:cNvPr id="36" name="TextBox 35">
            <a:extLst>
              <a:ext uri="{FF2B5EF4-FFF2-40B4-BE49-F238E27FC236}">
                <a16:creationId xmlns:a16="http://schemas.microsoft.com/office/drawing/2014/main" id="{8B51BA7B-0E52-3903-DA7A-102D34FC1CF9}"/>
              </a:ext>
            </a:extLst>
          </p:cNvPr>
          <p:cNvSpPr txBox="1"/>
          <p:nvPr/>
        </p:nvSpPr>
        <p:spPr bwMode="auto">
          <a:xfrm>
            <a:off x="8417920"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18</a:t>
            </a:r>
          </a:p>
          <a:p>
            <a:pPr algn="ctr">
              <a:spcBef>
                <a:spcPts val="400"/>
              </a:spcBef>
              <a:defRPr/>
            </a:pPr>
            <a:r>
              <a:rPr lang="en-US" sz="1400" b="0" dirty="0">
                <a:solidFill>
                  <a:srgbClr val="000000"/>
                </a:solidFill>
                <a:latin typeface="Calibri" panose="020F0502020204030204" pitchFamily="34" charset="0"/>
              </a:rPr>
              <a:t>155</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150</a:t>
            </a:r>
          </a:p>
        </p:txBody>
      </p:sp>
      <p:sp>
        <p:nvSpPr>
          <p:cNvPr id="37" name="TextBox 36">
            <a:extLst>
              <a:ext uri="{FF2B5EF4-FFF2-40B4-BE49-F238E27FC236}">
                <a16:creationId xmlns:a16="http://schemas.microsoft.com/office/drawing/2014/main" id="{02263ED5-818A-404F-1D78-1182676E3E85}"/>
              </a:ext>
            </a:extLst>
          </p:cNvPr>
          <p:cNvSpPr txBox="1"/>
          <p:nvPr/>
        </p:nvSpPr>
        <p:spPr bwMode="auto">
          <a:xfrm>
            <a:off x="10422126" y="4228649"/>
            <a:ext cx="458779" cy="789960"/>
          </a:xfrm>
          <a:prstGeom prst="rect">
            <a:avLst/>
          </a:prstGeom>
          <a:noFill/>
          <a:ln>
            <a:noFill/>
          </a:ln>
        </p:spPr>
        <p:txBody>
          <a:bodyPr wrap="none" rtlCol="0">
            <a:spAutoFit/>
          </a:bodyPr>
          <a:lstStyle/>
          <a:p>
            <a:pPr algn="ctr">
              <a:spcBef>
                <a:spcPts val="400"/>
              </a:spcBef>
              <a:defRPr/>
            </a:pPr>
            <a:r>
              <a:rPr lang="en-US" sz="1400" b="0" dirty="0">
                <a:solidFill>
                  <a:srgbClr val="000000"/>
                </a:solidFill>
                <a:latin typeface="Calibri" panose="020F0502020204030204" pitchFamily="34" charset="0"/>
              </a:rPr>
              <a:t>24</a:t>
            </a:r>
          </a:p>
          <a:p>
            <a:pPr algn="ctr">
              <a:spcBef>
                <a:spcPts val="400"/>
              </a:spcBef>
              <a:defRPr/>
            </a:pPr>
            <a:r>
              <a:rPr lang="en-US" sz="1400" b="0" dirty="0">
                <a:solidFill>
                  <a:srgbClr val="000000"/>
                </a:solidFill>
                <a:latin typeface="Calibri" panose="020F0502020204030204" pitchFamily="34" charset="0"/>
              </a:rPr>
              <a:t>149</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146</a:t>
            </a:r>
          </a:p>
        </p:txBody>
      </p:sp>
      <p:cxnSp>
        <p:nvCxnSpPr>
          <p:cNvPr id="38" name="Straight Connector 37">
            <a:extLst>
              <a:ext uri="{FF2B5EF4-FFF2-40B4-BE49-F238E27FC236}">
                <a16:creationId xmlns:a16="http://schemas.microsoft.com/office/drawing/2014/main" id="{DC6262F5-2AF2-4AAB-11D5-D1F0C17C3D16}"/>
              </a:ext>
            </a:extLst>
          </p:cNvPr>
          <p:cNvCxnSpPr>
            <a:cxnSpLocks/>
          </p:cNvCxnSpPr>
          <p:nvPr/>
        </p:nvCxnSpPr>
        <p:spPr bwMode="auto">
          <a:xfrm>
            <a:off x="2433101" y="2548601"/>
            <a:ext cx="8674630" cy="0"/>
          </a:xfrm>
          <a:prstGeom prst="line">
            <a:avLst/>
          </a:prstGeom>
          <a:noFill/>
          <a:ln w="28575" cap="flat" cmpd="sng" algn="ctr">
            <a:solidFill>
              <a:srgbClr val="FFFFFF">
                <a:lumMod val="50000"/>
              </a:srgbClr>
            </a:solidFill>
            <a:prstDash val="sysDot"/>
            <a:round/>
            <a:headEnd type="none" w="med" len="med"/>
            <a:tailEnd type="none" w="med" len="med"/>
          </a:ln>
          <a:effectLst/>
        </p:spPr>
      </p:cxnSp>
      <p:sp>
        <p:nvSpPr>
          <p:cNvPr id="39" name="TextBox 38">
            <a:extLst>
              <a:ext uri="{FF2B5EF4-FFF2-40B4-BE49-F238E27FC236}">
                <a16:creationId xmlns:a16="http://schemas.microsoft.com/office/drawing/2014/main" id="{8DDDF08F-53A5-6F6B-33CC-05775EE6F586}"/>
              </a:ext>
            </a:extLst>
          </p:cNvPr>
          <p:cNvSpPr txBox="1"/>
          <p:nvPr/>
        </p:nvSpPr>
        <p:spPr bwMode="auto">
          <a:xfrm>
            <a:off x="394852" y="4268642"/>
            <a:ext cx="2029160" cy="523220"/>
          </a:xfrm>
          <a:prstGeom prst="rect">
            <a:avLst/>
          </a:prstGeom>
          <a:noFill/>
          <a:ln>
            <a:noFill/>
          </a:ln>
        </p:spPr>
        <p:txBody>
          <a:bodyPr wrap="square" rtlCol="0">
            <a:spAutoFit/>
          </a:bodyPr>
          <a:lstStyle/>
          <a:p>
            <a:pPr algn="r">
              <a:spcBef>
                <a:spcPts val="400"/>
              </a:spcBef>
              <a:defRPr/>
            </a:pPr>
            <a:r>
              <a:rPr lang="en-US" sz="1400" b="0" dirty="0">
                <a:solidFill>
                  <a:srgbClr val="000000"/>
                </a:solidFill>
                <a:latin typeface="Calibri" panose="020F0502020204030204" pitchFamily="34" charset="0"/>
              </a:rPr>
              <a:t>TRF-budesonide , n</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Placebo, n</a:t>
            </a:r>
          </a:p>
        </p:txBody>
      </p:sp>
      <p:sp>
        <p:nvSpPr>
          <p:cNvPr id="40" name="TextBox 39">
            <a:extLst>
              <a:ext uri="{FF2B5EF4-FFF2-40B4-BE49-F238E27FC236}">
                <a16:creationId xmlns:a16="http://schemas.microsoft.com/office/drawing/2014/main" id="{68D65621-7D2F-FEB8-8220-966CB99BAA20}"/>
              </a:ext>
            </a:extLst>
          </p:cNvPr>
          <p:cNvSpPr txBox="1"/>
          <p:nvPr/>
        </p:nvSpPr>
        <p:spPr bwMode="auto">
          <a:xfrm>
            <a:off x="3092623" y="5124778"/>
            <a:ext cx="1128835"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2.76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(1.62 to 3.93)</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-2.04</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(-3.07 to -0.98)</a:t>
            </a:r>
          </a:p>
        </p:txBody>
      </p:sp>
      <p:sp>
        <p:nvSpPr>
          <p:cNvPr id="41" name="TextBox 40">
            <a:extLst>
              <a:ext uri="{FF2B5EF4-FFF2-40B4-BE49-F238E27FC236}">
                <a16:creationId xmlns:a16="http://schemas.microsoft.com/office/drawing/2014/main" id="{3B9318C3-D406-C393-DD7C-0B40DF5D0699}"/>
              </a:ext>
            </a:extLst>
          </p:cNvPr>
          <p:cNvSpPr txBox="1"/>
          <p:nvPr/>
        </p:nvSpPr>
        <p:spPr bwMode="auto">
          <a:xfrm>
            <a:off x="1127530" y="5124778"/>
            <a:ext cx="1228221" cy="461665"/>
          </a:xfrm>
          <a:prstGeom prst="rect">
            <a:avLst/>
          </a:prstGeom>
          <a:noFill/>
          <a:ln>
            <a:noFill/>
          </a:ln>
        </p:spPr>
        <p:txBody>
          <a:bodyPr wrap="none" rtlCol="0">
            <a:spAutoFit/>
          </a:bodyPr>
          <a:lstStyle/>
          <a:p>
            <a:pPr algn="r">
              <a:spcBef>
                <a:spcPts val="400"/>
              </a:spcBef>
              <a:defRPr/>
            </a:pPr>
            <a:r>
              <a:rPr lang="en-US" sz="1200" b="0" dirty="0">
                <a:solidFill>
                  <a:srgbClr val="000000"/>
                </a:solidFill>
                <a:latin typeface="Calibri" panose="020F0502020204030204" pitchFamily="34" charset="0"/>
              </a:rPr>
              <a:t>TRF-budesonide </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vs placebo</a:t>
            </a:r>
          </a:p>
        </p:txBody>
      </p:sp>
      <p:sp>
        <p:nvSpPr>
          <p:cNvPr id="44" name="TextBox 43">
            <a:extLst>
              <a:ext uri="{FF2B5EF4-FFF2-40B4-BE49-F238E27FC236}">
                <a16:creationId xmlns:a16="http://schemas.microsoft.com/office/drawing/2014/main" id="{37DD4A3D-904E-4AC5-868C-A98AA7D5D003}"/>
              </a:ext>
            </a:extLst>
          </p:cNvPr>
          <p:cNvSpPr txBox="1"/>
          <p:nvPr/>
        </p:nvSpPr>
        <p:spPr bwMode="auto">
          <a:xfrm>
            <a:off x="4113846" y="5124778"/>
            <a:ext cx="1128835"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1.22</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(-0.08 to 2.54)</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-3.28</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(-4.48 to -2.04)</a:t>
            </a:r>
          </a:p>
        </p:txBody>
      </p:sp>
      <p:sp>
        <p:nvSpPr>
          <p:cNvPr id="46" name="TextBox 45">
            <a:extLst>
              <a:ext uri="{FF2B5EF4-FFF2-40B4-BE49-F238E27FC236}">
                <a16:creationId xmlns:a16="http://schemas.microsoft.com/office/drawing/2014/main" id="{D2D752FD-A2AB-E646-12D3-8480410B4CF0}"/>
              </a:ext>
            </a:extLst>
          </p:cNvPr>
          <p:cNvSpPr txBox="1"/>
          <p:nvPr/>
        </p:nvSpPr>
        <p:spPr bwMode="auto">
          <a:xfrm>
            <a:off x="5120730" y="5124778"/>
            <a:ext cx="1128835"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0.66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(-0.80 to 2.15)</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-4.56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(-5.86 to -3.22)</a:t>
            </a:r>
          </a:p>
        </p:txBody>
      </p:sp>
      <p:sp>
        <p:nvSpPr>
          <p:cNvPr id="48" name="TextBox 47">
            <a:extLst>
              <a:ext uri="{FF2B5EF4-FFF2-40B4-BE49-F238E27FC236}">
                <a16:creationId xmlns:a16="http://schemas.microsoft.com/office/drawing/2014/main" id="{B04034F4-5839-C2CD-B4BA-755B1E256775}"/>
              </a:ext>
            </a:extLst>
          </p:cNvPr>
          <p:cNvSpPr txBox="1"/>
          <p:nvPr/>
        </p:nvSpPr>
        <p:spPr bwMode="auto">
          <a:xfrm>
            <a:off x="6120667" y="5124778"/>
            <a:ext cx="1128835"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-1.52</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(-2.96 to 0.03)</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-5.85</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(-7.16 to -4.51)</a:t>
            </a:r>
          </a:p>
        </p:txBody>
      </p:sp>
      <p:sp>
        <p:nvSpPr>
          <p:cNvPr id="50" name="TextBox 49">
            <a:extLst>
              <a:ext uri="{FF2B5EF4-FFF2-40B4-BE49-F238E27FC236}">
                <a16:creationId xmlns:a16="http://schemas.microsoft.com/office/drawing/2014/main" id="{CA57B99D-FEF9-7456-1912-A9E15D428A26}"/>
              </a:ext>
            </a:extLst>
          </p:cNvPr>
          <p:cNvSpPr txBox="1"/>
          <p:nvPr/>
        </p:nvSpPr>
        <p:spPr bwMode="auto">
          <a:xfrm>
            <a:off x="8054401" y="5124778"/>
            <a:ext cx="1207383"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-4.59</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(-6.46 to -2.66)</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-9.50</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(-11.21 to -7.72)</a:t>
            </a:r>
          </a:p>
        </p:txBody>
      </p:sp>
      <p:sp>
        <p:nvSpPr>
          <p:cNvPr id="52" name="TextBox 51">
            <a:extLst>
              <a:ext uri="{FF2B5EF4-FFF2-40B4-BE49-F238E27FC236}">
                <a16:creationId xmlns:a16="http://schemas.microsoft.com/office/drawing/2014/main" id="{07337275-AAB6-6ED1-C62E-0DA51B9FBCA8}"/>
              </a:ext>
            </a:extLst>
          </p:cNvPr>
          <p:cNvSpPr txBox="1"/>
          <p:nvPr/>
        </p:nvSpPr>
        <p:spPr bwMode="auto">
          <a:xfrm>
            <a:off x="9998132" y="5124778"/>
            <a:ext cx="1285929" cy="830997"/>
          </a:xfrm>
          <a:prstGeom prst="rect">
            <a:avLst/>
          </a:prstGeom>
          <a:noFill/>
          <a:ln>
            <a:noFill/>
          </a:ln>
        </p:spPr>
        <p:txBody>
          <a:bodyPr wrap="none" rtlCol="0">
            <a:spAutoFit/>
          </a:bodyPr>
          <a:lstStyle/>
          <a:p>
            <a:pPr algn="ctr">
              <a:spcBef>
                <a:spcPts val="400"/>
              </a:spcBef>
              <a:defRPr/>
            </a:pPr>
            <a:r>
              <a:rPr lang="en-US" sz="1200" b="0" dirty="0">
                <a:solidFill>
                  <a:srgbClr val="000000"/>
                </a:solidFill>
                <a:latin typeface="Calibri" panose="020F0502020204030204" pitchFamily="34" charset="0"/>
              </a:rPr>
              <a:t>-6.11</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(-8.04 to -4.11)</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-12.00</a:t>
            </a:r>
            <a:br>
              <a:rPr lang="en-US" sz="1200" b="0" dirty="0">
                <a:solidFill>
                  <a:srgbClr val="000000"/>
                </a:solidFill>
                <a:latin typeface="Calibri" panose="020F0502020204030204" pitchFamily="34" charset="0"/>
              </a:rPr>
            </a:br>
            <a:r>
              <a:rPr lang="en-US" sz="1200" b="0" dirty="0">
                <a:solidFill>
                  <a:srgbClr val="000000"/>
                </a:solidFill>
                <a:latin typeface="Calibri" panose="020F0502020204030204" pitchFamily="34" charset="0"/>
              </a:rPr>
              <a:t>(-13.76 to -10.15)</a:t>
            </a:r>
          </a:p>
        </p:txBody>
      </p:sp>
      <p:sp>
        <p:nvSpPr>
          <p:cNvPr id="54" name="TextBox 53">
            <a:extLst>
              <a:ext uri="{FF2B5EF4-FFF2-40B4-BE49-F238E27FC236}">
                <a16:creationId xmlns:a16="http://schemas.microsoft.com/office/drawing/2014/main" id="{5BC74C32-C389-5C60-FA51-6F5B3620B244}"/>
              </a:ext>
            </a:extLst>
          </p:cNvPr>
          <p:cNvSpPr txBox="1"/>
          <p:nvPr/>
        </p:nvSpPr>
        <p:spPr bwMode="auto">
          <a:xfrm>
            <a:off x="1323202" y="4922463"/>
            <a:ext cx="4328685" cy="276999"/>
          </a:xfrm>
          <a:prstGeom prst="rect">
            <a:avLst/>
          </a:prstGeom>
          <a:noFill/>
          <a:ln>
            <a:noFill/>
          </a:ln>
        </p:spPr>
        <p:txBody>
          <a:bodyPr wrap="none" rtlCol="0">
            <a:spAutoFit/>
          </a:bodyPr>
          <a:lstStyle/>
          <a:p>
            <a:pPr>
              <a:spcBef>
                <a:spcPct val="50000"/>
              </a:spcBef>
              <a:defRPr/>
            </a:pPr>
            <a:r>
              <a:rPr lang="en-US" sz="1200" dirty="0">
                <a:solidFill>
                  <a:srgbClr val="000000"/>
                </a:solidFill>
                <a:latin typeface="Calibri" panose="020F0502020204030204" pitchFamily="34" charset="0"/>
              </a:rPr>
              <a:t>Mean absolute change (95% CI) from baseline, mL/min/1.73 m</a:t>
            </a:r>
            <a:r>
              <a:rPr lang="en-US" sz="1200" baseline="30000" dirty="0">
                <a:solidFill>
                  <a:srgbClr val="000000"/>
                </a:solidFill>
                <a:latin typeface="Calibri" panose="020F0502020204030204" pitchFamily="34" charset="0"/>
              </a:rPr>
              <a:t>2</a:t>
            </a:r>
          </a:p>
        </p:txBody>
      </p:sp>
      <p:grpSp>
        <p:nvGrpSpPr>
          <p:cNvPr id="56" name="Group 55">
            <a:extLst>
              <a:ext uri="{FF2B5EF4-FFF2-40B4-BE49-F238E27FC236}">
                <a16:creationId xmlns:a16="http://schemas.microsoft.com/office/drawing/2014/main" id="{38EC18AF-E359-3CBF-3BED-B57EDD228CBB}"/>
              </a:ext>
            </a:extLst>
          </p:cNvPr>
          <p:cNvGrpSpPr/>
          <p:nvPr/>
        </p:nvGrpSpPr>
        <p:grpSpPr>
          <a:xfrm>
            <a:off x="2622013" y="3351921"/>
            <a:ext cx="2499223" cy="523220"/>
            <a:chOff x="2546121" y="2536652"/>
            <a:chExt cx="2499223" cy="523220"/>
          </a:xfrm>
        </p:grpSpPr>
        <p:sp>
          <p:nvSpPr>
            <p:cNvPr id="57" name="TextBox 56">
              <a:extLst>
                <a:ext uri="{FF2B5EF4-FFF2-40B4-BE49-F238E27FC236}">
                  <a16:creationId xmlns:a16="http://schemas.microsoft.com/office/drawing/2014/main" id="{A30A44D1-E1A0-DB07-12BC-6FAB5B3B1DB8}"/>
                </a:ext>
              </a:extLst>
            </p:cNvPr>
            <p:cNvSpPr txBox="1"/>
            <p:nvPr/>
          </p:nvSpPr>
          <p:spPr bwMode="auto">
            <a:xfrm>
              <a:off x="2813771" y="2536652"/>
              <a:ext cx="22315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eaLnBrk="1" fontAlgn="auto" latinLnBrk="0" hangingPunct="1">
                <a:lnSpc>
                  <a:spcPct val="100000"/>
                </a:lnSpc>
                <a:spcBef>
                  <a:spcPts val="40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TRF-budesonide 16 mg/day</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br>
              <a:r>
                <a:rPr kumimoji="0" lang="en-US" sz="1400" b="0" i="0" u="none" strike="noStrike" kern="0" cap="none" spc="0" normalizeH="0" baseline="0" noProof="0" dirty="0">
                  <a:ln>
                    <a:noFill/>
                  </a:ln>
                  <a:solidFill>
                    <a:srgbClr val="000000"/>
                  </a:solidFill>
                  <a:effectLst/>
                  <a:uLnTx/>
                  <a:uFillTx/>
                  <a:latin typeface="Calibri" panose="020F0502020204030204" pitchFamily="34" charset="0"/>
                </a:rPr>
                <a:t>Placebo</a:t>
              </a:r>
            </a:p>
          </p:txBody>
        </p:sp>
        <p:cxnSp>
          <p:nvCxnSpPr>
            <p:cNvPr id="58" name="Straight Connector 57">
              <a:extLst>
                <a:ext uri="{FF2B5EF4-FFF2-40B4-BE49-F238E27FC236}">
                  <a16:creationId xmlns:a16="http://schemas.microsoft.com/office/drawing/2014/main" id="{79425B33-24B5-A11D-40E1-560DF5A31F41}"/>
                </a:ext>
              </a:extLst>
            </p:cNvPr>
            <p:cNvCxnSpPr/>
            <p:nvPr/>
          </p:nvCxnSpPr>
          <p:spPr bwMode="auto">
            <a:xfrm>
              <a:off x="2546121" y="2901698"/>
              <a:ext cx="311391" cy="0"/>
            </a:xfrm>
            <a:prstGeom prst="line">
              <a:avLst/>
            </a:prstGeom>
            <a:noFill/>
            <a:ln w="28575" cap="flat" cmpd="sng" algn="ctr">
              <a:solidFill>
                <a:srgbClr val="E1471D"/>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925099A-B2E6-4E47-B251-19C838861FC6}"/>
                </a:ext>
              </a:extLst>
            </p:cNvPr>
            <p:cNvCxnSpPr/>
            <p:nvPr/>
          </p:nvCxnSpPr>
          <p:spPr bwMode="auto">
            <a:xfrm>
              <a:off x="2546122" y="2690047"/>
              <a:ext cx="311391" cy="0"/>
            </a:xfrm>
            <a:prstGeom prst="line">
              <a:avLst/>
            </a:prstGeom>
            <a:noFill/>
            <a:ln w="28575" cap="flat" cmpd="sng" algn="ctr">
              <a:solidFill>
                <a:srgbClr val="0054A0"/>
              </a:solidFill>
              <a:prstDash val="solid"/>
              <a:round/>
              <a:headEnd type="none" w="med" len="med"/>
              <a:tailEnd type="none" w="med" len="med"/>
            </a:ln>
            <a:effectLst/>
          </p:spPr>
        </p:cxnSp>
        <p:sp>
          <p:nvSpPr>
            <p:cNvPr id="60" name="Oval 59">
              <a:extLst>
                <a:ext uri="{FF2B5EF4-FFF2-40B4-BE49-F238E27FC236}">
                  <a16:creationId xmlns:a16="http://schemas.microsoft.com/office/drawing/2014/main" id="{F8B94CBE-3D77-C057-B32B-5F42CA62364B}"/>
                </a:ext>
              </a:extLst>
            </p:cNvPr>
            <p:cNvSpPr/>
            <p:nvPr/>
          </p:nvSpPr>
          <p:spPr bwMode="auto">
            <a:xfrm>
              <a:off x="2655527" y="2647319"/>
              <a:ext cx="84195" cy="84195"/>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1" name="Triangle 130">
              <a:extLst>
                <a:ext uri="{FF2B5EF4-FFF2-40B4-BE49-F238E27FC236}">
                  <a16:creationId xmlns:a16="http://schemas.microsoft.com/office/drawing/2014/main" id="{8E5D160D-89A6-E398-813E-58269E821E23}"/>
                </a:ext>
              </a:extLst>
            </p:cNvPr>
            <p:cNvSpPr/>
            <p:nvPr/>
          </p:nvSpPr>
          <p:spPr bwMode="auto">
            <a:xfrm>
              <a:off x="2647544" y="2850507"/>
              <a:ext cx="102324" cy="88210"/>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grpSp>
        <p:nvGrpSpPr>
          <p:cNvPr id="62" name="Group 61">
            <a:extLst>
              <a:ext uri="{FF2B5EF4-FFF2-40B4-BE49-F238E27FC236}">
                <a16:creationId xmlns:a16="http://schemas.microsoft.com/office/drawing/2014/main" id="{CE9C76B3-6F5C-0CEF-66A0-D61D578DF8E2}"/>
              </a:ext>
            </a:extLst>
          </p:cNvPr>
          <p:cNvGrpSpPr/>
          <p:nvPr/>
        </p:nvGrpSpPr>
        <p:grpSpPr>
          <a:xfrm>
            <a:off x="3601523" y="2189561"/>
            <a:ext cx="118872" cy="146304"/>
            <a:chOff x="4123629" y="1463120"/>
            <a:chExt cx="87303" cy="95276"/>
          </a:xfrm>
        </p:grpSpPr>
        <p:cxnSp>
          <p:nvCxnSpPr>
            <p:cNvPr id="63" name="Straight Connector 62">
              <a:extLst>
                <a:ext uri="{FF2B5EF4-FFF2-40B4-BE49-F238E27FC236}">
                  <a16:creationId xmlns:a16="http://schemas.microsoft.com/office/drawing/2014/main" id="{87025287-B9BD-21CE-8EE9-EC82E9E7146E}"/>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FA5B7C32-B1DE-6629-2113-D066BBE59F1C}"/>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D24E56D6-089C-9D20-7B83-AE00297395E2}"/>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66" name="Oval 65">
            <a:extLst>
              <a:ext uri="{FF2B5EF4-FFF2-40B4-BE49-F238E27FC236}">
                <a16:creationId xmlns:a16="http://schemas.microsoft.com/office/drawing/2014/main" id="{397E9BFA-E39E-8A29-43B1-80AA6752ECE1}"/>
              </a:ext>
            </a:extLst>
          </p:cNvPr>
          <p:cNvSpPr/>
          <p:nvPr/>
        </p:nvSpPr>
        <p:spPr bwMode="auto">
          <a:xfrm>
            <a:off x="3613949" y="2206131"/>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67" name="Group 66">
            <a:extLst>
              <a:ext uri="{FF2B5EF4-FFF2-40B4-BE49-F238E27FC236}">
                <a16:creationId xmlns:a16="http://schemas.microsoft.com/office/drawing/2014/main" id="{C0EF9C2B-D042-2203-25FA-26EA89A687C0}"/>
              </a:ext>
            </a:extLst>
          </p:cNvPr>
          <p:cNvGrpSpPr/>
          <p:nvPr/>
        </p:nvGrpSpPr>
        <p:grpSpPr>
          <a:xfrm>
            <a:off x="3602951" y="2731289"/>
            <a:ext cx="118872" cy="127322"/>
            <a:chOff x="4123629" y="1463120"/>
            <a:chExt cx="87303" cy="95276"/>
          </a:xfrm>
        </p:grpSpPr>
        <p:cxnSp>
          <p:nvCxnSpPr>
            <p:cNvPr id="68" name="Straight Connector 67">
              <a:extLst>
                <a:ext uri="{FF2B5EF4-FFF2-40B4-BE49-F238E27FC236}">
                  <a16:creationId xmlns:a16="http://schemas.microsoft.com/office/drawing/2014/main" id="{0ED46379-BCEF-A745-010B-7DAA63E1CA64}"/>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1599A23C-DDDD-14AE-4A4C-66F9ECA1C21F}"/>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72C45EFA-F74A-A2B6-343A-7E7E68E341CF}"/>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71" name="Triangle 133">
            <a:extLst>
              <a:ext uri="{FF2B5EF4-FFF2-40B4-BE49-F238E27FC236}">
                <a16:creationId xmlns:a16="http://schemas.microsoft.com/office/drawing/2014/main" id="{A067F7E6-1C79-970A-08D7-EE21C1E380FE}"/>
              </a:ext>
            </a:extLst>
          </p:cNvPr>
          <p:cNvSpPr/>
          <p:nvPr/>
        </p:nvSpPr>
        <p:spPr bwMode="auto">
          <a:xfrm>
            <a:off x="3610655" y="2735150"/>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2" name="Group 71">
            <a:extLst>
              <a:ext uri="{FF2B5EF4-FFF2-40B4-BE49-F238E27FC236}">
                <a16:creationId xmlns:a16="http://schemas.microsoft.com/office/drawing/2014/main" id="{14F91875-BFFF-90A2-2E43-C5FEDEDB546E}"/>
              </a:ext>
            </a:extLst>
          </p:cNvPr>
          <p:cNvGrpSpPr/>
          <p:nvPr/>
        </p:nvGrpSpPr>
        <p:grpSpPr>
          <a:xfrm>
            <a:off x="4597779" y="2353365"/>
            <a:ext cx="118872" cy="156974"/>
            <a:chOff x="4123629" y="1463120"/>
            <a:chExt cx="87303" cy="95276"/>
          </a:xfrm>
        </p:grpSpPr>
        <p:cxnSp>
          <p:nvCxnSpPr>
            <p:cNvPr id="73" name="Straight Connector 72">
              <a:extLst>
                <a:ext uri="{FF2B5EF4-FFF2-40B4-BE49-F238E27FC236}">
                  <a16:creationId xmlns:a16="http://schemas.microsoft.com/office/drawing/2014/main" id="{7ACF9154-8B2F-3D9F-B0E6-67382DA9A4BF}"/>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77AC7FB0-B1CC-A4BF-AE74-B5A39CFA68E8}"/>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4A65E4CC-5E15-9701-2E99-5081EFFAE629}"/>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76" name="Oval 75">
            <a:extLst>
              <a:ext uri="{FF2B5EF4-FFF2-40B4-BE49-F238E27FC236}">
                <a16:creationId xmlns:a16="http://schemas.microsoft.com/office/drawing/2014/main" id="{69F3AF21-30B7-0EFF-B1CA-1DCFED03EBA4}"/>
              </a:ext>
            </a:extLst>
          </p:cNvPr>
          <p:cNvSpPr/>
          <p:nvPr/>
        </p:nvSpPr>
        <p:spPr bwMode="auto">
          <a:xfrm>
            <a:off x="4609675" y="2382183"/>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77" name="Group 76">
            <a:extLst>
              <a:ext uri="{FF2B5EF4-FFF2-40B4-BE49-F238E27FC236}">
                <a16:creationId xmlns:a16="http://schemas.microsoft.com/office/drawing/2014/main" id="{7690C6E8-917C-4FEC-4B42-CA0AA6C740F9}"/>
              </a:ext>
            </a:extLst>
          </p:cNvPr>
          <p:cNvGrpSpPr/>
          <p:nvPr/>
        </p:nvGrpSpPr>
        <p:grpSpPr>
          <a:xfrm>
            <a:off x="4599207" y="2853817"/>
            <a:ext cx="118872" cy="133055"/>
            <a:chOff x="4123629" y="1463120"/>
            <a:chExt cx="87303" cy="95276"/>
          </a:xfrm>
        </p:grpSpPr>
        <p:cxnSp>
          <p:nvCxnSpPr>
            <p:cNvPr id="78" name="Straight Connector 77">
              <a:extLst>
                <a:ext uri="{FF2B5EF4-FFF2-40B4-BE49-F238E27FC236}">
                  <a16:creationId xmlns:a16="http://schemas.microsoft.com/office/drawing/2014/main" id="{6B3FE24B-EA2B-3D03-9666-8BD544B2EA11}"/>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C9D1C39-161F-CDBA-EDB8-3779510941FC}"/>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FB50DD11-112C-A4C9-CC51-8DB40B7C0DDE}"/>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81" name="Triangle 143">
            <a:extLst>
              <a:ext uri="{FF2B5EF4-FFF2-40B4-BE49-F238E27FC236}">
                <a16:creationId xmlns:a16="http://schemas.microsoft.com/office/drawing/2014/main" id="{D486F779-0362-111B-F11E-907944239C93}"/>
              </a:ext>
            </a:extLst>
          </p:cNvPr>
          <p:cNvSpPr/>
          <p:nvPr/>
        </p:nvSpPr>
        <p:spPr bwMode="auto">
          <a:xfrm>
            <a:off x="4606911" y="2873553"/>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2" name="Group 81">
            <a:extLst>
              <a:ext uri="{FF2B5EF4-FFF2-40B4-BE49-F238E27FC236}">
                <a16:creationId xmlns:a16="http://schemas.microsoft.com/office/drawing/2014/main" id="{014C7EE2-5C87-66C1-BC1D-A8D560B21103}"/>
              </a:ext>
            </a:extLst>
          </p:cNvPr>
          <p:cNvGrpSpPr/>
          <p:nvPr/>
        </p:nvGrpSpPr>
        <p:grpSpPr>
          <a:xfrm>
            <a:off x="5592552" y="2416804"/>
            <a:ext cx="118872" cy="154157"/>
            <a:chOff x="4123629" y="1463120"/>
            <a:chExt cx="87303" cy="95276"/>
          </a:xfrm>
        </p:grpSpPr>
        <p:cxnSp>
          <p:nvCxnSpPr>
            <p:cNvPr id="83" name="Straight Connector 82">
              <a:extLst>
                <a:ext uri="{FF2B5EF4-FFF2-40B4-BE49-F238E27FC236}">
                  <a16:creationId xmlns:a16="http://schemas.microsoft.com/office/drawing/2014/main" id="{B3F3BCD0-BCB6-59B8-E9AE-38D333EE92BE}"/>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DD5ACBA8-0321-00B4-4C77-CE347341F26B}"/>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C0C31FF-EE07-68F0-CA59-B547DA6D617C}"/>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86" name="Oval 85">
            <a:extLst>
              <a:ext uri="{FF2B5EF4-FFF2-40B4-BE49-F238E27FC236}">
                <a16:creationId xmlns:a16="http://schemas.microsoft.com/office/drawing/2014/main" id="{A7ECD21B-817E-BD05-DB27-F5D836AF18C1}"/>
              </a:ext>
            </a:extLst>
          </p:cNvPr>
          <p:cNvSpPr/>
          <p:nvPr/>
        </p:nvSpPr>
        <p:spPr bwMode="auto">
          <a:xfrm>
            <a:off x="5604448" y="2439274"/>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87" name="Group 86">
            <a:extLst>
              <a:ext uri="{FF2B5EF4-FFF2-40B4-BE49-F238E27FC236}">
                <a16:creationId xmlns:a16="http://schemas.microsoft.com/office/drawing/2014/main" id="{98D378E7-5812-B537-B98C-0CE44CFD6448}"/>
              </a:ext>
            </a:extLst>
          </p:cNvPr>
          <p:cNvGrpSpPr/>
          <p:nvPr/>
        </p:nvGrpSpPr>
        <p:grpSpPr>
          <a:xfrm>
            <a:off x="5592552" y="2987108"/>
            <a:ext cx="118872" cy="148762"/>
            <a:chOff x="4123629" y="1463120"/>
            <a:chExt cx="87303" cy="95276"/>
          </a:xfrm>
        </p:grpSpPr>
        <p:cxnSp>
          <p:nvCxnSpPr>
            <p:cNvPr id="88" name="Straight Connector 87">
              <a:extLst>
                <a:ext uri="{FF2B5EF4-FFF2-40B4-BE49-F238E27FC236}">
                  <a16:creationId xmlns:a16="http://schemas.microsoft.com/office/drawing/2014/main" id="{29556194-C287-4719-FE6D-622FC777BD06}"/>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F5ACFE19-9C32-17E3-876B-9445CCBB2D51}"/>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2AB1F5ED-7D6F-BB3A-36C3-699B6C3C570B}"/>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91" name="Triangle 153">
            <a:extLst>
              <a:ext uri="{FF2B5EF4-FFF2-40B4-BE49-F238E27FC236}">
                <a16:creationId xmlns:a16="http://schemas.microsoft.com/office/drawing/2014/main" id="{639355C3-C64E-9E63-837E-E64768EE7575}"/>
              </a:ext>
            </a:extLst>
          </p:cNvPr>
          <p:cNvSpPr/>
          <p:nvPr/>
        </p:nvSpPr>
        <p:spPr bwMode="auto">
          <a:xfrm>
            <a:off x="5598098" y="3016369"/>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2" name="Group 91">
            <a:extLst>
              <a:ext uri="{FF2B5EF4-FFF2-40B4-BE49-F238E27FC236}">
                <a16:creationId xmlns:a16="http://schemas.microsoft.com/office/drawing/2014/main" id="{01FCC8F8-05CC-43E8-3C7F-481AF74D934E}"/>
              </a:ext>
            </a:extLst>
          </p:cNvPr>
          <p:cNvGrpSpPr/>
          <p:nvPr/>
        </p:nvGrpSpPr>
        <p:grpSpPr>
          <a:xfrm>
            <a:off x="6614618" y="2657096"/>
            <a:ext cx="118872" cy="156826"/>
            <a:chOff x="4123629" y="1463120"/>
            <a:chExt cx="87303" cy="95276"/>
          </a:xfrm>
        </p:grpSpPr>
        <p:cxnSp>
          <p:nvCxnSpPr>
            <p:cNvPr id="93" name="Straight Connector 92">
              <a:extLst>
                <a:ext uri="{FF2B5EF4-FFF2-40B4-BE49-F238E27FC236}">
                  <a16:creationId xmlns:a16="http://schemas.microsoft.com/office/drawing/2014/main" id="{9CA1CBBD-2D0B-2330-15FB-E9397149EC02}"/>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3D787E5-CBDF-8DC9-728B-EA14735C073C}"/>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A35986A1-7792-0D69-6BF9-6D12B38BE8D4}"/>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96" name="Oval 95">
            <a:extLst>
              <a:ext uri="{FF2B5EF4-FFF2-40B4-BE49-F238E27FC236}">
                <a16:creationId xmlns:a16="http://schemas.microsoft.com/office/drawing/2014/main" id="{DAD64C70-45F5-0790-5CF1-02190CDDEFF9}"/>
              </a:ext>
            </a:extLst>
          </p:cNvPr>
          <p:cNvSpPr/>
          <p:nvPr/>
        </p:nvSpPr>
        <p:spPr bwMode="auto">
          <a:xfrm>
            <a:off x="6626514" y="2689090"/>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97" name="Group 96">
            <a:extLst>
              <a:ext uri="{FF2B5EF4-FFF2-40B4-BE49-F238E27FC236}">
                <a16:creationId xmlns:a16="http://schemas.microsoft.com/office/drawing/2014/main" id="{90AB455B-0F4A-696F-9954-26817D63882A}"/>
              </a:ext>
            </a:extLst>
          </p:cNvPr>
          <p:cNvGrpSpPr/>
          <p:nvPr/>
        </p:nvGrpSpPr>
        <p:grpSpPr>
          <a:xfrm>
            <a:off x="6614618" y="3132149"/>
            <a:ext cx="118872" cy="154026"/>
            <a:chOff x="4123629" y="1463120"/>
            <a:chExt cx="87303" cy="95276"/>
          </a:xfrm>
        </p:grpSpPr>
        <p:cxnSp>
          <p:nvCxnSpPr>
            <p:cNvPr id="98" name="Straight Connector 97">
              <a:extLst>
                <a:ext uri="{FF2B5EF4-FFF2-40B4-BE49-F238E27FC236}">
                  <a16:creationId xmlns:a16="http://schemas.microsoft.com/office/drawing/2014/main" id="{0AA0054C-3A44-8CD8-1B35-B2A0E49E420E}"/>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C30D76D-BBCE-7E05-9A8E-DACDC6BEB459}"/>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58BFDDE8-F01A-AE87-CBE4-EEEFDA855135}"/>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101" name="Triangle 163">
            <a:extLst>
              <a:ext uri="{FF2B5EF4-FFF2-40B4-BE49-F238E27FC236}">
                <a16:creationId xmlns:a16="http://schemas.microsoft.com/office/drawing/2014/main" id="{E2633FE8-95DF-8003-526E-A05314176A6F}"/>
              </a:ext>
            </a:extLst>
          </p:cNvPr>
          <p:cNvSpPr/>
          <p:nvPr/>
        </p:nvSpPr>
        <p:spPr bwMode="auto">
          <a:xfrm>
            <a:off x="6620164" y="3155060"/>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2" name="Group 101">
            <a:extLst>
              <a:ext uri="{FF2B5EF4-FFF2-40B4-BE49-F238E27FC236}">
                <a16:creationId xmlns:a16="http://schemas.microsoft.com/office/drawing/2014/main" id="{6D877D1C-901B-8FE2-9492-105DA56124C0}"/>
              </a:ext>
            </a:extLst>
          </p:cNvPr>
          <p:cNvGrpSpPr/>
          <p:nvPr/>
        </p:nvGrpSpPr>
        <p:grpSpPr>
          <a:xfrm>
            <a:off x="8593044" y="2958869"/>
            <a:ext cx="118872" cy="219456"/>
            <a:chOff x="4123629" y="1463120"/>
            <a:chExt cx="87303" cy="95276"/>
          </a:xfrm>
        </p:grpSpPr>
        <p:cxnSp>
          <p:nvCxnSpPr>
            <p:cNvPr id="103" name="Straight Connector 102">
              <a:extLst>
                <a:ext uri="{FF2B5EF4-FFF2-40B4-BE49-F238E27FC236}">
                  <a16:creationId xmlns:a16="http://schemas.microsoft.com/office/drawing/2014/main" id="{78940390-CB05-F272-24CF-E476683C4C30}"/>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B64BE807-60C2-03A6-77E4-8A26A79D3F96}"/>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27560E2B-310D-A712-E4F7-0CFBAD6919F1}"/>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106" name="Oval 105">
            <a:extLst>
              <a:ext uri="{FF2B5EF4-FFF2-40B4-BE49-F238E27FC236}">
                <a16:creationId xmlns:a16="http://schemas.microsoft.com/office/drawing/2014/main" id="{5338AABD-16C7-E277-FCCB-88E194D9F5C6}"/>
              </a:ext>
            </a:extLst>
          </p:cNvPr>
          <p:cNvSpPr/>
          <p:nvPr/>
        </p:nvSpPr>
        <p:spPr bwMode="auto">
          <a:xfrm>
            <a:off x="8606760" y="3032139"/>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07" name="Group 106">
            <a:extLst>
              <a:ext uri="{FF2B5EF4-FFF2-40B4-BE49-F238E27FC236}">
                <a16:creationId xmlns:a16="http://schemas.microsoft.com/office/drawing/2014/main" id="{9E63438E-0BD4-3433-4E39-C5599D373AC0}"/>
              </a:ext>
            </a:extLst>
          </p:cNvPr>
          <p:cNvGrpSpPr/>
          <p:nvPr/>
        </p:nvGrpSpPr>
        <p:grpSpPr>
          <a:xfrm>
            <a:off x="8593044" y="3513298"/>
            <a:ext cx="118872" cy="191847"/>
            <a:chOff x="4123629" y="1463120"/>
            <a:chExt cx="87303" cy="95276"/>
          </a:xfrm>
        </p:grpSpPr>
        <p:cxnSp>
          <p:nvCxnSpPr>
            <p:cNvPr id="108" name="Straight Connector 107">
              <a:extLst>
                <a:ext uri="{FF2B5EF4-FFF2-40B4-BE49-F238E27FC236}">
                  <a16:creationId xmlns:a16="http://schemas.microsoft.com/office/drawing/2014/main" id="{9253C674-556D-7726-310E-83E7B35E2CD3}"/>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28C0D49D-7354-A951-2670-F5101A6C824E}"/>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A53FD1BA-D353-F7A7-E972-2213EC872BDF}"/>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111" name="Triangle 173">
            <a:extLst>
              <a:ext uri="{FF2B5EF4-FFF2-40B4-BE49-F238E27FC236}">
                <a16:creationId xmlns:a16="http://schemas.microsoft.com/office/drawing/2014/main" id="{E5E33C31-9721-A648-91AD-26F0B1ABEEE8}"/>
              </a:ext>
            </a:extLst>
          </p:cNvPr>
          <p:cNvSpPr/>
          <p:nvPr/>
        </p:nvSpPr>
        <p:spPr bwMode="auto">
          <a:xfrm>
            <a:off x="8598590" y="3564784"/>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2" name="Group 111">
            <a:extLst>
              <a:ext uri="{FF2B5EF4-FFF2-40B4-BE49-F238E27FC236}">
                <a16:creationId xmlns:a16="http://schemas.microsoft.com/office/drawing/2014/main" id="{D29AEAF6-D97A-B323-EC93-271FD6B404BD}"/>
              </a:ext>
            </a:extLst>
          </p:cNvPr>
          <p:cNvGrpSpPr/>
          <p:nvPr/>
        </p:nvGrpSpPr>
        <p:grpSpPr>
          <a:xfrm>
            <a:off x="10587344" y="3133919"/>
            <a:ext cx="118872" cy="218000"/>
            <a:chOff x="4123629" y="1463120"/>
            <a:chExt cx="87303" cy="95276"/>
          </a:xfrm>
        </p:grpSpPr>
        <p:cxnSp>
          <p:nvCxnSpPr>
            <p:cNvPr id="113" name="Straight Connector 112">
              <a:extLst>
                <a:ext uri="{FF2B5EF4-FFF2-40B4-BE49-F238E27FC236}">
                  <a16:creationId xmlns:a16="http://schemas.microsoft.com/office/drawing/2014/main" id="{C634BB48-BF67-9D04-60CA-34B21018A12C}"/>
                </a:ext>
              </a:extLst>
            </p:cNvPr>
            <p:cNvCxnSpPr>
              <a:cxnSpLocks/>
            </p:cNvCxnSpPr>
            <p:nvPr/>
          </p:nvCxnSpPr>
          <p:spPr bwMode="auto">
            <a:xfrm>
              <a:off x="4123629" y="1463120"/>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1C06D9FB-2B75-1D03-241B-2E158F8F33B4}"/>
                </a:ext>
              </a:extLst>
            </p:cNvPr>
            <p:cNvCxnSpPr>
              <a:cxnSpLocks/>
            </p:cNvCxnSpPr>
            <p:nvPr/>
          </p:nvCxnSpPr>
          <p:spPr bwMode="auto">
            <a:xfrm>
              <a:off x="4123629" y="1558396"/>
              <a:ext cx="87303" cy="0"/>
            </a:xfrm>
            <a:prstGeom prst="line">
              <a:avLst/>
            </a:prstGeom>
            <a:noFill/>
            <a:ln w="19050" cap="flat" cmpd="sng" algn="ctr">
              <a:solidFill>
                <a:srgbClr val="0054A0"/>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9B981EB9-F548-2D94-AD55-A12FA432515A}"/>
                </a:ext>
              </a:extLst>
            </p:cNvPr>
            <p:cNvCxnSpPr>
              <a:cxnSpLocks/>
            </p:cNvCxnSpPr>
            <p:nvPr/>
          </p:nvCxnSpPr>
          <p:spPr bwMode="auto">
            <a:xfrm>
              <a:off x="4167280" y="1464670"/>
              <a:ext cx="0" cy="91440"/>
            </a:xfrm>
            <a:prstGeom prst="line">
              <a:avLst/>
            </a:prstGeom>
            <a:noFill/>
            <a:ln w="19050" cap="flat" cmpd="sng" algn="ctr">
              <a:solidFill>
                <a:srgbClr val="0054A0"/>
              </a:solidFill>
              <a:prstDash val="solid"/>
              <a:round/>
              <a:headEnd type="none" w="med" len="med"/>
              <a:tailEnd type="none" w="med" len="med"/>
            </a:ln>
            <a:effectLst/>
          </p:spPr>
        </p:cxnSp>
      </p:grpSp>
      <p:sp>
        <p:nvSpPr>
          <p:cNvPr id="116" name="Oval 115">
            <a:extLst>
              <a:ext uri="{FF2B5EF4-FFF2-40B4-BE49-F238E27FC236}">
                <a16:creationId xmlns:a16="http://schemas.microsoft.com/office/drawing/2014/main" id="{5FF85027-DA19-AE53-F88E-89F3718605E5}"/>
              </a:ext>
            </a:extLst>
          </p:cNvPr>
          <p:cNvSpPr/>
          <p:nvPr/>
        </p:nvSpPr>
        <p:spPr bwMode="auto">
          <a:xfrm>
            <a:off x="10599240" y="3184965"/>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nvGrpSpPr>
          <p:cNvPr id="117" name="Group 116">
            <a:extLst>
              <a:ext uri="{FF2B5EF4-FFF2-40B4-BE49-F238E27FC236}">
                <a16:creationId xmlns:a16="http://schemas.microsoft.com/office/drawing/2014/main" id="{1AE63E66-AF9C-4731-0D3C-2263621F3EB5}"/>
              </a:ext>
            </a:extLst>
          </p:cNvPr>
          <p:cNvGrpSpPr/>
          <p:nvPr/>
        </p:nvGrpSpPr>
        <p:grpSpPr>
          <a:xfrm>
            <a:off x="10587344" y="3780422"/>
            <a:ext cx="118872" cy="204364"/>
            <a:chOff x="4123629" y="1463120"/>
            <a:chExt cx="87303" cy="95276"/>
          </a:xfrm>
        </p:grpSpPr>
        <p:cxnSp>
          <p:nvCxnSpPr>
            <p:cNvPr id="118" name="Straight Connector 117">
              <a:extLst>
                <a:ext uri="{FF2B5EF4-FFF2-40B4-BE49-F238E27FC236}">
                  <a16:creationId xmlns:a16="http://schemas.microsoft.com/office/drawing/2014/main" id="{E53F7AB0-9C3F-B6F4-B088-1FBA71C0AB4D}"/>
                </a:ext>
              </a:extLst>
            </p:cNvPr>
            <p:cNvCxnSpPr>
              <a:cxnSpLocks/>
            </p:cNvCxnSpPr>
            <p:nvPr/>
          </p:nvCxnSpPr>
          <p:spPr bwMode="auto">
            <a:xfrm>
              <a:off x="4123629" y="1463120"/>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E9809C88-27E9-7BCB-5171-5D113227B075}"/>
                </a:ext>
              </a:extLst>
            </p:cNvPr>
            <p:cNvCxnSpPr>
              <a:cxnSpLocks/>
            </p:cNvCxnSpPr>
            <p:nvPr/>
          </p:nvCxnSpPr>
          <p:spPr bwMode="auto">
            <a:xfrm>
              <a:off x="4123629" y="1558396"/>
              <a:ext cx="87303" cy="0"/>
            </a:xfrm>
            <a:prstGeom prst="line">
              <a:avLst/>
            </a:prstGeom>
            <a:noFill/>
            <a:ln w="19050" cap="flat" cmpd="sng" algn="ctr">
              <a:solidFill>
                <a:srgbClr val="E1471D"/>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B637C902-3037-2283-0D9E-104DA0201CF3}"/>
                </a:ext>
              </a:extLst>
            </p:cNvPr>
            <p:cNvCxnSpPr>
              <a:cxnSpLocks/>
            </p:cNvCxnSpPr>
            <p:nvPr/>
          </p:nvCxnSpPr>
          <p:spPr bwMode="auto">
            <a:xfrm>
              <a:off x="4167280" y="1464670"/>
              <a:ext cx="0" cy="91440"/>
            </a:xfrm>
            <a:prstGeom prst="line">
              <a:avLst/>
            </a:prstGeom>
            <a:noFill/>
            <a:ln w="19050" cap="flat" cmpd="sng" algn="ctr">
              <a:solidFill>
                <a:srgbClr val="E1471D"/>
              </a:solidFill>
              <a:prstDash val="solid"/>
              <a:round/>
              <a:headEnd type="none" w="med" len="med"/>
              <a:tailEnd type="none" w="med" len="med"/>
            </a:ln>
            <a:effectLst/>
          </p:spPr>
        </p:cxnSp>
      </p:grpSp>
      <p:sp>
        <p:nvSpPr>
          <p:cNvPr id="121" name="Triangle 183">
            <a:extLst>
              <a:ext uri="{FF2B5EF4-FFF2-40B4-BE49-F238E27FC236}">
                <a16:creationId xmlns:a16="http://schemas.microsoft.com/office/drawing/2014/main" id="{6997150A-4143-9B2E-7AC8-44E7423547BC}"/>
              </a:ext>
            </a:extLst>
          </p:cNvPr>
          <p:cNvSpPr/>
          <p:nvPr/>
        </p:nvSpPr>
        <p:spPr bwMode="auto">
          <a:xfrm>
            <a:off x="10592890" y="3825560"/>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2" name="Oval 121">
            <a:extLst>
              <a:ext uri="{FF2B5EF4-FFF2-40B4-BE49-F238E27FC236}">
                <a16:creationId xmlns:a16="http://schemas.microsoft.com/office/drawing/2014/main" id="{DC6FAB7E-7F3C-24AF-79B8-DE735612116B}"/>
              </a:ext>
            </a:extLst>
          </p:cNvPr>
          <p:cNvSpPr/>
          <p:nvPr/>
        </p:nvSpPr>
        <p:spPr bwMode="auto">
          <a:xfrm>
            <a:off x="2634573" y="2507103"/>
            <a:ext cx="91440" cy="91440"/>
          </a:xfrm>
          <a:prstGeom prst="ellipse">
            <a:avLst/>
          </a:prstGeom>
          <a:solidFill>
            <a:srgbClr val="0054A0"/>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3" name="Triangle 185">
            <a:extLst>
              <a:ext uri="{FF2B5EF4-FFF2-40B4-BE49-F238E27FC236}">
                <a16:creationId xmlns:a16="http://schemas.microsoft.com/office/drawing/2014/main" id="{EB5D6175-FB26-FC15-6BC3-668B14ECF313}"/>
              </a:ext>
            </a:extLst>
          </p:cNvPr>
          <p:cNvSpPr/>
          <p:nvPr/>
        </p:nvSpPr>
        <p:spPr bwMode="auto">
          <a:xfrm>
            <a:off x="2623638" y="2502323"/>
            <a:ext cx="107781" cy="91439"/>
          </a:xfrm>
          <a:prstGeom prst="triangle">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24" name="TextBox 123">
            <a:extLst>
              <a:ext uri="{FF2B5EF4-FFF2-40B4-BE49-F238E27FC236}">
                <a16:creationId xmlns:a16="http://schemas.microsoft.com/office/drawing/2014/main" id="{6EF8E63A-9CC6-DF25-2333-2AE117CEDEF1}"/>
              </a:ext>
            </a:extLst>
          </p:cNvPr>
          <p:cNvSpPr txBox="1"/>
          <p:nvPr/>
        </p:nvSpPr>
        <p:spPr bwMode="auto">
          <a:xfrm>
            <a:off x="394852" y="6372448"/>
            <a:ext cx="56653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defRPr/>
            </a:pPr>
            <a:r>
              <a:rPr lang="en-US" sz="1200" b="0" dirty="0">
                <a:solidFill>
                  <a:srgbClr val="455560"/>
                </a:solidFill>
                <a:latin typeface="Calibri" panose="020F0502020204030204" pitchFamily="34" charset="0"/>
              </a:rPr>
              <a:t>Lafayette. Lancet. 2023;402:859.</a:t>
            </a:r>
          </a:p>
        </p:txBody>
      </p:sp>
    </p:spTree>
    <p:extLst>
      <p:ext uri="{BB962C8B-B14F-4D97-AF65-F5344CB8AC3E}">
        <p14:creationId xmlns:p14="http://schemas.microsoft.com/office/powerpoint/2010/main" val="79504287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D3FBC6-C0B9-A764-1E61-DE9C6CE0494D}"/>
              </a:ext>
            </a:extLst>
          </p:cNvPr>
          <p:cNvSpPr>
            <a:spLocks noGrp="1"/>
          </p:cNvSpPr>
          <p:nvPr>
            <p:ph type="title"/>
          </p:nvPr>
        </p:nvSpPr>
        <p:spPr/>
        <p:txBody>
          <a:bodyPr/>
          <a:lstStyle/>
          <a:p>
            <a:r>
              <a:rPr lang="en-US" dirty="0"/>
              <a:t>NefIgArd Safety: Treatment-Related Adverse Events</a:t>
            </a:r>
          </a:p>
        </p:txBody>
      </p:sp>
      <p:sp>
        <p:nvSpPr>
          <p:cNvPr id="3" name="Content Placeholder 2">
            <a:extLst>
              <a:ext uri="{FF2B5EF4-FFF2-40B4-BE49-F238E27FC236}">
                <a16:creationId xmlns:a16="http://schemas.microsoft.com/office/drawing/2014/main" id="{F01D5542-927A-E8DE-62CA-11D8ACAEE18D}"/>
              </a:ext>
            </a:extLst>
          </p:cNvPr>
          <p:cNvSpPr>
            <a:spLocks noGrp="1"/>
          </p:cNvSpPr>
          <p:nvPr>
            <p:ph idx="1"/>
          </p:nvPr>
        </p:nvSpPr>
        <p:spPr/>
        <p:txBody>
          <a:bodyPr/>
          <a:lstStyle/>
          <a:p>
            <a:r>
              <a:rPr lang="en-US" sz="2800" dirty="0"/>
              <a:t>Well tolerated, and safety profile was consistent with what is expected of locally acting oral budesonide</a:t>
            </a:r>
          </a:p>
          <a:p>
            <a:endParaRPr lang="en-US" dirty="0"/>
          </a:p>
        </p:txBody>
      </p:sp>
      <p:sp>
        <p:nvSpPr>
          <p:cNvPr id="4" name="TextBox 3">
            <a:extLst>
              <a:ext uri="{FF2B5EF4-FFF2-40B4-BE49-F238E27FC236}">
                <a16:creationId xmlns:a16="http://schemas.microsoft.com/office/drawing/2014/main" id="{E0AE3280-8078-33C6-50F7-1121165EBF40}"/>
              </a:ext>
            </a:extLst>
          </p:cNvPr>
          <p:cNvSpPr txBox="1"/>
          <p:nvPr/>
        </p:nvSpPr>
        <p:spPr bwMode="auto">
          <a:xfrm>
            <a:off x="394852" y="6372448"/>
            <a:ext cx="56653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Lafayette. Lancet. 2023;402:859.</a:t>
            </a:r>
          </a:p>
        </p:txBody>
      </p:sp>
      <p:graphicFrame>
        <p:nvGraphicFramePr>
          <p:cNvPr id="5" name="Table 6">
            <a:extLst>
              <a:ext uri="{FF2B5EF4-FFF2-40B4-BE49-F238E27FC236}">
                <a16:creationId xmlns:a16="http://schemas.microsoft.com/office/drawing/2014/main" id="{C211EAEA-3CEF-7541-C82A-CBDF1506C928}"/>
              </a:ext>
            </a:extLst>
          </p:cNvPr>
          <p:cNvGraphicFramePr>
            <a:graphicFrameLocks noGrp="1"/>
          </p:cNvGraphicFramePr>
          <p:nvPr>
            <p:extLst>
              <p:ext uri="{D42A27DB-BD31-4B8C-83A1-F6EECF244321}">
                <p14:modId xmlns:p14="http://schemas.microsoft.com/office/powerpoint/2010/main" val="3736023407"/>
              </p:ext>
            </p:extLst>
          </p:nvPr>
        </p:nvGraphicFramePr>
        <p:xfrm>
          <a:off x="717550" y="2451100"/>
          <a:ext cx="10788650" cy="3718560"/>
        </p:xfrm>
        <a:graphic>
          <a:graphicData uri="http://schemas.openxmlformats.org/drawingml/2006/table">
            <a:tbl>
              <a:tblPr firstRow="1" bandRow="1"/>
              <a:tblGrid>
                <a:gridCol w="3294472">
                  <a:extLst>
                    <a:ext uri="{9D8B030D-6E8A-4147-A177-3AD203B41FA5}">
                      <a16:colId xmlns:a16="http://schemas.microsoft.com/office/drawing/2014/main" val="44849959"/>
                    </a:ext>
                  </a:extLst>
                </a:gridCol>
                <a:gridCol w="2061033">
                  <a:extLst>
                    <a:ext uri="{9D8B030D-6E8A-4147-A177-3AD203B41FA5}">
                      <a16:colId xmlns:a16="http://schemas.microsoft.com/office/drawing/2014/main" val="4122411380"/>
                    </a:ext>
                  </a:extLst>
                </a:gridCol>
                <a:gridCol w="1598865">
                  <a:extLst>
                    <a:ext uri="{9D8B030D-6E8A-4147-A177-3AD203B41FA5}">
                      <a16:colId xmlns:a16="http://schemas.microsoft.com/office/drawing/2014/main" val="3726553584"/>
                    </a:ext>
                  </a:extLst>
                </a:gridCol>
                <a:gridCol w="2276599">
                  <a:extLst>
                    <a:ext uri="{9D8B030D-6E8A-4147-A177-3AD203B41FA5}">
                      <a16:colId xmlns:a16="http://schemas.microsoft.com/office/drawing/2014/main" val="208446355"/>
                    </a:ext>
                  </a:extLst>
                </a:gridCol>
                <a:gridCol w="1557681">
                  <a:extLst>
                    <a:ext uri="{9D8B030D-6E8A-4147-A177-3AD203B41FA5}">
                      <a16:colId xmlns:a16="http://schemas.microsoft.com/office/drawing/2014/main" val="951920155"/>
                    </a:ext>
                  </a:extLst>
                </a:gridCol>
              </a:tblGrid>
              <a:tr h="0">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endParaRPr lang="en-US" sz="1600"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600" dirty="0"/>
                        <a:t>9-Mo Treatment Period</a:t>
                      </a:r>
                    </a:p>
                  </a:txBody>
                  <a:tcPr>
                    <a:lnL w="12700" cmpd="sng">
                      <a:noFill/>
                    </a:lnL>
                    <a:lnR w="12700" cmpd="sng">
                      <a:noFill/>
                    </a:lnR>
                    <a:lnT w="12700" cmpd="sng">
                      <a:no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20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r>
                        <a:rPr lang="en-US" sz="1600" dirty="0"/>
                        <a:t>15-Mo Observational Follow-up Period</a:t>
                      </a:r>
                    </a:p>
                  </a:txBody>
                  <a:tcPr>
                    <a:lnL w="12700" cmpd="sng">
                      <a:noFill/>
                    </a:lnL>
                    <a:lnR w="12700" cmpd="sng">
                      <a:noFill/>
                    </a:lnR>
                    <a:lnT w="12700" cmpd="sng">
                      <a:no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20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59669706"/>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b="1" dirty="0">
                          <a:solidFill>
                            <a:schemeClr val="tx1"/>
                          </a:solidFill>
                        </a:rPr>
                        <a:t>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b="1" dirty="0">
                          <a:solidFill>
                            <a:schemeClr val="tx1"/>
                          </a:solidFill>
                        </a:rPr>
                        <a:t>TRF-budesonide </a:t>
                      </a:r>
                      <a:br>
                        <a:rPr lang="en-US" sz="1600" b="1" dirty="0">
                          <a:solidFill>
                            <a:schemeClr val="tx1"/>
                          </a:solidFill>
                        </a:rPr>
                      </a:br>
                      <a:r>
                        <a:rPr lang="en-US" sz="1600" b="1" dirty="0">
                          <a:solidFill>
                            <a:schemeClr val="tx1"/>
                          </a:solidFill>
                        </a:rPr>
                        <a:t>16 mg/day </a:t>
                      </a:r>
                    </a:p>
                    <a:p>
                      <a:pPr algn="ctr"/>
                      <a:r>
                        <a:rPr lang="en-US" sz="1600" b="1" dirty="0">
                          <a:solidFill>
                            <a:schemeClr val="tx1"/>
                          </a:solidFill>
                        </a:rPr>
                        <a:t>(n = 182)</a:t>
                      </a:r>
                    </a:p>
                  </a:txBody>
                  <a:tcPr>
                    <a:lnL w="12700" cmpd="sng">
                      <a:noFill/>
                    </a:lnL>
                    <a:lnR w="12700" cmpd="sng">
                      <a:noFill/>
                    </a:lnR>
                    <a:lnT w="12700" cap="flat" cmpd="sng" algn="ctr">
                      <a:solidFill>
                        <a:srgbClr val="FFFFFF"/>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b="1" dirty="0">
                          <a:solidFill>
                            <a:schemeClr val="tx1"/>
                          </a:solidFill>
                        </a:rPr>
                        <a:t>Placebo</a:t>
                      </a:r>
                    </a:p>
                    <a:p>
                      <a:pPr algn="ctr"/>
                      <a:r>
                        <a:rPr lang="en-US" sz="1600" b="1" dirty="0">
                          <a:solidFill>
                            <a:schemeClr val="tx1"/>
                          </a:solidFill>
                        </a:rPr>
                        <a:t>(n = 182)</a:t>
                      </a:r>
                    </a:p>
                  </a:txBody>
                  <a:tcPr>
                    <a:lnL w="12700" cmpd="sng">
                      <a:noFill/>
                    </a:lnL>
                    <a:lnR w="12700" cmpd="sng">
                      <a:noFill/>
                    </a:lnR>
                    <a:lnT w="12700" cap="flat" cmpd="sng" algn="ctr">
                      <a:solidFill>
                        <a:srgbClr val="FFFFFF"/>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b="1" dirty="0">
                          <a:solidFill>
                            <a:schemeClr val="tx1"/>
                          </a:solidFill>
                        </a:rPr>
                        <a:t>TRF-budesonide </a:t>
                      </a:r>
                      <a:br>
                        <a:rPr lang="en-US" sz="1600" b="1" dirty="0">
                          <a:solidFill>
                            <a:schemeClr val="tx1"/>
                          </a:solidFill>
                        </a:rPr>
                      </a:br>
                      <a:r>
                        <a:rPr lang="en-US" sz="1600" b="1" dirty="0">
                          <a:solidFill>
                            <a:schemeClr val="tx1"/>
                          </a:solidFill>
                        </a:rPr>
                        <a:t>16 mg/day</a:t>
                      </a:r>
                    </a:p>
                    <a:p>
                      <a:pPr algn="ctr"/>
                      <a:r>
                        <a:rPr lang="en-US" sz="1600" b="1" dirty="0">
                          <a:solidFill>
                            <a:schemeClr val="tx1"/>
                          </a:solidFill>
                        </a:rPr>
                        <a:t>(n = 175)</a:t>
                      </a:r>
                    </a:p>
                  </a:txBody>
                  <a:tcPr>
                    <a:lnL w="12700" cmpd="sng">
                      <a:noFill/>
                    </a:lnL>
                    <a:lnR w="12700" cmpd="sng">
                      <a:noFill/>
                    </a:lnR>
                    <a:lnT w="12700" cap="flat" cmpd="sng" algn="ctr">
                      <a:solidFill>
                        <a:srgbClr val="FFFFFF"/>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b="1" dirty="0">
                          <a:solidFill>
                            <a:schemeClr val="tx1"/>
                          </a:solidFill>
                        </a:rPr>
                        <a:t>Placebo</a:t>
                      </a:r>
                    </a:p>
                    <a:p>
                      <a:pPr algn="ctr"/>
                      <a:r>
                        <a:rPr lang="en-US" sz="1600" b="1" dirty="0">
                          <a:solidFill>
                            <a:schemeClr val="tx1"/>
                          </a:solidFill>
                        </a:rPr>
                        <a:t>(n = 174)</a:t>
                      </a:r>
                    </a:p>
                  </a:txBody>
                  <a:tcPr>
                    <a:lnL w="12700" cmpd="sng">
                      <a:noFill/>
                    </a:lnL>
                    <a:lnR w="12700" cmpd="sng">
                      <a:noFill/>
                    </a:lnR>
                    <a:lnT w="12700" cap="flat" cmpd="sng" algn="ctr">
                      <a:solidFill>
                        <a:srgbClr val="FFFFFF"/>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1761458774"/>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dirty="0">
                          <a:solidFill>
                            <a:schemeClr val="bg1"/>
                          </a:solidFill>
                        </a:rPr>
                        <a:t>All TEAEs</a:t>
                      </a:r>
                    </a:p>
                    <a:p>
                      <a:r>
                        <a:rPr lang="en-US" sz="1600" dirty="0">
                          <a:solidFill>
                            <a:schemeClr val="bg1"/>
                          </a:solidFill>
                        </a:rPr>
                        <a:t>  Mild</a:t>
                      </a:r>
                    </a:p>
                    <a:p>
                      <a:r>
                        <a:rPr lang="en-US" sz="1600" dirty="0">
                          <a:solidFill>
                            <a:schemeClr val="bg1"/>
                          </a:solidFill>
                        </a:rPr>
                        <a:t>  Moderate</a:t>
                      </a:r>
                    </a:p>
                    <a:p>
                      <a:r>
                        <a:rPr lang="en-US" sz="1600" dirty="0">
                          <a:solidFill>
                            <a:schemeClr val="bg1"/>
                          </a:solidFill>
                        </a:rPr>
                        <a:t>  Severe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159 (87)</a:t>
                      </a:r>
                    </a:p>
                    <a:p>
                      <a:pPr algn="ctr"/>
                      <a:r>
                        <a:rPr lang="en-US" sz="1600" dirty="0">
                          <a:solidFill>
                            <a:schemeClr val="bg1"/>
                          </a:solidFill>
                        </a:rPr>
                        <a:t>93 (51)</a:t>
                      </a:r>
                    </a:p>
                    <a:p>
                      <a:pPr algn="ctr"/>
                      <a:r>
                        <a:rPr lang="en-US" sz="1600" dirty="0">
                          <a:solidFill>
                            <a:schemeClr val="bg1"/>
                          </a:solidFill>
                        </a:rPr>
                        <a:t>57 (31)</a:t>
                      </a:r>
                    </a:p>
                    <a:p>
                      <a:pPr algn="ctr"/>
                      <a:r>
                        <a:rPr lang="en-US" sz="1600" dirty="0">
                          <a:solidFill>
                            <a:schemeClr val="bg1"/>
                          </a:solidFill>
                        </a:rPr>
                        <a:t>9 (5)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125 (69)</a:t>
                      </a:r>
                    </a:p>
                    <a:p>
                      <a:pPr algn="ctr"/>
                      <a:r>
                        <a:rPr lang="en-US" sz="1600" dirty="0">
                          <a:solidFill>
                            <a:schemeClr val="bg1"/>
                          </a:solidFill>
                        </a:rPr>
                        <a:t>75 (41)</a:t>
                      </a:r>
                    </a:p>
                    <a:p>
                      <a:pPr algn="ctr"/>
                      <a:r>
                        <a:rPr lang="en-US" sz="1600" dirty="0">
                          <a:solidFill>
                            <a:schemeClr val="bg1"/>
                          </a:solidFill>
                        </a:rPr>
                        <a:t>46 (25)</a:t>
                      </a:r>
                    </a:p>
                    <a:p>
                      <a:pPr algn="ctr"/>
                      <a:r>
                        <a:rPr lang="en-US" sz="1600" dirty="0">
                          <a:solidFill>
                            <a:schemeClr val="bg1"/>
                          </a:solidFill>
                        </a:rPr>
                        <a:t>4 (2)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127 (73)</a:t>
                      </a:r>
                    </a:p>
                    <a:p>
                      <a:pPr algn="ctr"/>
                      <a:r>
                        <a:rPr lang="en-US" sz="1600" dirty="0">
                          <a:solidFill>
                            <a:schemeClr val="bg1"/>
                          </a:solidFill>
                        </a:rPr>
                        <a:t>62 (35)</a:t>
                      </a:r>
                    </a:p>
                    <a:p>
                      <a:pPr algn="ctr"/>
                      <a:r>
                        <a:rPr lang="en-US" sz="1600" dirty="0">
                          <a:solidFill>
                            <a:schemeClr val="bg1"/>
                          </a:solidFill>
                        </a:rPr>
                        <a:t>49 (28)</a:t>
                      </a:r>
                    </a:p>
                    <a:p>
                      <a:pPr algn="ctr"/>
                      <a:r>
                        <a:rPr lang="en-US" sz="1600" dirty="0">
                          <a:solidFill>
                            <a:schemeClr val="bg1"/>
                          </a:solidFill>
                        </a:rPr>
                        <a:t>16 (9)</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124 (71)</a:t>
                      </a:r>
                    </a:p>
                    <a:p>
                      <a:pPr algn="ctr"/>
                      <a:r>
                        <a:rPr lang="en-US" sz="1600" dirty="0">
                          <a:solidFill>
                            <a:schemeClr val="bg1"/>
                          </a:solidFill>
                        </a:rPr>
                        <a:t>73 (42)</a:t>
                      </a:r>
                    </a:p>
                    <a:p>
                      <a:pPr algn="ctr"/>
                      <a:r>
                        <a:rPr lang="en-US" sz="1600" dirty="0">
                          <a:solidFill>
                            <a:schemeClr val="bg1"/>
                          </a:solidFill>
                        </a:rPr>
                        <a:t>43 (25)</a:t>
                      </a:r>
                    </a:p>
                    <a:p>
                      <a:pPr algn="ctr"/>
                      <a:r>
                        <a:rPr lang="en-US" sz="1600" dirty="0">
                          <a:solidFill>
                            <a:schemeClr val="bg1"/>
                          </a:solidFill>
                        </a:rPr>
                        <a:t>8 (5)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5947032"/>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dirty="0">
                          <a:solidFill>
                            <a:schemeClr val="bg1"/>
                          </a:solidFill>
                        </a:rPr>
                        <a:t>Any serious TEAE</a:t>
                      </a:r>
                    </a:p>
                    <a:p>
                      <a:r>
                        <a:rPr lang="en-US" sz="1600" dirty="0">
                          <a:solidFill>
                            <a:schemeClr val="bg1"/>
                          </a:solidFill>
                        </a:rPr>
                        <a:t>  Any serious treatment-related TEAE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18 (10)</a:t>
                      </a:r>
                    </a:p>
                    <a:p>
                      <a:pPr algn="ctr"/>
                      <a:r>
                        <a:rPr lang="en-US" sz="1600" dirty="0">
                          <a:solidFill>
                            <a:schemeClr val="bg1"/>
                          </a:solidFill>
                        </a:rPr>
                        <a:t>4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9 (5)</a:t>
                      </a:r>
                    </a:p>
                    <a:p>
                      <a:pPr algn="ctr"/>
                      <a:r>
                        <a:rPr lang="en-US" sz="1600" dirty="0">
                          <a:solidFill>
                            <a:schemeClr val="bg1"/>
                          </a:solidFill>
                        </a:rPr>
                        <a:t>4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14 (8)</a:t>
                      </a:r>
                    </a:p>
                    <a:p>
                      <a:pPr algn="ctr"/>
                      <a:r>
                        <a:rPr lang="en-US" sz="1600" dirty="0">
                          <a:solidFill>
                            <a:schemeClr val="bg1"/>
                          </a:solidFill>
                        </a:rPr>
                        <a:t>0 (0)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14 (8)</a:t>
                      </a:r>
                    </a:p>
                    <a:p>
                      <a:pPr algn="ctr"/>
                      <a:r>
                        <a:rPr lang="en-US" sz="1600" dirty="0">
                          <a:solidFill>
                            <a:schemeClr val="bg1"/>
                          </a:solidFill>
                        </a:rPr>
                        <a:t>1 (1)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086889710"/>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dirty="0">
                          <a:solidFill>
                            <a:schemeClr val="bg1"/>
                          </a:solidFill>
                        </a:rPr>
                        <a:t>Any TEAE leading to death</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 (1)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0 (0)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1 (1)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r>
                        <a:rPr lang="en-US" sz="1600" dirty="0">
                          <a:solidFill>
                            <a:schemeClr val="bg1"/>
                          </a:solidFill>
                        </a:rPr>
                        <a:t>0 (0)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195356434"/>
                  </a:ext>
                </a:extLst>
              </a:tr>
              <a:tr h="12032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r>
                        <a:rPr lang="en-US" sz="1600" dirty="0">
                          <a:solidFill>
                            <a:schemeClr val="bg1"/>
                          </a:solidFill>
                        </a:rPr>
                        <a:t>Any TEAE leading to discontinuation of treatment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600" dirty="0">
                        <a:solidFill>
                          <a:schemeClr val="bg1"/>
                        </a:solidFill>
                      </a:endParaRPr>
                    </a:p>
                    <a:p>
                      <a:pPr algn="ctr"/>
                      <a:r>
                        <a:rPr lang="en-US" sz="1600" dirty="0">
                          <a:solidFill>
                            <a:schemeClr val="bg1"/>
                          </a:solidFill>
                        </a:rPr>
                        <a:t>17 (9)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600" dirty="0">
                        <a:solidFill>
                          <a:schemeClr val="bg1"/>
                        </a:solidFill>
                      </a:endParaRPr>
                    </a:p>
                    <a:p>
                      <a:pPr algn="ctr"/>
                      <a:r>
                        <a:rPr lang="en-US" sz="1600" dirty="0">
                          <a:solidFill>
                            <a:schemeClr val="bg1"/>
                          </a:solidFill>
                        </a:rPr>
                        <a:t>3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600" dirty="0">
                        <a:solidFill>
                          <a:schemeClr val="bg1"/>
                        </a:solidFill>
                      </a:endParaRPr>
                    </a:p>
                    <a:p>
                      <a:pPr algn="ctr"/>
                      <a:r>
                        <a:rPr lang="en-US" sz="1600" dirty="0">
                          <a:solidFill>
                            <a:schemeClr val="bg1"/>
                          </a:solidFill>
                        </a:rPr>
                        <a:t>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endParaRPr lang="en-US" sz="1600" dirty="0">
                        <a:solidFill>
                          <a:schemeClr val="bg1"/>
                        </a:solidFill>
                      </a:endParaRPr>
                    </a:p>
                    <a:p>
                      <a:pPr algn="ctr"/>
                      <a:r>
                        <a:rPr lang="en-US" sz="1600" dirty="0">
                          <a:solidFill>
                            <a:schemeClr val="bg1"/>
                          </a:solidFill>
                        </a:rPr>
                        <a:t>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115745456"/>
                  </a:ext>
                </a:extLst>
              </a:tr>
            </a:tbl>
          </a:graphicData>
        </a:graphic>
      </p:graphicFrame>
    </p:spTree>
    <p:extLst>
      <p:ext uri="{BB962C8B-B14F-4D97-AF65-F5344CB8AC3E}">
        <p14:creationId xmlns:p14="http://schemas.microsoft.com/office/powerpoint/2010/main" val="397500136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27ED8A-A5E1-1A29-54D9-DD25CF1B8160}"/>
              </a:ext>
            </a:extLst>
          </p:cNvPr>
          <p:cNvSpPr>
            <a:spLocks noGrp="1"/>
          </p:cNvSpPr>
          <p:nvPr>
            <p:ph type="title"/>
          </p:nvPr>
        </p:nvSpPr>
        <p:spPr/>
        <p:txBody>
          <a:bodyPr/>
          <a:lstStyle/>
          <a:p>
            <a:r>
              <a:rPr lang="en-US" dirty="0" err="1"/>
              <a:t>NefIgArd</a:t>
            </a:r>
            <a:r>
              <a:rPr lang="en-US" dirty="0"/>
              <a:t> Adverse Events</a:t>
            </a:r>
          </a:p>
        </p:txBody>
      </p:sp>
      <p:graphicFrame>
        <p:nvGraphicFramePr>
          <p:cNvPr id="4" name="Group 3">
            <a:extLst>
              <a:ext uri="{FF2B5EF4-FFF2-40B4-BE49-F238E27FC236}">
                <a16:creationId xmlns:a16="http://schemas.microsoft.com/office/drawing/2014/main" id="{B738A8F5-5BFA-DE4A-23DD-BD1C00F69EC8}"/>
              </a:ext>
            </a:extLst>
          </p:cNvPr>
          <p:cNvGraphicFramePr>
            <a:graphicFrameLocks/>
          </p:cNvGraphicFramePr>
          <p:nvPr>
            <p:extLst>
              <p:ext uri="{D42A27DB-BD31-4B8C-83A1-F6EECF244321}">
                <p14:modId xmlns:p14="http://schemas.microsoft.com/office/powerpoint/2010/main" val="355991108"/>
              </p:ext>
            </p:extLst>
          </p:nvPr>
        </p:nvGraphicFramePr>
        <p:xfrm>
          <a:off x="717550" y="1600200"/>
          <a:ext cx="5127700" cy="3474848"/>
        </p:xfrm>
        <a:graphic>
          <a:graphicData uri="http://schemas.openxmlformats.org/drawingml/2006/table">
            <a:tbl>
              <a:tblPr/>
              <a:tblGrid>
                <a:gridCol w="1942742">
                  <a:extLst>
                    <a:ext uri="{9D8B030D-6E8A-4147-A177-3AD203B41FA5}">
                      <a16:colId xmlns:a16="http://schemas.microsoft.com/office/drawing/2014/main" val="20000"/>
                    </a:ext>
                  </a:extLst>
                </a:gridCol>
                <a:gridCol w="1554945">
                  <a:extLst>
                    <a:ext uri="{9D8B030D-6E8A-4147-A177-3AD203B41FA5}">
                      <a16:colId xmlns:a16="http://schemas.microsoft.com/office/drawing/2014/main" val="20001"/>
                    </a:ext>
                  </a:extLst>
                </a:gridCol>
                <a:gridCol w="1630013">
                  <a:extLst>
                    <a:ext uri="{9D8B030D-6E8A-4147-A177-3AD203B41FA5}">
                      <a16:colId xmlns:a16="http://schemas.microsoft.com/office/drawing/2014/main" val="1864432696"/>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TRF-budesonide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Peripheral edema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 (17)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Hypertension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Muscle spasms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2071407332"/>
                  </a:ext>
                </a:extLst>
              </a:tr>
              <a:tr h="2762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Acne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5454248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104598945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Nasopharyngitis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1453999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Face edema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3213164296"/>
                  </a:ext>
                </a:extLst>
              </a:tr>
            </a:tbl>
          </a:graphicData>
        </a:graphic>
      </p:graphicFrame>
      <p:graphicFrame>
        <p:nvGraphicFramePr>
          <p:cNvPr id="5" name="Group 3">
            <a:extLst>
              <a:ext uri="{FF2B5EF4-FFF2-40B4-BE49-F238E27FC236}">
                <a16:creationId xmlns:a16="http://schemas.microsoft.com/office/drawing/2014/main" id="{86685BA7-7622-0512-379F-3EC782F74C89}"/>
              </a:ext>
            </a:extLst>
          </p:cNvPr>
          <p:cNvGraphicFramePr>
            <a:graphicFrameLocks/>
          </p:cNvGraphicFramePr>
          <p:nvPr>
            <p:extLst>
              <p:ext uri="{D42A27DB-BD31-4B8C-83A1-F6EECF244321}">
                <p14:modId xmlns:p14="http://schemas.microsoft.com/office/powerpoint/2010/main" val="3322507406"/>
              </p:ext>
            </p:extLst>
          </p:nvPr>
        </p:nvGraphicFramePr>
        <p:xfrm>
          <a:off x="6378498" y="1600200"/>
          <a:ext cx="5127701" cy="3474848"/>
        </p:xfrm>
        <a:graphic>
          <a:graphicData uri="http://schemas.openxmlformats.org/drawingml/2006/table">
            <a:tbl>
              <a:tblPr/>
              <a:tblGrid>
                <a:gridCol w="1942742">
                  <a:extLst>
                    <a:ext uri="{9D8B030D-6E8A-4147-A177-3AD203B41FA5}">
                      <a16:colId xmlns:a16="http://schemas.microsoft.com/office/drawing/2014/main" val="20000"/>
                    </a:ext>
                  </a:extLst>
                </a:gridCol>
                <a:gridCol w="1554946">
                  <a:extLst>
                    <a:ext uri="{9D8B030D-6E8A-4147-A177-3AD203B41FA5}">
                      <a16:colId xmlns:a16="http://schemas.microsoft.com/office/drawing/2014/main" val="20001"/>
                    </a:ext>
                  </a:extLst>
                </a:gridCol>
                <a:gridCol w="1630013">
                  <a:extLst>
                    <a:ext uri="{9D8B030D-6E8A-4147-A177-3AD203B41FA5}">
                      <a16:colId xmlns:a16="http://schemas.microsoft.com/office/drawing/2014/main" val="1864432696"/>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TRF-budesonide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Dyspepsia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Arthralgia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URTI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2071407332"/>
                  </a:ext>
                </a:extLst>
              </a:tr>
              <a:tr h="2762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Insomnia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5454248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104598945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Rash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1453999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Increase in weight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1034629597"/>
                  </a:ext>
                </a:extLst>
              </a:tr>
            </a:tbl>
          </a:graphicData>
        </a:graphic>
      </p:graphicFrame>
      <p:sp>
        <p:nvSpPr>
          <p:cNvPr id="6" name="Text Box 15">
            <a:extLst>
              <a:ext uri="{FF2B5EF4-FFF2-40B4-BE49-F238E27FC236}">
                <a16:creationId xmlns:a16="http://schemas.microsoft.com/office/drawing/2014/main" id="{031E4E84-B078-5252-5DD2-00000209582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Lafayette. Lancet. 2023;402:859.</a:t>
            </a:r>
          </a:p>
        </p:txBody>
      </p:sp>
    </p:spTree>
    <p:extLst>
      <p:ext uri="{BB962C8B-B14F-4D97-AF65-F5344CB8AC3E}">
        <p14:creationId xmlns:p14="http://schemas.microsoft.com/office/powerpoint/2010/main" val="20100762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FBB3629-A4B0-5571-B3E9-45E3D860E653}"/>
              </a:ext>
            </a:extLst>
          </p:cNvPr>
          <p:cNvSpPr>
            <a:spLocks noGrp="1"/>
          </p:cNvSpPr>
          <p:nvPr>
            <p:ph type="title"/>
          </p:nvPr>
        </p:nvSpPr>
        <p:spPr/>
        <p:txBody>
          <a:bodyPr/>
          <a:lstStyle/>
          <a:p>
            <a:r>
              <a:rPr lang="en-US" dirty="0"/>
              <a:t>Therapeutic Mechanisms: Reno-Protective Agents  </a:t>
            </a:r>
          </a:p>
        </p:txBody>
      </p:sp>
      <p:sp>
        <p:nvSpPr>
          <p:cNvPr id="6" name="TextBox 5">
            <a:extLst>
              <a:ext uri="{FF2B5EF4-FFF2-40B4-BE49-F238E27FC236}">
                <a16:creationId xmlns:a16="http://schemas.microsoft.com/office/drawing/2014/main" id="{0BAF8619-9660-34C6-1FA8-A8C96D975625}"/>
              </a:ext>
            </a:extLst>
          </p:cNvPr>
          <p:cNvSpPr txBox="1"/>
          <p:nvPr/>
        </p:nvSpPr>
        <p:spPr bwMode="auto">
          <a:xfrm>
            <a:off x="432550" y="6378316"/>
            <a:ext cx="61007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grpSp>
        <p:nvGrpSpPr>
          <p:cNvPr id="16" name="Group 15">
            <a:extLst>
              <a:ext uri="{FF2B5EF4-FFF2-40B4-BE49-F238E27FC236}">
                <a16:creationId xmlns:a16="http://schemas.microsoft.com/office/drawing/2014/main" id="{728D2D60-30B7-C63D-5785-9750FF825F15}"/>
              </a:ext>
            </a:extLst>
          </p:cNvPr>
          <p:cNvGrpSpPr/>
          <p:nvPr/>
        </p:nvGrpSpPr>
        <p:grpSpPr>
          <a:xfrm>
            <a:off x="3226740" y="2653798"/>
            <a:ext cx="3638464" cy="2619459"/>
            <a:chOff x="-482700" y="1712994"/>
            <a:chExt cx="3638464" cy="2619459"/>
          </a:xfrm>
        </p:grpSpPr>
        <p:sp>
          <p:nvSpPr>
            <p:cNvPr id="17" name="Freeform: Shape 16">
              <a:extLst>
                <a:ext uri="{FF2B5EF4-FFF2-40B4-BE49-F238E27FC236}">
                  <a16:creationId xmlns:a16="http://schemas.microsoft.com/office/drawing/2014/main" id="{B2A3F617-B4FC-A0E0-ACDB-755FFC0DF410}"/>
                </a:ext>
              </a:extLst>
            </p:cNvPr>
            <p:cNvSpPr/>
            <p:nvPr/>
          </p:nvSpPr>
          <p:spPr bwMode="auto">
            <a:xfrm>
              <a:off x="-469687" y="2862546"/>
              <a:ext cx="3614463" cy="1469907"/>
            </a:xfrm>
            <a:custGeom>
              <a:avLst/>
              <a:gdLst>
                <a:gd name="connsiteX0" fmla="*/ 273720 w 4130675"/>
                <a:gd name="connsiteY0" fmla="*/ 465144 h 1594330"/>
                <a:gd name="connsiteX1" fmla="*/ 391907 w 4130675"/>
                <a:gd name="connsiteY1" fmla="*/ 477585 h 1594330"/>
                <a:gd name="connsiteX2" fmla="*/ 460332 w 4130675"/>
                <a:gd name="connsiteY2" fmla="*/ 533569 h 1594330"/>
                <a:gd name="connsiteX3" fmla="*/ 503875 w 4130675"/>
                <a:gd name="connsiteY3" fmla="*/ 726401 h 1594330"/>
                <a:gd name="connsiteX4" fmla="*/ 485213 w 4130675"/>
                <a:gd name="connsiteY4" fmla="*/ 1024981 h 1594330"/>
                <a:gd name="connsiteX5" fmla="*/ 522536 w 4130675"/>
                <a:gd name="connsiteY5" fmla="*/ 1311120 h 1594330"/>
                <a:gd name="connsiteX6" fmla="*/ 653164 w 4130675"/>
                <a:gd name="connsiteY6" fmla="*/ 1472850 h 1594330"/>
                <a:gd name="connsiteX7" fmla="*/ 889540 w 4130675"/>
                <a:gd name="connsiteY7" fmla="*/ 1522614 h 1594330"/>
                <a:gd name="connsiteX8" fmla="*/ 1113475 w 4130675"/>
                <a:gd name="connsiteY8" fmla="*/ 1454189 h 1594330"/>
                <a:gd name="connsiteX9" fmla="*/ 1213001 w 4130675"/>
                <a:gd name="connsiteY9" fmla="*/ 1242695 h 1594330"/>
                <a:gd name="connsiteX10" fmla="*/ 1219222 w 4130675"/>
                <a:gd name="connsiteY10" fmla="*/ 1006320 h 1594330"/>
                <a:gd name="connsiteX11" fmla="*/ 1250324 w 4130675"/>
                <a:gd name="connsiteY11" fmla="*/ 788606 h 1594330"/>
                <a:gd name="connsiteX12" fmla="*/ 1412054 w 4130675"/>
                <a:gd name="connsiteY12" fmla="*/ 713961 h 1594330"/>
                <a:gd name="connsiteX13" fmla="*/ 1766617 w 4130675"/>
                <a:gd name="connsiteY13" fmla="*/ 813487 h 1594330"/>
                <a:gd name="connsiteX14" fmla="*/ 2164724 w 4130675"/>
                <a:gd name="connsiteY14" fmla="*/ 807267 h 1594330"/>
                <a:gd name="connsiteX15" fmla="*/ 2363777 w 4130675"/>
                <a:gd name="connsiteY15" fmla="*/ 751283 h 1594330"/>
                <a:gd name="connsiteX16" fmla="*/ 2537948 w 4130675"/>
                <a:gd name="connsiteY16" fmla="*/ 738842 h 1594330"/>
                <a:gd name="connsiteX17" fmla="*/ 2631254 w 4130675"/>
                <a:gd name="connsiteY17" fmla="*/ 863250 h 1594330"/>
                <a:gd name="connsiteX18" fmla="*/ 2637475 w 4130675"/>
                <a:gd name="connsiteY18" fmla="*/ 1124508 h 1594330"/>
                <a:gd name="connsiteX19" fmla="*/ 2687238 w 4130675"/>
                <a:gd name="connsiteY19" fmla="*/ 1348442 h 1594330"/>
                <a:gd name="connsiteX20" fmla="*/ 2880071 w 4130675"/>
                <a:gd name="connsiteY20" fmla="*/ 1516393 h 1594330"/>
                <a:gd name="connsiteX21" fmla="*/ 3159989 w 4130675"/>
                <a:gd name="connsiteY21" fmla="*/ 1510173 h 1594330"/>
                <a:gd name="connsiteX22" fmla="*/ 3309279 w 4130675"/>
                <a:gd name="connsiteY22" fmla="*/ 1292459 h 1594330"/>
                <a:gd name="connsiteX23" fmla="*/ 3321720 w 4130675"/>
                <a:gd name="connsiteY23" fmla="*/ 993879 h 1594330"/>
                <a:gd name="connsiteX24" fmla="*/ 3327940 w 4130675"/>
                <a:gd name="connsiteY24" fmla="*/ 838369 h 1594330"/>
                <a:gd name="connsiteX25" fmla="*/ 3415026 w 4130675"/>
                <a:gd name="connsiteY25" fmla="*/ 745063 h 1594330"/>
                <a:gd name="connsiteX26" fmla="*/ 3551875 w 4130675"/>
                <a:gd name="connsiteY26" fmla="*/ 769944 h 1594330"/>
                <a:gd name="connsiteX27" fmla="*/ 3626520 w 4130675"/>
                <a:gd name="connsiteY27" fmla="*/ 875691 h 1594330"/>
                <a:gd name="connsiteX28" fmla="*/ 3607858 w 4130675"/>
                <a:gd name="connsiteY28" fmla="*/ 1143169 h 1594330"/>
                <a:gd name="connsiteX29" fmla="*/ 3632740 w 4130675"/>
                <a:gd name="connsiteY29" fmla="*/ 1348442 h 1594330"/>
                <a:gd name="connsiteX30" fmla="*/ 3869115 w 4130675"/>
                <a:gd name="connsiteY30" fmla="*/ 1528834 h 1594330"/>
                <a:gd name="connsiteX31" fmla="*/ 3850454 w 4130675"/>
                <a:gd name="connsiteY31" fmla="*/ 147904 h 1594330"/>
                <a:gd name="connsiteX32" fmla="*/ 267499 w 4130675"/>
                <a:gd name="connsiteY32" fmla="*/ 73259 h 1594330"/>
                <a:gd name="connsiteX33" fmla="*/ 273720 w 4130675"/>
                <a:gd name="connsiteY33" fmla="*/ 465144 h 1594330"/>
                <a:gd name="connsiteX0" fmla="*/ 10552 w 3867507"/>
                <a:gd name="connsiteY0" fmla="*/ 454710 h 1583896"/>
                <a:gd name="connsiteX1" fmla="*/ 128739 w 3867507"/>
                <a:gd name="connsiteY1" fmla="*/ 467151 h 1583896"/>
                <a:gd name="connsiteX2" fmla="*/ 197164 w 3867507"/>
                <a:gd name="connsiteY2" fmla="*/ 523135 h 1583896"/>
                <a:gd name="connsiteX3" fmla="*/ 240707 w 3867507"/>
                <a:gd name="connsiteY3" fmla="*/ 715967 h 1583896"/>
                <a:gd name="connsiteX4" fmla="*/ 222045 w 3867507"/>
                <a:gd name="connsiteY4" fmla="*/ 1014547 h 1583896"/>
                <a:gd name="connsiteX5" fmla="*/ 259368 w 3867507"/>
                <a:gd name="connsiteY5" fmla="*/ 1300686 h 1583896"/>
                <a:gd name="connsiteX6" fmla="*/ 389996 w 3867507"/>
                <a:gd name="connsiteY6" fmla="*/ 1462416 h 1583896"/>
                <a:gd name="connsiteX7" fmla="*/ 626372 w 3867507"/>
                <a:gd name="connsiteY7" fmla="*/ 1512180 h 1583896"/>
                <a:gd name="connsiteX8" fmla="*/ 850307 w 3867507"/>
                <a:gd name="connsiteY8" fmla="*/ 1443755 h 1583896"/>
                <a:gd name="connsiteX9" fmla="*/ 949833 w 3867507"/>
                <a:gd name="connsiteY9" fmla="*/ 1232261 h 1583896"/>
                <a:gd name="connsiteX10" fmla="*/ 956054 w 3867507"/>
                <a:gd name="connsiteY10" fmla="*/ 995886 h 1583896"/>
                <a:gd name="connsiteX11" fmla="*/ 987156 w 3867507"/>
                <a:gd name="connsiteY11" fmla="*/ 778172 h 1583896"/>
                <a:gd name="connsiteX12" fmla="*/ 1148886 w 3867507"/>
                <a:gd name="connsiteY12" fmla="*/ 703527 h 1583896"/>
                <a:gd name="connsiteX13" fmla="*/ 1503449 w 3867507"/>
                <a:gd name="connsiteY13" fmla="*/ 803053 h 1583896"/>
                <a:gd name="connsiteX14" fmla="*/ 1901556 w 3867507"/>
                <a:gd name="connsiteY14" fmla="*/ 796833 h 1583896"/>
                <a:gd name="connsiteX15" fmla="*/ 2100609 w 3867507"/>
                <a:gd name="connsiteY15" fmla="*/ 740849 h 1583896"/>
                <a:gd name="connsiteX16" fmla="*/ 2274780 w 3867507"/>
                <a:gd name="connsiteY16" fmla="*/ 728408 h 1583896"/>
                <a:gd name="connsiteX17" fmla="*/ 2368086 w 3867507"/>
                <a:gd name="connsiteY17" fmla="*/ 852816 h 1583896"/>
                <a:gd name="connsiteX18" fmla="*/ 2374307 w 3867507"/>
                <a:gd name="connsiteY18" fmla="*/ 1114074 h 1583896"/>
                <a:gd name="connsiteX19" fmla="*/ 2424070 w 3867507"/>
                <a:gd name="connsiteY19" fmla="*/ 1338008 h 1583896"/>
                <a:gd name="connsiteX20" fmla="*/ 2616903 w 3867507"/>
                <a:gd name="connsiteY20" fmla="*/ 1505959 h 1583896"/>
                <a:gd name="connsiteX21" fmla="*/ 2896821 w 3867507"/>
                <a:gd name="connsiteY21" fmla="*/ 1499739 h 1583896"/>
                <a:gd name="connsiteX22" fmla="*/ 3046111 w 3867507"/>
                <a:gd name="connsiteY22" fmla="*/ 1282025 h 1583896"/>
                <a:gd name="connsiteX23" fmla="*/ 3058552 w 3867507"/>
                <a:gd name="connsiteY23" fmla="*/ 983445 h 1583896"/>
                <a:gd name="connsiteX24" fmla="*/ 3064772 w 3867507"/>
                <a:gd name="connsiteY24" fmla="*/ 827935 h 1583896"/>
                <a:gd name="connsiteX25" fmla="*/ 3151858 w 3867507"/>
                <a:gd name="connsiteY25" fmla="*/ 734629 h 1583896"/>
                <a:gd name="connsiteX26" fmla="*/ 3288707 w 3867507"/>
                <a:gd name="connsiteY26" fmla="*/ 759510 h 1583896"/>
                <a:gd name="connsiteX27" fmla="*/ 3363352 w 3867507"/>
                <a:gd name="connsiteY27" fmla="*/ 865257 h 1583896"/>
                <a:gd name="connsiteX28" fmla="*/ 3344690 w 3867507"/>
                <a:gd name="connsiteY28" fmla="*/ 1132735 h 1583896"/>
                <a:gd name="connsiteX29" fmla="*/ 3369572 w 3867507"/>
                <a:gd name="connsiteY29" fmla="*/ 1338008 h 1583896"/>
                <a:gd name="connsiteX30" fmla="*/ 3605947 w 3867507"/>
                <a:gd name="connsiteY30" fmla="*/ 1518400 h 1583896"/>
                <a:gd name="connsiteX31" fmla="*/ 3587286 w 3867507"/>
                <a:gd name="connsiteY31" fmla="*/ 137470 h 1583896"/>
                <a:gd name="connsiteX32" fmla="*/ 4331 w 3867507"/>
                <a:gd name="connsiteY32" fmla="*/ 62825 h 1583896"/>
                <a:gd name="connsiteX33" fmla="*/ 10552 w 3867507"/>
                <a:gd name="connsiteY33" fmla="*/ 454710 h 1583896"/>
                <a:gd name="connsiteX0" fmla="*/ 10552 w 3622092"/>
                <a:gd name="connsiteY0" fmla="*/ 454710 h 1583896"/>
                <a:gd name="connsiteX1" fmla="*/ 128739 w 3622092"/>
                <a:gd name="connsiteY1" fmla="*/ 467151 h 1583896"/>
                <a:gd name="connsiteX2" fmla="*/ 197164 w 3622092"/>
                <a:gd name="connsiteY2" fmla="*/ 523135 h 1583896"/>
                <a:gd name="connsiteX3" fmla="*/ 240707 w 3622092"/>
                <a:gd name="connsiteY3" fmla="*/ 715967 h 1583896"/>
                <a:gd name="connsiteX4" fmla="*/ 222045 w 3622092"/>
                <a:gd name="connsiteY4" fmla="*/ 1014547 h 1583896"/>
                <a:gd name="connsiteX5" fmla="*/ 259368 w 3622092"/>
                <a:gd name="connsiteY5" fmla="*/ 1300686 h 1583896"/>
                <a:gd name="connsiteX6" fmla="*/ 389996 w 3622092"/>
                <a:gd name="connsiteY6" fmla="*/ 1462416 h 1583896"/>
                <a:gd name="connsiteX7" fmla="*/ 626372 w 3622092"/>
                <a:gd name="connsiteY7" fmla="*/ 1512180 h 1583896"/>
                <a:gd name="connsiteX8" fmla="*/ 850307 w 3622092"/>
                <a:gd name="connsiteY8" fmla="*/ 1443755 h 1583896"/>
                <a:gd name="connsiteX9" fmla="*/ 949833 w 3622092"/>
                <a:gd name="connsiteY9" fmla="*/ 1232261 h 1583896"/>
                <a:gd name="connsiteX10" fmla="*/ 956054 w 3622092"/>
                <a:gd name="connsiteY10" fmla="*/ 995886 h 1583896"/>
                <a:gd name="connsiteX11" fmla="*/ 987156 w 3622092"/>
                <a:gd name="connsiteY11" fmla="*/ 778172 h 1583896"/>
                <a:gd name="connsiteX12" fmla="*/ 1148886 w 3622092"/>
                <a:gd name="connsiteY12" fmla="*/ 703527 h 1583896"/>
                <a:gd name="connsiteX13" fmla="*/ 1503449 w 3622092"/>
                <a:gd name="connsiteY13" fmla="*/ 803053 h 1583896"/>
                <a:gd name="connsiteX14" fmla="*/ 1901556 w 3622092"/>
                <a:gd name="connsiteY14" fmla="*/ 796833 h 1583896"/>
                <a:gd name="connsiteX15" fmla="*/ 2100609 w 3622092"/>
                <a:gd name="connsiteY15" fmla="*/ 740849 h 1583896"/>
                <a:gd name="connsiteX16" fmla="*/ 2274780 w 3622092"/>
                <a:gd name="connsiteY16" fmla="*/ 728408 h 1583896"/>
                <a:gd name="connsiteX17" fmla="*/ 2368086 w 3622092"/>
                <a:gd name="connsiteY17" fmla="*/ 852816 h 1583896"/>
                <a:gd name="connsiteX18" fmla="*/ 2374307 w 3622092"/>
                <a:gd name="connsiteY18" fmla="*/ 1114074 h 1583896"/>
                <a:gd name="connsiteX19" fmla="*/ 2424070 w 3622092"/>
                <a:gd name="connsiteY19" fmla="*/ 1338008 h 1583896"/>
                <a:gd name="connsiteX20" fmla="*/ 2616903 w 3622092"/>
                <a:gd name="connsiteY20" fmla="*/ 1505959 h 1583896"/>
                <a:gd name="connsiteX21" fmla="*/ 2896821 w 3622092"/>
                <a:gd name="connsiteY21" fmla="*/ 1499739 h 1583896"/>
                <a:gd name="connsiteX22" fmla="*/ 3046111 w 3622092"/>
                <a:gd name="connsiteY22" fmla="*/ 1282025 h 1583896"/>
                <a:gd name="connsiteX23" fmla="*/ 3058552 w 3622092"/>
                <a:gd name="connsiteY23" fmla="*/ 983445 h 1583896"/>
                <a:gd name="connsiteX24" fmla="*/ 3064772 w 3622092"/>
                <a:gd name="connsiteY24" fmla="*/ 827935 h 1583896"/>
                <a:gd name="connsiteX25" fmla="*/ 3151858 w 3622092"/>
                <a:gd name="connsiteY25" fmla="*/ 734629 h 1583896"/>
                <a:gd name="connsiteX26" fmla="*/ 3288707 w 3622092"/>
                <a:gd name="connsiteY26" fmla="*/ 759510 h 1583896"/>
                <a:gd name="connsiteX27" fmla="*/ 3363352 w 3622092"/>
                <a:gd name="connsiteY27" fmla="*/ 865257 h 1583896"/>
                <a:gd name="connsiteX28" fmla="*/ 3344690 w 3622092"/>
                <a:gd name="connsiteY28" fmla="*/ 1132735 h 1583896"/>
                <a:gd name="connsiteX29" fmla="*/ 3369572 w 3622092"/>
                <a:gd name="connsiteY29" fmla="*/ 1338008 h 1583896"/>
                <a:gd name="connsiteX30" fmla="*/ 3605947 w 3622092"/>
                <a:gd name="connsiteY30" fmla="*/ 1518400 h 1583896"/>
                <a:gd name="connsiteX31" fmla="*/ 3587286 w 3622092"/>
                <a:gd name="connsiteY31" fmla="*/ 137470 h 1583896"/>
                <a:gd name="connsiteX32" fmla="*/ 4331 w 3622092"/>
                <a:gd name="connsiteY32" fmla="*/ 62825 h 1583896"/>
                <a:gd name="connsiteX33" fmla="*/ 10552 w 3622092"/>
                <a:gd name="connsiteY33" fmla="*/ 454710 h 1583896"/>
                <a:gd name="connsiteX0" fmla="*/ 10552 w 3622092"/>
                <a:gd name="connsiteY0" fmla="*/ 397658 h 1526844"/>
                <a:gd name="connsiteX1" fmla="*/ 128739 w 3622092"/>
                <a:gd name="connsiteY1" fmla="*/ 410099 h 1526844"/>
                <a:gd name="connsiteX2" fmla="*/ 197164 w 3622092"/>
                <a:gd name="connsiteY2" fmla="*/ 466083 h 1526844"/>
                <a:gd name="connsiteX3" fmla="*/ 240707 w 3622092"/>
                <a:gd name="connsiteY3" fmla="*/ 658915 h 1526844"/>
                <a:gd name="connsiteX4" fmla="*/ 222045 w 3622092"/>
                <a:gd name="connsiteY4" fmla="*/ 957495 h 1526844"/>
                <a:gd name="connsiteX5" fmla="*/ 259368 w 3622092"/>
                <a:gd name="connsiteY5" fmla="*/ 1243634 h 1526844"/>
                <a:gd name="connsiteX6" fmla="*/ 389996 w 3622092"/>
                <a:gd name="connsiteY6" fmla="*/ 1405364 h 1526844"/>
                <a:gd name="connsiteX7" fmla="*/ 626372 w 3622092"/>
                <a:gd name="connsiteY7" fmla="*/ 1455128 h 1526844"/>
                <a:gd name="connsiteX8" fmla="*/ 850307 w 3622092"/>
                <a:gd name="connsiteY8" fmla="*/ 1386703 h 1526844"/>
                <a:gd name="connsiteX9" fmla="*/ 949833 w 3622092"/>
                <a:gd name="connsiteY9" fmla="*/ 1175209 h 1526844"/>
                <a:gd name="connsiteX10" fmla="*/ 956054 w 3622092"/>
                <a:gd name="connsiteY10" fmla="*/ 938834 h 1526844"/>
                <a:gd name="connsiteX11" fmla="*/ 987156 w 3622092"/>
                <a:gd name="connsiteY11" fmla="*/ 721120 h 1526844"/>
                <a:gd name="connsiteX12" fmla="*/ 1148886 w 3622092"/>
                <a:gd name="connsiteY12" fmla="*/ 646475 h 1526844"/>
                <a:gd name="connsiteX13" fmla="*/ 1503449 w 3622092"/>
                <a:gd name="connsiteY13" fmla="*/ 746001 h 1526844"/>
                <a:gd name="connsiteX14" fmla="*/ 1901556 w 3622092"/>
                <a:gd name="connsiteY14" fmla="*/ 739781 h 1526844"/>
                <a:gd name="connsiteX15" fmla="*/ 2100609 w 3622092"/>
                <a:gd name="connsiteY15" fmla="*/ 683797 h 1526844"/>
                <a:gd name="connsiteX16" fmla="*/ 2274780 w 3622092"/>
                <a:gd name="connsiteY16" fmla="*/ 671356 h 1526844"/>
                <a:gd name="connsiteX17" fmla="*/ 2368086 w 3622092"/>
                <a:gd name="connsiteY17" fmla="*/ 795764 h 1526844"/>
                <a:gd name="connsiteX18" fmla="*/ 2374307 w 3622092"/>
                <a:gd name="connsiteY18" fmla="*/ 1057022 h 1526844"/>
                <a:gd name="connsiteX19" fmla="*/ 2424070 w 3622092"/>
                <a:gd name="connsiteY19" fmla="*/ 1280956 h 1526844"/>
                <a:gd name="connsiteX20" fmla="*/ 2616903 w 3622092"/>
                <a:gd name="connsiteY20" fmla="*/ 1448907 h 1526844"/>
                <a:gd name="connsiteX21" fmla="*/ 2896821 w 3622092"/>
                <a:gd name="connsiteY21" fmla="*/ 1442687 h 1526844"/>
                <a:gd name="connsiteX22" fmla="*/ 3046111 w 3622092"/>
                <a:gd name="connsiteY22" fmla="*/ 1224973 h 1526844"/>
                <a:gd name="connsiteX23" fmla="*/ 3058552 w 3622092"/>
                <a:gd name="connsiteY23" fmla="*/ 926393 h 1526844"/>
                <a:gd name="connsiteX24" fmla="*/ 3064772 w 3622092"/>
                <a:gd name="connsiteY24" fmla="*/ 770883 h 1526844"/>
                <a:gd name="connsiteX25" fmla="*/ 3151858 w 3622092"/>
                <a:gd name="connsiteY25" fmla="*/ 677577 h 1526844"/>
                <a:gd name="connsiteX26" fmla="*/ 3288707 w 3622092"/>
                <a:gd name="connsiteY26" fmla="*/ 702458 h 1526844"/>
                <a:gd name="connsiteX27" fmla="*/ 3363352 w 3622092"/>
                <a:gd name="connsiteY27" fmla="*/ 808205 h 1526844"/>
                <a:gd name="connsiteX28" fmla="*/ 3344690 w 3622092"/>
                <a:gd name="connsiteY28" fmla="*/ 1075683 h 1526844"/>
                <a:gd name="connsiteX29" fmla="*/ 3369572 w 3622092"/>
                <a:gd name="connsiteY29" fmla="*/ 1280956 h 1526844"/>
                <a:gd name="connsiteX30" fmla="*/ 3605947 w 3622092"/>
                <a:gd name="connsiteY30" fmla="*/ 1461348 h 1526844"/>
                <a:gd name="connsiteX31" fmla="*/ 3587286 w 3622092"/>
                <a:gd name="connsiteY31" fmla="*/ 80418 h 1526844"/>
                <a:gd name="connsiteX32" fmla="*/ 4331 w 3622092"/>
                <a:gd name="connsiteY32" fmla="*/ 5773 h 1526844"/>
                <a:gd name="connsiteX33" fmla="*/ 10552 w 3622092"/>
                <a:gd name="connsiteY33" fmla="*/ 397658 h 1526844"/>
                <a:gd name="connsiteX0" fmla="*/ 10552 w 3605951"/>
                <a:gd name="connsiteY0" fmla="*/ 397658 h 1608887"/>
                <a:gd name="connsiteX1" fmla="*/ 128739 w 3605951"/>
                <a:gd name="connsiteY1" fmla="*/ 410099 h 1608887"/>
                <a:gd name="connsiteX2" fmla="*/ 197164 w 3605951"/>
                <a:gd name="connsiteY2" fmla="*/ 466083 h 1608887"/>
                <a:gd name="connsiteX3" fmla="*/ 240707 w 3605951"/>
                <a:gd name="connsiteY3" fmla="*/ 658915 h 1608887"/>
                <a:gd name="connsiteX4" fmla="*/ 222045 w 3605951"/>
                <a:gd name="connsiteY4" fmla="*/ 957495 h 1608887"/>
                <a:gd name="connsiteX5" fmla="*/ 259368 w 3605951"/>
                <a:gd name="connsiteY5" fmla="*/ 1243634 h 1608887"/>
                <a:gd name="connsiteX6" fmla="*/ 389996 w 3605951"/>
                <a:gd name="connsiteY6" fmla="*/ 1405364 h 1608887"/>
                <a:gd name="connsiteX7" fmla="*/ 626372 w 3605951"/>
                <a:gd name="connsiteY7" fmla="*/ 1455128 h 1608887"/>
                <a:gd name="connsiteX8" fmla="*/ 850307 w 3605951"/>
                <a:gd name="connsiteY8" fmla="*/ 1386703 h 1608887"/>
                <a:gd name="connsiteX9" fmla="*/ 949833 w 3605951"/>
                <a:gd name="connsiteY9" fmla="*/ 1175209 h 1608887"/>
                <a:gd name="connsiteX10" fmla="*/ 956054 w 3605951"/>
                <a:gd name="connsiteY10" fmla="*/ 938834 h 1608887"/>
                <a:gd name="connsiteX11" fmla="*/ 987156 w 3605951"/>
                <a:gd name="connsiteY11" fmla="*/ 721120 h 1608887"/>
                <a:gd name="connsiteX12" fmla="*/ 1148886 w 3605951"/>
                <a:gd name="connsiteY12" fmla="*/ 646475 h 1608887"/>
                <a:gd name="connsiteX13" fmla="*/ 1503449 w 3605951"/>
                <a:gd name="connsiteY13" fmla="*/ 746001 h 1608887"/>
                <a:gd name="connsiteX14" fmla="*/ 1901556 w 3605951"/>
                <a:gd name="connsiteY14" fmla="*/ 739781 h 1608887"/>
                <a:gd name="connsiteX15" fmla="*/ 2100609 w 3605951"/>
                <a:gd name="connsiteY15" fmla="*/ 683797 h 1608887"/>
                <a:gd name="connsiteX16" fmla="*/ 2274780 w 3605951"/>
                <a:gd name="connsiteY16" fmla="*/ 671356 h 1608887"/>
                <a:gd name="connsiteX17" fmla="*/ 2368086 w 3605951"/>
                <a:gd name="connsiteY17" fmla="*/ 795764 h 1608887"/>
                <a:gd name="connsiteX18" fmla="*/ 2374307 w 3605951"/>
                <a:gd name="connsiteY18" fmla="*/ 1057022 h 1608887"/>
                <a:gd name="connsiteX19" fmla="*/ 2424070 w 3605951"/>
                <a:gd name="connsiteY19" fmla="*/ 1280956 h 1608887"/>
                <a:gd name="connsiteX20" fmla="*/ 2616903 w 3605951"/>
                <a:gd name="connsiteY20" fmla="*/ 1448907 h 1608887"/>
                <a:gd name="connsiteX21" fmla="*/ 2896821 w 3605951"/>
                <a:gd name="connsiteY21" fmla="*/ 1442687 h 1608887"/>
                <a:gd name="connsiteX22" fmla="*/ 3046111 w 3605951"/>
                <a:gd name="connsiteY22" fmla="*/ 1224973 h 1608887"/>
                <a:gd name="connsiteX23" fmla="*/ 3058552 w 3605951"/>
                <a:gd name="connsiteY23" fmla="*/ 926393 h 1608887"/>
                <a:gd name="connsiteX24" fmla="*/ 3064772 w 3605951"/>
                <a:gd name="connsiteY24" fmla="*/ 770883 h 1608887"/>
                <a:gd name="connsiteX25" fmla="*/ 3151858 w 3605951"/>
                <a:gd name="connsiteY25" fmla="*/ 677577 h 1608887"/>
                <a:gd name="connsiteX26" fmla="*/ 3288707 w 3605951"/>
                <a:gd name="connsiteY26" fmla="*/ 702458 h 1608887"/>
                <a:gd name="connsiteX27" fmla="*/ 3363352 w 3605951"/>
                <a:gd name="connsiteY27" fmla="*/ 808205 h 1608887"/>
                <a:gd name="connsiteX28" fmla="*/ 3344690 w 3605951"/>
                <a:gd name="connsiteY28" fmla="*/ 1075683 h 1608887"/>
                <a:gd name="connsiteX29" fmla="*/ 3369572 w 3605951"/>
                <a:gd name="connsiteY29" fmla="*/ 1280956 h 1608887"/>
                <a:gd name="connsiteX30" fmla="*/ 3605947 w 3605951"/>
                <a:gd name="connsiteY30" fmla="*/ 1461348 h 1608887"/>
                <a:gd name="connsiteX31" fmla="*/ 3587286 w 3605951"/>
                <a:gd name="connsiteY31" fmla="*/ 80418 h 1608887"/>
                <a:gd name="connsiteX32" fmla="*/ 4331 w 3605951"/>
                <a:gd name="connsiteY32" fmla="*/ 5773 h 1608887"/>
                <a:gd name="connsiteX33" fmla="*/ 10552 w 3605951"/>
                <a:gd name="connsiteY33" fmla="*/ 397658 h 1608887"/>
                <a:gd name="connsiteX0" fmla="*/ 10552 w 3613813"/>
                <a:gd name="connsiteY0" fmla="*/ 397658 h 1469907"/>
                <a:gd name="connsiteX1" fmla="*/ 128739 w 3613813"/>
                <a:gd name="connsiteY1" fmla="*/ 410099 h 1469907"/>
                <a:gd name="connsiteX2" fmla="*/ 197164 w 3613813"/>
                <a:gd name="connsiteY2" fmla="*/ 466083 h 1469907"/>
                <a:gd name="connsiteX3" fmla="*/ 240707 w 3613813"/>
                <a:gd name="connsiteY3" fmla="*/ 658915 h 1469907"/>
                <a:gd name="connsiteX4" fmla="*/ 222045 w 3613813"/>
                <a:gd name="connsiteY4" fmla="*/ 957495 h 1469907"/>
                <a:gd name="connsiteX5" fmla="*/ 259368 w 3613813"/>
                <a:gd name="connsiteY5" fmla="*/ 1243634 h 1469907"/>
                <a:gd name="connsiteX6" fmla="*/ 389996 w 3613813"/>
                <a:gd name="connsiteY6" fmla="*/ 1405364 h 1469907"/>
                <a:gd name="connsiteX7" fmla="*/ 626372 w 3613813"/>
                <a:gd name="connsiteY7" fmla="*/ 1455128 h 1469907"/>
                <a:gd name="connsiteX8" fmla="*/ 850307 w 3613813"/>
                <a:gd name="connsiteY8" fmla="*/ 1386703 h 1469907"/>
                <a:gd name="connsiteX9" fmla="*/ 949833 w 3613813"/>
                <a:gd name="connsiteY9" fmla="*/ 1175209 h 1469907"/>
                <a:gd name="connsiteX10" fmla="*/ 956054 w 3613813"/>
                <a:gd name="connsiteY10" fmla="*/ 938834 h 1469907"/>
                <a:gd name="connsiteX11" fmla="*/ 987156 w 3613813"/>
                <a:gd name="connsiteY11" fmla="*/ 721120 h 1469907"/>
                <a:gd name="connsiteX12" fmla="*/ 1148886 w 3613813"/>
                <a:gd name="connsiteY12" fmla="*/ 646475 h 1469907"/>
                <a:gd name="connsiteX13" fmla="*/ 1503449 w 3613813"/>
                <a:gd name="connsiteY13" fmla="*/ 746001 h 1469907"/>
                <a:gd name="connsiteX14" fmla="*/ 1901556 w 3613813"/>
                <a:gd name="connsiteY14" fmla="*/ 739781 h 1469907"/>
                <a:gd name="connsiteX15" fmla="*/ 2100609 w 3613813"/>
                <a:gd name="connsiteY15" fmla="*/ 683797 h 1469907"/>
                <a:gd name="connsiteX16" fmla="*/ 2274780 w 3613813"/>
                <a:gd name="connsiteY16" fmla="*/ 671356 h 1469907"/>
                <a:gd name="connsiteX17" fmla="*/ 2368086 w 3613813"/>
                <a:gd name="connsiteY17" fmla="*/ 795764 h 1469907"/>
                <a:gd name="connsiteX18" fmla="*/ 2374307 w 3613813"/>
                <a:gd name="connsiteY18" fmla="*/ 1057022 h 1469907"/>
                <a:gd name="connsiteX19" fmla="*/ 2424070 w 3613813"/>
                <a:gd name="connsiteY19" fmla="*/ 1280956 h 1469907"/>
                <a:gd name="connsiteX20" fmla="*/ 2616903 w 3613813"/>
                <a:gd name="connsiteY20" fmla="*/ 1448907 h 1469907"/>
                <a:gd name="connsiteX21" fmla="*/ 2896821 w 3613813"/>
                <a:gd name="connsiteY21" fmla="*/ 1442687 h 1469907"/>
                <a:gd name="connsiteX22" fmla="*/ 3046111 w 3613813"/>
                <a:gd name="connsiteY22" fmla="*/ 1224973 h 1469907"/>
                <a:gd name="connsiteX23" fmla="*/ 3058552 w 3613813"/>
                <a:gd name="connsiteY23" fmla="*/ 926393 h 1469907"/>
                <a:gd name="connsiteX24" fmla="*/ 3064772 w 3613813"/>
                <a:gd name="connsiteY24" fmla="*/ 770883 h 1469907"/>
                <a:gd name="connsiteX25" fmla="*/ 3151858 w 3613813"/>
                <a:gd name="connsiteY25" fmla="*/ 677577 h 1469907"/>
                <a:gd name="connsiteX26" fmla="*/ 3288707 w 3613813"/>
                <a:gd name="connsiteY26" fmla="*/ 702458 h 1469907"/>
                <a:gd name="connsiteX27" fmla="*/ 3363352 w 3613813"/>
                <a:gd name="connsiteY27" fmla="*/ 808205 h 1469907"/>
                <a:gd name="connsiteX28" fmla="*/ 3344690 w 3613813"/>
                <a:gd name="connsiteY28" fmla="*/ 1075683 h 1469907"/>
                <a:gd name="connsiteX29" fmla="*/ 3369572 w 3613813"/>
                <a:gd name="connsiteY29" fmla="*/ 1280956 h 1469907"/>
                <a:gd name="connsiteX30" fmla="*/ 3605947 w 3613813"/>
                <a:gd name="connsiteY30" fmla="*/ 1461348 h 1469907"/>
                <a:gd name="connsiteX31" fmla="*/ 3587286 w 3613813"/>
                <a:gd name="connsiteY31" fmla="*/ 80418 h 1469907"/>
                <a:gd name="connsiteX32" fmla="*/ 4331 w 3613813"/>
                <a:gd name="connsiteY32" fmla="*/ 5773 h 1469907"/>
                <a:gd name="connsiteX33" fmla="*/ 10552 w 3613813"/>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162768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455127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6223 w 3614463"/>
                <a:gd name="connsiteY0" fmla="*/ 397658 h 1469907"/>
                <a:gd name="connsiteX1" fmla="*/ 124410 w 3614463"/>
                <a:gd name="connsiteY1" fmla="*/ 410099 h 1469907"/>
                <a:gd name="connsiteX2" fmla="*/ 192835 w 3614463"/>
                <a:gd name="connsiteY2" fmla="*/ 466083 h 1469907"/>
                <a:gd name="connsiteX3" fmla="*/ 236378 w 3614463"/>
                <a:gd name="connsiteY3" fmla="*/ 658915 h 1469907"/>
                <a:gd name="connsiteX4" fmla="*/ 217716 w 3614463"/>
                <a:gd name="connsiteY4" fmla="*/ 957495 h 1469907"/>
                <a:gd name="connsiteX5" fmla="*/ 255039 w 3614463"/>
                <a:gd name="connsiteY5" fmla="*/ 1243634 h 1469907"/>
                <a:gd name="connsiteX6" fmla="*/ 385667 w 3614463"/>
                <a:gd name="connsiteY6" fmla="*/ 1405364 h 1469907"/>
                <a:gd name="connsiteX7" fmla="*/ 622043 w 3614463"/>
                <a:gd name="connsiteY7" fmla="*/ 1455128 h 1469907"/>
                <a:gd name="connsiteX8" fmla="*/ 845978 w 3614463"/>
                <a:gd name="connsiteY8" fmla="*/ 1386703 h 1469907"/>
                <a:gd name="connsiteX9" fmla="*/ 945504 w 3614463"/>
                <a:gd name="connsiteY9" fmla="*/ 1175209 h 1469907"/>
                <a:gd name="connsiteX10" fmla="*/ 951725 w 3614463"/>
                <a:gd name="connsiteY10" fmla="*/ 938834 h 1469907"/>
                <a:gd name="connsiteX11" fmla="*/ 982827 w 3614463"/>
                <a:gd name="connsiteY11" fmla="*/ 721120 h 1469907"/>
                <a:gd name="connsiteX12" fmla="*/ 1144557 w 3614463"/>
                <a:gd name="connsiteY12" fmla="*/ 646475 h 1469907"/>
                <a:gd name="connsiteX13" fmla="*/ 1499120 w 3614463"/>
                <a:gd name="connsiteY13" fmla="*/ 746001 h 1469907"/>
                <a:gd name="connsiteX14" fmla="*/ 1897227 w 3614463"/>
                <a:gd name="connsiteY14" fmla="*/ 739781 h 1469907"/>
                <a:gd name="connsiteX15" fmla="*/ 2096280 w 3614463"/>
                <a:gd name="connsiteY15" fmla="*/ 683797 h 1469907"/>
                <a:gd name="connsiteX16" fmla="*/ 2270451 w 3614463"/>
                <a:gd name="connsiteY16" fmla="*/ 671356 h 1469907"/>
                <a:gd name="connsiteX17" fmla="*/ 2363757 w 3614463"/>
                <a:gd name="connsiteY17" fmla="*/ 795764 h 1469907"/>
                <a:gd name="connsiteX18" fmla="*/ 2369978 w 3614463"/>
                <a:gd name="connsiteY18" fmla="*/ 1057022 h 1469907"/>
                <a:gd name="connsiteX19" fmla="*/ 2419741 w 3614463"/>
                <a:gd name="connsiteY19" fmla="*/ 1280956 h 1469907"/>
                <a:gd name="connsiteX20" fmla="*/ 2612574 w 3614463"/>
                <a:gd name="connsiteY20" fmla="*/ 1448907 h 1469907"/>
                <a:gd name="connsiteX21" fmla="*/ 2892492 w 3614463"/>
                <a:gd name="connsiteY21" fmla="*/ 1442687 h 1469907"/>
                <a:gd name="connsiteX22" fmla="*/ 3041782 w 3614463"/>
                <a:gd name="connsiteY22" fmla="*/ 1224973 h 1469907"/>
                <a:gd name="connsiteX23" fmla="*/ 3054223 w 3614463"/>
                <a:gd name="connsiteY23" fmla="*/ 926393 h 1469907"/>
                <a:gd name="connsiteX24" fmla="*/ 3060443 w 3614463"/>
                <a:gd name="connsiteY24" fmla="*/ 770883 h 1469907"/>
                <a:gd name="connsiteX25" fmla="*/ 3147529 w 3614463"/>
                <a:gd name="connsiteY25" fmla="*/ 677577 h 1469907"/>
                <a:gd name="connsiteX26" fmla="*/ 3284378 w 3614463"/>
                <a:gd name="connsiteY26" fmla="*/ 702458 h 1469907"/>
                <a:gd name="connsiteX27" fmla="*/ 3359023 w 3614463"/>
                <a:gd name="connsiteY27" fmla="*/ 808205 h 1469907"/>
                <a:gd name="connsiteX28" fmla="*/ 3340361 w 3614463"/>
                <a:gd name="connsiteY28" fmla="*/ 1075683 h 1469907"/>
                <a:gd name="connsiteX29" fmla="*/ 3365243 w 3614463"/>
                <a:gd name="connsiteY29" fmla="*/ 1280956 h 1469907"/>
                <a:gd name="connsiteX30" fmla="*/ 3607839 w 3614463"/>
                <a:gd name="connsiteY30" fmla="*/ 1455127 h 1469907"/>
                <a:gd name="connsiteX31" fmla="*/ 3582957 w 3614463"/>
                <a:gd name="connsiteY31" fmla="*/ 80418 h 1469907"/>
                <a:gd name="connsiteX32" fmla="*/ 2 w 3614463"/>
                <a:gd name="connsiteY32" fmla="*/ 5773 h 1469907"/>
                <a:gd name="connsiteX33" fmla="*/ 6223 w 3614463"/>
                <a:gd name="connsiteY33" fmla="*/ 397658 h 146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4463" h="1469907">
                  <a:moveTo>
                    <a:pt x="6223" y="397658"/>
                  </a:moveTo>
                  <a:cubicBezTo>
                    <a:pt x="8297" y="396621"/>
                    <a:pt x="93308" y="398695"/>
                    <a:pt x="124410" y="410099"/>
                  </a:cubicBezTo>
                  <a:cubicBezTo>
                    <a:pt x="155512" y="421503"/>
                    <a:pt x="174174" y="424614"/>
                    <a:pt x="192835" y="466083"/>
                  </a:cubicBezTo>
                  <a:cubicBezTo>
                    <a:pt x="211496" y="507552"/>
                    <a:pt x="232231" y="577013"/>
                    <a:pt x="236378" y="658915"/>
                  </a:cubicBezTo>
                  <a:cubicBezTo>
                    <a:pt x="240525" y="740817"/>
                    <a:pt x="214606" y="860042"/>
                    <a:pt x="217716" y="957495"/>
                  </a:cubicBezTo>
                  <a:cubicBezTo>
                    <a:pt x="220826" y="1054948"/>
                    <a:pt x="227047" y="1168989"/>
                    <a:pt x="255039" y="1243634"/>
                  </a:cubicBezTo>
                  <a:cubicBezTo>
                    <a:pt x="283031" y="1318279"/>
                    <a:pt x="324500" y="1370115"/>
                    <a:pt x="385667" y="1405364"/>
                  </a:cubicBezTo>
                  <a:cubicBezTo>
                    <a:pt x="446834" y="1440613"/>
                    <a:pt x="545325" y="1458238"/>
                    <a:pt x="622043" y="1455128"/>
                  </a:cubicBezTo>
                  <a:cubicBezTo>
                    <a:pt x="698761" y="1452018"/>
                    <a:pt x="792068" y="1433356"/>
                    <a:pt x="845978" y="1386703"/>
                  </a:cubicBezTo>
                  <a:cubicBezTo>
                    <a:pt x="899888" y="1340050"/>
                    <a:pt x="927880" y="1249854"/>
                    <a:pt x="945504" y="1175209"/>
                  </a:cubicBezTo>
                  <a:cubicBezTo>
                    <a:pt x="963128" y="1100564"/>
                    <a:pt x="945505" y="1014515"/>
                    <a:pt x="951725" y="938834"/>
                  </a:cubicBezTo>
                  <a:cubicBezTo>
                    <a:pt x="957945" y="863153"/>
                    <a:pt x="950688" y="769846"/>
                    <a:pt x="982827" y="721120"/>
                  </a:cubicBezTo>
                  <a:cubicBezTo>
                    <a:pt x="1014966" y="672394"/>
                    <a:pt x="1058508" y="642328"/>
                    <a:pt x="1144557" y="646475"/>
                  </a:cubicBezTo>
                  <a:cubicBezTo>
                    <a:pt x="1230606" y="650622"/>
                    <a:pt x="1373675" y="730450"/>
                    <a:pt x="1499120" y="746001"/>
                  </a:cubicBezTo>
                  <a:cubicBezTo>
                    <a:pt x="1624565" y="761552"/>
                    <a:pt x="1797700" y="750148"/>
                    <a:pt x="1897227" y="739781"/>
                  </a:cubicBezTo>
                  <a:cubicBezTo>
                    <a:pt x="1996754" y="729414"/>
                    <a:pt x="2034076" y="695201"/>
                    <a:pt x="2096280" y="683797"/>
                  </a:cubicBezTo>
                  <a:cubicBezTo>
                    <a:pt x="2158484" y="672393"/>
                    <a:pt x="2225872" y="652695"/>
                    <a:pt x="2270451" y="671356"/>
                  </a:cubicBezTo>
                  <a:cubicBezTo>
                    <a:pt x="2315030" y="690017"/>
                    <a:pt x="2347169" y="731486"/>
                    <a:pt x="2363757" y="795764"/>
                  </a:cubicBezTo>
                  <a:cubicBezTo>
                    <a:pt x="2380345" y="860042"/>
                    <a:pt x="2360647" y="976157"/>
                    <a:pt x="2369978" y="1057022"/>
                  </a:cubicBezTo>
                  <a:cubicBezTo>
                    <a:pt x="2379309" y="1137887"/>
                    <a:pt x="2379308" y="1215642"/>
                    <a:pt x="2419741" y="1280956"/>
                  </a:cubicBezTo>
                  <a:cubicBezTo>
                    <a:pt x="2460174" y="1346270"/>
                    <a:pt x="2533782" y="1421952"/>
                    <a:pt x="2612574" y="1448907"/>
                  </a:cubicBezTo>
                  <a:cubicBezTo>
                    <a:pt x="2691366" y="1475862"/>
                    <a:pt x="2820957" y="1480009"/>
                    <a:pt x="2892492" y="1442687"/>
                  </a:cubicBezTo>
                  <a:cubicBezTo>
                    <a:pt x="2964027" y="1405365"/>
                    <a:pt x="3014827" y="1311022"/>
                    <a:pt x="3041782" y="1224973"/>
                  </a:cubicBezTo>
                  <a:cubicBezTo>
                    <a:pt x="3068737" y="1138924"/>
                    <a:pt x="3051113" y="1002075"/>
                    <a:pt x="3054223" y="926393"/>
                  </a:cubicBezTo>
                  <a:cubicBezTo>
                    <a:pt x="3057333" y="850711"/>
                    <a:pt x="3044892" y="812352"/>
                    <a:pt x="3060443" y="770883"/>
                  </a:cubicBezTo>
                  <a:cubicBezTo>
                    <a:pt x="3075994" y="729414"/>
                    <a:pt x="3110207" y="688981"/>
                    <a:pt x="3147529" y="677577"/>
                  </a:cubicBezTo>
                  <a:cubicBezTo>
                    <a:pt x="3184851" y="666173"/>
                    <a:pt x="3249129" y="680687"/>
                    <a:pt x="3284378" y="702458"/>
                  </a:cubicBezTo>
                  <a:cubicBezTo>
                    <a:pt x="3319627" y="724229"/>
                    <a:pt x="3349693" y="746001"/>
                    <a:pt x="3359023" y="808205"/>
                  </a:cubicBezTo>
                  <a:cubicBezTo>
                    <a:pt x="3368354" y="870409"/>
                    <a:pt x="3339324" y="996891"/>
                    <a:pt x="3340361" y="1075683"/>
                  </a:cubicBezTo>
                  <a:cubicBezTo>
                    <a:pt x="3341398" y="1154475"/>
                    <a:pt x="3320663" y="1217715"/>
                    <a:pt x="3365243" y="1280956"/>
                  </a:cubicBezTo>
                  <a:cubicBezTo>
                    <a:pt x="3409823" y="1344197"/>
                    <a:pt x="3590215" y="1462385"/>
                    <a:pt x="3607839" y="1455127"/>
                  </a:cubicBezTo>
                  <a:cubicBezTo>
                    <a:pt x="3625463" y="1447869"/>
                    <a:pt x="3604728" y="86639"/>
                    <a:pt x="3582957" y="80418"/>
                  </a:cubicBezTo>
                  <a:cubicBezTo>
                    <a:pt x="2982688" y="18214"/>
                    <a:pt x="-2071" y="-13925"/>
                    <a:pt x="2" y="5773"/>
                  </a:cubicBezTo>
                  <a:cubicBezTo>
                    <a:pt x="2075" y="25471"/>
                    <a:pt x="4149" y="398695"/>
                    <a:pt x="6223" y="397658"/>
                  </a:cubicBezTo>
                  <a:close/>
                </a:path>
              </a:pathLst>
            </a:custGeom>
            <a:solidFill>
              <a:srgbClr val="CDCDCF"/>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Freeform: Shape 17">
              <a:extLst>
                <a:ext uri="{FF2B5EF4-FFF2-40B4-BE49-F238E27FC236}">
                  <a16:creationId xmlns:a16="http://schemas.microsoft.com/office/drawing/2014/main" id="{AC2D7EE7-F5B6-1FCB-1E61-48F9895CBB40}"/>
                </a:ext>
              </a:extLst>
            </p:cNvPr>
            <p:cNvSpPr/>
            <p:nvPr/>
          </p:nvSpPr>
          <p:spPr bwMode="auto">
            <a:xfrm>
              <a:off x="-482700" y="1712994"/>
              <a:ext cx="3638464" cy="2604912"/>
            </a:xfrm>
            <a:custGeom>
              <a:avLst/>
              <a:gdLst>
                <a:gd name="connsiteX0" fmla="*/ 3660211 w 3677998"/>
                <a:gd name="connsiteY0" fmla="*/ 2563178 h 2604912"/>
                <a:gd name="connsiteX1" fmla="*/ 3666606 w 3677998"/>
                <a:gd name="connsiteY1" fmla="*/ 2567357 h 2604912"/>
                <a:gd name="connsiteX2" fmla="*/ 3660386 w 3677998"/>
                <a:gd name="connsiteY2" fmla="*/ 2586019 h 2604912"/>
                <a:gd name="connsiteX3" fmla="*/ 39534 w 3677998"/>
                <a:gd name="connsiteY3" fmla="*/ 0 h 2604912"/>
                <a:gd name="connsiteX4" fmla="*/ 3660931 w 3677998"/>
                <a:gd name="connsiteY4" fmla="*/ 0 h 2604912"/>
                <a:gd name="connsiteX5" fmla="*/ 3660931 w 3677998"/>
                <a:gd name="connsiteY5" fmla="*/ 1317677 h 2604912"/>
                <a:gd name="connsiteX6" fmla="*/ 3603633 w 3677998"/>
                <a:gd name="connsiteY6" fmla="*/ 1317677 h 2604912"/>
                <a:gd name="connsiteX7" fmla="*/ 3591743 w 3677998"/>
                <a:gd name="connsiteY7" fmla="*/ 1347774 h 2604912"/>
                <a:gd name="connsiteX8" fmla="*/ 3591961 w 3677998"/>
                <a:gd name="connsiteY8" fmla="*/ 1410361 h 2604912"/>
                <a:gd name="connsiteX9" fmla="*/ 3654165 w 3677998"/>
                <a:gd name="connsiteY9" fmla="*/ 2318541 h 2604912"/>
                <a:gd name="connsiteX10" fmla="*/ 3660143 w 3677998"/>
                <a:gd name="connsiteY10" fmla="*/ 2554286 h 2604912"/>
                <a:gd name="connsiteX11" fmla="*/ 3660211 w 3677998"/>
                <a:gd name="connsiteY11" fmla="*/ 2563178 h 2604912"/>
                <a:gd name="connsiteX12" fmla="*/ 3631957 w 3677998"/>
                <a:gd name="connsiteY12" fmla="*/ 2544711 h 2604912"/>
                <a:gd name="connsiteX13" fmla="*/ 3492435 w 3677998"/>
                <a:gd name="connsiteY13" fmla="*/ 2442949 h 2604912"/>
                <a:gd name="connsiteX14" fmla="*/ 3479994 w 3677998"/>
                <a:gd name="connsiteY14" fmla="*/ 2274998 h 2604912"/>
                <a:gd name="connsiteX15" fmla="*/ 3473774 w 3677998"/>
                <a:gd name="connsiteY15" fmla="*/ 1914214 h 2604912"/>
                <a:gd name="connsiteX16" fmla="*/ 3411570 w 3677998"/>
                <a:gd name="connsiteY16" fmla="*/ 1833349 h 2604912"/>
                <a:gd name="connsiteX17" fmla="*/ 3343145 w 3677998"/>
                <a:gd name="connsiteY17" fmla="*/ 1740043 h 2604912"/>
                <a:gd name="connsiteX18" fmla="*/ 3336925 w 3677998"/>
                <a:gd name="connsiteY18" fmla="*/ 1609414 h 2604912"/>
                <a:gd name="connsiteX19" fmla="*/ 3336925 w 3677998"/>
                <a:gd name="connsiteY19" fmla="*/ 1429023 h 2604912"/>
                <a:gd name="connsiteX20" fmla="*/ 3262280 w 3677998"/>
                <a:gd name="connsiteY20" fmla="*/ 1366819 h 2604912"/>
                <a:gd name="connsiteX21" fmla="*/ 3156533 w 3677998"/>
                <a:gd name="connsiteY21" fmla="*/ 1391700 h 2604912"/>
                <a:gd name="connsiteX22" fmla="*/ 3131651 w 3677998"/>
                <a:gd name="connsiteY22" fmla="*/ 1516108 h 2604912"/>
                <a:gd name="connsiteX23" fmla="*/ 3112990 w 3677998"/>
                <a:gd name="connsiteY23" fmla="*/ 1758704 h 2604912"/>
                <a:gd name="connsiteX24" fmla="*/ 3032125 w 3677998"/>
                <a:gd name="connsiteY24" fmla="*/ 1901774 h 2604912"/>
                <a:gd name="connsiteX25" fmla="*/ 3025904 w 3677998"/>
                <a:gd name="connsiteY25" fmla="*/ 2044843 h 2604912"/>
                <a:gd name="connsiteX26" fmla="*/ 3007243 w 3677998"/>
                <a:gd name="connsiteY26" fmla="*/ 2386965 h 2604912"/>
                <a:gd name="connsiteX27" fmla="*/ 2876614 w 3677998"/>
                <a:gd name="connsiteY27" fmla="*/ 2523814 h 2604912"/>
                <a:gd name="connsiteX28" fmla="*/ 2646459 w 3677998"/>
                <a:gd name="connsiteY28" fmla="*/ 2511374 h 2604912"/>
                <a:gd name="connsiteX29" fmla="*/ 2528272 w 3677998"/>
                <a:gd name="connsiteY29" fmla="*/ 2368304 h 2604912"/>
                <a:gd name="connsiteX30" fmla="*/ 2497170 w 3677998"/>
                <a:gd name="connsiteY30" fmla="*/ 2175472 h 2604912"/>
                <a:gd name="connsiteX31" fmla="*/ 2509610 w 3677998"/>
                <a:gd name="connsiteY31" fmla="*/ 1845790 h 2604912"/>
                <a:gd name="connsiteX32" fmla="*/ 2466067 w 3677998"/>
                <a:gd name="connsiteY32" fmla="*/ 1708941 h 2604912"/>
                <a:gd name="connsiteX33" fmla="*/ 2304337 w 3677998"/>
                <a:gd name="connsiteY33" fmla="*/ 1696500 h 2604912"/>
                <a:gd name="connsiteX34" fmla="*/ 2105284 w 3677998"/>
                <a:gd name="connsiteY34" fmla="*/ 1746263 h 2604912"/>
                <a:gd name="connsiteX35" fmla="*/ 1788043 w 3677998"/>
                <a:gd name="connsiteY35" fmla="*/ 1839570 h 2604912"/>
                <a:gd name="connsiteX36" fmla="*/ 1445921 w 3677998"/>
                <a:gd name="connsiteY36" fmla="*/ 1802247 h 2604912"/>
                <a:gd name="connsiteX37" fmla="*/ 1172223 w 3677998"/>
                <a:gd name="connsiteY37" fmla="*/ 1708941 h 2604912"/>
                <a:gd name="connsiteX38" fmla="*/ 1022933 w 3677998"/>
                <a:gd name="connsiteY38" fmla="*/ 1715161 h 2604912"/>
                <a:gd name="connsiteX39" fmla="*/ 942067 w 3677998"/>
                <a:gd name="connsiteY39" fmla="*/ 1827129 h 2604912"/>
                <a:gd name="connsiteX40" fmla="*/ 942067 w 3677998"/>
                <a:gd name="connsiteY40" fmla="*/ 2138149 h 2604912"/>
                <a:gd name="connsiteX41" fmla="*/ 886084 w 3677998"/>
                <a:gd name="connsiteY41" fmla="*/ 2449170 h 2604912"/>
                <a:gd name="connsiteX42" fmla="*/ 718133 w 3677998"/>
                <a:gd name="connsiteY42" fmla="*/ 2530035 h 2604912"/>
                <a:gd name="connsiteX43" fmla="*/ 463096 w 3677998"/>
                <a:gd name="connsiteY43" fmla="*/ 2492712 h 2604912"/>
                <a:gd name="connsiteX44" fmla="*/ 357349 w 3677998"/>
                <a:gd name="connsiteY44" fmla="*/ 2324761 h 2604912"/>
                <a:gd name="connsiteX45" fmla="*/ 344908 w 3677998"/>
                <a:gd name="connsiteY45" fmla="*/ 1889333 h 2604912"/>
                <a:gd name="connsiteX46" fmla="*/ 320027 w 3677998"/>
                <a:gd name="connsiteY46" fmla="*/ 1615635 h 2604912"/>
                <a:gd name="connsiteX47" fmla="*/ 208059 w 3677998"/>
                <a:gd name="connsiteY47" fmla="*/ 1509888 h 2604912"/>
                <a:gd name="connsiteX48" fmla="*/ 7652 w 3677998"/>
                <a:gd name="connsiteY48" fmla="*/ 1488329 h 2604912"/>
                <a:gd name="connsiteX49" fmla="*/ 43806 w 3677998"/>
                <a:gd name="connsiteY49" fmla="*/ 1467779 h 2604912"/>
                <a:gd name="connsiteX50" fmla="*/ 43806 w 3677998"/>
                <a:gd name="connsiteY50" fmla="*/ 1317677 h 2604912"/>
                <a:gd name="connsiteX51" fmla="*/ 39534 w 3677998"/>
                <a:gd name="connsiteY51" fmla="*/ 1317677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209 w 3638464"/>
                <a:gd name="connsiteY8" fmla="*/ 1347774 h 2604912"/>
                <a:gd name="connsiteX9" fmla="*/ 3552427 w 3638464"/>
                <a:gd name="connsiteY9" fmla="*/ 1410361 h 2604912"/>
                <a:gd name="connsiteX10" fmla="*/ 3614631 w 3638464"/>
                <a:gd name="connsiteY10" fmla="*/ 2318541 h 2604912"/>
                <a:gd name="connsiteX11" fmla="*/ 3620609 w 3638464"/>
                <a:gd name="connsiteY11" fmla="*/ 2554286 h 2604912"/>
                <a:gd name="connsiteX12" fmla="*/ 3620677 w 3638464"/>
                <a:gd name="connsiteY12" fmla="*/ 2563178 h 2604912"/>
                <a:gd name="connsiteX13" fmla="*/ 3592423 w 3638464"/>
                <a:gd name="connsiteY13" fmla="*/ 2544711 h 2604912"/>
                <a:gd name="connsiteX14" fmla="*/ 3452901 w 3638464"/>
                <a:gd name="connsiteY14" fmla="*/ 2442949 h 2604912"/>
                <a:gd name="connsiteX15" fmla="*/ 3440460 w 3638464"/>
                <a:gd name="connsiteY15" fmla="*/ 2274998 h 2604912"/>
                <a:gd name="connsiteX16" fmla="*/ 3434240 w 3638464"/>
                <a:gd name="connsiteY16" fmla="*/ 1914214 h 2604912"/>
                <a:gd name="connsiteX17" fmla="*/ 3372036 w 3638464"/>
                <a:gd name="connsiteY17" fmla="*/ 1833349 h 2604912"/>
                <a:gd name="connsiteX18" fmla="*/ 3303611 w 3638464"/>
                <a:gd name="connsiteY18" fmla="*/ 1740043 h 2604912"/>
                <a:gd name="connsiteX19" fmla="*/ 3297391 w 3638464"/>
                <a:gd name="connsiteY19" fmla="*/ 1609414 h 2604912"/>
                <a:gd name="connsiteX20" fmla="*/ 3297391 w 3638464"/>
                <a:gd name="connsiteY20" fmla="*/ 1429023 h 2604912"/>
                <a:gd name="connsiteX21" fmla="*/ 3222746 w 3638464"/>
                <a:gd name="connsiteY21" fmla="*/ 1366819 h 2604912"/>
                <a:gd name="connsiteX22" fmla="*/ 3116999 w 3638464"/>
                <a:gd name="connsiteY22" fmla="*/ 1391700 h 2604912"/>
                <a:gd name="connsiteX23" fmla="*/ 3092117 w 3638464"/>
                <a:gd name="connsiteY23" fmla="*/ 1516108 h 2604912"/>
                <a:gd name="connsiteX24" fmla="*/ 3073456 w 3638464"/>
                <a:gd name="connsiteY24" fmla="*/ 1758704 h 2604912"/>
                <a:gd name="connsiteX25" fmla="*/ 2992591 w 3638464"/>
                <a:gd name="connsiteY25" fmla="*/ 1901774 h 2604912"/>
                <a:gd name="connsiteX26" fmla="*/ 2986370 w 3638464"/>
                <a:gd name="connsiteY26" fmla="*/ 2044843 h 2604912"/>
                <a:gd name="connsiteX27" fmla="*/ 2967709 w 3638464"/>
                <a:gd name="connsiteY27" fmla="*/ 2386965 h 2604912"/>
                <a:gd name="connsiteX28" fmla="*/ 2837080 w 3638464"/>
                <a:gd name="connsiteY28" fmla="*/ 2523814 h 2604912"/>
                <a:gd name="connsiteX29" fmla="*/ 2606925 w 3638464"/>
                <a:gd name="connsiteY29" fmla="*/ 2511374 h 2604912"/>
                <a:gd name="connsiteX30" fmla="*/ 2488738 w 3638464"/>
                <a:gd name="connsiteY30" fmla="*/ 2368304 h 2604912"/>
                <a:gd name="connsiteX31" fmla="*/ 2457636 w 3638464"/>
                <a:gd name="connsiteY31" fmla="*/ 2175472 h 2604912"/>
                <a:gd name="connsiteX32" fmla="*/ 2470076 w 3638464"/>
                <a:gd name="connsiteY32" fmla="*/ 1845790 h 2604912"/>
                <a:gd name="connsiteX33" fmla="*/ 2426533 w 3638464"/>
                <a:gd name="connsiteY33" fmla="*/ 1708941 h 2604912"/>
                <a:gd name="connsiteX34" fmla="*/ 2264803 w 3638464"/>
                <a:gd name="connsiteY34" fmla="*/ 1696500 h 2604912"/>
                <a:gd name="connsiteX35" fmla="*/ 2065750 w 3638464"/>
                <a:gd name="connsiteY35" fmla="*/ 1746263 h 2604912"/>
                <a:gd name="connsiteX36" fmla="*/ 1748509 w 3638464"/>
                <a:gd name="connsiteY36" fmla="*/ 1839570 h 2604912"/>
                <a:gd name="connsiteX37" fmla="*/ 1406387 w 3638464"/>
                <a:gd name="connsiteY37" fmla="*/ 1802247 h 2604912"/>
                <a:gd name="connsiteX38" fmla="*/ 1132689 w 3638464"/>
                <a:gd name="connsiteY38" fmla="*/ 1708941 h 2604912"/>
                <a:gd name="connsiteX39" fmla="*/ 983399 w 3638464"/>
                <a:gd name="connsiteY39" fmla="*/ 1715161 h 2604912"/>
                <a:gd name="connsiteX40" fmla="*/ 902533 w 3638464"/>
                <a:gd name="connsiteY40" fmla="*/ 1827129 h 2604912"/>
                <a:gd name="connsiteX41" fmla="*/ 902533 w 3638464"/>
                <a:gd name="connsiteY41" fmla="*/ 2138149 h 2604912"/>
                <a:gd name="connsiteX42" fmla="*/ 846550 w 3638464"/>
                <a:gd name="connsiteY42" fmla="*/ 2449170 h 2604912"/>
                <a:gd name="connsiteX43" fmla="*/ 678599 w 3638464"/>
                <a:gd name="connsiteY43" fmla="*/ 2530035 h 2604912"/>
                <a:gd name="connsiteX44" fmla="*/ 423562 w 3638464"/>
                <a:gd name="connsiteY44" fmla="*/ 2492712 h 2604912"/>
                <a:gd name="connsiteX45" fmla="*/ 317815 w 3638464"/>
                <a:gd name="connsiteY45" fmla="*/ 2324761 h 2604912"/>
                <a:gd name="connsiteX46" fmla="*/ 305374 w 3638464"/>
                <a:gd name="connsiteY46" fmla="*/ 1889333 h 2604912"/>
                <a:gd name="connsiteX47" fmla="*/ 280493 w 3638464"/>
                <a:gd name="connsiteY47" fmla="*/ 1615635 h 2604912"/>
                <a:gd name="connsiteX48" fmla="*/ 168525 w 3638464"/>
                <a:gd name="connsiteY48" fmla="*/ 1509888 h 2604912"/>
                <a:gd name="connsiteX49" fmla="*/ 4272 w 3638464"/>
                <a:gd name="connsiteY49" fmla="*/ 1467779 h 2604912"/>
                <a:gd name="connsiteX50" fmla="*/ 4272 w 3638464"/>
                <a:gd name="connsiteY50" fmla="*/ 1317677 h 2604912"/>
                <a:gd name="connsiteX51" fmla="*/ 0 w 3638464"/>
                <a:gd name="connsiteY51" fmla="*/ 1317677 h 2604912"/>
                <a:gd name="connsiteX52" fmla="*/ 0 w 3638464"/>
                <a:gd name="connsiteY52"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427 w 3638464"/>
                <a:gd name="connsiteY8" fmla="*/ 1410361 h 2604912"/>
                <a:gd name="connsiteX9" fmla="*/ 3614631 w 3638464"/>
                <a:gd name="connsiteY9" fmla="*/ 2318541 h 2604912"/>
                <a:gd name="connsiteX10" fmla="*/ 3620609 w 3638464"/>
                <a:gd name="connsiteY10" fmla="*/ 2554286 h 2604912"/>
                <a:gd name="connsiteX11" fmla="*/ 3620677 w 3638464"/>
                <a:gd name="connsiteY11" fmla="*/ 2563178 h 2604912"/>
                <a:gd name="connsiteX12" fmla="*/ 3592423 w 3638464"/>
                <a:gd name="connsiteY12" fmla="*/ 2544711 h 2604912"/>
                <a:gd name="connsiteX13" fmla="*/ 3452901 w 3638464"/>
                <a:gd name="connsiteY13" fmla="*/ 2442949 h 2604912"/>
                <a:gd name="connsiteX14" fmla="*/ 3440460 w 3638464"/>
                <a:gd name="connsiteY14" fmla="*/ 2274998 h 2604912"/>
                <a:gd name="connsiteX15" fmla="*/ 3434240 w 3638464"/>
                <a:gd name="connsiteY15" fmla="*/ 1914214 h 2604912"/>
                <a:gd name="connsiteX16" fmla="*/ 3372036 w 3638464"/>
                <a:gd name="connsiteY16" fmla="*/ 1833349 h 2604912"/>
                <a:gd name="connsiteX17" fmla="*/ 3303611 w 3638464"/>
                <a:gd name="connsiteY17" fmla="*/ 1740043 h 2604912"/>
                <a:gd name="connsiteX18" fmla="*/ 3297391 w 3638464"/>
                <a:gd name="connsiteY18" fmla="*/ 1609414 h 2604912"/>
                <a:gd name="connsiteX19" fmla="*/ 3297391 w 3638464"/>
                <a:gd name="connsiteY19" fmla="*/ 1429023 h 2604912"/>
                <a:gd name="connsiteX20" fmla="*/ 3222746 w 3638464"/>
                <a:gd name="connsiteY20" fmla="*/ 1366819 h 2604912"/>
                <a:gd name="connsiteX21" fmla="*/ 3116999 w 3638464"/>
                <a:gd name="connsiteY21" fmla="*/ 1391700 h 2604912"/>
                <a:gd name="connsiteX22" fmla="*/ 3092117 w 3638464"/>
                <a:gd name="connsiteY22" fmla="*/ 1516108 h 2604912"/>
                <a:gd name="connsiteX23" fmla="*/ 3073456 w 3638464"/>
                <a:gd name="connsiteY23" fmla="*/ 1758704 h 2604912"/>
                <a:gd name="connsiteX24" fmla="*/ 2992591 w 3638464"/>
                <a:gd name="connsiteY24" fmla="*/ 1901774 h 2604912"/>
                <a:gd name="connsiteX25" fmla="*/ 2986370 w 3638464"/>
                <a:gd name="connsiteY25" fmla="*/ 2044843 h 2604912"/>
                <a:gd name="connsiteX26" fmla="*/ 2967709 w 3638464"/>
                <a:gd name="connsiteY26" fmla="*/ 2386965 h 2604912"/>
                <a:gd name="connsiteX27" fmla="*/ 2837080 w 3638464"/>
                <a:gd name="connsiteY27" fmla="*/ 2523814 h 2604912"/>
                <a:gd name="connsiteX28" fmla="*/ 2606925 w 3638464"/>
                <a:gd name="connsiteY28" fmla="*/ 2511374 h 2604912"/>
                <a:gd name="connsiteX29" fmla="*/ 2488738 w 3638464"/>
                <a:gd name="connsiteY29" fmla="*/ 2368304 h 2604912"/>
                <a:gd name="connsiteX30" fmla="*/ 2457636 w 3638464"/>
                <a:gd name="connsiteY30" fmla="*/ 2175472 h 2604912"/>
                <a:gd name="connsiteX31" fmla="*/ 2470076 w 3638464"/>
                <a:gd name="connsiteY31" fmla="*/ 1845790 h 2604912"/>
                <a:gd name="connsiteX32" fmla="*/ 2426533 w 3638464"/>
                <a:gd name="connsiteY32" fmla="*/ 1708941 h 2604912"/>
                <a:gd name="connsiteX33" fmla="*/ 2264803 w 3638464"/>
                <a:gd name="connsiteY33" fmla="*/ 1696500 h 2604912"/>
                <a:gd name="connsiteX34" fmla="*/ 2065750 w 3638464"/>
                <a:gd name="connsiteY34" fmla="*/ 1746263 h 2604912"/>
                <a:gd name="connsiteX35" fmla="*/ 1748509 w 3638464"/>
                <a:gd name="connsiteY35" fmla="*/ 1839570 h 2604912"/>
                <a:gd name="connsiteX36" fmla="*/ 1406387 w 3638464"/>
                <a:gd name="connsiteY36" fmla="*/ 1802247 h 2604912"/>
                <a:gd name="connsiteX37" fmla="*/ 1132689 w 3638464"/>
                <a:gd name="connsiteY37" fmla="*/ 1708941 h 2604912"/>
                <a:gd name="connsiteX38" fmla="*/ 983399 w 3638464"/>
                <a:gd name="connsiteY38" fmla="*/ 1715161 h 2604912"/>
                <a:gd name="connsiteX39" fmla="*/ 902533 w 3638464"/>
                <a:gd name="connsiteY39" fmla="*/ 1827129 h 2604912"/>
                <a:gd name="connsiteX40" fmla="*/ 902533 w 3638464"/>
                <a:gd name="connsiteY40" fmla="*/ 2138149 h 2604912"/>
                <a:gd name="connsiteX41" fmla="*/ 846550 w 3638464"/>
                <a:gd name="connsiteY41" fmla="*/ 2449170 h 2604912"/>
                <a:gd name="connsiteX42" fmla="*/ 678599 w 3638464"/>
                <a:gd name="connsiteY42" fmla="*/ 2530035 h 2604912"/>
                <a:gd name="connsiteX43" fmla="*/ 423562 w 3638464"/>
                <a:gd name="connsiteY43" fmla="*/ 2492712 h 2604912"/>
                <a:gd name="connsiteX44" fmla="*/ 317815 w 3638464"/>
                <a:gd name="connsiteY44" fmla="*/ 2324761 h 2604912"/>
                <a:gd name="connsiteX45" fmla="*/ 305374 w 3638464"/>
                <a:gd name="connsiteY45" fmla="*/ 1889333 h 2604912"/>
                <a:gd name="connsiteX46" fmla="*/ 280493 w 3638464"/>
                <a:gd name="connsiteY46" fmla="*/ 1615635 h 2604912"/>
                <a:gd name="connsiteX47" fmla="*/ 168525 w 3638464"/>
                <a:gd name="connsiteY47" fmla="*/ 1509888 h 2604912"/>
                <a:gd name="connsiteX48" fmla="*/ 4272 w 3638464"/>
                <a:gd name="connsiteY48" fmla="*/ 1467779 h 2604912"/>
                <a:gd name="connsiteX49" fmla="*/ 4272 w 3638464"/>
                <a:gd name="connsiteY49" fmla="*/ 1317677 h 2604912"/>
                <a:gd name="connsiteX50" fmla="*/ 0 w 3638464"/>
                <a:gd name="connsiteY50" fmla="*/ 1317677 h 2604912"/>
                <a:gd name="connsiteX51" fmla="*/ 0 w 3638464"/>
                <a:gd name="connsiteY51"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52427 w 3638464"/>
                <a:gd name="connsiteY7" fmla="*/ 1410361 h 2604912"/>
                <a:gd name="connsiteX8" fmla="*/ 3614631 w 3638464"/>
                <a:gd name="connsiteY8" fmla="*/ 2318541 h 2604912"/>
                <a:gd name="connsiteX9" fmla="*/ 3620609 w 3638464"/>
                <a:gd name="connsiteY9" fmla="*/ 2554286 h 2604912"/>
                <a:gd name="connsiteX10" fmla="*/ 3620677 w 3638464"/>
                <a:gd name="connsiteY10" fmla="*/ 2563178 h 2604912"/>
                <a:gd name="connsiteX11" fmla="*/ 3592423 w 3638464"/>
                <a:gd name="connsiteY11" fmla="*/ 2544711 h 2604912"/>
                <a:gd name="connsiteX12" fmla="*/ 3452901 w 3638464"/>
                <a:gd name="connsiteY12" fmla="*/ 2442949 h 2604912"/>
                <a:gd name="connsiteX13" fmla="*/ 3440460 w 3638464"/>
                <a:gd name="connsiteY13" fmla="*/ 2274998 h 2604912"/>
                <a:gd name="connsiteX14" fmla="*/ 3434240 w 3638464"/>
                <a:gd name="connsiteY14" fmla="*/ 1914214 h 2604912"/>
                <a:gd name="connsiteX15" fmla="*/ 3372036 w 3638464"/>
                <a:gd name="connsiteY15" fmla="*/ 1833349 h 2604912"/>
                <a:gd name="connsiteX16" fmla="*/ 3303611 w 3638464"/>
                <a:gd name="connsiteY16" fmla="*/ 1740043 h 2604912"/>
                <a:gd name="connsiteX17" fmla="*/ 3297391 w 3638464"/>
                <a:gd name="connsiteY17" fmla="*/ 1609414 h 2604912"/>
                <a:gd name="connsiteX18" fmla="*/ 3297391 w 3638464"/>
                <a:gd name="connsiteY18" fmla="*/ 1429023 h 2604912"/>
                <a:gd name="connsiteX19" fmla="*/ 3222746 w 3638464"/>
                <a:gd name="connsiteY19" fmla="*/ 1366819 h 2604912"/>
                <a:gd name="connsiteX20" fmla="*/ 3116999 w 3638464"/>
                <a:gd name="connsiteY20" fmla="*/ 1391700 h 2604912"/>
                <a:gd name="connsiteX21" fmla="*/ 3092117 w 3638464"/>
                <a:gd name="connsiteY21" fmla="*/ 1516108 h 2604912"/>
                <a:gd name="connsiteX22" fmla="*/ 3073456 w 3638464"/>
                <a:gd name="connsiteY22" fmla="*/ 1758704 h 2604912"/>
                <a:gd name="connsiteX23" fmla="*/ 2992591 w 3638464"/>
                <a:gd name="connsiteY23" fmla="*/ 1901774 h 2604912"/>
                <a:gd name="connsiteX24" fmla="*/ 2986370 w 3638464"/>
                <a:gd name="connsiteY24" fmla="*/ 2044843 h 2604912"/>
                <a:gd name="connsiteX25" fmla="*/ 2967709 w 3638464"/>
                <a:gd name="connsiteY25" fmla="*/ 2386965 h 2604912"/>
                <a:gd name="connsiteX26" fmla="*/ 2837080 w 3638464"/>
                <a:gd name="connsiteY26" fmla="*/ 2523814 h 2604912"/>
                <a:gd name="connsiteX27" fmla="*/ 2606925 w 3638464"/>
                <a:gd name="connsiteY27" fmla="*/ 2511374 h 2604912"/>
                <a:gd name="connsiteX28" fmla="*/ 2488738 w 3638464"/>
                <a:gd name="connsiteY28" fmla="*/ 2368304 h 2604912"/>
                <a:gd name="connsiteX29" fmla="*/ 2457636 w 3638464"/>
                <a:gd name="connsiteY29" fmla="*/ 2175472 h 2604912"/>
                <a:gd name="connsiteX30" fmla="*/ 2470076 w 3638464"/>
                <a:gd name="connsiteY30" fmla="*/ 1845790 h 2604912"/>
                <a:gd name="connsiteX31" fmla="*/ 2426533 w 3638464"/>
                <a:gd name="connsiteY31" fmla="*/ 1708941 h 2604912"/>
                <a:gd name="connsiteX32" fmla="*/ 2264803 w 3638464"/>
                <a:gd name="connsiteY32" fmla="*/ 1696500 h 2604912"/>
                <a:gd name="connsiteX33" fmla="*/ 2065750 w 3638464"/>
                <a:gd name="connsiteY33" fmla="*/ 1746263 h 2604912"/>
                <a:gd name="connsiteX34" fmla="*/ 1748509 w 3638464"/>
                <a:gd name="connsiteY34" fmla="*/ 1839570 h 2604912"/>
                <a:gd name="connsiteX35" fmla="*/ 1406387 w 3638464"/>
                <a:gd name="connsiteY35" fmla="*/ 1802247 h 2604912"/>
                <a:gd name="connsiteX36" fmla="*/ 1132689 w 3638464"/>
                <a:gd name="connsiteY36" fmla="*/ 1708941 h 2604912"/>
                <a:gd name="connsiteX37" fmla="*/ 983399 w 3638464"/>
                <a:gd name="connsiteY37" fmla="*/ 1715161 h 2604912"/>
                <a:gd name="connsiteX38" fmla="*/ 902533 w 3638464"/>
                <a:gd name="connsiteY38" fmla="*/ 1827129 h 2604912"/>
                <a:gd name="connsiteX39" fmla="*/ 902533 w 3638464"/>
                <a:gd name="connsiteY39" fmla="*/ 2138149 h 2604912"/>
                <a:gd name="connsiteX40" fmla="*/ 846550 w 3638464"/>
                <a:gd name="connsiteY40" fmla="*/ 2449170 h 2604912"/>
                <a:gd name="connsiteX41" fmla="*/ 678599 w 3638464"/>
                <a:gd name="connsiteY41" fmla="*/ 2530035 h 2604912"/>
                <a:gd name="connsiteX42" fmla="*/ 423562 w 3638464"/>
                <a:gd name="connsiteY42" fmla="*/ 2492712 h 2604912"/>
                <a:gd name="connsiteX43" fmla="*/ 317815 w 3638464"/>
                <a:gd name="connsiteY43" fmla="*/ 2324761 h 2604912"/>
                <a:gd name="connsiteX44" fmla="*/ 305374 w 3638464"/>
                <a:gd name="connsiteY44" fmla="*/ 1889333 h 2604912"/>
                <a:gd name="connsiteX45" fmla="*/ 280493 w 3638464"/>
                <a:gd name="connsiteY45" fmla="*/ 1615635 h 2604912"/>
                <a:gd name="connsiteX46" fmla="*/ 168525 w 3638464"/>
                <a:gd name="connsiteY46" fmla="*/ 1509888 h 2604912"/>
                <a:gd name="connsiteX47" fmla="*/ 4272 w 3638464"/>
                <a:gd name="connsiteY47" fmla="*/ 1467779 h 2604912"/>
                <a:gd name="connsiteX48" fmla="*/ 4272 w 3638464"/>
                <a:gd name="connsiteY48" fmla="*/ 1317677 h 2604912"/>
                <a:gd name="connsiteX49" fmla="*/ 0 w 3638464"/>
                <a:gd name="connsiteY49" fmla="*/ 1317677 h 2604912"/>
                <a:gd name="connsiteX50" fmla="*/ 0 w 3638464"/>
                <a:gd name="connsiteY50"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14631 w 3638464"/>
                <a:gd name="connsiteY7" fmla="*/ 2318541 h 2604912"/>
                <a:gd name="connsiteX8" fmla="*/ 3620609 w 3638464"/>
                <a:gd name="connsiteY8" fmla="*/ 2554286 h 2604912"/>
                <a:gd name="connsiteX9" fmla="*/ 3620677 w 3638464"/>
                <a:gd name="connsiteY9" fmla="*/ 2563178 h 2604912"/>
                <a:gd name="connsiteX10" fmla="*/ 3592423 w 3638464"/>
                <a:gd name="connsiteY10" fmla="*/ 2544711 h 2604912"/>
                <a:gd name="connsiteX11" fmla="*/ 3452901 w 3638464"/>
                <a:gd name="connsiteY11" fmla="*/ 2442949 h 2604912"/>
                <a:gd name="connsiteX12" fmla="*/ 3440460 w 3638464"/>
                <a:gd name="connsiteY12" fmla="*/ 2274998 h 2604912"/>
                <a:gd name="connsiteX13" fmla="*/ 3434240 w 3638464"/>
                <a:gd name="connsiteY13" fmla="*/ 1914214 h 2604912"/>
                <a:gd name="connsiteX14" fmla="*/ 3372036 w 3638464"/>
                <a:gd name="connsiteY14" fmla="*/ 1833349 h 2604912"/>
                <a:gd name="connsiteX15" fmla="*/ 3303611 w 3638464"/>
                <a:gd name="connsiteY15" fmla="*/ 1740043 h 2604912"/>
                <a:gd name="connsiteX16" fmla="*/ 3297391 w 3638464"/>
                <a:gd name="connsiteY16" fmla="*/ 1609414 h 2604912"/>
                <a:gd name="connsiteX17" fmla="*/ 3297391 w 3638464"/>
                <a:gd name="connsiteY17" fmla="*/ 1429023 h 2604912"/>
                <a:gd name="connsiteX18" fmla="*/ 3222746 w 3638464"/>
                <a:gd name="connsiteY18" fmla="*/ 1366819 h 2604912"/>
                <a:gd name="connsiteX19" fmla="*/ 3116999 w 3638464"/>
                <a:gd name="connsiteY19" fmla="*/ 1391700 h 2604912"/>
                <a:gd name="connsiteX20" fmla="*/ 3092117 w 3638464"/>
                <a:gd name="connsiteY20" fmla="*/ 1516108 h 2604912"/>
                <a:gd name="connsiteX21" fmla="*/ 3073456 w 3638464"/>
                <a:gd name="connsiteY21" fmla="*/ 1758704 h 2604912"/>
                <a:gd name="connsiteX22" fmla="*/ 2992591 w 3638464"/>
                <a:gd name="connsiteY22" fmla="*/ 1901774 h 2604912"/>
                <a:gd name="connsiteX23" fmla="*/ 2986370 w 3638464"/>
                <a:gd name="connsiteY23" fmla="*/ 2044843 h 2604912"/>
                <a:gd name="connsiteX24" fmla="*/ 2967709 w 3638464"/>
                <a:gd name="connsiteY24" fmla="*/ 2386965 h 2604912"/>
                <a:gd name="connsiteX25" fmla="*/ 2837080 w 3638464"/>
                <a:gd name="connsiteY25" fmla="*/ 2523814 h 2604912"/>
                <a:gd name="connsiteX26" fmla="*/ 2606925 w 3638464"/>
                <a:gd name="connsiteY26" fmla="*/ 2511374 h 2604912"/>
                <a:gd name="connsiteX27" fmla="*/ 2488738 w 3638464"/>
                <a:gd name="connsiteY27" fmla="*/ 2368304 h 2604912"/>
                <a:gd name="connsiteX28" fmla="*/ 2457636 w 3638464"/>
                <a:gd name="connsiteY28" fmla="*/ 2175472 h 2604912"/>
                <a:gd name="connsiteX29" fmla="*/ 2470076 w 3638464"/>
                <a:gd name="connsiteY29" fmla="*/ 1845790 h 2604912"/>
                <a:gd name="connsiteX30" fmla="*/ 2426533 w 3638464"/>
                <a:gd name="connsiteY30" fmla="*/ 1708941 h 2604912"/>
                <a:gd name="connsiteX31" fmla="*/ 2264803 w 3638464"/>
                <a:gd name="connsiteY31" fmla="*/ 1696500 h 2604912"/>
                <a:gd name="connsiteX32" fmla="*/ 2065750 w 3638464"/>
                <a:gd name="connsiteY32" fmla="*/ 1746263 h 2604912"/>
                <a:gd name="connsiteX33" fmla="*/ 1748509 w 3638464"/>
                <a:gd name="connsiteY33" fmla="*/ 1839570 h 2604912"/>
                <a:gd name="connsiteX34" fmla="*/ 1406387 w 3638464"/>
                <a:gd name="connsiteY34" fmla="*/ 1802247 h 2604912"/>
                <a:gd name="connsiteX35" fmla="*/ 1132689 w 3638464"/>
                <a:gd name="connsiteY35" fmla="*/ 1708941 h 2604912"/>
                <a:gd name="connsiteX36" fmla="*/ 983399 w 3638464"/>
                <a:gd name="connsiteY36" fmla="*/ 1715161 h 2604912"/>
                <a:gd name="connsiteX37" fmla="*/ 902533 w 3638464"/>
                <a:gd name="connsiteY37" fmla="*/ 1827129 h 2604912"/>
                <a:gd name="connsiteX38" fmla="*/ 902533 w 3638464"/>
                <a:gd name="connsiteY38" fmla="*/ 2138149 h 2604912"/>
                <a:gd name="connsiteX39" fmla="*/ 846550 w 3638464"/>
                <a:gd name="connsiteY39" fmla="*/ 2449170 h 2604912"/>
                <a:gd name="connsiteX40" fmla="*/ 678599 w 3638464"/>
                <a:gd name="connsiteY40" fmla="*/ 2530035 h 2604912"/>
                <a:gd name="connsiteX41" fmla="*/ 423562 w 3638464"/>
                <a:gd name="connsiteY41" fmla="*/ 2492712 h 2604912"/>
                <a:gd name="connsiteX42" fmla="*/ 317815 w 3638464"/>
                <a:gd name="connsiteY42" fmla="*/ 2324761 h 2604912"/>
                <a:gd name="connsiteX43" fmla="*/ 305374 w 3638464"/>
                <a:gd name="connsiteY43" fmla="*/ 1889333 h 2604912"/>
                <a:gd name="connsiteX44" fmla="*/ 280493 w 3638464"/>
                <a:gd name="connsiteY44" fmla="*/ 1615635 h 2604912"/>
                <a:gd name="connsiteX45" fmla="*/ 168525 w 3638464"/>
                <a:gd name="connsiteY45" fmla="*/ 1509888 h 2604912"/>
                <a:gd name="connsiteX46" fmla="*/ 4272 w 3638464"/>
                <a:gd name="connsiteY46" fmla="*/ 1467779 h 2604912"/>
                <a:gd name="connsiteX47" fmla="*/ 4272 w 3638464"/>
                <a:gd name="connsiteY47" fmla="*/ 1317677 h 2604912"/>
                <a:gd name="connsiteX48" fmla="*/ 0 w 3638464"/>
                <a:gd name="connsiteY48" fmla="*/ 1317677 h 2604912"/>
                <a:gd name="connsiteX49" fmla="*/ 0 w 3638464"/>
                <a:gd name="connsiteY49"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297391 w 3638464"/>
                <a:gd name="connsiteY15" fmla="*/ 1609414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59121 w 3638464"/>
                <a:gd name="connsiteY11" fmla="*/ 2267533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38464" h="2604912">
                  <a:moveTo>
                    <a:pt x="3620677" y="2563178"/>
                  </a:moveTo>
                  <a:lnTo>
                    <a:pt x="3627072" y="2567357"/>
                  </a:lnTo>
                  <a:cubicBezTo>
                    <a:pt x="3655064" y="2591202"/>
                    <a:pt x="3622925" y="2627488"/>
                    <a:pt x="3620852" y="2586019"/>
                  </a:cubicBezTo>
                  <a:cubicBezTo>
                    <a:pt x="3620794" y="2578405"/>
                    <a:pt x="3620735" y="2570792"/>
                    <a:pt x="3620677" y="2563178"/>
                  </a:cubicBezTo>
                  <a:close/>
                  <a:moveTo>
                    <a:pt x="0" y="0"/>
                  </a:moveTo>
                  <a:lnTo>
                    <a:pt x="3621397" y="0"/>
                  </a:lnTo>
                  <a:lnTo>
                    <a:pt x="3621397" y="1317677"/>
                  </a:lnTo>
                  <a:cubicBezTo>
                    <a:pt x="3621266" y="1743391"/>
                    <a:pt x="3620729" y="2346703"/>
                    <a:pt x="3620609" y="2554286"/>
                  </a:cubicBezTo>
                  <a:cubicBezTo>
                    <a:pt x="3620632" y="2557250"/>
                    <a:pt x="3620654" y="2560214"/>
                    <a:pt x="3620677" y="2563178"/>
                  </a:cubicBezTo>
                  <a:lnTo>
                    <a:pt x="3592423" y="2544711"/>
                  </a:lnTo>
                  <a:cubicBezTo>
                    <a:pt x="3546790" y="2517789"/>
                    <a:pt x="3531102" y="2448091"/>
                    <a:pt x="3508885" y="2401895"/>
                  </a:cubicBezTo>
                  <a:cubicBezTo>
                    <a:pt x="3486668" y="2355699"/>
                    <a:pt x="3471562" y="2348813"/>
                    <a:pt x="3459121" y="2267533"/>
                  </a:cubicBezTo>
                  <a:cubicBezTo>
                    <a:pt x="3446680" y="2186253"/>
                    <a:pt x="3439423" y="1989688"/>
                    <a:pt x="3434240" y="1914214"/>
                  </a:cubicBezTo>
                  <a:cubicBezTo>
                    <a:pt x="3429057" y="1838740"/>
                    <a:pt x="3434862" y="1846826"/>
                    <a:pt x="3428020" y="1814687"/>
                  </a:cubicBezTo>
                  <a:cubicBezTo>
                    <a:pt x="3421178" y="1782548"/>
                    <a:pt x="3405626" y="1758082"/>
                    <a:pt x="3393185" y="1721382"/>
                  </a:cubicBezTo>
                  <a:cubicBezTo>
                    <a:pt x="3380744" y="1684682"/>
                    <a:pt x="3369341" y="1643211"/>
                    <a:pt x="3353375" y="1594485"/>
                  </a:cubicBezTo>
                  <a:cubicBezTo>
                    <a:pt x="3337409" y="1545759"/>
                    <a:pt x="3319163" y="1466967"/>
                    <a:pt x="3297391" y="1429023"/>
                  </a:cubicBezTo>
                  <a:cubicBezTo>
                    <a:pt x="3275620" y="1391079"/>
                    <a:pt x="3252811" y="1373039"/>
                    <a:pt x="3222746" y="1366819"/>
                  </a:cubicBezTo>
                  <a:cubicBezTo>
                    <a:pt x="3192681" y="1360599"/>
                    <a:pt x="3138770" y="1366819"/>
                    <a:pt x="3116999" y="1391700"/>
                  </a:cubicBezTo>
                  <a:cubicBezTo>
                    <a:pt x="3095228" y="1416581"/>
                    <a:pt x="3099374" y="1454941"/>
                    <a:pt x="3092117" y="1516108"/>
                  </a:cubicBezTo>
                  <a:cubicBezTo>
                    <a:pt x="3084860" y="1577275"/>
                    <a:pt x="3090044" y="1694426"/>
                    <a:pt x="3073456" y="1758704"/>
                  </a:cubicBezTo>
                  <a:cubicBezTo>
                    <a:pt x="3056868" y="1822982"/>
                    <a:pt x="3007105" y="1854084"/>
                    <a:pt x="2992591" y="1901774"/>
                  </a:cubicBezTo>
                  <a:cubicBezTo>
                    <a:pt x="2978077" y="1949464"/>
                    <a:pt x="2990517" y="1963978"/>
                    <a:pt x="2986370" y="2044843"/>
                  </a:cubicBezTo>
                  <a:cubicBezTo>
                    <a:pt x="2982223" y="2125708"/>
                    <a:pt x="2992591" y="2307137"/>
                    <a:pt x="2967709" y="2386965"/>
                  </a:cubicBezTo>
                  <a:cubicBezTo>
                    <a:pt x="2942827" y="2466794"/>
                    <a:pt x="2897211" y="2503079"/>
                    <a:pt x="2837080" y="2523814"/>
                  </a:cubicBezTo>
                  <a:cubicBezTo>
                    <a:pt x="2776949" y="2544549"/>
                    <a:pt x="2664982" y="2537292"/>
                    <a:pt x="2606925" y="2511374"/>
                  </a:cubicBezTo>
                  <a:cubicBezTo>
                    <a:pt x="2548868" y="2485456"/>
                    <a:pt x="2513619" y="2424288"/>
                    <a:pt x="2488738" y="2368304"/>
                  </a:cubicBezTo>
                  <a:cubicBezTo>
                    <a:pt x="2463857" y="2312320"/>
                    <a:pt x="2460746" y="2262558"/>
                    <a:pt x="2457636" y="2175472"/>
                  </a:cubicBezTo>
                  <a:cubicBezTo>
                    <a:pt x="2454526" y="2088386"/>
                    <a:pt x="2475260" y="1923545"/>
                    <a:pt x="2470076" y="1845790"/>
                  </a:cubicBezTo>
                  <a:cubicBezTo>
                    <a:pt x="2464892" y="1768035"/>
                    <a:pt x="2460745" y="1733823"/>
                    <a:pt x="2426533" y="1708941"/>
                  </a:cubicBezTo>
                  <a:cubicBezTo>
                    <a:pt x="2392321" y="1684059"/>
                    <a:pt x="2324934" y="1690280"/>
                    <a:pt x="2264803" y="1696500"/>
                  </a:cubicBezTo>
                  <a:cubicBezTo>
                    <a:pt x="2204673" y="1702720"/>
                    <a:pt x="2151799" y="1722418"/>
                    <a:pt x="2065750" y="1746263"/>
                  </a:cubicBezTo>
                  <a:cubicBezTo>
                    <a:pt x="1979701" y="1770108"/>
                    <a:pt x="1858403" y="1830239"/>
                    <a:pt x="1748509" y="1839570"/>
                  </a:cubicBezTo>
                  <a:cubicBezTo>
                    <a:pt x="1638615" y="1848901"/>
                    <a:pt x="1509024" y="1824019"/>
                    <a:pt x="1406387" y="1802247"/>
                  </a:cubicBezTo>
                  <a:cubicBezTo>
                    <a:pt x="1303750" y="1780475"/>
                    <a:pt x="1203187" y="1723455"/>
                    <a:pt x="1132689" y="1708941"/>
                  </a:cubicBezTo>
                  <a:cubicBezTo>
                    <a:pt x="1062191" y="1694427"/>
                    <a:pt x="1021758" y="1695463"/>
                    <a:pt x="983399" y="1715161"/>
                  </a:cubicBezTo>
                  <a:cubicBezTo>
                    <a:pt x="945040" y="1734859"/>
                    <a:pt x="916011" y="1756631"/>
                    <a:pt x="902533" y="1827129"/>
                  </a:cubicBezTo>
                  <a:cubicBezTo>
                    <a:pt x="889055" y="1897627"/>
                    <a:pt x="911863" y="2034476"/>
                    <a:pt x="902533" y="2138149"/>
                  </a:cubicBezTo>
                  <a:cubicBezTo>
                    <a:pt x="893203" y="2241822"/>
                    <a:pt x="883872" y="2383856"/>
                    <a:pt x="846550" y="2449170"/>
                  </a:cubicBezTo>
                  <a:cubicBezTo>
                    <a:pt x="809228" y="2514484"/>
                    <a:pt x="749097" y="2522778"/>
                    <a:pt x="678599" y="2530035"/>
                  </a:cubicBezTo>
                  <a:cubicBezTo>
                    <a:pt x="608101" y="2537292"/>
                    <a:pt x="483693" y="2526924"/>
                    <a:pt x="423562" y="2492712"/>
                  </a:cubicBezTo>
                  <a:cubicBezTo>
                    <a:pt x="363431" y="2458500"/>
                    <a:pt x="337513" y="2425324"/>
                    <a:pt x="317815" y="2324761"/>
                  </a:cubicBezTo>
                  <a:cubicBezTo>
                    <a:pt x="298117" y="2224198"/>
                    <a:pt x="311594" y="2007521"/>
                    <a:pt x="305374" y="1889333"/>
                  </a:cubicBezTo>
                  <a:cubicBezTo>
                    <a:pt x="299154" y="1771145"/>
                    <a:pt x="303301" y="1678876"/>
                    <a:pt x="280493" y="1615635"/>
                  </a:cubicBezTo>
                  <a:cubicBezTo>
                    <a:pt x="257685" y="1552394"/>
                    <a:pt x="214562" y="1534531"/>
                    <a:pt x="168525" y="1509888"/>
                  </a:cubicBezTo>
                  <a:cubicBezTo>
                    <a:pt x="122488" y="1485245"/>
                    <a:pt x="31648" y="1499814"/>
                    <a:pt x="4272" y="1467779"/>
                  </a:cubicBezTo>
                  <a:lnTo>
                    <a:pt x="4272" y="1317677"/>
                  </a:lnTo>
                  <a:lnTo>
                    <a:pt x="0" y="1317677"/>
                  </a:lnTo>
                  <a:lnTo>
                    <a:pt x="0" y="0"/>
                  </a:lnTo>
                  <a:close/>
                </a:path>
              </a:pathLst>
            </a:custGeom>
            <a:solidFill>
              <a:srgbClr val="FDB338">
                <a:lumMod val="20000"/>
                <a:lumOff val="80000"/>
              </a:srgbClr>
            </a:solidFill>
            <a:ln w="0">
              <a:no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 name="Freeform: Shape 18">
            <a:extLst>
              <a:ext uri="{FF2B5EF4-FFF2-40B4-BE49-F238E27FC236}">
                <a16:creationId xmlns:a16="http://schemas.microsoft.com/office/drawing/2014/main" id="{F12F31F9-AF0E-C590-4227-61EB437387D9}"/>
              </a:ext>
            </a:extLst>
          </p:cNvPr>
          <p:cNvSpPr/>
          <p:nvPr/>
        </p:nvSpPr>
        <p:spPr bwMode="auto">
          <a:xfrm>
            <a:off x="4390374" y="4302691"/>
            <a:ext cx="1021076" cy="134334"/>
          </a:xfrm>
          <a:custGeom>
            <a:avLst/>
            <a:gdLst>
              <a:gd name="connsiteX0" fmla="*/ 0 w 1058449"/>
              <a:gd name="connsiteY0" fmla="*/ 50104 h 150407"/>
              <a:gd name="connsiteX1" fmla="*/ 250520 w 1058449"/>
              <a:gd name="connsiteY1" fmla="*/ 106472 h 150407"/>
              <a:gd name="connsiteX2" fmla="*/ 444674 w 1058449"/>
              <a:gd name="connsiteY2" fmla="*/ 144050 h 150407"/>
              <a:gd name="connsiteX3" fmla="*/ 657616 w 1058449"/>
              <a:gd name="connsiteY3" fmla="*/ 144050 h 150407"/>
              <a:gd name="connsiteX4" fmla="*/ 851770 w 1058449"/>
              <a:gd name="connsiteY4" fmla="*/ 81420 h 150407"/>
              <a:gd name="connsiteX5" fmla="*/ 1058449 w 1058449"/>
              <a:gd name="connsiteY5" fmla="*/ 0 h 150407"/>
              <a:gd name="connsiteX0" fmla="*/ 0 w 1058449"/>
              <a:gd name="connsiteY0" fmla="*/ 50104 h 148928"/>
              <a:gd name="connsiteX1" fmla="*/ 250520 w 1058449"/>
              <a:gd name="connsiteY1" fmla="*/ 106472 h 148928"/>
              <a:gd name="connsiteX2" fmla="*/ 444674 w 1058449"/>
              <a:gd name="connsiteY2" fmla="*/ 144050 h 148928"/>
              <a:gd name="connsiteX3" fmla="*/ 657616 w 1058449"/>
              <a:gd name="connsiteY3" fmla="*/ 144050 h 148928"/>
              <a:gd name="connsiteX4" fmla="*/ 864998 w 1058449"/>
              <a:gd name="connsiteY4" fmla="*/ 103605 h 148928"/>
              <a:gd name="connsiteX5" fmla="*/ 1058449 w 1058449"/>
              <a:gd name="connsiteY5" fmla="*/ 0 h 148928"/>
              <a:gd name="connsiteX0" fmla="*/ 0 w 1078291"/>
              <a:gd name="connsiteY0" fmla="*/ 16827 h 115651"/>
              <a:gd name="connsiteX1" fmla="*/ 250520 w 1078291"/>
              <a:gd name="connsiteY1" fmla="*/ 73195 h 115651"/>
              <a:gd name="connsiteX2" fmla="*/ 444674 w 1078291"/>
              <a:gd name="connsiteY2" fmla="*/ 110773 h 115651"/>
              <a:gd name="connsiteX3" fmla="*/ 657616 w 1078291"/>
              <a:gd name="connsiteY3" fmla="*/ 110773 h 115651"/>
              <a:gd name="connsiteX4" fmla="*/ 864998 w 1078291"/>
              <a:gd name="connsiteY4" fmla="*/ 70328 h 115651"/>
              <a:gd name="connsiteX5" fmla="*/ 1078291 w 1078291"/>
              <a:gd name="connsiteY5" fmla="*/ 0 h 115651"/>
              <a:gd name="connsiteX0" fmla="*/ 0 w 1078291"/>
              <a:gd name="connsiteY0" fmla="*/ 16827 h 119368"/>
              <a:gd name="connsiteX1" fmla="*/ 250520 w 1078291"/>
              <a:gd name="connsiteY1" fmla="*/ 73195 h 119368"/>
              <a:gd name="connsiteX2" fmla="*/ 444674 w 1078291"/>
              <a:gd name="connsiteY2" fmla="*/ 116319 h 119368"/>
              <a:gd name="connsiteX3" fmla="*/ 657616 w 1078291"/>
              <a:gd name="connsiteY3" fmla="*/ 110773 h 119368"/>
              <a:gd name="connsiteX4" fmla="*/ 864998 w 1078291"/>
              <a:gd name="connsiteY4" fmla="*/ 70328 h 119368"/>
              <a:gd name="connsiteX5" fmla="*/ 1078291 w 1078291"/>
              <a:gd name="connsiteY5" fmla="*/ 0 h 11936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291" h="118958">
                <a:moveTo>
                  <a:pt x="0" y="16827"/>
                </a:moveTo>
                <a:lnTo>
                  <a:pt x="217450" y="78741"/>
                </a:lnTo>
                <a:cubicBezTo>
                  <a:pt x="291562" y="94399"/>
                  <a:pt x="371313" y="110980"/>
                  <a:pt x="444674" y="116319"/>
                </a:cubicBezTo>
                <a:cubicBezTo>
                  <a:pt x="518035" y="121658"/>
                  <a:pt x="587562" y="118438"/>
                  <a:pt x="657616" y="110773"/>
                </a:cubicBezTo>
                <a:cubicBezTo>
                  <a:pt x="727670" y="103108"/>
                  <a:pt x="798193" y="94336"/>
                  <a:pt x="864998" y="70328"/>
                </a:cubicBezTo>
                <a:cubicBezTo>
                  <a:pt x="931804" y="46320"/>
                  <a:pt x="1008354" y="28706"/>
                  <a:pt x="1078291" y="0"/>
                </a:cubicBezTo>
              </a:path>
            </a:pathLst>
          </a:custGeom>
          <a:noFill/>
          <a:ln w="38100">
            <a:solidFill>
              <a:srgbClr val="FDB338">
                <a:lumMod val="75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DF79E7EE-2375-0640-2533-FF6F5C1D2D7F}"/>
              </a:ext>
            </a:extLst>
          </p:cNvPr>
          <p:cNvGrpSpPr/>
          <p:nvPr/>
        </p:nvGrpSpPr>
        <p:grpSpPr>
          <a:xfrm rot="1356696">
            <a:off x="6265742" y="1368226"/>
            <a:ext cx="545533" cy="955533"/>
            <a:chOff x="7935747" y="-1324365"/>
            <a:chExt cx="545533" cy="955533"/>
          </a:xfrm>
        </p:grpSpPr>
        <p:sp>
          <p:nvSpPr>
            <p:cNvPr id="21" name="Freeform 5">
              <a:extLst>
                <a:ext uri="{FF2B5EF4-FFF2-40B4-BE49-F238E27FC236}">
                  <a16:creationId xmlns:a16="http://schemas.microsoft.com/office/drawing/2014/main" id="{54C1537F-66F2-661B-D5F5-0B426270B44D}"/>
                </a:ext>
              </a:extLst>
            </p:cNvPr>
            <p:cNvSpPr>
              <a:spLocks/>
            </p:cNvSpPr>
            <p:nvPr/>
          </p:nvSpPr>
          <p:spPr bwMode="auto">
            <a:xfrm rot="21108956">
              <a:off x="8158002" y="-942069"/>
              <a:ext cx="233950" cy="568123"/>
            </a:xfrm>
            <a:custGeom>
              <a:avLst/>
              <a:gdLst>
                <a:gd name="T0" fmla="*/ 2147483646 w 368"/>
                <a:gd name="T1" fmla="*/ 2147483646 h 684"/>
                <a:gd name="T2" fmla="*/ 0 w 368"/>
                <a:gd name="T3" fmla="*/ 2147483646 h 684"/>
                <a:gd name="T4" fmla="*/ 2147483646 w 368"/>
                <a:gd name="T5" fmla="*/ 2147483646 h 684"/>
                <a:gd name="T6" fmla="*/ 2147483646 w 368"/>
                <a:gd name="T7" fmla="*/ 0 h 684"/>
                <a:gd name="T8" fmla="*/ 2147483646 w 368"/>
                <a:gd name="T9" fmla="*/ 2147483646 h 684"/>
                <a:gd name="T10" fmla="*/ 2147483646 w 368"/>
                <a:gd name="T11" fmla="*/ 2147483646 h 684"/>
                <a:gd name="T12" fmla="*/ 2147483646 w 368"/>
                <a:gd name="T13" fmla="*/ 2147483646 h 684"/>
                <a:gd name="T14" fmla="*/ 0 60000 65536"/>
                <a:gd name="T15" fmla="*/ 0 60000 65536"/>
                <a:gd name="T16" fmla="*/ 0 60000 65536"/>
                <a:gd name="T17" fmla="*/ 0 60000 65536"/>
                <a:gd name="T18" fmla="*/ 0 60000 65536"/>
                <a:gd name="T19" fmla="*/ 0 60000 65536"/>
                <a:gd name="T20" fmla="*/ 0 60000 65536"/>
                <a:gd name="T21" fmla="*/ 0 w 368"/>
                <a:gd name="T22" fmla="*/ 0 h 684"/>
                <a:gd name="T23" fmla="*/ 368 w 368"/>
                <a:gd name="T24" fmla="*/ 684 h 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8" h="684">
                  <a:moveTo>
                    <a:pt x="160" y="678"/>
                  </a:moveTo>
                  <a:lnTo>
                    <a:pt x="0" y="60"/>
                  </a:lnTo>
                  <a:lnTo>
                    <a:pt x="38" y="8"/>
                  </a:lnTo>
                  <a:lnTo>
                    <a:pt x="124" y="0"/>
                  </a:lnTo>
                  <a:lnTo>
                    <a:pt x="196" y="32"/>
                  </a:lnTo>
                  <a:lnTo>
                    <a:pt x="368" y="684"/>
                  </a:lnTo>
                  <a:lnTo>
                    <a:pt x="160" y="678"/>
                  </a:lnTo>
                  <a:close/>
                </a:path>
              </a:pathLst>
            </a:custGeom>
            <a:solidFill>
              <a:srgbClr val="C00000"/>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Freeform 6">
              <a:extLst>
                <a:ext uri="{FF2B5EF4-FFF2-40B4-BE49-F238E27FC236}">
                  <a16:creationId xmlns:a16="http://schemas.microsoft.com/office/drawing/2014/main" id="{8B25461D-7701-493F-8B57-9DC3F07794B6}"/>
                </a:ext>
              </a:extLst>
            </p:cNvPr>
            <p:cNvSpPr>
              <a:spLocks/>
            </p:cNvSpPr>
            <p:nvPr/>
          </p:nvSpPr>
          <p:spPr bwMode="auto">
            <a:xfrm rot="21108956">
              <a:off x="8131801" y="-964453"/>
              <a:ext cx="251260" cy="571549"/>
            </a:xfrm>
            <a:custGeom>
              <a:avLst/>
              <a:gdLst>
                <a:gd name="T0" fmla="*/ 2147483646 w 394"/>
                <a:gd name="T1" fmla="*/ 2147483646 h 688"/>
                <a:gd name="T2" fmla="*/ 2147483646 w 394"/>
                <a:gd name="T3" fmla="*/ 2147483646 h 688"/>
                <a:gd name="T4" fmla="*/ 2147483646 w 394"/>
                <a:gd name="T5" fmla="*/ 2147483646 h 688"/>
                <a:gd name="T6" fmla="*/ 2147483646 w 394"/>
                <a:gd name="T7" fmla="*/ 2147483646 h 688"/>
                <a:gd name="T8" fmla="*/ 2147483646 w 394"/>
                <a:gd name="T9" fmla="*/ 2147483646 h 688"/>
                <a:gd name="T10" fmla="*/ 2147483646 w 394"/>
                <a:gd name="T11" fmla="*/ 2147483646 h 688"/>
                <a:gd name="T12" fmla="*/ 2147483646 w 394"/>
                <a:gd name="T13" fmla="*/ 2147483646 h 688"/>
                <a:gd name="T14" fmla="*/ 2147483646 w 394"/>
                <a:gd name="T15" fmla="*/ 2147483646 h 688"/>
                <a:gd name="T16" fmla="*/ 2147483646 w 394"/>
                <a:gd name="T17" fmla="*/ 2147483646 h 688"/>
                <a:gd name="T18" fmla="*/ 2147483646 w 394"/>
                <a:gd name="T19" fmla="*/ 2147483646 h 688"/>
                <a:gd name="T20" fmla="*/ 2147483646 w 394"/>
                <a:gd name="T21" fmla="*/ 2147483646 h 688"/>
                <a:gd name="T22" fmla="*/ 2147483646 w 394"/>
                <a:gd name="T23" fmla="*/ 2147483646 h 688"/>
                <a:gd name="T24" fmla="*/ 2147483646 w 394"/>
                <a:gd name="T25" fmla="*/ 2147483646 h 688"/>
                <a:gd name="T26" fmla="*/ 2147483646 w 394"/>
                <a:gd name="T27" fmla="*/ 2147483646 h 688"/>
                <a:gd name="T28" fmla="*/ 2147483646 w 394"/>
                <a:gd name="T29" fmla="*/ 0 h 688"/>
                <a:gd name="T30" fmla="*/ 2147483646 w 394"/>
                <a:gd name="T31" fmla="*/ 2147483646 h 688"/>
                <a:gd name="T32" fmla="*/ 0 w 394"/>
                <a:gd name="T33" fmla="*/ 2147483646 h 688"/>
                <a:gd name="T34" fmla="*/ 2147483646 w 394"/>
                <a:gd name="T35" fmla="*/ 2147483646 h 688"/>
                <a:gd name="T36" fmla="*/ 2147483646 w 394"/>
                <a:gd name="T37" fmla="*/ 2147483646 h 688"/>
                <a:gd name="T38" fmla="*/ 2147483646 w 394"/>
                <a:gd name="T39" fmla="*/ 2147483646 h 6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4"/>
                <a:gd name="T61" fmla="*/ 0 h 688"/>
                <a:gd name="T62" fmla="*/ 394 w 394"/>
                <a:gd name="T63" fmla="*/ 688 h 6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4" h="688">
                  <a:moveTo>
                    <a:pt x="118" y="332"/>
                  </a:moveTo>
                  <a:lnTo>
                    <a:pt x="78" y="146"/>
                  </a:lnTo>
                  <a:lnTo>
                    <a:pt x="70" y="90"/>
                  </a:lnTo>
                  <a:lnTo>
                    <a:pt x="86" y="64"/>
                  </a:lnTo>
                  <a:cubicBezTo>
                    <a:pt x="96" y="57"/>
                    <a:pt x="113" y="48"/>
                    <a:pt x="130" y="48"/>
                  </a:cubicBezTo>
                  <a:cubicBezTo>
                    <a:pt x="147" y="48"/>
                    <a:pt x="173" y="54"/>
                    <a:pt x="188" y="62"/>
                  </a:cubicBezTo>
                  <a:cubicBezTo>
                    <a:pt x="203" y="70"/>
                    <a:pt x="211" y="76"/>
                    <a:pt x="220" y="98"/>
                  </a:cubicBezTo>
                  <a:cubicBezTo>
                    <a:pt x="229" y="120"/>
                    <a:pt x="229" y="152"/>
                    <a:pt x="242" y="196"/>
                  </a:cubicBezTo>
                  <a:cubicBezTo>
                    <a:pt x="255" y="240"/>
                    <a:pt x="271" y="283"/>
                    <a:pt x="296" y="364"/>
                  </a:cubicBezTo>
                  <a:lnTo>
                    <a:pt x="394" y="680"/>
                  </a:lnTo>
                  <a:lnTo>
                    <a:pt x="286" y="206"/>
                  </a:lnTo>
                  <a:lnTo>
                    <a:pt x="260" y="60"/>
                  </a:lnTo>
                  <a:lnTo>
                    <a:pt x="246" y="38"/>
                  </a:lnTo>
                  <a:lnTo>
                    <a:pt x="194" y="8"/>
                  </a:lnTo>
                  <a:lnTo>
                    <a:pt x="130" y="0"/>
                  </a:lnTo>
                  <a:lnTo>
                    <a:pt x="52" y="18"/>
                  </a:lnTo>
                  <a:lnTo>
                    <a:pt x="0" y="74"/>
                  </a:lnTo>
                  <a:lnTo>
                    <a:pt x="8" y="144"/>
                  </a:lnTo>
                  <a:lnTo>
                    <a:pt x="194" y="688"/>
                  </a:lnTo>
                  <a:lnTo>
                    <a:pt x="118" y="332"/>
                  </a:lnTo>
                  <a:close/>
                </a:path>
              </a:pathLst>
            </a:custGeom>
            <a:solidFill>
              <a:srgbClr val="FFCCCC"/>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 name="Freeform 7">
              <a:extLst>
                <a:ext uri="{FF2B5EF4-FFF2-40B4-BE49-F238E27FC236}">
                  <a16:creationId xmlns:a16="http://schemas.microsoft.com/office/drawing/2014/main" id="{E0F68FEC-52E7-2FF2-BB1A-23B010DF8525}"/>
                </a:ext>
              </a:extLst>
            </p:cNvPr>
            <p:cNvSpPr>
              <a:spLocks/>
            </p:cNvSpPr>
            <p:nvPr/>
          </p:nvSpPr>
          <p:spPr bwMode="auto">
            <a:xfrm rot="21108956">
              <a:off x="7935747" y="-1324365"/>
              <a:ext cx="545533" cy="437914"/>
            </a:xfrm>
            <a:custGeom>
              <a:avLst/>
              <a:gdLst>
                <a:gd name="T0" fmla="*/ 2147483646 w 858"/>
                <a:gd name="T1" fmla="*/ 2147483646 h 528"/>
                <a:gd name="T2" fmla="*/ 2147483646 w 858"/>
                <a:gd name="T3" fmla="*/ 2147483646 h 528"/>
                <a:gd name="T4" fmla="*/ 2147483646 w 858"/>
                <a:gd name="T5" fmla="*/ 2147483646 h 528"/>
                <a:gd name="T6" fmla="*/ 2147483646 w 858"/>
                <a:gd name="T7" fmla="*/ 2147483646 h 528"/>
                <a:gd name="T8" fmla="*/ 2147483646 w 858"/>
                <a:gd name="T9" fmla="*/ 2147483646 h 528"/>
                <a:gd name="T10" fmla="*/ 2147483646 w 858"/>
                <a:gd name="T11" fmla="*/ 2147483646 h 528"/>
                <a:gd name="T12" fmla="*/ 2147483646 w 858"/>
                <a:gd name="T13" fmla="*/ 2147483646 h 528"/>
                <a:gd name="T14" fmla="*/ 2147483646 w 858"/>
                <a:gd name="T15" fmla="*/ 2147483646 h 528"/>
                <a:gd name="T16" fmla="*/ 2147483646 w 858"/>
                <a:gd name="T17" fmla="*/ 2147483646 h 528"/>
                <a:gd name="T18" fmla="*/ 2147483646 w 858"/>
                <a:gd name="T19" fmla="*/ 2147483646 h 528"/>
                <a:gd name="T20" fmla="*/ 2147483646 w 858"/>
                <a:gd name="T21" fmla="*/ 2147483646 h 528"/>
                <a:gd name="T22" fmla="*/ 2147483646 w 858"/>
                <a:gd name="T23" fmla="*/ 2147483646 h 528"/>
                <a:gd name="T24" fmla="*/ 2147483646 w 858"/>
                <a:gd name="T25" fmla="*/ 2147483646 h 528"/>
                <a:gd name="T26" fmla="*/ 2147483646 w 858"/>
                <a:gd name="T27" fmla="*/ 2147483646 h 528"/>
                <a:gd name="T28" fmla="*/ 2147483646 w 858"/>
                <a:gd name="T29" fmla="*/ 2147483646 h 528"/>
                <a:gd name="T30" fmla="*/ 2147483646 w 858"/>
                <a:gd name="T31" fmla="*/ 2147483646 h 528"/>
                <a:gd name="T32" fmla="*/ 2147483646 w 858"/>
                <a:gd name="T33" fmla="*/ 2147483646 h 528"/>
                <a:gd name="T34" fmla="*/ 2147483646 w 858"/>
                <a:gd name="T35" fmla="*/ 2147483646 h 528"/>
                <a:gd name="T36" fmla="*/ 2147483646 w 858"/>
                <a:gd name="T37" fmla="*/ 2147483646 h 528"/>
                <a:gd name="T38" fmla="*/ 2147483646 w 858"/>
                <a:gd name="T39" fmla="*/ 2147483646 h 528"/>
                <a:gd name="T40" fmla="*/ 2147483646 w 858"/>
                <a:gd name="T41" fmla="*/ 2147483646 h 528"/>
                <a:gd name="T42" fmla="*/ 2147483646 w 858"/>
                <a:gd name="T43" fmla="*/ 2 h 528"/>
                <a:gd name="T44" fmla="*/ 2147483646 w 858"/>
                <a:gd name="T45" fmla="*/ 2147483646 h 528"/>
                <a:gd name="T46" fmla="*/ 2147483646 w 858"/>
                <a:gd name="T47" fmla="*/ 2147483646 h 528"/>
                <a:gd name="T48" fmla="*/ 2147483646 w 858"/>
                <a:gd name="T49" fmla="*/ 2147483646 h 528"/>
                <a:gd name="T50" fmla="*/ 2147483646 w 858"/>
                <a:gd name="T51" fmla="*/ 2147483646 h 528"/>
                <a:gd name="T52" fmla="*/ 2147483646 w 858"/>
                <a:gd name="T53" fmla="*/ 2147483646 h 528"/>
                <a:gd name="T54" fmla="*/ 2147483646 w 858"/>
                <a:gd name="T55" fmla="*/ 2147483646 h 528"/>
                <a:gd name="T56" fmla="*/ 2147483646 w 858"/>
                <a:gd name="T57" fmla="*/ 2147483646 h 528"/>
                <a:gd name="T58" fmla="*/ 2147483646 w 858"/>
                <a:gd name="T59" fmla="*/ 2147483646 h 528"/>
                <a:gd name="T60" fmla="*/ 2147483646 w 858"/>
                <a:gd name="T61" fmla="*/ 2147483646 h 528"/>
                <a:gd name="T62" fmla="*/ 2147483646 w 858"/>
                <a:gd name="T63" fmla="*/ 2147483646 h 528"/>
                <a:gd name="T64" fmla="*/ 2147483646 w 858"/>
                <a:gd name="T65" fmla="*/ 2147483646 h 528"/>
                <a:gd name="T66" fmla="*/ 2147483646 w 858"/>
                <a:gd name="T67" fmla="*/ 2147483646 h 528"/>
                <a:gd name="T68" fmla="*/ 2147483646 w 858"/>
                <a:gd name="T69" fmla="*/ 2147483646 h 528"/>
                <a:gd name="T70" fmla="*/ 2147483646 w 858"/>
                <a:gd name="T71" fmla="*/ 2147483646 h 528"/>
                <a:gd name="T72" fmla="*/ 2147483646 w 858"/>
                <a:gd name="T73" fmla="*/ 2147483646 h 528"/>
                <a:gd name="T74" fmla="*/ 2147483646 w 858"/>
                <a:gd name="T75" fmla="*/ 2147483646 h 528"/>
                <a:gd name="T76" fmla="*/ 2147483646 w 858"/>
                <a:gd name="T77" fmla="*/ 2147483646 h 528"/>
                <a:gd name="T78" fmla="*/ 2147483646 w 858"/>
                <a:gd name="T79" fmla="*/ 2147483646 h 528"/>
                <a:gd name="T80" fmla="*/ 2147483646 w 858"/>
                <a:gd name="T81" fmla="*/ 2147483646 h 528"/>
                <a:gd name="T82" fmla="*/ 2147483646 w 858"/>
                <a:gd name="T83" fmla="*/ 2147483646 h 5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58"/>
                <a:gd name="T127" fmla="*/ 0 h 528"/>
                <a:gd name="T128" fmla="*/ 858 w 858"/>
                <a:gd name="T129" fmla="*/ 528 h 5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58" h="528">
                  <a:moveTo>
                    <a:pt x="215" y="486"/>
                  </a:moveTo>
                  <a:cubicBezTo>
                    <a:pt x="227" y="471"/>
                    <a:pt x="240" y="456"/>
                    <a:pt x="259" y="446"/>
                  </a:cubicBezTo>
                  <a:cubicBezTo>
                    <a:pt x="278" y="436"/>
                    <a:pt x="304" y="430"/>
                    <a:pt x="329" y="428"/>
                  </a:cubicBezTo>
                  <a:cubicBezTo>
                    <a:pt x="354" y="426"/>
                    <a:pt x="386" y="430"/>
                    <a:pt x="407" y="434"/>
                  </a:cubicBezTo>
                  <a:cubicBezTo>
                    <a:pt x="428" y="438"/>
                    <a:pt x="440" y="447"/>
                    <a:pt x="453" y="454"/>
                  </a:cubicBezTo>
                  <a:cubicBezTo>
                    <a:pt x="466" y="461"/>
                    <a:pt x="477" y="471"/>
                    <a:pt x="485" y="476"/>
                  </a:cubicBezTo>
                  <a:lnTo>
                    <a:pt x="501" y="482"/>
                  </a:lnTo>
                  <a:lnTo>
                    <a:pt x="509" y="438"/>
                  </a:lnTo>
                  <a:cubicBezTo>
                    <a:pt x="512" y="425"/>
                    <a:pt x="513" y="418"/>
                    <a:pt x="517" y="404"/>
                  </a:cubicBezTo>
                  <a:cubicBezTo>
                    <a:pt x="521" y="390"/>
                    <a:pt x="525" y="370"/>
                    <a:pt x="531" y="354"/>
                  </a:cubicBezTo>
                  <a:cubicBezTo>
                    <a:pt x="537" y="338"/>
                    <a:pt x="538" y="322"/>
                    <a:pt x="551" y="306"/>
                  </a:cubicBezTo>
                  <a:cubicBezTo>
                    <a:pt x="564" y="290"/>
                    <a:pt x="588" y="273"/>
                    <a:pt x="607" y="260"/>
                  </a:cubicBezTo>
                  <a:cubicBezTo>
                    <a:pt x="626" y="247"/>
                    <a:pt x="647" y="235"/>
                    <a:pt x="665" y="230"/>
                  </a:cubicBezTo>
                  <a:cubicBezTo>
                    <a:pt x="683" y="225"/>
                    <a:pt x="698" y="228"/>
                    <a:pt x="715" y="228"/>
                  </a:cubicBezTo>
                  <a:cubicBezTo>
                    <a:pt x="732" y="228"/>
                    <a:pt x="751" y="231"/>
                    <a:pt x="767" y="228"/>
                  </a:cubicBezTo>
                  <a:cubicBezTo>
                    <a:pt x="783" y="225"/>
                    <a:pt x="795" y="219"/>
                    <a:pt x="809" y="208"/>
                  </a:cubicBezTo>
                  <a:cubicBezTo>
                    <a:pt x="823" y="197"/>
                    <a:pt x="844" y="179"/>
                    <a:pt x="851" y="162"/>
                  </a:cubicBezTo>
                  <a:cubicBezTo>
                    <a:pt x="858" y="145"/>
                    <a:pt x="858" y="118"/>
                    <a:pt x="851" y="104"/>
                  </a:cubicBezTo>
                  <a:cubicBezTo>
                    <a:pt x="844" y="90"/>
                    <a:pt x="826" y="88"/>
                    <a:pt x="811" y="76"/>
                  </a:cubicBezTo>
                  <a:cubicBezTo>
                    <a:pt x="796" y="64"/>
                    <a:pt x="776" y="43"/>
                    <a:pt x="759" y="32"/>
                  </a:cubicBezTo>
                  <a:cubicBezTo>
                    <a:pt x="742" y="21"/>
                    <a:pt x="733" y="13"/>
                    <a:pt x="709" y="8"/>
                  </a:cubicBezTo>
                  <a:cubicBezTo>
                    <a:pt x="685" y="3"/>
                    <a:pt x="647" y="0"/>
                    <a:pt x="613" y="2"/>
                  </a:cubicBezTo>
                  <a:cubicBezTo>
                    <a:pt x="579" y="4"/>
                    <a:pt x="536" y="11"/>
                    <a:pt x="507" y="20"/>
                  </a:cubicBezTo>
                  <a:cubicBezTo>
                    <a:pt x="478" y="29"/>
                    <a:pt x="455" y="43"/>
                    <a:pt x="441" y="54"/>
                  </a:cubicBezTo>
                  <a:cubicBezTo>
                    <a:pt x="427" y="65"/>
                    <a:pt x="424" y="72"/>
                    <a:pt x="421" y="84"/>
                  </a:cubicBezTo>
                  <a:cubicBezTo>
                    <a:pt x="418" y="96"/>
                    <a:pt x="429" y="114"/>
                    <a:pt x="421" y="124"/>
                  </a:cubicBezTo>
                  <a:cubicBezTo>
                    <a:pt x="413" y="134"/>
                    <a:pt x="397" y="139"/>
                    <a:pt x="373" y="144"/>
                  </a:cubicBezTo>
                  <a:cubicBezTo>
                    <a:pt x="349" y="149"/>
                    <a:pt x="298" y="155"/>
                    <a:pt x="275" y="154"/>
                  </a:cubicBezTo>
                  <a:cubicBezTo>
                    <a:pt x="252" y="153"/>
                    <a:pt x="238" y="142"/>
                    <a:pt x="233" y="136"/>
                  </a:cubicBezTo>
                  <a:cubicBezTo>
                    <a:pt x="228" y="130"/>
                    <a:pt x="245" y="121"/>
                    <a:pt x="243" y="116"/>
                  </a:cubicBezTo>
                  <a:cubicBezTo>
                    <a:pt x="241" y="111"/>
                    <a:pt x="234" y="104"/>
                    <a:pt x="219" y="102"/>
                  </a:cubicBezTo>
                  <a:cubicBezTo>
                    <a:pt x="204" y="100"/>
                    <a:pt x="172" y="103"/>
                    <a:pt x="151" y="106"/>
                  </a:cubicBezTo>
                  <a:cubicBezTo>
                    <a:pt x="130" y="109"/>
                    <a:pt x="109" y="107"/>
                    <a:pt x="91" y="118"/>
                  </a:cubicBezTo>
                  <a:cubicBezTo>
                    <a:pt x="73" y="129"/>
                    <a:pt x="56" y="151"/>
                    <a:pt x="43" y="170"/>
                  </a:cubicBezTo>
                  <a:cubicBezTo>
                    <a:pt x="30" y="189"/>
                    <a:pt x="19" y="209"/>
                    <a:pt x="13" y="230"/>
                  </a:cubicBezTo>
                  <a:cubicBezTo>
                    <a:pt x="7" y="251"/>
                    <a:pt x="0" y="281"/>
                    <a:pt x="7" y="298"/>
                  </a:cubicBezTo>
                  <a:cubicBezTo>
                    <a:pt x="14" y="315"/>
                    <a:pt x="33" y="315"/>
                    <a:pt x="53" y="330"/>
                  </a:cubicBezTo>
                  <a:cubicBezTo>
                    <a:pt x="73" y="345"/>
                    <a:pt x="109" y="368"/>
                    <a:pt x="127" y="386"/>
                  </a:cubicBezTo>
                  <a:cubicBezTo>
                    <a:pt x="145" y="404"/>
                    <a:pt x="152" y="423"/>
                    <a:pt x="161" y="440"/>
                  </a:cubicBezTo>
                  <a:cubicBezTo>
                    <a:pt x="170" y="457"/>
                    <a:pt x="175" y="475"/>
                    <a:pt x="179" y="490"/>
                  </a:cubicBezTo>
                  <a:cubicBezTo>
                    <a:pt x="183" y="505"/>
                    <a:pt x="180" y="528"/>
                    <a:pt x="185" y="528"/>
                  </a:cubicBezTo>
                  <a:lnTo>
                    <a:pt x="215" y="486"/>
                  </a:lnTo>
                  <a:close/>
                </a:path>
              </a:pathLst>
            </a:custGeom>
            <a:solidFill>
              <a:srgbClr val="D3C59D"/>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 name="Freeform 9">
              <a:extLst>
                <a:ext uri="{FF2B5EF4-FFF2-40B4-BE49-F238E27FC236}">
                  <a16:creationId xmlns:a16="http://schemas.microsoft.com/office/drawing/2014/main" id="{6105349D-D5B8-58E6-9489-0D96EADDB134}"/>
                </a:ext>
              </a:extLst>
            </p:cNvPr>
            <p:cNvSpPr>
              <a:spLocks/>
            </p:cNvSpPr>
            <p:nvPr/>
          </p:nvSpPr>
          <p:spPr bwMode="auto">
            <a:xfrm rot="21108956">
              <a:off x="8116051" y="-974647"/>
              <a:ext cx="292175" cy="605815"/>
            </a:xfrm>
            <a:custGeom>
              <a:avLst/>
              <a:gdLst>
                <a:gd name="T0" fmla="*/ 2147483646 w 460"/>
                <a:gd name="T1" fmla="*/ 2147483646 h 729"/>
                <a:gd name="T2" fmla="*/ 2147483646 w 460"/>
                <a:gd name="T3" fmla="*/ 2147483646 h 729"/>
                <a:gd name="T4" fmla="*/ 2147483646 w 460"/>
                <a:gd name="T5" fmla="*/ 2147483646 h 729"/>
                <a:gd name="T6" fmla="*/ 2147483646 w 460"/>
                <a:gd name="T7" fmla="*/ 2147483646 h 729"/>
                <a:gd name="T8" fmla="*/ 2147483646 w 460"/>
                <a:gd name="T9" fmla="*/ 2147483646 h 729"/>
                <a:gd name="T10" fmla="*/ 2147483646 w 460"/>
                <a:gd name="T11" fmla="*/ 2147483646 h 729"/>
                <a:gd name="T12" fmla="*/ 2147483646 w 460"/>
                <a:gd name="T13" fmla="*/ 2147483646 h 729"/>
                <a:gd name="T14" fmla="*/ 2147483646 w 460"/>
                <a:gd name="T15" fmla="*/ 2147483646 h 729"/>
                <a:gd name="T16" fmla="*/ 2147483646 w 460"/>
                <a:gd name="T17" fmla="*/ 2147483646 h 729"/>
                <a:gd name="T18" fmla="*/ 2147483646 w 460"/>
                <a:gd name="T19" fmla="*/ 2147483646 h 729"/>
                <a:gd name="T20" fmla="*/ 2147483646 w 460"/>
                <a:gd name="T21" fmla="*/ 2147483646 h 729"/>
                <a:gd name="T22" fmla="*/ 2147483646 w 460"/>
                <a:gd name="T23" fmla="*/ 2147483646 h 729"/>
                <a:gd name="T24" fmla="*/ 2147483646 w 460"/>
                <a:gd name="T25" fmla="*/ 2147483646 h 729"/>
                <a:gd name="T26" fmla="*/ 2147483646 w 460"/>
                <a:gd name="T27" fmla="*/ 2147483646 h 729"/>
                <a:gd name="T28" fmla="*/ 2147483646 w 460"/>
                <a:gd name="T29" fmla="*/ 2147483646 h 729"/>
                <a:gd name="T30" fmla="*/ 2147483646 w 460"/>
                <a:gd name="T31" fmla="*/ 2147483646 h 729"/>
                <a:gd name="T32" fmla="*/ 2147483646 w 460"/>
                <a:gd name="T33" fmla="*/ 2147483646 h 729"/>
                <a:gd name="T34" fmla="*/ 2147483646 w 460"/>
                <a:gd name="T35" fmla="*/ 2147483646 h 729"/>
                <a:gd name="T36" fmla="*/ 2147483646 w 460"/>
                <a:gd name="T37" fmla="*/ 2147483646 h 729"/>
                <a:gd name="T38" fmla="*/ 2147483646 w 460"/>
                <a:gd name="T39" fmla="*/ 2147483646 h 729"/>
                <a:gd name="T40" fmla="*/ 2147483646 w 460"/>
                <a:gd name="T41" fmla="*/ 2147483646 h 729"/>
                <a:gd name="T42" fmla="*/ 2147483646 w 460"/>
                <a:gd name="T43" fmla="*/ 2147483646 h 729"/>
                <a:gd name="T44" fmla="*/ 2147483646 w 460"/>
                <a:gd name="T45" fmla="*/ 2147483646 h 729"/>
                <a:gd name="T46" fmla="*/ 0 w 460"/>
                <a:gd name="T47" fmla="*/ 2147483646 h 729"/>
                <a:gd name="T48" fmla="*/ 2147483646 w 460"/>
                <a:gd name="T49" fmla="*/ 2147483646 h 7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
                <a:gd name="T76" fmla="*/ 0 h 729"/>
                <a:gd name="T77" fmla="*/ 460 w 460"/>
                <a:gd name="T78" fmla="*/ 729 h 7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 h="729">
                  <a:moveTo>
                    <a:pt x="26" y="193"/>
                  </a:moveTo>
                  <a:lnTo>
                    <a:pt x="120" y="527"/>
                  </a:lnTo>
                  <a:lnTo>
                    <a:pt x="184" y="729"/>
                  </a:lnTo>
                  <a:lnTo>
                    <a:pt x="220" y="709"/>
                  </a:lnTo>
                  <a:lnTo>
                    <a:pt x="40" y="121"/>
                  </a:lnTo>
                  <a:lnTo>
                    <a:pt x="46" y="85"/>
                  </a:lnTo>
                  <a:cubicBezTo>
                    <a:pt x="53" y="73"/>
                    <a:pt x="68" y="58"/>
                    <a:pt x="80" y="49"/>
                  </a:cubicBezTo>
                  <a:cubicBezTo>
                    <a:pt x="92" y="40"/>
                    <a:pt x="101" y="35"/>
                    <a:pt x="116" y="31"/>
                  </a:cubicBezTo>
                  <a:cubicBezTo>
                    <a:pt x="131" y="27"/>
                    <a:pt x="150" y="23"/>
                    <a:pt x="168" y="23"/>
                  </a:cubicBezTo>
                  <a:cubicBezTo>
                    <a:pt x="186" y="23"/>
                    <a:pt x="208" y="24"/>
                    <a:pt x="226" y="31"/>
                  </a:cubicBezTo>
                  <a:cubicBezTo>
                    <a:pt x="244" y="38"/>
                    <a:pt x="267" y="58"/>
                    <a:pt x="276" y="65"/>
                  </a:cubicBezTo>
                  <a:lnTo>
                    <a:pt x="282" y="75"/>
                  </a:lnTo>
                  <a:lnTo>
                    <a:pt x="426" y="699"/>
                  </a:lnTo>
                  <a:lnTo>
                    <a:pt x="460" y="709"/>
                  </a:lnTo>
                  <a:lnTo>
                    <a:pt x="338" y="221"/>
                  </a:lnTo>
                  <a:lnTo>
                    <a:pt x="322" y="95"/>
                  </a:lnTo>
                  <a:lnTo>
                    <a:pt x="316" y="55"/>
                  </a:lnTo>
                  <a:lnTo>
                    <a:pt x="292" y="41"/>
                  </a:lnTo>
                  <a:cubicBezTo>
                    <a:pt x="283" y="36"/>
                    <a:pt x="277" y="29"/>
                    <a:pt x="260" y="23"/>
                  </a:cubicBezTo>
                  <a:cubicBezTo>
                    <a:pt x="243" y="17"/>
                    <a:pt x="215" y="6"/>
                    <a:pt x="190" y="3"/>
                  </a:cubicBezTo>
                  <a:cubicBezTo>
                    <a:pt x="165" y="0"/>
                    <a:pt x="132" y="3"/>
                    <a:pt x="110" y="7"/>
                  </a:cubicBezTo>
                  <a:cubicBezTo>
                    <a:pt x="88" y="11"/>
                    <a:pt x="74" y="20"/>
                    <a:pt x="60" y="29"/>
                  </a:cubicBezTo>
                  <a:cubicBezTo>
                    <a:pt x="46" y="38"/>
                    <a:pt x="38" y="51"/>
                    <a:pt x="28" y="63"/>
                  </a:cubicBezTo>
                  <a:lnTo>
                    <a:pt x="0" y="101"/>
                  </a:lnTo>
                  <a:lnTo>
                    <a:pt x="26" y="193"/>
                  </a:lnTo>
                  <a:close/>
                </a:path>
              </a:pathLst>
            </a:custGeom>
            <a:solidFill>
              <a:srgbClr val="E3D6C7"/>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 name="Group 24">
            <a:extLst>
              <a:ext uri="{FF2B5EF4-FFF2-40B4-BE49-F238E27FC236}">
                <a16:creationId xmlns:a16="http://schemas.microsoft.com/office/drawing/2014/main" id="{9DA16788-423B-0DD7-3F93-EE8349566E3F}"/>
              </a:ext>
            </a:extLst>
          </p:cNvPr>
          <p:cNvGrpSpPr/>
          <p:nvPr/>
        </p:nvGrpSpPr>
        <p:grpSpPr>
          <a:xfrm>
            <a:off x="3165227" y="3678476"/>
            <a:ext cx="3761255" cy="96113"/>
            <a:chOff x="1391841" y="5298185"/>
            <a:chExt cx="5668226" cy="221404"/>
          </a:xfrm>
        </p:grpSpPr>
        <p:grpSp>
          <p:nvGrpSpPr>
            <p:cNvPr id="26" name="Group 25">
              <a:extLst>
                <a:ext uri="{FF2B5EF4-FFF2-40B4-BE49-F238E27FC236}">
                  <a16:creationId xmlns:a16="http://schemas.microsoft.com/office/drawing/2014/main" id="{D7C6E13A-1141-0C6F-06D0-E2E47DE82006}"/>
                </a:ext>
              </a:extLst>
            </p:cNvPr>
            <p:cNvGrpSpPr/>
            <p:nvPr/>
          </p:nvGrpSpPr>
          <p:grpSpPr>
            <a:xfrm>
              <a:off x="1391841" y="5298185"/>
              <a:ext cx="5587917" cy="109440"/>
              <a:chOff x="2931832" y="5211062"/>
              <a:chExt cx="5673374" cy="118110"/>
            </a:xfrm>
          </p:grpSpPr>
          <p:grpSp>
            <p:nvGrpSpPr>
              <p:cNvPr id="85" name="Group 84">
                <a:extLst>
                  <a:ext uri="{FF2B5EF4-FFF2-40B4-BE49-F238E27FC236}">
                    <a16:creationId xmlns:a16="http://schemas.microsoft.com/office/drawing/2014/main" id="{452D3623-CD18-E4D6-D566-0232B57D751E}"/>
                  </a:ext>
                </a:extLst>
              </p:cNvPr>
              <p:cNvGrpSpPr/>
              <p:nvPr/>
            </p:nvGrpSpPr>
            <p:grpSpPr>
              <a:xfrm>
                <a:off x="8305822" y="5211062"/>
                <a:ext cx="299384" cy="118110"/>
                <a:chOff x="6814859" y="5437702"/>
                <a:chExt cx="299384" cy="118110"/>
              </a:xfrm>
            </p:grpSpPr>
            <p:sp>
              <p:nvSpPr>
                <p:cNvPr id="140" name="Rectangle: Rounded Corners 139">
                  <a:extLst>
                    <a:ext uri="{FF2B5EF4-FFF2-40B4-BE49-F238E27FC236}">
                      <a16:creationId xmlns:a16="http://schemas.microsoft.com/office/drawing/2014/main" id="{16F245C7-2307-AB0B-5614-A18D82AE168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Oval 140">
                  <a:extLst>
                    <a:ext uri="{FF2B5EF4-FFF2-40B4-BE49-F238E27FC236}">
                      <a16:creationId xmlns:a16="http://schemas.microsoft.com/office/drawing/2014/main" id="{E81E25D2-6088-0556-0B87-8031B81043B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 name="Group 85">
                <a:extLst>
                  <a:ext uri="{FF2B5EF4-FFF2-40B4-BE49-F238E27FC236}">
                    <a16:creationId xmlns:a16="http://schemas.microsoft.com/office/drawing/2014/main" id="{712E5A49-786D-693B-B302-A5BFC5C5C8F8}"/>
                  </a:ext>
                </a:extLst>
              </p:cNvPr>
              <p:cNvGrpSpPr/>
              <p:nvPr/>
            </p:nvGrpSpPr>
            <p:grpSpPr>
              <a:xfrm>
                <a:off x="8007262" y="5211062"/>
                <a:ext cx="299384" cy="118110"/>
                <a:chOff x="6814859" y="5437702"/>
                <a:chExt cx="299384" cy="118110"/>
              </a:xfrm>
            </p:grpSpPr>
            <p:sp>
              <p:nvSpPr>
                <p:cNvPr id="138" name="Rectangle: Rounded Corners 137">
                  <a:extLst>
                    <a:ext uri="{FF2B5EF4-FFF2-40B4-BE49-F238E27FC236}">
                      <a16:creationId xmlns:a16="http://schemas.microsoft.com/office/drawing/2014/main" id="{BD571F08-B4B8-8EEB-8B7F-2DAF086F97E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Oval 138">
                  <a:extLst>
                    <a:ext uri="{FF2B5EF4-FFF2-40B4-BE49-F238E27FC236}">
                      <a16:creationId xmlns:a16="http://schemas.microsoft.com/office/drawing/2014/main" id="{2A725DF8-6F3C-F9C3-DCA8-BDF0F83581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 name="Group 86">
                <a:extLst>
                  <a:ext uri="{FF2B5EF4-FFF2-40B4-BE49-F238E27FC236}">
                    <a16:creationId xmlns:a16="http://schemas.microsoft.com/office/drawing/2014/main" id="{45117C77-473A-4BCD-DB7D-A861DF4F1727}"/>
                  </a:ext>
                </a:extLst>
              </p:cNvPr>
              <p:cNvGrpSpPr/>
              <p:nvPr/>
            </p:nvGrpSpPr>
            <p:grpSpPr>
              <a:xfrm>
                <a:off x="7708708" y="5211062"/>
                <a:ext cx="299384" cy="118110"/>
                <a:chOff x="6814859" y="5437702"/>
                <a:chExt cx="299384" cy="118110"/>
              </a:xfrm>
            </p:grpSpPr>
            <p:sp>
              <p:nvSpPr>
                <p:cNvPr id="136" name="Rectangle: Rounded Corners 135">
                  <a:extLst>
                    <a:ext uri="{FF2B5EF4-FFF2-40B4-BE49-F238E27FC236}">
                      <a16:creationId xmlns:a16="http://schemas.microsoft.com/office/drawing/2014/main" id="{002CB621-D870-8440-7112-2B96D659BFE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Oval 136">
                  <a:extLst>
                    <a:ext uri="{FF2B5EF4-FFF2-40B4-BE49-F238E27FC236}">
                      <a16:creationId xmlns:a16="http://schemas.microsoft.com/office/drawing/2014/main" id="{1D464B09-0132-283D-3C8C-1784CFECB7B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 name="Group 87">
                <a:extLst>
                  <a:ext uri="{FF2B5EF4-FFF2-40B4-BE49-F238E27FC236}">
                    <a16:creationId xmlns:a16="http://schemas.microsoft.com/office/drawing/2014/main" id="{88ADA912-59F0-A030-5ECF-44618B7E248C}"/>
                  </a:ext>
                </a:extLst>
              </p:cNvPr>
              <p:cNvGrpSpPr/>
              <p:nvPr/>
            </p:nvGrpSpPr>
            <p:grpSpPr>
              <a:xfrm>
                <a:off x="7410153" y="5211062"/>
                <a:ext cx="299384" cy="118110"/>
                <a:chOff x="6814859" y="5437702"/>
                <a:chExt cx="299384" cy="118110"/>
              </a:xfrm>
            </p:grpSpPr>
            <p:sp>
              <p:nvSpPr>
                <p:cNvPr id="134" name="Rectangle: Rounded Corners 133">
                  <a:extLst>
                    <a:ext uri="{FF2B5EF4-FFF2-40B4-BE49-F238E27FC236}">
                      <a16:creationId xmlns:a16="http://schemas.microsoft.com/office/drawing/2014/main" id="{D211178E-87ED-97C0-FF20-2269FA30864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Oval 134">
                  <a:extLst>
                    <a:ext uri="{FF2B5EF4-FFF2-40B4-BE49-F238E27FC236}">
                      <a16:creationId xmlns:a16="http://schemas.microsoft.com/office/drawing/2014/main" id="{6CA515F2-8B06-AFC4-AF2D-9681B3BAEC54}"/>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 name="Group 88">
                <a:extLst>
                  <a:ext uri="{FF2B5EF4-FFF2-40B4-BE49-F238E27FC236}">
                    <a16:creationId xmlns:a16="http://schemas.microsoft.com/office/drawing/2014/main" id="{4B30CB20-2F06-2AEE-0DD8-0D9349DD644E}"/>
                  </a:ext>
                </a:extLst>
              </p:cNvPr>
              <p:cNvGrpSpPr/>
              <p:nvPr/>
            </p:nvGrpSpPr>
            <p:grpSpPr>
              <a:xfrm>
                <a:off x="7111598" y="5211062"/>
                <a:ext cx="299384" cy="118110"/>
                <a:chOff x="6814859" y="5437702"/>
                <a:chExt cx="299384" cy="118110"/>
              </a:xfrm>
            </p:grpSpPr>
            <p:sp>
              <p:nvSpPr>
                <p:cNvPr id="132" name="Rectangle: Rounded Corners 131">
                  <a:extLst>
                    <a:ext uri="{FF2B5EF4-FFF2-40B4-BE49-F238E27FC236}">
                      <a16:creationId xmlns:a16="http://schemas.microsoft.com/office/drawing/2014/main" id="{A195DC6B-0D7C-7133-D114-C06F05010D3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Oval 132">
                  <a:extLst>
                    <a:ext uri="{FF2B5EF4-FFF2-40B4-BE49-F238E27FC236}">
                      <a16:creationId xmlns:a16="http://schemas.microsoft.com/office/drawing/2014/main" id="{DDD53C2C-E9D0-BCCE-F046-11BA8289007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0" name="Group 89">
                <a:extLst>
                  <a:ext uri="{FF2B5EF4-FFF2-40B4-BE49-F238E27FC236}">
                    <a16:creationId xmlns:a16="http://schemas.microsoft.com/office/drawing/2014/main" id="{66D1773E-5F99-FC1C-B0FE-80F113A1FB97}"/>
                  </a:ext>
                </a:extLst>
              </p:cNvPr>
              <p:cNvGrpSpPr/>
              <p:nvPr/>
            </p:nvGrpSpPr>
            <p:grpSpPr>
              <a:xfrm>
                <a:off x="6813043" y="5211062"/>
                <a:ext cx="299384" cy="118110"/>
                <a:chOff x="6814859" y="5437702"/>
                <a:chExt cx="299384" cy="118110"/>
              </a:xfrm>
            </p:grpSpPr>
            <p:sp>
              <p:nvSpPr>
                <p:cNvPr id="130" name="Rectangle: Rounded Corners 129">
                  <a:extLst>
                    <a:ext uri="{FF2B5EF4-FFF2-40B4-BE49-F238E27FC236}">
                      <a16:creationId xmlns:a16="http://schemas.microsoft.com/office/drawing/2014/main" id="{557BE076-C8C9-7976-2BFC-FAFF49F92C1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Oval 130">
                  <a:extLst>
                    <a:ext uri="{FF2B5EF4-FFF2-40B4-BE49-F238E27FC236}">
                      <a16:creationId xmlns:a16="http://schemas.microsoft.com/office/drawing/2014/main" id="{86584804-08CD-C46B-D42D-1419A5EEC9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1" name="Group 90">
                <a:extLst>
                  <a:ext uri="{FF2B5EF4-FFF2-40B4-BE49-F238E27FC236}">
                    <a16:creationId xmlns:a16="http://schemas.microsoft.com/office/drawing/2014/main" id="{E1132555-7A1F-CC93-F53C-995A7E1C69E1}"/>
                  </a:ext>
                </a:extLst>
              </p:cNvPr>
              <p:cNvGrpSpPr/>
              <p:nvPr/>
            </p:nvGrpSpPr>
            <p:grpSpPr>
              <a:xfrm>
                <a:off x="6514489" y="5211062"/>
                <a:ext cx="299384" cy="118110"/>
                <a:chOff x="6814859" y="5437702"/>
                <a:chExt cx="299384" cy="118110"/>
              </a:xfrm>
            </p:grpSpPr>
            <p:sp>
              <p:nvSpPr>
                <p:cNvPr id="128" name="Rectangle: Rounded Corners 127">
                  <a:extLst>
                    <a:ext uri="{FF2B5EF4-FFF2-40B4-BE49-F238E27FC236}">
                      <a16:creationId xmlns:a16="http://schemas.microsoft.com/office/drawing/2014/main" id="{335C18AB-FB23-3A79-BE7C-7D9EA1FD9B3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Oval 128">
                  <a:extLst>
                    <a:ext uri="{FF2B5EF4-FFF2-40B4-BE49-F238E27FC236}">
                      <a16:creationId xmlns:a16="http://schemas.microsoft.com/office/drawing/2014/main" id="{FA4DB284-0747-E12F-EA4B-1F43A3CD436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 name="Group 91">
                <a:extLst>
                  <a:ext uri="{FF2B5EF4-FFF2-40B4-BE49-F238E27FC236}">
                    <a16:creationId xmlns:a16="http://schemas.microsoft.com/office/drawing/2014/main" id="{A33995FB-72CE-080D-2E11-026C2920BECE}"/>
                  </a:ext>
                </a:extLst>
              </p:cNvPr>
              <p:cNvGrpSpPr/>
              <p:nvPr/>
            </p:nvGrpSpPr>
            <p:grpSpPr>
              <a:xfrm>
                <a:off x="6215934" y="5211062"/>
                <a:ext cx="299384" cy="118110"/>
                <a:chOff x="6814859" y="5437702"/>
                <a:chExt cx="299384" cy="118110"/>
              </a:xfrm>
            </p:grpSpPr>
            <p:sp>
              <p:nvSpPr>
                <p:cNvPr id="126" name="Rectangle: Rounded Corners 125">
                  <a:extLst>
                    <a:ext uri="{FF2B5EF4-FFF2-40B4-BE49-F238E27FC236}">
                      <a16:creationId xmlns:a16="http://schemas.microsoft.com/office/drawing/2014/main" id="{AD4F9422-C845-2C24-DD6A-1EC85349397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Oval 126">
                  <a:extLst>
                    <a:ext uri="{FF2B5EF4-FFF2-40B4-BE49-F238E27FC236}">
                      <a16:creationId xmlns:a16="http://schemas.microsoft.com/office/drawing/2014/main" id="{8F6165D2-BB35-F098-28C2-DB48A4B98B3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 name="Group 92">
                <a:extLst>
                  <a:ext uri="{FF2B5EF4-FFF2-40B4-BE49-F238E27FC236}">
                    <a16:creationId xmlns:a16="http://schemas.microsoft.com/office/drawing/2014/main" id="{B41AAF8B-C3BE-0428-3462-5AC7083CF304}"/>
                  </a:ext>
                </a:extLst>
              </p:cNvPr>
              <p:cNvGrpSpPr/>
              <p:nvPr/>
            </p:nvGrpSpPr>
            <p:grpSpPr>
              <a:xfrm>
                <a:off x="5917379" y="5211062"/>
                <a:ext cx="299384" cy="118110"/>
                <a:chOff x="6814859" y="5437702"/>
                <a:chExt cx="299384" cy="118110"/>
              </a:xfrm>
            </p:grpSpPr>
            <p:sp>
              <p:nvSpPr>
                <p:cNvPr id="124" name="Rectangle: Rounded Corners 123">
                  <a:extLst>
                    <a:ext uri="{FF2B5EF4-FFF2-40B4-BE49-F238E27FC236}">
                      <a16:creationId xmlns:a16="http://schemas.microsoft.com/office/drawing/2014/main" id="{97115ADB-C11D-215B-D187-4965823F0A7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 name="Oval 124">
                  <a:extLst>
                    <a:ext uri="{FF2B5EF4-FFF2-40B4-BE49-F238E27FC236}">
                      <a16:creationId xmlns:a16="http://schemas.microsoft.com/office/drawing/2014/main" id="{09852A8D-0F21-FCEB-2729-3041E8DFE33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4" name="Group 93">
                <a:extLst>
                  <a:ext uri="{FF2B5EF4-FFF2-40B4-BE49-F238E27FC236}">
                    <a16:creationId xmlns:a16="http://schemas.microsoft.com/office/drawing/2014/main" id="{DC1BCF96-B389-0B3C-1323-EFE72696ED7B}"/>
                  </a:ext>
                </a:extLst>
              </p:cNvPr>
              <p:cNvGrpSpPr/>
              <p:nvPr/>
            </p:nvGrpSpPr>
            <p:grpSpPr>
              <a:xfrm>
                <a:off x="5618824" y="5211062"/>
                <a:ext cx="299384" cy="118110"/>
                <a:chOff x="6814859" y="5437702"/>
                <a:chExt cx="299384" cy="118110"/>
              </a:xfrm>
            </p:grpSpPr>
            <p:sp>
              <p:nvSpPr>
                <p:cNvPr id="122" name="Rectangle: Rounded Corners 121">
                  <a:extLst>
                    <a:ext uri="{FF2B5EF4-FFF2-40B4-BE49-F238E27FC236}">
                      <a16:creationId xmlns:a16="http://schemas.microsoft.com/office/drawing/2014/main" id="{AF74857F-8E34-EFB8-98FB-A4420B83FD8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Oval 122">
                  <a:extLst>
                    <a:ext uri="{FF2B5EF4-FFF2-40B4-BE49-F238E27FC236}">
                      <a16:creationId xmlns:a16="http://schemas.microsoft.com/office/drawing/2014/main" id="{305B48BB-0CCA-300F-A480-4C071A7531B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 name="Group 94">
                <a:extLst>
                  <a:ext uri="{FF2B5EF4-FFF2-40B4-BE49-F238E27FC236}">
                    <a16:creationId xmlns:a16="http://schemas.microsoft.com/office/drawing/2014/main" id="{1936A5B8-31F7-6CF0-BA8A-0DE2913F2BC2}"/>
                  </a:ext>
                </a:extLst>
              </p:cNvPr>
              <p:cNvGrpSpPr/>
              <p:nvPr/>
            </p:nvGrpSpPr>
            <p:grpSpPr>
              <a:xfrm>
                <a:off x="5320270" y="5211062"/>
                <a:ext cx="299384" cy="118110"/>
                <a:chOff x="6814859" y="5437702"/>
                <a:chExt cx="299384" cy="118110"/>
              </a:xfrm>
            </p:grpSpPr>
            <p:sp>
              <p:nvSpPr>
                <p:cNvPr id="120" name="Rectangle: Rounded Corners 119">
                  <a:extLst>
                    <a:ext uri="{FF2B5EF4-FFF2-40B4-BE49-F238E27FC236}">
                      <a16:creationId xmlns:a16="http://schemas.microsoft.com/office/drawing/2014/main" id="{6882C2E1-37EA-667F-6249-B553346AA6A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 name="Oval 120">
                  <a:extLst>
                    <a:ext uri="{FF2B5EF4-FFF2-40B4-BE49-F238E27FC236}">
                      <a16:creationId xmlns:a16="http://schemas.microsoft.com/office/drawing/2014/main" id="{9AAEE9DC-130F-D969-7CD3-C14C8B5471C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6" name="Group 95">
                <a:extLst>
                  <a:ext uri="{FF2B5EF4-FFF2-40B4-BE49-F238E27FC236}">
                    <a16:creationId xmlns:a16="http://schemas.microsoft.com/office/drawing/2014/main" id="{1D5D6C14-6016-AD8A-A1CE-4924FEDB6C62}"/>
                  </a:ext>
                </a:extLst>
              </p:cNvPr>
              <p:cNvGrpSpPr/>
              <p:nvPr/>
            </p:nvGrpSpPr>
            <p:grpSpPr>
              <a:xfrm>
                <a:off x="5021715" y="5211062"/>
                <a:ext cx="299384" cy="118110"/>
                <a:chOff x="6814859" y="5437702"/>
                <a:chExt cx="299384" cy="118110"/>
              </a:xfrm>
            </p:grpSpPr>
            <p:sp>
              <p:nvSpPr>
                <p:cNvPr id="118" name="Rectangle: Rounded Corners 117">
                  <a:extLst>
                    <a:ext uri="{FF2B5EF4-FFF2-40B4-BE49-F238E27FC236}">
                      <a16:creationId xmlns:a16="http://schemas.microsoft.com/office/drawing/2014/main" id="{F8EB82BF-1ACA-9812-D853-DC3BFD48429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 name="Oval 118">
                  <a:extLst>
                    <a:ext uri="{FF2B5EF4-FFF2-40B4-BE49-F238E27FC236}">
                      <a16:creationId xmlns:a16="http://schemas.microsoft.com/office/drawing/2014/main" id="{4CB57A40-3AC9-90AE-1EBD-57DE220E1F3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7" name="Group 96">
                <a:extLst>
                  <a:ext uri="{FF2B5EF4-FFF2-40B4-BE49-F238E27FC236}">
                    <a16:creationId xmlns:a16="http://schemas.microsoft.com/office/drawing/2014/main" id="{5F86C1BB-34C3-0714-49BA-CF91D2014396}"/>
                  </a:ext>
                </a:extLst>
              </p:cNvPr>
              <p:cNvGrpSpPr/>
              <p:nvPr/>
            </p:nvGrpSpPr>
            <p:grpSpPr>
              <a:xfrm>
                <a:off x="4723160" y="5211062"/>
                <a:ext cx="299384" cy="118110"/>
                <a:chOff x="6814859" y="5437702"/>
                <a:chExt cx="299384" cy="118110"/>
              </a:xfrm>
            </p:grpSpPr>
            <p:sp>
              <p:nvSpPr>
                <p:cNvPr id="116" name="Rectangle: Rounded Corners 115">
                  <a:extLst>
                    <a:ext uri="{FF2B5EF4-FFF2-40B4-BE49-F238E27FC236}">
                      <a16:creationId xmlns:a16="http://schemas.microsoft.com/office/drawing/2014/main" id="{672C2864-8CAB-BD51-742B-B732C20F9D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 name="Oval 116">
                  <a:extLst>
                    <a:ext uri="{FF2B5EF4-FFF2-40B4-BE49-F238E27FC236}">
                      <a16:creationId xmlns:a16="http://schemas.microsoft.com/office/drawing/2014/main" id="{4158DB52-792E-45CC-C639-02A93A0A804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 name="Group 97">
                <a:extLst>
                  <a:ext uri="{FF2B5EF4-FFF2-40B4-BE49-F238E27FC236}">
                    <a16:creationId xmlns:a16="http://schemas.microsoft.com/office/drawing/2014/main" id="{E09ACB1A-7DD5-A093-B1C4-92602BAB080A}"/>
                  </a:ext>
                </a:extLst>
              </p:cNvPr>
              <p:cNvGrpSpPr/>
              <p:nvPr/>
            </p:nvGrpSpPr>
            <p:grpSpPr>
              <a:xfrm>
                <a:off x="4424605" y="5211062"/>
                <a:ext cx="299384" cy="118110"/>
                <a:chOff x="6814859" y="5437702"/>
                <a:chExt cx="299384" cy="118110"/>
              </a:xfrm>
            </p:grpSpPr>
            <p:sp>
              <p:nvSpPr>
                <p:cNvPr id="114" name="Rectangle: Rounded Corners 113">
                  <a:extLst>
                    <a:ext uri="{FF2B5EF4-FFF2-40B4-BE49-F238E27FC236}">
                      <a16:creationId xmlns:a16="http://schemas.microsoft.com/office/drawing/2014/main" id="{D57A0D0A-0CDC-AD6B-D8CA-0BD14BAD517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Oval 114">
                  <a:extLst>
                    <a:ext uri="{FF2B5EF4-FFF2-40B4-BE49-F238E27FC236}">
                      <a16:creationId xmlns:a16="http://schemas.microsoft.com/office/drawing/2014/main" id="{9E2B53D5-7F15-3BD2-3689-46292C05F1C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 name="Group 98">
                <a:extLst>
                  <a:ext uri="{FF2B5EF4-FFF2-40B4-BE49-F238E27FC236}">
                    <a16:creationId xmlns:a16="http://schemas.microsoft.com/office/drawing/2014/main" id="{1C9844FD-EEB7-B490-E939-1315E6050C29}"/>
                  </a:ext>
                </a:extLst>
              </p:cNvPr>
              <p:cNvGrpSpPr/>
              <p:nvPr/>
            </p:nvGrpSpPr>
            <p:grpSpPr>
              <a:xfrm>
                <a:off x="4126051" y="5211062"/>
                <a:ext cx="299384" cy="118110"/>
                <a:chOff x="6814859" y="5437702"/>
                <a:chExt cx="299384" cy="118110"/>
              </a:xfrm>
            </p:grpSpPr>
            <p:sp>
              <p:nvSpPr>
                <p:cNvPr id="112" name="Rectangle: Rounded Corners 111">
                  <a:extLst>
                    <a:ext uri="{FF2B5EF4-FFF2-40B4-BE49-F238E27FC236}">
                      <a16:creationId xmlns:a16="http://schemas.microsoft.com/office/drawing/2014/main" id="{4B8239C6-6C0C-AF50-0A0A-FC2668D61C3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Oval 112">
                  <a:extLst>
                    <a:ext uri="{FF2B5EF4-FFF2-40B4-BE49-F238E27FC236}">
                      <a16:creationId xmlns:a16="http://schemas.microsoft.com/office/drawing/2014/main" id="{1DEED583-612D-6A52-8BCE-98F1AC8E1B0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0" name="Group 99">
                <a:extLst>
                  <a:ext uri="{FF2B5EF4-FFF2-40B4-BE49-F238E27FC236}">
                    <a16:creationId xmlns:a16="http://schemas.microsoft.com/office/drawing/2014/main" id="{C98F5ABF-01DC-59F7-9DE7-0D203AC73A99}"/>
                  </a:ext>
                </a:extLst>
              </p:cNvPr>
              <p:cNvGrpSpPr/>
              <p:nvPr/>
            </p:nvGrpSpPr>
            <p:grpSpPr>
              <a:xfrm>
                <a:off x="3827496" y="5211062"/>
                <a:ext cx="299384" cy="118110"/>
                <a:chOff x="6814859" y="5437702"/>
                <a:chExt cx="299384" cy="118110"/>
              </a:xfrm>
            </p:grpSpPr>
            <p:sp>
              <p:nvSpPr>
                <p:cNvPr id="110" name="Rectangle: Rounded Corners 109">
                  <a:extLst>
                    <a:ext uri="{FF2B5EF4-FFF2-40B4-BE49-F238E27FC236}">
                      <a16:creationId xmlns:a16="http://schemas.microsoft.com/office/drawing/2014/main" id="{C26FD99A-40B9-B5CF-061C-67D975A2D69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 name="Oval 110">
                  <a:extLst>
                    <a:ext uri="{FF2B5EF4-FFF2-40B4-BE49-F238E27FC236}">
                      <a16:creationId xmlns:a16="http://schemas.microsoft.com/office/drawing/2014/main" id="{D06767FE-F302-5865-CCD9-8B21D9A47A0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 name="Group 100">
                <a:extLst>
                  <a:ext uri="{FF2B5EF4-FFF2-40B4-BE49-F238E27FC236}">
                    <a16:creationId xmlns:a16="http://schemas.microsoft.com/office/drawing/2014/main" id="{978D9F81-B920-3424-4DFE-DFDCAB11D148}"/>
                  </a:ext>
                </a:extLst>
              </p:cNvPr>
              <p:cNvGrpSpPr/>
              <p:nvPr/>
            </p:nvGrpSpPr>
            <p:grpSpPr>
              <a:xfrm>
                <a:off x="3528942" y="5211062"/>
                <a:ext cx="299384" cy="118110"/>
                <a:chOff x="6814859" y="5437702"/>
                <a:chExt cx="299384" cy="118110"/>
              </a:xfrm>
            </p:grpSpPr>
            <p:sp>
              <p:nvSpPr>
                <p:cNvPr id="108" name="Rectangle: Rounded Corners 107">
                  <a:extLst>
                    <a:ext uri="{FF2B5EF4-FFF2-40B4-BE49-F238E27FC236}">
                      <a16:creationId xmlns:a16="http://schemas.microsoft.com/office/drawing/2014/main" id="{C94D9FB0-6076-6D9C-1CA5-E8561F8CA01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 name="Oval 108">
                  <a:extLst>
                    <a:ext uri="{FF2B5EF4-FFF2-40B4-BE49-F238E27FC236}">
                      <a16:creationId xmlns:a16="http://schemas.microsoft.com/office/drawing/2014/main" id="{686563CE-D7C5-C9D8-F1A8-B2908F2B575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2" name="Group 101">
                <a:extLst>
                  <a:ext uri="{FF2B5EF4-FFF2-40B4-BE49-F238E27FC236}">
                    <a16:creationId xmlns:a16="http://schemas.microsoft.com/office/drawing/2014/main" id="{7D485620-C52E-93E7-9FEA-E01F268C2CD6}"/>
                  </a:ext>
                </a:extLst>
              </p:cNvPr>
              <p:cNvGrpSpPr/>
              <p:nvPr/>
            </p:nvGrpSpPr>
            <p:grpSpPr>
              <a:xfrm>
                <a:off x="3230385" y="5211062"/>
                <a:ext cx="299384" cy="118110"/>
                <a:chOff x="6814859" y="5437702"/>
                <a:chExt cx="299384" cy="118110"/>
              </a:xfrm>
            </p:grpSpPr>
            <p:sp>
              <p:nvSpPr>
                <p:cNvPr id="106" name="Rectangle: Rounded Corners 105">
                  <a:extLst>
                    <a:ext uri="{FF2B5EF4-FFF2-40B4-BE49-F238E27FC236}">
                      <a16:creationId xmlns:a16="http://schemas.microsoft.com/office/drawing/2014/main" id="{4998F3E6-5589-2C62-ABE5-39DD751C83A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 name="Oval 106">
                  <a:extLst>
                    <a:ext uri="{FF2B5EF4-FFF2-40B4-BE49-F238E27FC236}">
                      <a16:creationId xmlns:a16="http://schemas.microsoft.com/office/drawing/2014/main" id="{86F1BCF6-32FC-53BA-D1D1-C3218167D85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3" name="Group 102">
                <a:extLst>
                  <a:ext uri="{FF2B5EF4-FFF2-40B4-BE49-F238E27FC236}">
                    <a16:creationId xmlns:a16="http://schemas.microsoft.com/office/drawing/2014/main" id="{A0CC657A-AEAD-56E6-BBAD-B2D13E4FE759}"/>
                  </a:ext>
                </a:extLst>
              </p:cNvPr>
              <p:cNvGrpSpPr/>
              <p:nvPr/>
            </p:nvGrpSpPr>
            <p:grpSpPr>
              <a:xfrm>
                <a:off x="2931832" y="5211062"/>
                <a:ext cx="299384" cy="118110"/>
                <a:chOff x="6814859" y="5437702"/>
                <a:chExt cx="299384" cy="118110"/>
              </a:xfrm>
            </p:grpSpPr>
            <p:sp>
              <p:nvSpPr>
                <p:cNvPr id="104" name="Rectangle: Rounded Corners 103">
                  <a:extLst>
                    <a:ext uri="{FF2B5EF4-FFF2-40B4-BE49-F238E27FC236}">
                      <a16:creationId xmlns:a16="http://schemas.microsoft.com/office/drawing/2014/main" id="{3E581515-2970-4E1C-65D1-849FC7D66C1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Oval 104">
                  <a:extLst>
                    <a:ext uri="{FF2B5EF4-FFF2-40B4-BE49-F238E27FC236}">
                      <a16:creationId xmlns:a16="http://schemas.microsoft.com/office/drawing/2014/main" id="{AD3B9F6C-BA39-0279-3BD5-8C7AA2ECD0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27" name="Group 26">
              <a:extLst>
                <a:ext uri="{FF2B5EF4-FFF2-40B4-BE49-F238E27FC236}">
                  <a16:creationId xmlns:a16="http://schemas.microsoft.com/office/drawing/2014/main" id="{ADAE7A29-886B-77D8-FCB6-3B09C75154BE}"/>
                </a:ext>
              </a:extLst>
            </p:cNvPr>
            <p:cNvGrpSpPr/>
            <p:nvPr/>
          </p:nvGrpSpPr>
          <p:grpSpPr>
            <a:xfrm>
              <a:off x="1472149" y="5410149"/>
              <a:ext cx="5587918" cy="109440"/>
              <a:chOff x="2931832" y="5211062"/>
              <a:chExt cx="5673379" cy="118110"/>
            </a:xfrm>
          </p:grpSpPr>
          <p:grpSp>
            <p:nvGrpSpPr>
              <p:cNvPr id="28" name="Group 27">
                <a:extLst>
                  <a:ext uri="{FF2B5EF4-FFF2-40B4-BE49-F238E27FC236}">
                    <a16:creationId xmlns:a16="http://schemas.microsoft.com/office/drawing/2014/main" id="{5ABFB951-038D-7D29-5EF2-5D78A7CA651A}"/>
                  </a:ext>
                </a:extLst>
              </p:cNvPr>
              <p:cNvGrpSpPr/>
              <p:nvPr/>
            </p:nvGrpSpPr>
            <p:grpSpPr>
              <a:xfrm>
                <a:off x="8305827" y="5211062"/>
                <a:ext cx="299384" cy="118110"/>
                <a:chOff x="6814859" y="5437702"/>
                <a:chExt cx="299384" cy="118110"/>
              </a:xfrm>
            </p:grpSpPr>
            <p:sp>
              <p:nvSpPr>
                <p:cNvPr id="83" name="Rectangle: Rounded Corners 82">
                  <a:extLst>
                    <a:ext uri="{FF2B5EF4-FFF2-40B4-BE49-F238E27FC236}">
                      <a16:creationId xmlns:a16="http://schemas.microsoft.com/office/drawing/2014/main" id="{CD7F98CE-9EB9-04A3-A259-438BAE9752C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Oval 83">
                  <a:extLst>
                    <a:ext uri="{FF2B5EF4-FFF2-40B4-BE49-F238E27FC236}">
                      <a16:creationId xmlns:a16="http://schemas.microsoft.com/office/drawing/2014/main" id="{B1FF75F6-8CC8-8779-64B4-723420C6EC7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9" name="Group 28">
                <a:extLst>
                  <a:ext uri="{FF2B5EF4-FFF2-40B4-BE49-F238E27FC236}">
                    <a16:creationId xmlns:a16="http://schemas.microsoft.com/office/drawing/2014/main" id="{7BEA6E83-363F-1715-3C6D-5A25609D241F}"/>
                  </a:ext>
                </a:extLst>
              </p:cNvPr>
              <p:cNvGrpSpPr/>
              <p:nvPr/>
            </p:nvGrpSpPr>
            <p:grpSpPr>
              <a:xfrm>
                <a:off x="8007267" y="5211062"/>
                <a:ext cx="299384" cy="118110"/>
                <a:chOff x="6814859" y="5437702"/>
                <a:chExt cx="299384" cy="118110"/>
              </a:xfrm>
            </p:grpSpPr>
            <p:sp>
              <p:nvSpPr>
                <p:cNvPr id="81" name="Rectangle: Rounded Corners 80">
                  <a:extLst>
                    <a:ext uri="{FF2B5EF4-FFF2-40B4-BE49-F238E27FC236}">
                      <a16:creationId xmlns:a16="http://schemas.microsoft.com/office/drawing/2014/main" id="{BF52E48B-7066-4915-CF15-EB873317E2F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Oval 81">
                  <a:extLst>
                    <a:ext uri="{FF2B5EF4-FFF2-40B4-BE49-F238E27FC236}">
                      <a16:creationId xmlns:a16="http://schemas.microsoft.com/office/drawing/2014/main" id="{7B39D150-AE3B-011E-BDCB-65E38E44DE1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0" name="Group 29">
                <a:extLst>
                  <a:ext uri="{FF2B5EF4-FFF2-40B4-BE49-F238E27FC236}">
                    <a16:creationId xmlns:a16="http://schemas.microsoft.com/office/drawing/2014/main" id="{C8AF7814-647B-1E34-FB4B-2D81DAF62F26}"/>
                  </a:ext>
                </a:extLst>
              </p:cNvPr>
              <p:cNvGrpSpPr/>
              <p:nvPr/>
            </p:nvGrpSpPr>
            <p:grpSpPr>
              <a:xfrm>
                <a:off x="7708712" y="5211062"/>
                <a:ext cx="299384" cy="118110"/>
                <a:chOff x="6814859" y="5437702"/>
                <a:chExt cx="299384" cy="118110"/>
              </a:xfrm>
            </p:grpSpPr>
            <p:sp>
              <p:nvSpPr>
                <p:cNvPr id="79" name="Rectangle: Rounded Corners 78">
                  <a:extLst>
                    <a:ext uri="{FF2B5EF4-FFF2-40B4-BE49-F238E27FC236}">
                      <a16:creationId xmlns:a16="http://schemas.microsoft.com/office/drawing/2014/main" id="{DA7DCD99-C53F-A025-FE3D-EFC47851E526}"/>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Oval 79">
                  <a:extLst>
                    <a:ext uri="{FF2B5EF4-FFF2-40B4-BE49-F238E27FC236}">
                      <a16:creationId xmlns:a16="http://schemas.microsoft.com/office/drawing/2014/main" id="{E96E8B18-1042-4ECC-BE8A-50BE126EE38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 name="Group 30">
                <a:extLst>
                  <a:ext uri="{FF2B5EF4-FFF2-40B4-BE49-F238E27FC236}">
                    <a16:creationId xmlns:a16="http://schemas.microsoft.com/office/drawing/2014/main" id="{E06FB2EB-C97D-C347-9011-88BA17A19F72}"/>
                  </a:ext>
                </a:extLst>
              </p:cNvPr>
              <p:cNvGrpSpPr/>
              <p:nvPr/>
            </p:nvGrpSpPr>
            <p:grpSpPr>
              <a:xfrm>
                <a:off x="7410157" y="5211062"/>
                <a:ext cx="299384" cy="118110"/>
                <a:chOff x="6814859" y="5437702"/>
                <a:chExt cx="299384" cy="118110"/>
              </a:xfrm>
            </p:grpSpPr>
            <p:sp>
              <p:nvSpPr>
                <p:cNvPr id="77" name="Rectangle: Rounded Corners 76">
                  <a:extLst>
                    <a:ext uri="{FF2B5EF4-FFF2-40B4-BE49-F238E27FC236}">
                      <a16:creationId xmlns:a16="http://schemas.microsoft.com/office/drawing/2014/main" id="{08D392ED-89D9-9AC6-E199-FED2B7788C5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Oval 77">
                  <a:extLst>
                    <a:ext uri="{FF2B5EF4-FFF2-40B4-BE49-F238E27FC236}">
                      <a16:creationId xmlns:a16="http://schemas.microsoft.com/office/drawing/2014/main" id="{5696EEF4-9790-D336-AFD6-DA814A4D6F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2" name="Group 31">
                <a:extLst>
                  <a:ext uri="{FF2B5EF4-FFF2-40B4-BE49-F238E27FC236}">
                    <a16:creationId xmlns:a16="http://schemas.microsoft.com/office/drawing/2014/main" id="{8CBF66AA-CE7C-A08F-429E-D722268812D3}"/>
                  </a:ext>
                </a:extLst>
              </p:cNvPr>
              <p:cNvGrpSpPr/>
              <p:nvPr/>
            </p:nvGrpSpPr>
            <p:grpSpPr>
              <a:xfrm>
                <a:off x="7111602" y="5211062"/>
                <a:ext cx="299384" cy="118110"/>
                <a:chOff x="6814859" y="5437702"/>
                <a:chExt cx="299384" cy="118110"/>
              </a:xfrm>
            </p:grpSpPr>
            <p:sp>
              <p:nvSpPr>
                <p:cNvPr id="75" name="Rectangle: Rounded Corners 74">
                  <a:extLst>
                    <a:ext uri="{FF2B5EF4-FFF2-40B4-BE49-F238E27FC236}">
                      <a16:creationId xmlns:a16="http://schemas.microsoft.com/office/drawing/2014/main" id="{9301153D-6AAD-0D1E-4065-49A05B8480D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8355DB41-188D-292B-72C6-7B43EF45732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 name="Group 32">
                <a:extLst>
                  <a:ext uri="{FF2B5EF4-FFF2-40B4-BE49-F238E27FC236}">
                    <a16:creationId xmlns:a16="http://schemas.microsoft.com/office/drawing/2014/main" id="{396D3D67-D6BA-B752-6AB4-83D6705853F6}"/>
                  </a:ext>
                </a:extLst>
              </p:cNvPr>
              <p:cNvGrpSpPr/>
              <p:nvPr/>
            </p:nvGrpSpPr>
            <p:grpSpPr>
              <a:xfrm>
                <a:off x="6813047" y="5211062"/>
                <a:ext cx="299384" cy="118110"/>
                <a:chOff x="6814859" y="5437702"/>
                <a:chExt cx="299384" cy="118110"/>
              </a:xfrm>
            </p:grpSpPr>
            <p:sp>
              <p:nvSpPr>
                <p:cNvPr id="73" name="Rectangle: Rounded Corners 72">
                  <a:extLst>
                    <a:ext uri="{FF2B5EF4-FFF2-40B4-BE49-F238E27FC236}">
                      <a16:creationId xmlns:a16="http://schemas.microsoft.com/office/drawing/2014/main" id="{0659E75B-5422-1F11-6876-5DA4A36C064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17128103-7F25-43A5-9832-C509E1811DC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 name="Group 33">
                <a:extLst>
                  <a:ext uri="{FF2B5EF4-FFF2-40B4-BE49-F238E27FC236}">
                    <a16:creationId xmlns:a16="http://schemas.microsoft.com/office/drawing/2014/main" id="{6F67740A-53DD-57B2-FEDA-487025DD4ED7}"/>
                  </a:ext>
                </a:extLst>
              </p:cNvPr>
              <p:cNvGrpSpPr/>
              <p:nvPr/>
            </p:nvGrpSpPr>
            <p:grpSpPr>
              <a:xfrm>
                <a:off x="6514492" y="5211062"/>
                <a:ext cx="299384" cy="118110"/>
                <a:chOff x="6814859" y="5437702"/>
                <a:chExt cx="299384" cy="118110"/>
              </a:xfrm>
            </p:grpSpPr>
            <p:sp>
              <p:nvSpPr>
                <p:cNvPr id="71" name="Rectangle: Rounded Corners 70">
                  <a:extLst>
                    <a:ext uri="{FF2B5EF4-FFF2-40B4-BE49-F238E27FC236}">
                      <a16:creationId xmlns:a16="http://schemas.microsoft.com/office/drawing/2014/main" id="{FD5C2B0D-F948-5C04-9A25-AFD621EABFB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Oval 71">
                  <a:extLst>
                    <a:ext uri="{FF2B5EF4-FFF2-40B4-BE49-F238E27FC236}">
                      <a16:creationId xmlns:a16="http://schemas.microsoft.com/office/drawing/2014/main" id="{F0877025-746D-F297-7BAE-FA7B5263CA0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 name="Group 34">
                <a:extLst>
                  <a:ext uri="{FF2B5EF4-FFF2-40B4-BE49-F238E27FC236}">
                    <a16:creationId xmlns:a16="http://schemas.microsoft.com/office/drawing/2014/main" id="{6124FB65-2C43-573E-2600-5AEA9FC96431}"/>
                  </a:ext>
                </a:extLst>
              </p:cNvPr>
              <p:cNvGrpSpPr/>
              <p:nvPr/>
            </p:nvGrpSpPr>
            <p:grpSpPr>
              <a:xfrm>
                <a:off x="6215937" y="5211062"/>
                <a:ext cx="299384" cy="118110"/>
                <a:chOff x="6814859" y="5437702"/>
                <a:chExt cx="299384" cy="118110"/>
              </a:xfrm>
            </p:grpSpPr>
            <p:sp>
              <p:nvSpPr>
                <p:cNvPr id="69" name="Rectangle: Rounded Corners 68">
                  <a:extLst>
                    <a:ext uri="{FF2B5EF4-FFF2-40B4-BE49-F238E27FC236}">
                      <a16:creationId xmlns:a16="http://schemas.microsoft.com/office/drawing/2014/main" id="{B4E77104-6A88-798E-1F0D-15CE6E9B02D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Oval 69">
                  <a:extLst>
                    <a:ext uri="{FF2B5EF4-FFF2-40B4-BE49-F238E27FC236}">
                      <a16:creationId xmlns:a16="http://schemas.microsoft.com/office/drawing/2014/main" id="{99DE4AD0-191A-BA5E-4BBD-37E5E5A00F3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6" name="Group 35">
                <a:extLst>
                  <a:ext uri="{FF2B5EF4-FFF2-40B4-BE49-F238E27FC236}">
                    <a16:creationId xmlns:a16="http://schemas.microsoft.com/office/drawing/2014/main" id="{E297D49D-E985-C0C9-D63E-4F002E0225DA}"/>
                  </a:ext>
                </a:extLst>
              </p:cNvPr>
              <p:cNvGrpSpPr/>
              <p:nvPr/>
            </p:nvGrpSpPr>
            <p:grpSpPr>
              <a:xfrm>
                <a:off x="5917382" y="5211062"/>
                <a:ext cx="299384" cy="118110"/>
                <a:chOff x="6814859" y="5437702"/>
                <a:chExt cx="299384" cy="118110"/>
              </a:xfrm>
            </p:grpSpPr>
            <p:sp>
              <p:nvSpPr>
                <p:cNvPr id="67" name="Rectangle: Rounded Corners 66">
                  <a:extLst>
                    <a:ext uri="{FF2B5EF4-FFF2-40B4-BE49-F238E27FC236}">
                      <a16:creationId xmlns:a16="http://schemas.microsoft.com/office/drawing/2014/main" id="{7C307F84-CD48-A2A0-9D86-7C1C22CBB16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Oval 67">
                  <a:extLst>
                    <a:ext uri="{FF2B5EF4-FFF2-40B4-BE49-F238E27FC236}">
                      <a16:creationId xmlns:a16="http://schemas.microsoft.com/office/drawing/2014/main" id="{27CD8B0B-4D4B-2F1A-4C81-F44AA423DF8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 name="Group 36">
                <a:extLst>
                  <a:ext uri="{FF2B5EF4-FFF2-40B4-BE49-F238E27FC236}">
                    <a16:creationId xmlns:a16="http://schemas.microsoft.com/office/drawing/2014/main" id="{D9A65020-738C-72B7-7D40-CE62CC9C6B59}"/>
                  </a:ext>
                </a:extLst>
              </p:cNvPr>
              <p:cNvGrpSpPr/>
              <p:nvPr/>
            </p:nvGrpSpPr>
            <p:grpSpPr>
              <a:xfrm>
                <a:off x="5618827" y="5211062"/>
                <a:ext cx="299384" cy="118110"/>
                <a:chOff x="6814859" y="5437702"/>
                <a:chExt cx="299384" cy="118110"/>
              </a:xfrm>
            </p:grpSpPr>
            <p:sp>
              <p:nvSpPr>
                <p:cNvPr id="65" name="Rectangle: Rounded Corners 64">
                  <a:extLst>
                    <a:ext uri="{FF2B5EF4-FFF2-40B4-BE49-F238E27FC236}">
                      <a16:creationId xmlns:a16="http://schemas.microsoft.com/office/drawing/2014/main" id="{F6790766-0779-3385-E5BB-B3F10837E79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Oval 65">
                  <a:extLst>
                    <a:ext uri="{FF2B5EF4-FFF2-40B4-BE49-F238E27FC236}">
                      <a16:creationId xmlns:a16="http://schemas.microsoft.com/office/drawing/2014/main" id="{F0197A27-69CE-70A5-F8BC-8026B24D309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 name="Group 37">
                <a:extLst>
                  <a:ext uri="{FF2B5EF4-FFF2-40B4-BE49-F238E27FC236}">
                    <a16:creationId xmlns:a16="http://schemas.microsoft.com/office/drawing/2014/main" id="{1606C752-3819-5BF5-FB33-F63C5EB345BB}"/>
                  </a:ext>
                </a:extLst>
              </p:cNvPr>
              <p:cNvGrpSpPr/>
              <p:nvPr/>
            </p:nvGrpSpPr>
            <p:grpSpPr>
              <a:xfrm>
                <a:off x="5320272" y="5211062"/>
                <a:ext cx="299384" cy="118110"/>
                <a:chOff x="6814859" y="5437702"/>
                <a:chExt cx="299384" cy="118110"/>
              </a:xfrm>
            </p:grpSpPr>
            <p:sp>
              <p:nvSpPr>
                <p:cNvPr id="63" name="Rectangle: Rounded Corners 62">
                  <a:extLst>
                    <a:ext uri="{FF2B5EF4-FFF2-40B4-BE49-F238E27FC236}">
                      <a16:creationId xmlns:a16="http://schemas.microsoft.com/office/drawing/2014/main" id="{27DC02EB-966C-A1F2-128C-F713CF69E1B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Oval 63">
                  <a:extLst>
                    <a:ext uri="{FF2B5EF4-FFF2-40B4-BE49-F238E27FC236}">
                      <a16:creationId xmlns:a16="http://schemas.microsoft.com/office/drawing/2014/main" id="{9FAA9D73-DF03-97F9-0650-6CF67215BB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9" name="Group 38">
                <a:extLst>
                  <a:ext uri="{FF2B5EF4-FFF2-40B4-BE49-F238E27FC236}">
                    <a16:creationId xmlns:a16="http://schemas.microsoft.com/office/drawing/2014/main" id="{8C217CCA-09BD-C14C-3A9B-2322782A047C}"/>
                  </a:ext>
                </a:extLst>
              </p:cNvPr>
              <p:cNvGrpSpPr/>
              <p:nvPr/>
            </p:nvGrpSpPr>
            <p:grpSpPr>
              <a:xfrm>
                <a:off x="5021717" y="5211062"/>
                <a:ext cx="299384" cy="118110"/>
                <a:chOff x="6814859" y="5437702"/>
                <a:chExt cx="299384" cy="118110"/>
              </a:xfrm>
            </p:grpSpPr>
            <p:sp>
              <p:nvSpPr>
                <p:cNvPr id="61" name="Rectangle: Rounded Corners 60">
                  <a:extLst>
                    <a:ext uri="{FF2B5EF4-FFF2-40B4-BE49-F238E27FC236}">
                      <a16:creationId xmlns:a16="http://schemas.microsoft.com/office/drawing/2014/main" id="{97BF5352-F191-C07B-184F-6579ACC2E43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Oval 61">
                  <a:extLst>
                    <a:ext uri="{FF2B5EF4-FFF2-40B4-BE49-F238E27FC236}">
                      <a16:creationId xmlns:a16="http://schemas.microsoft.com/office/drawing/2014/main" id="{44F91344-5307-F8C2-DEA6-CFC7D33AEF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0" name="Group 39">
                <a:extLst>
                  <a:ext uri="{FF2B5EF4-FFF2-40B4-BE49-F238E27FC236}">
                    <a16:creationId xmlns:a16="http://schemas.microsoft.com/office/drawing/2014/main" id="{B6C58033-EDB0-F4D0-633C-683DC8A80B75}"/>
                  </a:ext>
                </a:extLst>
              </p:cNvPr>
              <p:cNvGrpSpPr/>
              <p:nvPr/>
            </p:nvGrpSpPr>
            <p:grpSpPr>
              <a:xfrm>
                <a:off x="4723162" y="5211062"/>
                <a:ext cx="299384" cy="118110"/>
                <a:chOff x="6814859" y="5437702"/>
                <a:chExt cx="299384" cy="118110"/>
              </a:xfrm>
            </p:grpSpPr>
            <p:sp>
              <p:nvSpPr>
                <p:cNvPr id="59" name="Rectangle: Rounded Corners 58">
                  <a:extLst>
                    <a:ext uri="{FF2B5EF4-FFF2-40B4-BE49-F238E27FC236}">
                      <a16:creationId xmlns:a16="http://schemas.microsoft.com/office/drawing/2014/main" id="{D55115D0-0974-8200-05BE-8C8688A9D31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Oval 59">
                  <a:extLst>
                    <a:ext uri="{FF2B5EF4-FFF2-40B4-BE49-F238E27FC236}">
                      <a16:creationId xmlns:a16="http://schemas.microsoft.com/office/drawing/2014/main" id="{836AC6CE-8121-40AD-D2FE-33A2380BBEC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 name="Group 40">
                <a:extLst>
                  <a:ext uri="{FF2B5EF4-FFF2-40B4-BE49-F238E27FC236}">
                    <a16:creationId xmlns:a16="http://schemas.microsoft.com/office/drawing/2014/main" id="{075FC430-6814-D3A9-B459-F5BCF6119320}"/>
                  </a:ext>
                </a:extLst>
              </p:cNvPr>
              <p:cNvGrpSpPr/>
              <p:nvPr/>
            </p:nvGrpSpPr>
            <p:grpSpPr>
              <a:xfrm>
                <a:off x="4424607" y="5211062"/>
                <a:ext cx="299384" cy="118110"/>
                <a:chOff x="6814859" y="5437702"/>
                <a:chExt cx="299384" cy="118110"/>
              </a:xfrm>
            </p:grpSpPr>
            <p:sp>
              <p:nvSpPr>
                <p:cNvPr id="57" name="Rectangle: Rounded Corners 56">
                  <a:extLst>
                    <a:ext uri="{FF2B5EF4-FFF2-40B4-BE49-F238E27FC236}">
                      <a16:creationId xmlns:a16="http://schemas.microsoft.com/office/drawing/2014/main" id="{D616E805-0DCE-AF30-C40D-9EDA0A63C52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Oval 57">
                  <a:extLst>
                    <a:ext uri="{FF2B5EF4-FFF2-40B4-BE49-F238E27FC236}">
                      <a16:creationId xmlns:a16="http://schemas.microsoft.com/office/drawing/2014/main" id="{026DFA12-0DE9-FB18-0CA6-F68EE23BA6B0}"/>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 name="Group 41">
                <a:extLst>
                  <a:ext uri="{FF2B5EF4-FFF2-40B4-BE49-F238E27FC236}">
                    <a16:creationId xmlns:a16="http://schemas.microsoft.com/office/drawing/2014/main" id="{023FA9E3-609F-9115-E105-1563091415F9}"/>
                  </a:ext>
                </a:extLst>
              </p:cNvPr>
              <p:cNvGrpSpPr/>
              <p:nvPr/>
            </p:nvGrpSpPr>
            <p:grpSpPr>
              <a:xfrm>
                <a:off x="4126052" y="5211062"/>
                <a:ext cx="299384" cy="118110"/>
                <a:chOff x="6814859" y="5437702"/>
                <a:chExt cx="299384" cy="118110"/>
              </a:xfrm>
            </p:grpSpPr>
            <p:sp>
              <p:nvSpPr>
                <p:cNvPr id="55" name="Rectangle: Rounded Corners 54">
                  <a:extLst>
                    <a:ext uri="{FF2B5EF4-FFF2-40B4-BE49-F238E27FC236}">
                      <a16:creationId xmlns:a16="http://schemas.microsoft.com/office/drawing/2014/main" id="{45E05F8C-C8FD-6C6E-B82F-90D1DB4C620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Oval 55">
                  <a:extLst>
                    <a:ext uri="{FF2B5EF4-FFF2-40B4-BE49-F238E27FC236}">
                      <a16:creationId xmlns:a16="http://schemas.microsoft.com/office/drawing/2014/main" id="{39A193E3-14BB-5CA5-0663-46A12617960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3" name="Group 42">
                <a:extLst>
                  <a:ext uri="{FF2B5EF4-FFF2-40B4-BE49-F238E27FC236}">
                    <a16:creationId xmlns:a16="http://schemas.microsoft.com/office/drawing/2014/main" id="{0113E6E2-AF7E-3E9A-E4D6-429FEB8DC96E}"/>
                  </a:ext>
                </a:extLst>
              </p:cNvPr>
              <p:cNvGrpSpPr/>
              <p:nvPr/>
            </p:nvGrpSpPr>
            <p:grpSpPr>
              <a:xfrm>
                <a:off x="3827497" y="5211062"/>
                <a:ext cx="299384" cy="118110"/>
                <a:chOff x="6814859" y="5437702"/>
                <a:chExt cx="299384" cy="118110"/>
              </a:xfrm>
            </p:grpSpPr>
            <p:sp>
              <p:nvSpPr>
                <p:cNvPr id="53" name="Rectangle: Rounded Corners 52">
                  <a:extLst>
                    <a:ext uri="{FF2B5EF4-FFF2-40B4-BE49-F238E27FC236}">
                      <a16:creationId xmlns:a16="http://schemas.microsoft.com/office/drawing/2014/main" id="{41244AC1-9BD3-A6AC-9249-5B830B469C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Oval 53">
                  <a:extLst>
                    <a:ext uri="{FF2B5EF4-FFF2-40B4-BE49-F238E27FC236}">
                      <a16:creationId xmlns:a16="http://schemas.microsoft.com/office/drawing/2014/main" id="{27C844BD-A514-7F1D-1FE0-745E7FF7849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 name="Group 43">
                <a:extLst>
                  <a:ext uri="{FF2B5EF4-FFF2-40B4-BE49-F238E27FC236}">
                    <a16:creationId xmlns:a16="http://schemas.microsoft.com/office/drawing/2014/main" id="{C978400D-12E7-F165-C04A-5A818D3F74EF}"/>
                  </a:ext>
                </a:extLst>
              </p:cNvPr>
              <p:cNvGrpSpPr/>
              <p:nvPr/>
            </p:nvGrpSpPr>
            <p:grpSpPr>
              <a:xfrm>
                <a:off x="3528942" y="5211062"/>
                <a:ext cx="299384" cy="118110"/>
                <a:chOff x="6814859" y="5437702"/>
                <a:chExt cx="299384" cy="118110"/>
              </a:xfrm>
            </p:grpSpPr>
            <p:sp>
              <p:nvSpPr>
                <p:cNvPr id="51" name="Rectangle: Rounded Corners 50">
                  <a:extLst>
                    <a:ext uri="{FF2B5EF4-FFF2-40B4-BE49-F238E27FC236}">
                      <a16:creationId xmlns:a16="http://schemas.microsoft.com/office/drawing/2014/main" id="{364B3454-9E5E-506A-3EB6-9E2A23FBDE2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Oval 51">
                  <a:extLst>
                    <a:ext uri="{FF2B5EF4-FFF2-40B4-BE49-F238E27FC236}">
                      <a16:creationId xmlns:a16="http://schemas.microsoft.com/office/drawing/2014/main" id="{63B4E25B-6077-6CF0-17F2-477CB207DB9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 name="Group 44">
                <a:extLst>
                  <a:ext uri="{FF2B5EF4-FFF2-40B4-BE49-F238E27FC236}">
                    <a16:creationId xmlns:a16="http://schemas.microsoft.com/office/drawing/2014/main" id="{E0FB5949-CB32-B5EA-98F0-B6D3A1B5547F}"/>
                  </a:ext>
                </a:extLst>
              </p:cNvPr>
              <p:cNvGrpSpPr/>
              <p:nvPr/>
            </p:nvGrpSpPr>
            <p:grpSpPr>
              <a:xfrm>
                <a:off x="3230387" y="5211062"/>
                <a:ext cx="299384" cy="118110"/>
                <a:chOff x="6814859" y="5437702"/>
                <a:chExt cx="299384" cy="118110"/>
              </a:xfrm>
            </p:grpSpPr>
            <p:sp>
              <p:nvSpPr>
                <p:cNvPr id="49" name="Rectangle: Rounded Corners 48">
                  <a:extLst>
                    <a:ext uri="{FF2B5EF4-FFF2-40B4-BE49-F238E27FC236}">
                      <a16:creationId xmlns:a16="http://schemas.microsoft.com/office/drawing/2014/main" id="{C79F1BAA-8307-9D21-A865-206C6832B0B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Oval 49">
                  <a:extLst>
                    <a:ext uri="{FF2B5EF4-FFF2-40B4-BE49-F238E27FC236}">
                      <a16:creationId xmlns:a16="http://schemas.microsoft.com/office/drawing/2014/main" id="{34351A97-10AD-A5EA-3D6C-FB54D89BC2B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 name="Group 45">
                <a:extLst>
                  <a:ext uri="{FF2B5EF4-FFF2-40B4-BE49-F238E27FC236}">
                    <a16:creationId xmlns:a16="http://schemas.microsoft.com/office/drawing/2014/main" id="{BF8E2846-C117-FB54-C2E6-419B8360BFB1}"/>
                  </a:ext>
                </a:extLst>
              </p:cNvPr>
              <p:cNvGrpSpPr/>
              <p:nvPr/>
            </p:nvGrpSpPr>
            <p:grpSpPr>
              <a:xfrm>
                <a:off x="2931832" y="5211062"/>
                <a:ext cx="299384" cy="118110"/>
                <a:chOff x="6814859" y="5437702"/>
                <a:chExt cx="299384" cy="118110"/>
              </a:xfrm>
            </p:grpSpPr>
            <p:sp>
              <p:nvSpPr>
                <p:cNvPr id="47" name="Rectangle: Rounded Corners 46">
                  <a:extLst>
                    <a:ext uri="{FF2B5EF4-FFF2-40B4-BE49-F238E27FC236}">
                      <a16:creationId xmlns:a16="http://schemas.microsoft.com/office/drawing/2014/main" id="{29347A18-B522-71A5-8BF8-1D2BB3CA1D6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Oval 47">
                  <a:extLst>
                    <a:ext uri="{FF2B5EF4-FFF2-40B4-BE49-F238E27FC236}">
                      <a16:creationId xmlns:a16="http://schemas.microsoft.com/office/drawing/2014/main" id="{7B556BF5-9189-7F00-36A6-58FBA00BB73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42" name="Group 141">
            <a:extLst>
              <a:ext uri="{FF2B5EF4-FFF2-40B4-BE49-F238E27FC236}">
                <a16:creationId xmlns:a16="http://schemas.microsoft.com/office/drawing/2014/main" id="{5CBF3156-B39E-5B40-2313-2761A346F212}"/>
              </a:ext>
            </a:extLst>
          </p:cNvPr>
          <p:cNvGrpSpPr/>
          <p:nvPr/>
        </p:nvGrpSpPr>
        <p:grpSpPr>
          <a:xfrm>
            <a:off x="3217075" y="3882992"/>
            <a:ext cx="3637035" cy="1313413"/>
            <a:chOff x="2804951" y="3481340"/>
            <a:chExt cx="3637035" cy="1313413"/>
          </a:xfrm>
        </p:grpSpPr>
        <p:grpSp>
          <p:nvGrpSpPr>
            <p:cNvPr id="143" name="Group 142">
              <a:extLst>
                <a:ext uri="{FF2B5EF4-FFF2-40B4-BE49-F238E27FC236}">
                  <a16:creationId xmlns:a16="http://schemas.microsoft.com/office/drawing/2014/main" id="{D0784BE3-2296-E53F-DC6D-39F7BF4A0FC5}"/>
                </a:ext>
              </a:extLst>
            </p:cNvPr>
            <p:cNvGrpSpPr/>
            <p:nvPr/>
          </p:nvGrpSpPr>
          <p:grpSpPr>
            <a:xfrm rot="6286196">
              <a:off x="3645317" y="3979213"/>
              <a:ext cx="100230" cy="145706"/>
              <a:chOff x="4322440" y="2394671"/>
              <a:chExt cx="311463" cy="375520"/>
            </a:xfrm>
          </p:grpSpPr>
          <p:sp>
            <p:nvSpPr>
              <p:cNvPr id="410" name="Freeform: Shape 409">
                <a:extLst>
                  <a:ext uri="{FF2B5EF4-FFF2-40B4-BE49-F238E27FC236}">
                    <a16:creationId xmlns:a16="http://schemas.microsoft.com/office/drawing/2014/main" id="{551236F8-EF37-4354-3915-3DBC3EF4896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1" name="Oval 410">
                <a:extLst>
                  <a:ext uri="{FF2B5EF4-FFF2-40B4-BE49-F238E27FC236}">
                    <a16:creationId xmlns:a16="http://schemas.microsoft.com/office/drawing/2014/main" id="{A0CD2F29-F226-7C78-0940-C4A980C5CF7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4" name="Group 143">
              <a:extLst>
                <a:ext uri="{FF2B5EF4-FFF2-40B4-BE49-F238E27FC236}">
                  <a16:creationId xmlns:a16="http://schemas.microsoft.com/office/drawing/2014/main" id="{AE5B3ECF-37B8-DF1B-C75F-2E58B75AACA3}"/>
                </a:ext>
              </a:extLst>
            </p:cNvPr>
            <p:cNvGrpSpPr/>
            <p:nvPr/>
          </p:nvGrpSpPr>
          <p:grpSpPr>
            <a:xfrm rot="5559084">
              <a:off x="3640875" y="4147770"/>
              <a:ext cx="100230" cy="145706"/>
              <a:chOff x="1486286" y="2038943"/>
              <a:chExt cx="392799" cy="616034"/>
            </a:xfrm>
          </p:grpSpPr>
          <p:sp>
            <p:nvSpPr>
              <p:cNvPr id="408" name="Freeform: Shape 407">
                <a:extLst>
                  <a:ext uri="{FF2B5EF4-FFF2-40B4-BE49-F238E27FC236}">
                    <a16:creationId xmlns:a16="http://schemas.microsoft.com/office/drawing/2014/main" id="{D0E9BE1F-EB0B-6200-6C4D-4DB1CB6E9E0D}"/>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9" name="Oval 408">
                <a:extLst>
                  <a:ext uri="{FF2B5EF4-FFF2-40B4-BE49-F238E27FC236}">
                    <a16:creationId xmlns:a16="http://schemas.microsoft.com/office/drawing/2014/main" id="{EA59A8C3-57D1-1C8A-0FB2-B9AF1F2B0AA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5" name="Group 144">
              <a:extLst>
                <a:ext uri="{FF2B5EF4-FFF2-40B4-BE49-F238E27FC236}">
                  <a16:creationId xmlns:a16="http://schemas.microsoft.com/office/drawing/2014/main" id="{58C4F70C-33B5-A390-F7F5-8A859978D7AE}"/>
                </a:ext>
              </a:extLst>
            </p:cNvPr>
            <p:cNvGrpSpPr/>
            <p:nvPr/>
          </p:nvGrpSpPr>
          <p:grpSpPr>
            <a:xfrm rot="9088489">
              <a:off x="3592817" y="4582972"/>
              <a:ext cx="100230" cy="145706"/>
              <a:chOff x="4322440" y="2394671"/>
              <a:chExt cx="311463" cy="375520"/>
            </a:xfrm>
          </p:grpSpPr>
          <p:sp>
            <p:nvSpPr>
              <p:cNvPr id="406" name="Freeform: Shape 405">
                <a:extLst>
                  <a:ext uri="{FF2B5EF4-FFF2-40B4-BE49-F238E27FC236}">
                    <a16:creationId xmlns:a16="http://schemas.microsoft.com/office/drawing/2014/main" id="{6562B278-C1B0-9B58-D1AE-AE266A0BAFF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7" name="Oval 406">
                <a:extLst>
                  <a:ext uri="{FF2B5EF4-FFF2-40B4-BE49-F238E27FC236}">
                    <a16:creationId xmlns:a16="http://schemas.microsoft.com/office/drawing/2014/main" id="{6EE98C06-44FE-A7B0-CA3A-2C002D2792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 name="Group 145">
              <a:extLst>
                <a:ext uri="{FF2B5EF4-FFF2-40B4-BE49-F238E27FC236}">
                  <a16:creationId xmlns:a16="http://schemas.microsoft.com/office/drawing/2014/main" id="{9E5BE7CF-5CD4-DD6B-0653-A4E4F82B1422}"/>
                </a:ext>
              </a:extLst>
            </p:cNvPr>
            <p:cNvGrpSpPr/>
            <p:nvPr/>
          </p:nvGrpSpPr>
          <p:grpSpPr>
            <a:xfrm rot="7551409">
              <a:off x="3635751" y="4499681"/>
              <a:ext cx="100230" cy="145706"/>
              <a:chOff x="4322440" y="2394671"/>
              <a:chExt cx="311463" cy="375520"/>
            </a:xfrm>
          </p:grpSpPr>
          <p:sp>
            <p:nvSpPr>
              <p:cNvPr id="404" name="Freeform: Shape 403">
                <a:extLst>
                  <a:ext uri="{FF2B5EF4-FFF2-40B4-BE49-F238E27FC236}">
                    <a16:creationId xmlns:a16="http://schemas.microsoft.com/office/drawing/2014/main" id="{F3D1D278-3232-7DCC-9EC5-F9067119F83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5" name="Oval 404">
                <a:extLst>
                  <a:ext uri="{FF2B5EF4-FFF2-40B4-BE49-F238E27FC236}">
                    <a16:creationId xmlns:a16="http://schemas.microsoft.com/office/drawing/2014/main" id="{89A5D57A-F877-3C5E-89DD-483EBDF3D43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7" name="Group 146">
              <a:extLst>
                <a:ext uri="{FF2B5EF4-FFF2-40B4-BE49-F238E27FC236}">
                  <a16:creationId xmlns:a16="http://schemas.microsoft.com/office/drawing/2014/main" id="{920E4DC0-1423-F3FB-7780-141F6AE4611E}"/>
                </a:ext>
              </a:extLst>
            </p:cNvPr>
            <p:cNvGrpSpPr/>
            <p:nvPr/>
          </p:nvGrpSpPr>
          <p:grpSpPr>
            <a:xfrm rot="9722429">
              <a:off x="3513461" y="4632251"/>
              <a:ext cx="100230" cy="145706"/>
              <a:chOff x="1486286" y="2038943"/>
              <a:chExt cx="392799" cy="616034"/>
            </a:xfrm>
          </p:grpSpPr>
          <p:sp>
            <p:nvSpPr>
              <p:cNvPr id="402" name="Freeform: Shape 401">
                <a:extLst>
                  <a:ext uri="{FF2B5EF4-FFF2-40B4-BE49-F238E27FC236}">
                    <a16:creationId xmlns:a16="http://schemas.microsoft.com/office/drawing/2014/main" id="{5544C71F-F640-3F09-61E8-7FE4EFAE2D17}"/>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3" name="Oval 402">
                <a:extLst>
                  <a:ext uri="{FF2B5EF4-FFF2-40B4-BE49-F238E27FC236}">
                    <a16:creationId xmlns:a16="http://schemas.microsoft.com/office/drawing/2014/main" id="{C7667F45-684E-991A-AC94-3E65682303B3}"/>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8" name="Group 147">
              <a:extLst>
                <a:ext uri="{FF2B5EF4-FFF2-40B4-BE49-F238E27FC236}">
                  <a16:creationId xmlns:a16="http://schemas.microsoft.com/office/drawing/2014/main" id="{34A32136-7383-2FE0-0404-76665D628567}"/>
                </a:ext>
              </a:extLst>
            </p:cNvPr>
            <p:cNvGrpSpPr/>
            <p:nvPr/>
          </p:nvGrpSpPr>
          <p:grpSpPr>
            <a:xfrm rot="11535031">
              <a:off x="3344104" y="4641757"/>
              <a:ext cx="100230" cy="145706"/>
              <a:chOff x="4322440" y="2394671"/>
              <a:chExt cx="311463" cy="375520"/>
            </a:xfrm>
          </p:grpSpPr>
          <p:sp>
            <p:nvSpPr>
              <p:cNvPr id="400" name="Freeform: Shape 399">
                <a:extLst>
                  <a:ext uri="{FF2B5EF4-FFF2-40B4-BE49-F238E27FC236}">
                    <a16:creationId xmlns:a16="http://schemas.microsoft.com/office/drawing/2014/main" id="{AAC67D18-C563-374C-EBDA-EC476D26380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1" name="Oval 400">
                <a:extLst>
                  <a:ext uri="{FF2B5EF4-FFF2-40B4-BE49-F238E27FC236}">
                    <a16:creationId xmlns:a16="http://schemas.microsoft.com/office/drawing/2014/main" id="{34A710E6-4E88-4332-5F1C-349F4A12C29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9" name="Group 148">
              <a:extLst>
                <a:ext uri="{FF2B5EF4-FFF2-40B4-BE49-F238E27FC236}">
                  <a16:creationId xmlns:a16="http://schemas.microsoft.com/office/drawing/2014/main" id="{8A9DF288-23A7-F493-6CB5-CA8D6B86B51B}"/>
                </a:ext>
              </a:extLst>
            </p:cNvPr>
            <p:cNvGrpSpPr/>
            <p:nvPr/>
          </p:nvGrpSpPr>
          <p:grpSpPr>
            <a:xfrm rot="11230522">
              <a:off x="3428709" y="4638597"/>
              <a:ext cx="100230" cy="145706"/>
              <a:chOff x="4322440" y="2394671"/>
              <a:chExt cx="311463" cy="375520"/>
            </a:xfrm>
          </p:grpSpPr>
          <p:sp>
            <p:nvSpPr>
              <p:cNvPr id="398" name="Freeform: Shape 397">
                <a:extLst>
                  <a:ext uri="{FF2B5EF4-FFF2-40B4-BE49-F238E27FC236}">
                    <a16:creationId xmlns:a16="http://schemas.microsoft.com/office/drawing/2014/main" id="{EF7FCB8F-4280-5996-C2FD-74E65DAD72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9" name="Oval 398">
                <a:extLst>
                  <a:ext uri="{FF2B5EF4-FFF2-40B4-BE49-F238E27FC236}">
                    <a16:creationId xmlns:a16="http://schemas.microsoft.com/office/drawing/2014/main" id="{09C0AF1A-86F4-146B-450B-6A795D50FBD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0" name="Group 149">
              <a:extLst>
                <a:ext uri="{FF2B5EF4-FFF2-40B4-BE49-F238E27FC236}">
                  <a16:creationId xmlns:a16="http://schemas.microsoft.com/office/drawing/2014/main" id="{A7DF6E24-0AE2-DA75-25E9-2FBA4B4BFF5B}"/>
                </a:ext>
              </a:extLst>
            </p:cNvPr>
            <p:cNvGrpSpPr/>
            <p:nvPr/>
          </p:nvGrpSpPr>
          <p:grpSpPr>
            <a:xfrm rot="12042380">
              <a:off x="3256707" y="4619098"/>
              <a:ext cx="100230" cy="145706"/>
              <a:chOff x="1486286" y="2038943"/>
              <a:chExt cx="392799" cy="616034"/>
            </a:xfrm>
          </p:grpSpPr>
          <p:sp>
            <p:nvSpPr>
              <p:cNvPr id="396" name="Freeform: Shape 395">
                <a:extLst>
                  <a:ext uri="{FF2B5EF4-FFF2-40B4-BE49-F238E27FC236}">
                    <a16:creationId xmlns:a16="http://schemas.microsoft.com/office/drawing/2014/main" id="{E9E0B6BC-DEA7-423A-3942-031CD259796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7" name="Oval 396">
                <a:extLst>
                  <a:ext uri="{FF2B5EF4-FFF2-40B4-BE49-F238E27FC236}">
                    <a16:creationId xmlns:a16="http://schemas.microsoft.com/office/drawing/2014/main" id="{FA68DEE6-2167-4AC1-1222-1799E337BBC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1" name="Group 150">
              <a:extLst>
                <a:ext uri="{FF2B5EF4-FFF2-40B4-BE49-F238E27FC236}">
                  <a16:creationId xmlns:a16="http://schemas.microsoft.com/office/drawing/2014/main" id="{69828B56-E0F4-C181-E567-25F9BE55E553}"/>
                </a:ext>
              </a:extLst>
            </p:cNvPr>
            <p:cNvGrpSpPr/>
            <p:nvPr/>
          </p:nvGrpSpPr>
          <p:grpSpPr>
            <a:xfrm rot="16200000">
              <a:off x="3146010" y="4488696"/>
              <a:ext cx="100230" cy="145706"/>
              <a:chOff x="4322440" y="2394671"/>
              <a:chExt cx="311463" cy="375520"/>
            </a:xfrm>
          </p:grpSpPr>
          <p:sp>
            <p:nvSpPr>
              <p:cNvPr id="394" name="Freeform: Shape 393">
                <a:extLst>
                  <a:ext uri="{FF2B5EF4-FFF2-40B4-BE49-F238E27FC236}">
                    <a16:creationId xmlns:a16="http://schemas.microsoft.com/office/drawing/2014/main" id="{09250744-B403-8C93-4B83-EE8C649A97D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5" name="Oval 394">
                <a:extLst>
                  <a:ext uri="{FF2B5EF4-FFF2-40B4-BE49-F238E27FC236}">
                    <a16:creationId xmlns:a16="http://schemas.microsoft.com/office/drawing/2014/main" id="{D256EBFE-3629-457C-A2BE-81D1E484C4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2" name="Group 151">
              <a:extLst>
                <a:ext uri="{FF2B5EF4-FFF2-40B4-BE49-F238E27FC236}">
                  <a16:creationId xmlns:a16="http://schemas.microsoft.com/office/drawing/2014/main" id="{79CA710E-A481-4677-064A-A346002B45B3}"/>
                </a:ext>
              </a:extLst>
            </p:cNvPr>
            <p:cNvGrpSpPr/>
            <p:nvPr/>
          </p:nvGrpSpPr>
          <p:grpSpPr>
            <a:xfrm rot="15015672">
              <a:off x="3178824" y="4575097"/>
              <a:ext cx="100230" cy="145706"/>
              <a:chOff x="4322440" y="2394671"/>
              <a:chExt cx="311463" cy="375520"/>
            </a:xfrm>
          </p:grpSpPr>
          <p:sp>
            <p:nvSpPr>
              <p:cNvPr id="392" name="Freeform: Shape 391">
                <a:extLst>
                  <a:ext uri="{FF2B5EF4-FFF2-40B4-BE49-F238E27FC236}">
                    <a16:creationId xmlns:a16="http://schemas.microsoft.com/office/drawing/2014/main" id="{8A9DBD0C-C924-9D73-4FAE-111E2AE847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3" name="Oval 392">
                <a:extLst>
                  <a:ext uri="{FF2B5EF4-FFF2-40B4-BE49-F238E27FC236}">
                    <a16:creationId xmlns:a16="http://schemas.microsoft.com/office/drawing/2014/main" id="{6942ACDF-831C-F8EB-7D1C-99185CFD1F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3" name="Group 152">
              <a:extLst>
                <a:ext uri="{FF2B5EF4-FFF2-40B4-BE49-F238E27FC236}">
                  <a16:creationId xmlns:a16="http://schemas.microsoft.com/office/drawing/2014/main" id="{C6DE556E-02B1-C350-FFA3-BEB247264EDC}"/>
                </a:ext>
              </a:extLst>
            </p:cNvPr>
            <p:cNvGrpSpPr/>
            <p:nvPr/>
          </p:nvGrpSpPr>
          <p:grpSpPr>
            <a:xfrm rot="15935316">
              <a:off x="3139750" y="4405712"/>
              <a:ext cx="100230" cy="145706"/>
              <a:chOff x="1486286" y="2038943"/>
              <a:chExt cx="392799" cy="616034"/>
            </a:xfrm>
          </p:grpSpPr>
          <p:sp>
            <p:nvSpPr>
              <p:cNvPr id="390" name="Freeform: Shape 389">
                <a:extLst>
                  <a:ext uri="{FF2B5EF4-FFF2-40B4-BE49-F238E27FC236}">
                    <a16:creationId xmlns:a16="http://schemas.microsoft.com/office/drawing/2014/main" id="{070FDB05-B0C6-1834-4D68-3186CA0A323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1" name="Oval 390">
                <a:extLst>
                  <a:ext uri="{FF2B5EF4-FFF2-40B4-BE49-F238E27FC236}">
                    <a16:creationId xmlns:a16="http://schemas.microsoft.com/office/drawing/2014/main" id="{74D7B242-C210-E054-91A9-6B0F70CC2D2B}"/>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4" name="Group 153">
              <a:extLst>
                <a:ext uri="{FF2B5EF4-FFF2-40B4-BE49-F238E27FC236}">
                  <a16:creationId xmlns:a16="http://schemas.microsoft.com/office/drawing/2014/main" id="{EBE3800C-008D-C623-6C14-644075F7BD79}"/>
                </a:ext>
              </a:extLst>
            </p:cNvPr>
            <p:cNvGrpSpPr/>
            <p:nvPr/>
          </p:nvGrpSpPr>
          <p:grpSpPr>
            <a:xfrm rot="16200000">
              <a:off x="3049947" y="4234481"/>
              <a:ext cx="268812" cy="149207"/>
              <a:chOff x="1333886" y="1871739"/>
              <a:chExt cx="1053464" cy="630838"/>
            </a:xfrm>
          </p:grpSpPr>
          <p:grpSp>
            <p:nvGrpSpPr>
              <p:cNvPr id="381" name="Group 380">
                <a:extLst>
                  <a:ext uri="{FF2B5EF4-FFF2-40B4-BE49-F238E27FC236}">
                    <a16:creationId xmlns:a16="http://schemas.microsoft.com/office/drawing/2014/main" id="{676FEE4C-D845-4712-D8F6-7FAE01BC1F8C}"/>
                  </a:ext>
                </a:extLst>
              </p:cNvPr>
              <p:cNvGrpSpPr/>
              <p:nvPr/>
            </p:nvGrpSpPr>
            <p:grpSpPr>
              <a:xfrm rot="735031">
                <a:off x="1668418" y="1871739"/>
                <a:ext cx="392799" cy="616034"/>
                <a:chOff x="4322440" y="2394671"/>
                <a:chExt cx="311463" cy="375520"/>
              </a:xfrm>
            </p:grpSpPr>
            <p:sp>
              <p:nvSpPr>
                <p:cNvPr id="388" name="Freeform: Shape 387">
                  <a:extLst>
                    <a:ext uri="{FF2B5EF4-FFF2-40B4-BE49-F238E27FC236}">
                      <a16:creationId xmlns:a16="http://schemas.microsoft.com/office/drawing/2014/main" id="{D62213E6-6D02-6825-AA95-178ADB5DBD6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9" name="Oval 388">
                  <a:extLst>
                    <a:ext uri="{FF2B5EF4-FFF2-40B4-BE49-F238E27FC236}">
                      <a16:creationId xmlns:a16="http://schemas.microsoft.com/office/drawing/2014/main" id="{6145157C-A469-9C89-C395-054735E36F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2" name="Group 381">
                <a:extLst>
                  <a:ext uri="{FF2B5EF4-FFF2-40B4-BE49-F238E27FC236}">
                    <a16:creationId xmlns:a16="http://schemas.microsoft.com/office/drawing/2014/main" id="{375A2EF2-DB9D-B85C-5CB8-63D4358DED0F}"/>
                  </a:ext>
                </a:extLst>
              </p:cNvPr>
              <p:cNvGrpSpPr/>
              <p:nvPr/>
            </p:nvGrpSpPr>
            <p:grpSpPr>
              <a:xfrm rot="727112">
                <a:off x="1333886" y="1886543"/>
                <a:ext cx="392799" cy="616034"/>
                <a:chOff x="4322440" y="2394671"/>
                <a:chExt cx="311463" cy="375520"/>
              </a:xfrm>
            </p:grpSpPr>
            <p:sp>
              <p:nvSpPr>
                <p:cNvPr id="386" name="Freeform: Shape 385">
                  <a:extLst>
                    <a:ext uri="{FF2B5EF4-FFF2-40B4-BE49-F238E27FC236}">
                      <a16:creationId xmlns:a16="http://schemas.microsoft.com/office/drawing/2014/main" id="{1D6FCFB1-79EF-A936-7F7B-9BAA7EA9914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7" name="Oval 386">
                  <a:extLst>
                    <a:ext uri="{FF2B5EF4-FFF2-40B4-BE49-F238E27FC236}">
                      <a16:creationId xmlns:a16="http://schemas.microsoft.com/office/drawing/2014/main" id="{F9E9156E-0A39-7191-28C2-0DFBC617F84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3" name="Group 382">
                <a:extLst>
                  <a:ext uri="{FF2B5EF4-FFF2-40B4-BE49-F238E27FC236}">
                    <a16:creationId xmlns:a16="http://schemas.microsoft.com/office/drawing/2014/main" id="{19448620-AFC2-DF3E-E988-A65EF2A78233}"/>
                  </a:ext>
                </a:extLst>
              </p:cNvPr>
              <p:cNvGrpSpPr/>
              <p:nvPr/>
            </p:nvGrpSpPr>
            <p:grpSpPr>
              <a:xfrm>
                <a:off x="1994551" y="1872337"/>
                <a:ext cx="392799" cy="616034"/>
                <a:chOff x="1486286" y="2038943"/>
                <a:chExt cx="392799" cy="616034"/>
              </a:xfrm>
            </p:grpSpPr>
            <p:sp>
              <p:nvSpPr>
                <p:cNvPr id="384" name="Freeform: Shape 383">
                  <a:extLst>
                    <a:ext uri="{FF2B5EF4-FFF2-40B4-BE49-F238E27FC236}">
                      <a16:creationId xmlns:a16="http://schemas.microsoft.com/office/drawing/2014/main" id="{4C13E85D-BF05-A451-F0CA-CFDD7EA954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5" name="Oval 384">
                  <a:extLst>
                    <a:ext uri="{FF2B5EF4-FFF2-40B4-BE49-F238E27FC236}">
                      <a16:creationId xmlns:a16="http://schemas.microsoft.com/office/drawing/2014/main" id="{540BB4DC-01CE-2944-9CEC-E29A2AE5406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5" name="Group 154">
              <a:extLst>
                <a:ext uri="{FF2B5EF4-FFF2-40B4-BE49-F238E27FC236}">
                  <a16:creationId xmlns:a16="http://schemas.microsoft.com/office/drawing/2014/main" id="{E21C96C8-FF4E-01CA-7BA0-816666C6B8FA}"/>
                </a:ext>
              </a:extLst>
            </p:cNvPr>
            <p:cNvGrpSpPr/>
            <p:nvPr/>
          </p:nvGrpSpPr>
          <p:grpSpPr>
            <a:xfrm rot="16371528">
              <a:off x="3052401" y="3979942"/>
              <a:ext cx="268812" cy="149207"/>
              <a:chOff x="1333886" y="1871739"/>
              <a:chExt cx="1053464" cy="630838"/>
            </a:xfrm>
          </p:grpSpPr>
          <p:grpSp>
            <p:nvGrpSpPr>
              <p:cNvPr id="372" name="Group 371">
                <a:extLst>
                  <a:ext uri="{FF2B5EF4-FFF2-40B4-BE49-F238E27FC236}">
                    <a16:creationId xmlns:a16="http://schemas.microsoft.com/office/drawing/2014/main" id="{AB3AAC1F-C1D3-91D7-D6AB-6A69491FE1DD}"/>
                  </a:ext>
                </a:extLst>
              </p:cNvPr>
              <p:cNvGrpSpPr/>
              <p:nvPr/>
            </p:nvGrpSpPr>
            <p:grpSpPr>
              <a:xfrm rot="735031">
                <a:off x="1668418" y="1871739"/>
                <a:ext cx="392799" cy="616034"/>
                <a:chOff x="4322440" y="2394671"/>
                <a:chExt cx="311463" cy="375520"/>
              </a:xfrm>
            </p:grpSpPr>
            <p:sp>
              <p:nvSpPr>
                <p:cNvPr id="379" name="Freeform: Shape 378">
                  <a:extLst>
                    <a:ext uri="{FF2B5EF4-FFF2-40B4-BE49-F238E27FC236}">
                      <a16:creationId xmlns:a16="http://schemas.microsoft.com/office/drawing/2014/main" id="{AF8F76BB-8413-2754-70B5-8CE79E4D78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0" name="Oval 379">
                  <a:extLst>
                    <a:ext uri="{FF2B5EF4-FFF2-40B4-BE49-F238E27FC236}">
                      <a16:creationId xmlns:a16="http://schemas.microsoft.com/office/drawing/2014/main" id="{66490F58-FE0E-6258-5991-E0BDC6A78AE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3" name="Group 372">
                <a:extLst>
                  <a:ext uri="{FF2B5EF4-FFF2-40B4-BE49-F238E27FC236}">
                    <a16:creationId xmlns:a16="http://schemas.microsoft.com/office/drawing/2014/main" id="{D19732F1-FE36-A5DF-5309-0FD673D753B7}"/>
                  </a:ext>
                </a:extLst>
              </p:cNvPr>
              <p:cNvGrpSpPr/>
              <p:nvPr/>
            </p:nvGrpSpPr>
            <p:grpSpPr>
              <a:xfrm rot="727112">
                <a:off x="1333886" y="1886543"/>
                <a:ext cx="392799" cy="616034"/>
                <a:chOff x="4322440" y="2394671"/>
                <a:chExt cx="311463" cy="375520"/>
              </a:xfrm>
            </p:grpSpPr>
            <p:sp>
              <p:nvSpPr>
                <p:cNvPr id="377" name="Freeform: Shape 376">
                  <a:extLst>
                    <a:ext uri="{FF2B5EF4-FFF2-40B4-BE49-F238E27FC236}">
                      <a16:creationId xmlns:a16="http://schemas.microsoft.com/office/drawing/2014/main" id="{89E48F9E-AF6C-F74B-81A4-465B2C8AE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8" name="Oval 377">
                  <a:extLst>
                    <a:ext uri="{FF2B5EF4-FFF2-40B4-BE49-F238E27FC236}">
                      <a16:creationId xmlns:a16="http://schemas.microsoft.com/office/drawing/2014/main" id="{8ED9EABC-AF10-C4B0-7C2C-D24C1FF5B53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4" name="Group 373">
                <a:extLst>
                  <a:ext uri="{FF2B5EF4-FFF2-40B4-BE49-F238E27FC236}">
                    <a16:creationId xmlns:a16="http://schemas.microsoft.com/office/drawing/2014/main" id="{73483A13-DAB9-8653-AEB6-1FD69D26451D}"/>
                  </a:ext>
                </a:extLst>
              </p:cNvPr>
              <p:cNvGrpSpPr/>
              <p:nvPr/>
            </p:nvGrpSpPr>
            <p:grpSpPr>
              <a:xfrm>
                <a:off x="1994551" y="1872337"/>
                <a:ext cx="392799" cy="616034"/>
                <a:chOff x="1486286" y="2038943"/>
                <a:chExt cx="392799" cy="616034"/>
              </a:xfrm>
            </p:grpSpPr>
            <p:sp>
              <p:nvSpPr>
                <p:cNvPr id="375" name="Freeform: Shape 374">
                  <a:extLst>
                    <a:ext uri="{FF2B5EF4-FFF2-40B4-BE49-F238E27FC236}">
                      <a16:creationId xmlns:a16="http://schemas.microsoft.com/office/drawing/2014/main" id="{0B1D5C54-E414-81D5-9DDF-9BC9FD5F61F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6" name="Oval 375">
                  <a:extLst>
                    <a:ext uri="{FF2B5EF4-FFF2-40B4-BE49-F238E27FC236}">
                      <a16:creationId xmlns:a16="http://schemas.microsoft.com/office/drawing/2014/main" id="{3257F0C9-D671-9167-545E-1DAC6739B6F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6" name="Group 155">
              <a:extLst>
                <a:ext uri="{FF2B5EF4-FFF2-40B4-BE49-F238E27FC236}">
                  <a16:creationId xmlns:a16="http://schemas.microsoft.com/office/drawing/2014/main" id="{A641B7DC-29AA-DC47-552F-5E0D49897A3D}"/>
                </a:ext>
              </a:extLst>
            </p:cNvPr>
            <p:cNvGrpSpPr/>
            <p:nvPr/>
          </p:nvGrpSpPr>
          <p:grpSpPr>
            <a:xfrm rot="14631707">
              <a:off x="3100478" y="3717549"/>
              <a:ext cx="100230" cy="145706"/>
              <a:chOff x="4322440" y="2394671"/>
              <a:chExt cx="311463" cy="375520"/>
            </a:xfrm>
          </p:grpSpPr>
          <p:sp>
            <p:nvSpPr>
              <p:cNvPr id="370" name="Freeform: Shape 369">
                <a:extLst>
                  <a:ext uri="{FF2B5EF4-FFF2-40B4-BE49-F238E27FC236}">
                    <a16:creationId xmlns:a16="http://schemas.microsoft.com/office/drawing/2014/main" id="{849305F4-F30D-96D4-4C10-953C0E9131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1" name="Oval 370">
                <a:extLst>
                  <a:ext uri="{FF2B5EF4-FFF2-40B4-BE49-F238E27FC236}">
                    <a16:creationId xmlns:a16="http://schemas.microsoft.com/office/drawing/2014/main" id="{2B50390B-35E4-CAFE-782A-1A11321A248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7" name="Group 156">
              <a:extLst>
                <a:ext uri="{FF2B5EF4-FFF2-40B4-BE49-F238E27FC236}">
                  <a16:creationId xmlns:a16="http://schemas.microsoft.com/office/drawing/2014/main" id="{6EA0762F-084B-2A24-A772-8D339242DAAD}"/>
                </a:ext>
              </a:extLst>
            </p:cNvPr>
            <p:cNvGrpSpPr/>
            <p:nvPr/>
          </p:nvGrpSpPr>
          <p:grpSpPr>
            <a:xfrm rot="16200000">
              <a:off x="3130428" y="3806717"/>
              <a:ext cx="100230" cy="145706"/>
              <a:chOff x="4322440" y="2394671"/>
              <a:chExt cx="311463" cy="375520"/>
            </a:xfrm>
          </p:grpSpPr>
          <p:sp>
            <p:nvSpPr>
              <p:cNvPr id="368" name="Freeform: Shape 367">
                <a:extLst>
                  <a:ext uri="{FF2B5EF4-FFF2-40B4-BE49-F238E27FC236}">
                    <a16:creationId xmlns:a16="http://schemas.microsoft.com/office/drawing/2014/main" id="{66DEC5BF-5E0B-B917-17ED-399F82D5EF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9" name="Oval 368">
                <a:extLst>
                  <a:ext uri="{FF2B5EF4-FFF2-40B4-BE49-F238E27FC236}">
                    <a16:creationId xmlns:a16="http://schemas.microsoft.com/office/drawing/2014/main" id="{3C8C3116-C761-980D-DF92-7F0AAF3DD9B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8" name="Group 157">
              <a:extLst>
                <a:ext uri="{FF2B5EF4-FFF2-40B4-BE49-F238E27FC236}">
                  <a16:creationId xmlns:a16="http://schemas.microsoft.com/office/drawing/2014/main" id="{0C446197-0250-9BE1-BB62-827581D46606}"/>
                </a:ext>
              </a:extLst>
            </p:cNvPr>
            <p:cNvGrpSpPr/>
            <p:nvPr/>
          </p:nvGrpSpPr>
          <p:grpSpPr>
            <a:xfrm rot="13045256">
              <a:off x="3039550" y="3652270"/>
              <a:ext cx="100230" cy="145706"/>
              <a:chOff x="1486286" y="2038943"/>
              <a:chExt cx="392799" cy="616034"/>
            </a:xfrm>
          </p:grpSpPr>
          <p:sp>
            <p:nvSpPr>
              <p:cNvPr id="366" name="Freeform: Shape 365">
                <a:extLst>
                  <a:ext uri="{FF2B5EF4-FFF2-40B4-BE49-F238E27FC236}">
                    <a16:creationId xmlns:a16="http://schemas.microsoft.com/office/drawing/2014/main" id="{D0E5FB62-2608-529C-2BA4-5F14EA1E18E5}"/>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7" name="Oval 366">
                <a:extLst>
                  <a:ext uri="{FF2B5EF4-FFF2-40B4-BE49-F238E27FC236}">
                    <a16:creationId xmlns:a16="http://schemas.microsoft.com/office/drawing/2014/main" id="{3306923A-F381-3312-15DE-8E126E6C37D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9" name="Group 158">
              <a:extLst>
                <a:ext uri="{FF2B5EF4-FFF2-40B4-BE49-F238E27FC236}">
                  <a16:creationId xmlns:a16="http://schemas.microsoft.com/office/drawing/2014/main" id="{51FEA113-1150-DCDB-9ABE-2DF7B3F3F053}"/>
                </a:ext>
              </a:extLst>
            </p:cNvPr>
            <p:cNvGrpSpPr/>
            <p:nvPr/>
          </p:nvGrpSpPr>
          <p:grpSpPr>
            <a:xfrm rot="11732804">
              <a:off x="2804951" y="3582764"/>
              <a:ext cx="268812" cy="149207"/>
              <a:chOff x="1333886" y="1871739"/>
              <a:chExt cx="1053464" cy="630838"/>
            </a:xfrm>
          </p:grpSpPr>
          <p:grpSp>
            <p:nvGrpSpPr>
              <p:cNvPr id="357" name="Group 356">
                <a:extLst>
                  <a:ext uri="{FF2B5EF4-FFF2-40B4-BE49-F238E27FC236}">
                    <a16:creationId xmlns:a16="http://schemas.microsoft.com/office/drawing/2014/main" id="{AF218B2A-7504-7D2A-BDFB-AEF6A7890CAD}"/>
                  </a:ext>
                </a:extLst>
              </p:cNvPr>
              <p:cNvGrpSpPr/>
              <p:nvPr/>
            </p:nvGrpSpPr>
            <p:grpSpPr>
              <a:xfrm rot="735031">
                <a:off x="1668418" y="1871739"/>
                <a:ext cx="392799" cy="616034"/>
                <a:chOff x="4322440" y="2394671"/>
                <a:chExt cx="311463" cy="375520"/>
              </a:xfrm>
            </p:grpSpPr>
            <p:sp>
              <p:nvSpPr>
                <p:cNvPr id="364" name="Freeform: Shape 363">
                  <a:extLst>
                    <a:ext uri="{FF2B5EF4-FFF2-40B4-BE49-F238E27FC236}">
                      <a16:creationId xmlns:a16="http://schemas.microsoft.com/office/drawing/2014/main" id="{61B25A9B-B5CC-B8F5-33A7-B834EBBB3B6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5" name="Oval 364">
                  <a:extLst>
                    <a:ext uri="{FF2B5EF4-FFF2-40B4-BE49-F238E27FC236}">
                      <a16:creationId xmlns:a16="http://schemas.microsoft.com/office/drawing/2014/main" id="{97153AFD-EE0C-D845-FC41-D6861984E7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8" name="Group 357">
                <a:extLst>
                  <a:ext uri="{FF2B5EF4-FFF2-40B4-BE49-F238E27FC236}">
                    <a16:creationId xmlns:a16="http://schemas.microsoft.com/office/drawing/2014/main" id="{B54D362F-6DBF-9146-C89E-50B2EB05F648}"/>
                  </a:ext>
                </a:extLst>
              </p:cNvPr>
              <p:cNvGrpSpPr/>
              <p:nvPr/>
            </p:nvGrpSpPr>
            <p:grpSpPr>
              <a:xfrm rot="727112">
                <a:off x="1333886" y="1886543"/>
                <a:ext cx="392799" cy="616034"/>
                <a:chOff x="4322440" y="2394671"/>
                <a:chExt cx="311463" cy="375520"/>
              </a:xfrm>
            </p:grpSpPr>
            <p:sp>
              <p:nvSpPr>
                <p:cNvPr id="362" name="Freeform: Shape 361">
                  <a:extLst>
                    <a:ext uri="{FF2B5EF4-FFF2-40B4-BE49-F238E27FC236}">
                      <a16:creationId xmlns:a16="http://schemas.microsoft.com/office/drawing/2014/main" id="{E66BFF89-8913-4E20-9840-9D795ED726D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3" name="Oval 362">
                  <a:extLst>
                    <a:ext uri="{FF2B5EF4-FFF2-40B4-BE49-F238E27FC236}">
                      <a16:creationId xmlns:a16="http://schemas.microsoft.com/office/drawing/2014/main" id="{30B5368E-0439-D148-07D4-4FCD3465309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9" name="Group 358">
                <a:extLst>
                  <a:ext uri="{FF2B5EF4-FFF2-40B4-BE49-F238E27FC236}">
                    <a16:creationId xmlns:a16="http://schemas.microsoft.com/office/drawing/2014/main" id="{6AA2177D-CB54-6045-06BB-74F550CE2700}"/>
                  </a:ext>
                </a:extLst>
              </p:cNvPr>
              <p:cNvGrpSpPr/>
              <p:nvPr/>
            </p:nvGrpSpPr>
            <p:grpSpPr>
              <a:xfrm>
                <a:off x="1994551" y="1872337"/>
                <a:ext cx="392799" cy="616034"/>
                <a:chOff x="1486286" y="2038943"/>
                <a:chExt cx="392799" cy="616034"/>
              </a:xfrm>
            </p:grpSpPr>
            <p:sp>
              <p:nvSpPr>
                <p:cNvPr id="360" name="Freeform: Shape 359">
                  <a:extLst>
                    <a:ext uri="{FF2B5EF4-FFF2-40B4-BE49-F238E27FC236}">
                      <a16:creationId xmlns:a16="http://schemas.microsoft.com/office/drawing/2014/main" id="{332BA124-3D9A-4EB8-A9F5-2A4EE5A6BDE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1" name="Oval 360">
                  <a:extLst>
                    <a:ext uri="{FF2B5EF4-FFF2-40B4-BE49-F238E27FC236}">
                      <a16:creationId xmlns:a16="http://schemas.microsoft.com/office/drawing/2014/main" id="{70857CA4-84CD-344A-B7B9-22F95E0BE26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0" name="Group 159">
              <a:extLst>
                <a:ext uri="{FF2B5EF4-FFF2-40B4-BE49-F238E27FC236}">
                  <a16:creationId xmlns:a16="http://schemas.microsoft.com/office/drawing/2014/main" id="{D712B7BF-EC47-6131-FC47-E096BBE94331}"/>
                </a:ext>
              </a:extLst>
            </p:cNvPr>
            <p:cNvGrpSpPr/>
            <p:nvPr/>
          </p:nvGrpSpPr>
          <p:grpSpPr>
            <a:xfrm rot="5400000">
              <a:off x="3560703" y="4314416"/>
              <a:ext cx="268812" cy="149207"/>
              <a:chOff x="1333886" y="1871739"/>
              <a:chExt cx="1053464" cy="630838"/>
            </a:xfrm>
          </p:grpSpPr>
          <p:grpSp>
            <p:nvGrpSpPr>
              <p:cNvPr id="348" name="Group 347">
                <a:extLst>
                  <a:ext uri="{FF2B5EF4-FFF2-40B4-BE49-F238E27FC236}">
                    <a16:creationId xmlns:a16="http://schemas.microsoft.com/office/drawing/2014/main" id="{D2265189-1DF1-B38F-85A1-4FA968632E6E}"/>
                  </a:ext>
                </a:extLst>
              </p:cNvPr>
              <p:cNvGrpSpPr/>
              <p:nvPr/>
            </p:nvGrpSpPr>
            <p:grpSpPr>
              <a:xfrm rot="735031">
                <a:off x="1668418" y="1871739"/>
                <a:ext cx="392799" cy="616034"/>
                <a:chOff x="4322440" y="2394671"/>
                <a:chExt cx="311463" cy="375520"/>
              </a:xfrm>
            </p:grpSpPr>
            <p:sp>
              <p:nvSpPr>
                <p:cNvPr id="355" name="Freeform: Shape 354">
                  <a:extLst>
                    <a:ext uri="{FF2B5EF4-FFF2-40B4-BE49-F238E27FC236}">
                      <a16:creationId xmlns:a16="http://schemas.microsoft.com/office/drawing/2014/main" id="{3D3159C6-5B69-7109-15C5-DEE1D0E0D7C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6" name="Oval 355">
                  <a:extLst>
                    <a:ext uri="{FF2B5EF4-FFF2-40B4-BE49-F238E27FC236}">
                      <a16:creationId xmlns:a16="http://schemas.microsoft.com/office/drawing/2014/main" id="{4C15146C-E037-7E0F-90CC-2E725B923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9" name="Group 348">
                <a:extLst>
                  <a:ext uri="{FF2B5EF4-FFF2-40B4-BE49-F238E27FC236}">
                    <a16:creationId xmlns:a16="http://schemas.microsoft.com/office/drawing/2014/main" id="{52D7DAC5-C499-A3ED-C7A9-6BE10C924658}"/>
                  </a:ext>
                </a:extLst>
              </p:cNvPr>
              <p:cNvGrpSpPr/>
              <p:nvPr/>
            </p:nvGrpSpPr>
            <p:grpSpPr>
              <a:xfrm rot="727112">
                <a:off x="1333886" y="1886543"/>
                <a:ext cx="392799" cy="616034"/>
                <a:chOff x="4322440" y="2394671"/>
                <a:chExt cx="311463" cy="375520"/>
              </a:xfrm>
            </p:grpSpPr>
            <p:sp>
              <p:nvSpPr>
                <p:cNvPr id="353" name="Freeform: Shape 352">
                  <a:extLst>
                    <a:ext uri="{FF2B5EF4-FFF2-40B4-BE49-F238E27FC236}">
                      <a16:creationId xmlns:a16="http://schemas.microsoft.com/office/drawing/2014/main" id="{C6B99440-F13D-FE05-3AB5-3BF61E3A965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4" name="Oval 353">
                  <a:extLst>
                    <a:ext uri="{FF2B5EF4-FFF2-40B4-BE49-F238E27FC236}">
                      <a16:creationId xmlns:a16="http://schemas.microsoft.com/office/drawing/2014/main" id="{14E11DA3-C766-8B45-00E3-B0669BA884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0" name="Group 349">
                <a:extLst>
                  <a:ext uri="{FF2B5EF4-FFF2-40B4-BE49-F238E27FC236}">
                    <a16:creationId xmlns:a16="http://schemas.microsoft.com/office/drawing/2014/main" id="{B0B72BDF-2CA5-6F6A-2A31-2767668A8079}"/>
                  </a:ext>
                </a:extLst>
              </p:cNvPr>
              <p:cNvGrpSpPr/>
              <p:nvPr/>
            </p:nvGrpSpPr>
            <p:grpSpPr>
              <a:xfrm>
                <a:off x="1994551" y="1872337"/>
                <a:ext cx="392799" cy="616034"/>
                <a:chOff x="1486286" y="2038943"/>
                <a:chExt cx="392799" cy="616034"/>
              </a:xfrm>
            </p:grpSpPr>
            <p:sp>
              <p:nvSpPr>
                <p:cNvPr id="351" name="Freeform: Shape 350">
                  <a:extLst>
                    <a:ext uri="{FF2B5EF4-FFF2-40B4-BE49-F238E27FC236}">
                      <a16:creationId xmlns:a16="http://schemas.microsoft.com/office/drawing/2014/main" id="{B87497D3-70D2-0343-D137-8F192B8D0BA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2" name="Oval 351">
                  <a:extLst>
                    <a:ext uri="{FF2B5EF4-FFF2-40B4-BE49-F238E27FC236}">
                      <a16:creationId xmlns:a16="http://schemas.microsoft.com/office/drawing/2014/main" id="{5FFEB086-111B-0167-18AF-918A64DCD72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1" name="Group 160">
              <a:extLst>
                <a:ext uri="{FF2B5EF4-FFF2-40B4-BE49-F238E27FC236}">
                  <a16:creationId xmlns:a16="http://schemas.microsoft.com/office/drawing/2014/main" id="{335BADEF-A72B-705F-4658-B6C0ABB961C3}"/>
                </a:ext>
              </a:extLst>
            </p:cNvPr>
            <p:cNvGrpSpPr/>
            <p:nvPr/>
          </p:nvGrpSpPr>
          <p:grpSpPr>
            <a:xfrm>
              <a:off x="3622128" y="4087384"/>
              <a:ext cx="145706" cy="100230"/>
              <a:chOff x="3622128" y="4087384"/>
              <a:chExt cx="145706" cy="100230"/>
            </a:xfrm>
          </p:grpSpPr>
          <p:grpSp>
            <p:nvGrpSpPr>
              <p:cNvPr id="344" name="Group 343">
                <a:extLst>
                  <a:ext uri="{FF2B5EF4-FFF2-40B4-BE49-F238E27FC236}">
                    <a16:creationId xmlns:a16="http://schemas.microsoft.com/office/drawing/2014/main" id="{D6182EAB-9DE4-2E0C-E060-D678045E4DAE}"/>
                  </a:ext>
                </a:extLst>
              </p:cNvPr>
              <p:cNvGrpSpPr/>
              <p:nvPr/>
            </p:nvGrpSpPr>
            <p:grpSpPr>
              <a:xfrm rot="6294115">
                <a:off x="3644866" y="4064646"/>
                <a:ext cx="100230" cy="145706"/>
                <a:chOff x="4322440" y="2394671"/>
                <a:chExt cx="311463" cy="375520"/>
              </a:xfrm>
            </p:grpSpPr>
            <p:sp>
              <p:nvSpPr>
                <p:cNvPr id="346" name="Freeform: Shape 345">
                  <a:extLst>
                    <a:ext uri="{FF2B5EF4-FFF2-40B4-BE49-F238E27FC236}">
                      <a16:creationId xmlns:a16="http://schemas.microsoft.com/office/drawing/2014/main" id="{1742E3BF-9C8B-5A61-C14F-380B601337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7" name="Oval 346">
                  <a:extLst>
                    <a:ext uri="{FF2B5EF4-FFF2-40B4-BE49-F238E27FC236}">
                      <a16:creationId xmlns:a16="http://schemas.microsoft.com/office/drawing/2014/main" id="{B01F3700-2DD5-F19B-3FE7-0C4BC2426E1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45" name="Oval 344">
                <a:extLst>
                  <a:ext uri="{FF2B5EF4-FFF2-40B4-BE49-F238E27FC236}">
                    <a16:creationId xmlns:a16="http://schemas.microsoft.com/office/drawing/2014/main" id="{955C32D1-D508-A0AD-199E-00A31956303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2" name="Group 161">
              <a:extLst>
                <a:ext uri="{FF2B5EF4-FFF2-40B4-BE49-F238E27FC236}">
                  <a16:creationId xmlns:a16="http://schemas.microsoft.com/office/drawing/2014/main" id="{0E564166-B1C1-3573-D0B5-9ABB1C91F453}"/>
                </a:ext>
              </a:extLst>
            </p:cNvPr>
            <p:cNvGrpSpPr/>
            <p:nvPr/>
          </p:nvGrpSpPr>
          <p:grpSpPr>
            <a:xfrm rot="6829628">
              <a:off x="3651867" y="3906302"/>
              <a:ext cx="100230" cy="145706"/>
              <a:chOff x="4322440" y="2394671"/>
              <a:chExt cx="311463" cy="375520"/>
            </a:xfrm>
          </p:grpSpPr>
          <p:sp>
            <p:nvSpPr>
              <p:cNvPr id="342" name="Freeform: Shape 341">
                <a:extLst>
                  <a:ext uri="{FF2B5EF4-FFF2-40B4-BE49-F238E27FC236}">
                    <a16:creationId xmlns:a16="http://schemas.microsoft.com/office/drawing/2014/main" id="{7B52E1AA-1FDE-CB35-1CCD-9D99ACDBB11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3" name="Oval 342">
                <a:extLst>
                  <a:ext uri="{FF2B5EF4-FFF2-40B4-BE49-F238E27FC236}">
                    <a16:creationId xmlns:a16="http://schemas.microsoft.com/office/drawing/2014/main" id="{A3284E96-D35F-A7C4-9564-763AC6A6E932}"/>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3" name="Group 162">
              <a:extLst>
                <a:ext uri="{FF2B5EF4-FFF2-40B4-BE49-F238E27FC236}">
                  <a16:creationId xmlns:a16="http://schemas.microsoft.com/office/drawing/2014/main" id="{264DFA9F-1ABE-CA50-D961-15FFCD83C60D}"/>
                </a:ext>
              </a:extLst>
            </p:cNvPr>
            <p:cNvGrpSpPr/>
            <p:nvPr/>
          </p:nvGrpSpPr>
          <p:grpSpPr>
            <a:xfrm rot="8465579">
              <a:off x="3688508" y="3839682"/>
              <a:ext cx="100230" cy="145706"/>
              <a:chOff x="4322440" y="2394671"/>
              <a:chExt cx="311463" cy="375520"/>
            </a:xfrm>
          </p:grpSpPr>
          <p:sp>
            <p:nvSpPr>
              <p:cNvPr id="340" name="Freeform: Shape 339">
                <a:extLst>
                  <a:ext uri="{FF2B5EF4-FFF2-40B4-BE49-F238E27FC236}">
                    <a16:creationId xmlns:a16="http://schemas.microsoft.com/office/drawing/2014/main" id="{90C17D5F-5595-3B2B-AE42-EEF57BD4B94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1" name="Oval 340">
                <a:extLst>
                  <a:ext uri="{FF2B5EF4-FFF2-40B4-BE49-F238E27FC236}">
                    <a16:creationId xmlns:a16="http://schemas.microsoft.com/office/drawing/2014/main" id="{7E9AFD49-8730-4651-3BED-F443B2A68C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4" name="Group 163">
              <a:extLst>
                <a:ext uri="{FF2B5EF4-FFF2-40B4-BE49-F238E27FC236}">
                  <a16:creationId xmlns:a16="http://schemas.microsoft.com/office/drawing/2014/main" id="{3AC42FB6-C674-0942-C8FE-236C9C600EE8}"/>
                </a:ext>
              </a:extLst>
            </p:cNvPr>
            <p:cNvGrpSpPr/>
            <p:nvPr/>
          </p:nvGrpSpPr>
          <p:grpSpPr>
            <a:xfrm rot="10191451">
              <a:off x="3767460" y="3806361"/>
              <a:ext cx="100230" cy="145706"/>
              <a:chOff x="4322440" y="2394671"/>
              <a:chExt cx="311463" cy="375520"/>
            </a:xfrm>
          </p:grpSpPr>
          <p:sp>
            <p:nvSpPr>
              <p:cNvPr id="338" name="Freeform: Shape 337">
                <a:extLst>
                  <a:ext uri="{FF2B5EF4-FFF2-40B4-BE49-F238E27FC236}">
                    <a16:creationId xmlns:a16="http://schemas.microsoft.com/office/drawing/2014/main" id="{B914711E-C417-369F-B5E0-450BA4C9E7F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9" name="Oval 338">
                <a:extLst>
                  <a:ext uri="{FF2B5EF4-FFF2-40B4-BE49-F238E27FC236}">
                    <a16:creationId xmlns:a16="http://schemas.microsoft.com/office/drawing/2014/main" id="{8ED4EE50-FBF3-6792-FFEB-58C71B51DB54}"/>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5" name="Group 164">
              <a:extLst>
                <a:ext uri="{FF2B5EF4-FFF2-40B4-BE49-F238E27FC236}">
                  <a16:creationId xmlns:a16="http://schemas.microsoft.com/office/drawing/2014/main" id="{E26E65AF-5DC2-ADA4-B2D0-8FA598E2B561}"/>
                </a:ext>
              </a:extLst>
            </p:cNvPr>
            <p:cNvGrpSpPr/>
            <p:nvPr/>
          </p:nvGrpSpPr>
          <p:grpSpPr>
            <a:xfrm rot="11736780">
              <a:off x="3842769" y="3822060"/>
              <a:ext cx="268812" cy="149207"/>
              <a:chOff x="1333886" y="1871739"/>
              <a:chExt cx="1053464" cy="630838"/>
            </a:xfrm>
          </p:grpSpPr>
          <p:grpSp>
            <p:nvGrpSpPr>
              <p:cNvPr id="329" name="Group 328">
                <a:extLst>
                  <a:ext uri="{FF2B5EF4-FFF2-40B4-BE49-F238E27FC236}">
                    <a16:creationId xmlns:a16="http://schemas.microsoft.com/office/drawing/2014/main" id="{2B3C60C9-9D72-73DE-B9D0-F649966B8BAC}"/>
                  </a:ext>
                </a:extLst>
              </p:cNvPr>
              <p:cNvGrpSpPr/>
              <p:nvPr/>
            </p:nvGrpSpPr>
            <p:grpSpPr>
              <a:xfrm rot="735031">
                <a:off x="1668418" y="1871739"/>
                <a:ext cx="392799" cy="616034"/>
                <a:chOff x="4322440" y="2394671"/>
                <a:chExt cx="311463" cy="375520"/>
              </a:xfrm>
            </p:grpSpPr>
            <p:sp>
              <p:nvSpPr>
                <p:cNvPr id="336" name="Freeform: Shape 335">
                  <a:extLst>
                    <a:ext uri="{FF2B5EF4-FFF2-40B4-BE49-F238E27FC236}">
                      <a16:creationId xmlns:a16="http://schemas.microsoft.com/office/drawing/2014/main" id="{F469F444-8B90-55ED-929A-72A3FF02968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7" name="Oval 336">
                  <a:extLst>
                    <a:ext uri="{FF2B5EF4-FFF2-40B4-BE49-F238E27FC236}">
                      <a16:creationId xmlns:a16="http://schemas.microsoft.com/office/drawing/2014/main" id="{2019CF8B-7FB0-26AD-2ED3-BB625AF3EBC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0" name="Group 329">
                <a:extLst>
                  <a:ext uri="{FF2B5EF4-FFF2-40B4-BE49-F238E27FC236}">
                    <a16:creationId xmlns:a16="http://schemas.microsoft.com/office/drawing/2014/main" id="{61D4280E-868B-54FF-EF45-36C05CCB588A}"/>
                  </a:ext>
                </a:extLst>
              </p:cNvPr>
              <p:cNvGrpSpPr/>
              <p:nvPr/>
            </p:nvGrpSpPr>
            <p:grpSpPr>
              <a:xfrm rot="727112">
                <a:off x="1333886" y="1886543"/>
                <a:ext cx="392799" cy="616034"/>
                <a:chOff x="4322440" y="2394671"/>
                <a:chExt cx="311463" cy="375520"/>
              </a:xfrm>
            </p:grpSpPr>
            <p:sp>
              <p:nvSpPr>
                <p:cNvPr id="334" name="Freeform: Shape 333">
                  <a:extLst>
                    <a:ext uri="{FF2B5EF4-FFF2-40B4-BE49-F238E27FC236}">
                      <a16:creationId xmlns:a16="http://schemas.microsoft.com/office/drawing/2014/main" id="{B87C43FE-9BA9-636D-DC7E-03019C02DB9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5" name="Oval 334">
                  <a:extLst>
                    <a:ext uri="{FF2B5EF4-FFF2-40B4-BE49-F238E27FC236}">
                      <a16:creationId xmlns:a16="http://schemas.microsoft.com/office/drawing/2014/main" id="{C0CDF9D4-677C-A858-3C77-2DCB5E40CCB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1" name="Group 330">
                <a:extLst>
                  <a:ext uri="{FF2B5EF4-FFF2-40B4-BE49-F238E27FC236}">
                    <a16:creationId xmlns:a16="http://schemas.microsoft.com/office/drawing/2014/main" id="{9BE34699-9D17-5E49-212F-1084B9988CFE}"/>
                  </a:ext>
                </a:extLst>
              </p:cNvPr>
              <p:cNvGrpSpPr/>
              <p:nvPr/>
            </p:nvGrpSpPr>
            <p:grpSpPr>
              <a:xfrm>
                <a:off x="1994551" y="1872337"/>
                <a:ext cx="392799" cy="616034"/>
                <a:chOff x="1486286" y="2038943"/>
                <a:chExt cx="392799" cy="616034"/>
              </a:xfrm>
            </p:grpSpPr>
            <p:sp>
              <p:nvSpPr>
                <p:cNvPr id="332" name="Freeform: Shape 331">
                  <a:extLst>
                    <a:ext uri="{FF2B5EF4-FFF2-40B4-BE49-F238E27FC236}">
                      <a16:creationId xmlns:a16="http://schemas.microsoft.com/office/drawing/2014/main" id="{28CC01C2-151A-6896-B499-002746A3783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3" name="Oval 332">
                  <a:extLst>
                    <a:ext uri="{FF2B5EF4-FFF2-40B4-BE49-F238E27FC236}">
                      <a16:creationId xmlns:a16="http://schemas.microsoft.com/office/drawing/2014/main" id="{5F4CC7E9-B1E2-A91A-B2AE-85065ADA8A4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6" name="Group 165">
              <a:extLst>
                <a:ext uri="{FF2B5EF4-FFF2-40B4-BE49-F238E27FC236}">
                  <a16:creationId xmlns:a16="http://schemas.microsoft.com/office/drawing/2014/main" id="{BC7C1296-C4AE-B2D9-4D96-ECB724751B30}"/>
                </a:ext>
              </a:extLst>
            </p:cNvPr>
            <p:cNvGrpSpPr/>
            <p:nvPr/>
          </p:nvGrpSpPr>
          <p:grpSpPr>
            <a:xfrm rot="12629711">
              <a:off x="4193273" y="3901479"/>
              <a:ext cx="100230" cy="145706"/>
              <a:chOff x="4322440" y="2394671"/>
              <a:chExt cx="311463" cy="375520"/>
            </a:xfrm>
          </p:grpSpPr>
          <p:sp>
            <p:nvSpPr>
              <p:cNvPr id="327" name="Freeform: Shape 326">
                <a:extLst>
                  <a:ext uri="{FF2B5EF4-FFF2-40B4-BE49-F238E27FC236}">
                    <a16:creationId xmlns:a16="http://schemas.microsoft.com/office/drawing/2014/main" id="{50BF3CF8-2D2A-09BE-6FE3-A0C8C7FBFE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8" name="Oval 327">
                <a:extLst>
                  <a:ext uri="{FF2B5EF4-FFF2-40B4-BE49-F238E27FC236}">
                    <a16:creationId xmlns:a16="http://schemas.microsoft.com/office/drawing/2014/main" id="{5AFEBDC7-EA10-F277-DF1B-D937EC4D38A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7" name="Group 166">
              <a:extLst>
                <a:ext uri="{FF2B5EF4-FFF2-40B4-BE49-F238E27FC236}">
                  <a16:creationId xmlns:a16="http://schemas.microsoft.com/office/drawing/2014/main" id="{45D8A394-ECD4-ED0F-6207-3112BDF41A83}"/>
                </a:ext>
              </a:extLst>
            </p:cNvPr>
            <p:cNvGrpSpPr/>
            <p:nvPr/>
          </p:nvGrpSpPr>
          <p:grpSpPr>
            <a:xfrm rot="11810017">
              <a:off x="4373779" y="3935510"/>
              <a:ext cx="100230" cy="145706"/>
              <a:chOff x="4322440" y="2394671"/>
              <a:chExt cx="311463" cy="375520"/>
            </a:xfrm>
          </p:grpSpPr>
          <p:sp>
            <p:nvSpPr>
              <p:cNvPr id="325" name="Freeform: Shape 324">
                <a:extLst>
                  <a:ext uri="{FF2B5EF4-FFF2-40B4-BE49-F238E27FC236}">
                    <a16:creationId xmlns:a16="http://schemas.microsoft.com/office/drawing/2014/main" id="{9932A21A-7609-2ED4-7633-56AC060D094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Oval 325">
                <a:extLst>
                  <a:ext uri="{FF2B5EF4-FFF2-40B4-BE49-F238E27FC236}">
                    <a16:creationId xmlns:a16="http://schemas.microsoft.com/office/drawing/2014/main" id="{E5EE7FB8-50B5-52F8-9331-C6EAF07B2CC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8" name="Group 167">
              <a:extLst>
                <a:ext uri="{FF2B5EF4-FFF2-40B4-BE49-F238E27FC236}">
                  <a16:creationId xmlns:a16="http://schemas.microsoft.com/office/drawing/2014/main" id="{B3D8D0CC-F5E6-DCE5-43B0-4EDE624ECB05}"/>
                </a:ext>
              </a:extLst>
            </p:cNvPr>
            <p:cNvGrpSpPr/>
            <p:nvPr/>
          </p:nvGrpSpPr>
          <p:grpSpPr>
            <a:xfrm rot="11582222">
              <a:off x="4551384" y="3937417"/>
              <a:ext cx="100230" cy="145706"/>
              <a:chOff x="4322440" y="2394671"/>
              <a:chExt cx="311463" cy="375520"/>
            </a:xfrm>
          </p:grpSpPr>
          <p:sp>
            <p:nvSpPr>
              <p:cNvPr id="323" name="Freeform: Shape 322">
                <a:extLst>
                  <a:ext uri="{FF2B5EF4-FFF2-40B4-BE49-F238E27FC236}">
                    <a16:creationId xmlns:a16="http://schemas.microsoft.com/office/drawing/2014/main" id="{2840E185-D112-4D7C-AA20-236B485621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4" name="Oval 323">
                <a:extLst>
                  <a:ext uri="{FF2B5EF4-FFF2-40B4-BE49-F238E27FC236}">
                    <a16:creationId xmlns:a16="http://schemas.microsoft.com/office/drawing/2014/main" id="{278B73D3-05D0-A22F-6A7B-F2759476384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9" name="Group 168">
              <a:extLst>
                <a:ext uri="{FF2B5EF4-FFF2-40B4-BE49-F238E27FC236}">
                  <a16:creationId xmlns:a16="http://schemas.microsoft.com/office/drawing/2014/main" id="{3DE04195-2D58-93DE-4651-3515D308922B}"/>
                </a:ext>
              </a:extLst>
            </p:cNvPr>
            <p:cNvGrpSpPr/>
            <p:nvPr/>
          </p:nvGrpSpPr>
          <p:grpSpPr>
            <a:xfrm rot="11260970">
              <a:off x="4641030" y="3930782"/>
              <a:ext cx="100230" cy="145706"/>
              <a:chOff x="4322440" y="2394671"/>
              <a:chExt cx="311463" cy="375520"/>
            </a:xfrm>
          </p:grpSpPr>
          <p:sp>
            <p:nvSpPr>
              <p:cNvPr id="321" name="Freeform: Shape 320">
                <a:extLst>
                  <a:ext uri="{FF2B5EF4-FFF2-40B4-BE49-F238E27FC236}">
                    <a16:creationId xmlns:a16="http://schemas.microsoft.com/office/drawing/2014/main" id="{1CDA977D-FCD2-00CF-B05B-A4E366723BA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 name="Oval 321">
                <a:extLst>
                  <a:ext uri="{FF2B5EF4-FFF2-40B4-BE49-F238E27FC236}">
                    <a16:creationId xmlns:a16="http://schemas.microsoft.com/office/drawing/2014/main" id="{3CEBC344-E809-C8CA-8A28-E3519BF0A2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0" name="Group 169">
              <a:extLst>
                <a:ext uri="{FF2B5EF4-FFF2-40B4-BE49-F238E27FC236}">
                  <a16:creationId xmlns:a16="http://schemas.microsoft.com/office/drawing/2014/main" id="{F9A3619D-9CF1-4ECC-F050-2FFD7DBB352F}"/>
                </a:ext>
              </a:extLst>
            </p:cNvPr>
            <p:cNvGrpSpPr/>
            <p:nvPr/>
          </p:nvGrpSpPr>
          <p:grpSpPr>
            <a:xfrm rot="9885633">
              <a:off x="4806454" y="3895538"/>
              <a:ext cx="100230" cy="145706"/>
              <a:chOff x="4322440" y="2394671"/>
              <a:chExt cx="311463" cy="375520"/>
            </a:xfrm>
          </p:grpSpPr>
          <p:sp>
            <p:nvSpPr>
              <p:cNvPr id="319" name="Freeform: Shape 318">
                <a:extLst>
                  <a:ext uri="{FF2B5EF4-FFF2-40B4-BE49-F238E27FC236}">
                    <a16:creationId xmlns:a16="http://schemas.microsoft.com/office/drawing/2014/main" id="{A8C66E1A-5499-227F-1C77-4FBDDEE63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0" name="Oval 319">
                <a:extLst>
                  <a:ext uri="{FF2B5EF4-FFF2-40B4-BE49-F238E27FC236}">
                    <a16:creationId xmlns:a16="http://schemas.microsoft.com/office/drawing/2014/main" id="{C085D19C-3D2C-21D3-EA91-779D6D753F6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1" name="Group 170">
              <a:extLst>
                <a:ext uri="{FF2B5EF4-FFF2-40B4-BE49-F238E27FC236}">
                  <a16:creationId xmlns:a16="http://schemas.microsoft.com/office/drawing/2014/main" id="{4BCCE6F2-37DC-E854-6CB7-73FB32402493}"/>
                </a:ext>
              </a:extLst>
            </p:cNvPr>
            <p:cNvGrpSpPr/>
            <p:nvPr/>
          </p:nvGrpSpPr>
          <p:grpSpPr>
            <a:xfrm rot="10953137">
              <a:off x="5072329" y="3805660"/>
              <a:ext cx="100230" cy="145706"/>
              <a:chOff x="4322440" y="2394671"/>
              <a:chExt cx="311463" cy="375520"/>
            </a:xfrm>
          </p:grpSpPr>
          <p:sp>
            <p:nvSpPr>
              <p:cNvPr id="317" name="Freeform: Shape 316">
                <a:extLst>
                  <a:ext uri="{FF2B5EF4-FFF2-40B4-BE49-F238E27FC236}">
                    <a16:creationId xmlns:a16="http://schemas.microsoft.com/office/drawing/2014/main" id="{1ED38BD8-0146-2B73-E334-3ACF3E15BE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 name="Oval 317">
                <a:extLst>
                  <a:ext uri="{FF2B5EF4-FFF2-40B4-BE49-F238E27FC236}">
                    <a16:creationId xmlns:a16="http://schemas.microsoft.com/office/drawing/2014/main" id="{19E347F5-5634-1F14-62E1-40A1219EBF8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2" name="Group 171">
              <a:extLst>
                <a:ext uri="{FF2B5EF4-FFF2-40B4-BE49-F238E27FC236}">
                  <a16:creationId xmlns:a16="http://schemas.microsoft.com/office/drawing/2014/main" id="{ED6D40E1-7B99-A188-DDE0-06A0626B6E56}"/>
                </a:ext>
              </a:extLst>
            </p:cNvPr>
            <p:cNvGrpSpPr/>
            <p:nvPr/>
          </p:nvGrpSpPr>
          <p:grpSpPr>
            <a:xfrm rot="11846554">
              <a:off x="5155845" y="3808961"/>
              <a:ext cx="100230" cy="145706"/>
              <a:chOff x="4322440" y="2394671"/>
              <a:chExt cx="311463" cy="375520"/>
            </a:xfrm>
          </p:grpSpPr>
          <p:sp>
            <p:nvSpPr>
              <p:cNvPr id="315" name="Freeform: Shape 314">
                <a:extLst>
                  <a:ext uri="{FF2B5EF4-FFF2-40B4-BE49-F238E27FC236}">
                    <a16:creationId xmlns:a16="http://schemas.microsoft.com/office/drawing/2014/main" id="{FDF20C5F-B908-EF72-2CC5-52D365893D2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6" name="Oval 315">
                <a:extLst>
                  <a:ext uri="{FF2B5EF4-FFF2-40B4-BE49-F238E27FC236}">
                    <a16:creationId xmlns:a16="http://schemas.microsoft.com/office/drawing/2014/main" id="{87A37FE5-18F1-702E-5B11-C4D858741B1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3" name="Group 172">
              <a:extLst>
                <a:ext uri="{FF2B5EF4-FFF2-40B4-BE49-F238E27FC236}">
                  <a16:creationId xmlns:a16="http://schemas.microsoft.com/office/drawing/2014/main" id="{2A690492-99E5-862C-21AE-3538CC23E379}"/>
                </a:ext>
              </a:extLst>
            </p:cNvPr>
            <p:cNvGrpSpPr/>
            <p:nvPr/>
          </p:nvGrpSpPr>
          <p:grpSpPr>
            <a:xfrm rot="9803660">
              <a:off x="4984048" y="3830186"/>
              <a:ext cx="100230" cy="145706"/>
              <a:chOff x="1486286" y="2038943"/>
              <a:chExt cx="392799" cy="616034"/>
            </a:xfrm>
          </p:grpSpPr>
          <p:sp>
            <p:nvSpPr>
              <p:cNvPr id="313" name="Freeform: Shape 312">
                <a:extLst>
                  <a:ext uri="{FF2B5EF4-FFF2-40B4-BE49-F238E27FC236}">
                    <a16:creationId xmlns:a16="http://schemas.microsoft.com/office/drawing/2014/main" id="{D2907199-B806-1D4B-F17A-9CBB68EDBB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4" name="Oval 313">
                <a:extLst>
                  <a:ext uri="{FF2B5EF4-FFF2-40B4-BE49-F238E27FC236}">
                    <a16:creationId xmlns:a16="http://schemas.microsoft.com/office/drawing/2014/main" id="{CA625582-C937-8493-246C-E5B8A6D8A95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4" name="Group 173">
              <a:extLst>
                <a:ext uri="{FF2B5EF4-FFF2-40B4-BE49-F238E27FC236}">
                  <a16:creationId xmlns:a16="http://schemas.microsoft.com/office/drawing/2014/main" id="{71A435C8-0320-FD5D-3EFE-87A488C30E3E}"/>
                </a:ext>
              </a:extLst>
            </p:cNvPr>
            <p:cNvGrpSpPr/>
            <p:nvPr/>
          </p:nvGrpSpPr>
          <p:grpSpPr>
            <a:xfrm rot="14254977">
              <a:off x="5225123" y="3840473"/>
              <a:ext cx="100230" cy="145706"/>
              <a:chOff x="4322440" y="2394671"/>
              <a:chExt cx="311463" cy="375520"/>
            </a:xfrm>
          </p:grpSpPr>
          <p:sp>
            <p:nvSpPr>
              <p:cNvPr id="311" name="Freeform: Shape 310">
                <a:extLst>
                  <a:ext uri="{FF2B5EF4-FFF2-40B4-BE49-F238E27FC236}">
                    <a16:creationId xmlns:a16="http://schemas.microsoft.com/office/drawing/2014/main" id="{2525AC03-8669-C6B4-C28A-F3DA0290397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2" name="Oval 311">
                <a:extLst>
                  <a:ext uri="{FF2B5EF4-FFF2-40B4-BE49-F238E27FC236}">
                    <a16:creationId xmlns:a16="http://schemas.microsoft.com/office/drawing/2014/main" id="{04B42D91-6533-8027-E961-81633C7B9ADA}"/>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5" name="Group 174">
              <a:extLst>
                <a:ext uri="{FF2B5EF4-FFF2-40B4-BE49-F238E27FC236}">
                  <a16:creationId xmlns:a16="http://schemas.microsoft.com/office/drawing/2014/main" id="{54955A51-DA5F-EB2F-45A6-40A1C18657BB}"/>
                </a:ext>
              </a:extLst>
            </p:cNvPr>
            <p:cNvGrpSpPr/>
            <p:nvPr/>
          </p:nvGrpSpPr>
          <p:grpSpPr>
            <a:xfrm rot="15551842">
              <a:off x="5271877" y="3916034"/>
              <a:ext cx="100230" cy="145706"/>
              <a:chOff x="4322440" y="2394671"/>
              <a:chExt cx="311463" cy="375520"/>
            </a:xfrm>
          </p:grpSpPr>
          <p:sp>
            <p:nvSpPr>
              <p:cNvPr id="309" name="Freeform: Shape 308">
                <a:extLst>
                  <a:ext uri="{FF2B5EF4-FFF2-40B4-BE49-F238E27FC236}">
                    <a16:creationId xmlns:a16="http://schemas.microsoft.com/office/drawing/2014/main" id="{5991A87F-C9BE-529B-B256-8C782D6801C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0" name="Oval 309">
                <a:extLst>
                  <a:ext uri="{FF2B5EF4-FFF2-40B4-BE49-F238E27FC236}">
                    <a16:creationId xmlns:a16="http://schemas.microsoft.com/office/drawing/2014/main" id="{BB9EE240-1B3D-1E31-0CB9-ECFE043A1DA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6" name="Group 175">
              <a:extLst>
                <a:ext uri="{FF2B5EF4-FFF2-40B4-BE49-F238E27FC236}">
                  <a16:creationId xmlns:a16="http://schemas.microsoft.com/office/drawing/2014/main" id="{027E8095-BF4D-2D6D-A9DD-3B3E72114CAE}"/>
                </a:ext>
              </a:extLst>
            </p:cNvPr>
            <p:cNvGrpSpPr/>
            <p:nvPr/>
          </p:nvGrpSpPr>
          <p:grpSpPr>
            <a:xfrm rot="16460520">
              <a:off x="5293118" y="4003694"/>
              <a:ext cx="100230" cy="145706"/>
              <a:chOff x="4322440" y="2394671"/>
              <a:chExt cx="311463" cy="375520"/>
            </a:xfrm>
          </p:grpSpPr>
          <p:sp>
            <p:nvSpPr>
              <p:cNvPr id="307" name="Freeform: Shape 306">
                <a:extLst>
                  <a:ext uri="{FF2B5EF4-FFF2-40B4-BE49-F238E27FC236}">
                    <a16:creationId xmlns:a16="http://schemas.microsoft.com/office/drawing/2014/main" id="{683A5760-ED5E-0F08-71B5-BC71A7955D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8" name="Oval 307">
                <a:extLst>
                  <a:ext uri="{FF2B5EF4-FFF2-40B4-BE49-F238E27FC236}">
                    <a16:creationId xmlns:a16="http://schemas.microsoft.com/office/drawing/2014/main" id="{F379B534-717C-3027-8DD8-174F7D0CC26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7" name="Group 176">
              <a:extLst>
                <a:ext uri="{FF2B5EF4-FFF2-40B4-BE49-F238E27FC236}">
                  <a16:creationId xmlns:a16="http://schemas.microsoft.com/office/drawing/2014/main" id="{702C67DA-9A45-3091-96A1-FEA41190BFA2}"/>
                </a:ext>
              </a:extLst>
            </p:cNvPr>
            <p:cNvGrpSpPr/>
            <p:nvPr/>
          </p:nvGrpSpPr>
          <p:grpSpPr>
            <a:xfrm rot="10599042">
              <a:off x="5264347" y="4118622"/>
              <a:ext cx="145706" cy="100230"/>
              <a:chOff x="3622128" y="4087384"/>
              <a:chExt cx="145706" cy="100230"/>
            </a:xfrm>
          </p:grpSpPr>
          <p:grpSp>
            <p:nvGrpSpPr>
              <p:cNvPr id="303" name="Group 302">
                <a:extLst>
                  <a:ext uri="{FF2B5EF4-FFF2-40B4-BE49-F238E27FC236}">
                    <a16:creationId xmlns:a16="http://schemas.microsoft.com/office/drawing/2014/main" id="{44826F9D-C3E1-24F4-D273-C450374C7498}"/>
                  </a:ext>
                </a:extLst>
              </p:cNvPr>
              <p:cNvGrpSpPr/>
              <p:nvPr/>
            </p:nvGrpSpPr>
            <p:grpSpPr>
              <a:xfrm rot="6294115">
                <a:off x="3644866" y="4064646"/>
                <a:ext cx="100230" cy="145706"/>
                <a:chOff x="4322440" y="2394671"/>
                <a:chExt cx="311463" cy="375520"/>
              </a:xfrm>
            </p:grpSpPr>
            <p:sp>
              <p:nvSpPr>
                <p:cNvPr id="305" name="Freeform: Shape 304">
                  <a:extLst>
                    <a:ext uri="{FF2B5EF4-FFF2-40B4-BE49-F238E27FC236}">
                      <a16:creationId xmlns:a16="http://schemas.microsoft.com/office/drawing/2014/main" id="{69F92377-AAD0-7984-E96E-A3BD722D8EC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6" name="Oval 305">
                  <a:extLst>
                    <a:ext uri="{FF2B5EF4-FFF2-40B4-BE49-F238E27FC236}">
                      <a16:creationId xmlns:a16="http://schemas.microsoft.com/office/drawing/2014/main" id="{4D6F6472-B594-29EC-B338-86599FED4CA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04" name="Oval 303">
                <a:extLst>
                  <a:ext uri="{FF2B5EF4-FFF2-40B4-BE49-F238E27FC236}">
                    <a16:creationId xmlns:a16="http://schemas.microsoft.com/office/drawing/2014/main" id="{379603D6-08C1-AE2F-7CB1-8C557F989AB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8" name="Group 177">
              <a:extLst>
                <a:ext uri="{FF2B5EF4-FFF2-40B4-BE49-F238E27FC236}">
                  <a16:creationId xmlns:a16="http://schemas.microsoft.com/office/drawing/2014/main" id="{2A364DC5-6644-9C00-21AA-FECFE63F5279}"/>
                </a:ext>
              </a:extLst>
            </p:cNvPr>
            <p:cNvGrpSpPr/>
            <p:nvPr/>
          </p:nvGrpSpPr>
          <p:grpSpPr>
            <a:xfrm rot="17125013">
              <a:off x="5290154" y="4276902"/>
              <a:ext cx="100230" cy="145706"/>
              <a:chOff x="4322440" y="2394671"/>
              <a:chExt cx="311463" cy="375520"/>
            </a:xfrm>
          </p:grpSpPr>
          <p:sp>
            <p:nvSpPr>
              <p:cNvPr id="301" name="Freeform: Shape 300">
                <a:extLst>
                  <a:ext uri="{FF2B5EF4-FFF2-40B4-BE49-F238E27FC236}">
                    <a16:creationId xmlns:a16="http://schemas.microsoft.com/office/drawing/2014/main" id="{B908CF89-84EA-2721-E12E-743486F69C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2" name="Oval 301">
                <a:extLst>
                  <a:ext uri="{FF2B5EF4-FFF2-40B4-BE49-F238E27FC236}">
                    <a16:creationId xmlns:a16="http://schemas.microsoft.com/office/drawing/2014/main" id="{1E211660-9531-CC2C-31BE-85A73EE583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9" name="Group 178">
              <a:extLst>
                <a:ext uri="{FF2B5EF4-FFF2-40B4-BE49-F238E27FC236}">
                  <a16:creationId xmlns:a16="http://schemas.microsoft.com/office/drawing/2014/main" id="{89311AE8-A2F4-7987-56D7-CE505C1F1D7A}"/>
                </a:ext>
              </a:extLst>
            </p:cNvPr>
            <p:cNvGrpSpPr/>
            <p:nvPr/>
          </p:nvGrpSpPr>
          <p:grpSpPr>
            <a:xfrm rot="16373105">
              <a:off x="5285428" y="4452622"/>
              <a:ext cx="100230" cy="145706"/>
              <a:chOff x="4322440" y="2394671"/>
              <a:chExt cx="311463" cy="375520"/>
            </a:xfrm>
          </p:grpSpPr>
          <p:sp>
            <p:nvSpPr>
              <p:cNvPr id="299" name="Freeform: Shape 298">
                <a:extLst>
                  <a:ext uri="{FF2B5EF4-FFF2-40B4-BE49-F238E27FC236}">
                    <a16:creationId xmlns:a16="http://schemas.microsoft.com/office/drawing/2014/main" id="{91C2E5BA-B8B8-B98C-8B66-40E8D20755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0" name="Oval 299">
                <a:extLst>
                  <a:ext uri="{FF2B5EF4-FFF2-40B4-BE49-F238E27FC236}">
                    <a16:creationId xmlns:a16="http://schemas.microsoft.com/office/drawing/2014/main" id="{862651F1-7C66-B2BD-5770-11462D4110A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0" name="Group 179">
              <a:extLst>
                <a:ext uri="{FF2B5EF4-FFF2-40B4-BE49-F238E27FC236}">
                  <a16:creationId xmlns:a16="http://schemas.microsoft.com/office/drawing/2014/main" id="{9350E6C7-0599-2CA7-1469-0715E5E7698E}"/>
                </a:ext>
              </a:extLst>
            </p:cNvPr>
            <p:cNvGrpSpPr/>
            <p:nvPr/>
          </p:nvGrpSpPr>
          <p:grpSpPr>
            <a:xfrm rot="16389982">
              <a:off x="5294892" y="4193818"/>
              <a:ext cx="100230" cy="145706"/>
              <a:chOff x="1486286" y="2038943"/>
              <a:chExt cx="392799" cy="616034"/>
            </a:xfrm>
          </p:grpSpPr>
          <p:sp>
            <p:nvSpPr>
              <p:cNvPr id="297" name="Freeform: Shape 296">
                <a:extLst>
                  <a:ext uri="{FF2B5EF4-FFF2-40B4-BE49-F238E27FC236}">
                    <a16:creationId xmlns:a16="http://schemas.microsoft.com/office/drawing/2014/main" id="{80ACF806-A95D-822D-B8CE-8AC45534E07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8" name="Oval 297">
                <a:extLst>
                  <a:ext uri="{FF2B5EF4-FFF2-40B4-BE49-F238E27FC236}">
                    <a16:creationId xmlns:a16="http://schemas.microsoft.com/office/drawing/2014/main" id="{EF69B9E1-4106-ACC4-9045-55FAC43888A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1" name="Group 180">
              <a:extLst>
                <a:ext uri="{FF2B5EF4-FFF2-40B4-BE49-F238E27FC236}">
                  <a16:creationId xmlns:a16="http://schemas.microsoft.com/office/drawing/2014/main" id="{7B0B02F9-3765-6C90-CE3A-1163E07BC8EB}"/>
                </a:ext>
              </a:extLst>
            </p:cNvPr>
            <p:cNvGrpSpPr/>
            <p:nvPr/>
          </p:nvGrpSpPr>
          <p:grpSpPr>
            <a:xfrm rot="10599042">
              <a:off x="5254846" y="4384841"/>
              <a:ext cx="145706" cy="100230"/>
              <a:chOff x="3622128" y="4087384"/>
              <a:chExt cx="145706" cy="100230"/>
            </a:xfrm>
          </p:grpSpPr>
          <p:grpSp>
            <p:nvGrpSpPr>
              <p:cNvPr id="293" name="Group 292">
                <a:extLst>
                  <a:ext uri="{FF2B5EF4-FFF2-40B4-BE49-F238E27FC236}">
                    <a16:creationId xmlns:a16="http://schemas.microsoft.com/office/drawing/2014/main" id="{CD6D39F0-B98B-D9D9-582D-F7B1C7722534}"/>
                  </a:ext>
                </a:extLst>
              </p:cNvPr>
              <p:cNvGrpSpPr/>
              <p:nvPr/>
            </p:nvGrpSpPr>
            <p:grpSpPr>
              <a:xfrm rot="6294115">
                <a:off x="3644866" y="4064646"/>
                <a:ext cx="100230" cy="145706"/>
                <a:chOff x="4322440" y="2394671"/>
                <a:chExt cx="311463" cy="375520"/>
              </a:xfrm>
            </p:grpSpPr>
            <p:sp>
              <p:nvSpPr>
                <p:cNvPr id="295" name="Freeform: Shape 294">
                  <a:extLst>
                    <a:ext uri="{FF2B5EF4-FFF2-40B4-BE49-F238E27FC236}">
                      <a16:creationId xmlns:a16="http://schemas.microsoft.com/office/drawing/2014/main" id="{B198F1CC-AB41-4384-AFF2-43409083F17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6" name="Oval 295">
                  <a:extLst>
                    <a:ext uri="{FF2B5EF4-FFF2-40B4-BE49-F238E27FC236}">
                      <a16:creationId xmlns:a16="http://schemas.microsoft.com/office/drawing/2014/main" id="{56783E4F-FF6F-3419-EBE1-447803C150A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94" name="Oval 293">
                <a:extLst>
                  <a:ext uri="{FF2B5EF4-FFF2-40B4-BE49-F238E27FC236}">
                    <a16:creationId xmlns:a16="http://schemas.microsoft.com/office/drawing/2014/main" id="{B6E6A193-597A-2632-E242-4608E1D4F39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2" name="Group 181">
              <a:extLst>
                <a:ext uri="{FF2B5EF4-FFF2-40B4-BE49-F238E27FC236}">
                  <a16:creationId xmlns:a16="http://schemas.microsoft.com/office/drawing/2014/main" id="{B627D708-5C41-D8B1-78E7-5DBEA378F06D}"/>
                </a:ext>
              </a:extLst>
            </p:cNvPr>
            <p:cNvGrpSpPr/>
            <p:nvPr/>
          </p:nvGrpSpPr>
          <p:grpSpPr>
            <a:xfrm rot="15919224">
              <a:off x="5308420" y="4539631"/>
              <a:ext cx="100230" cy="145706"/>
              <a:chOff x="4322440" y="2394671"/>
              <a:chExt cx="311463" cy="375520"/>
            </a:xfrm>
          </p:grpSpPr>
          <p:sp>
            <p:nvSpPr>
              <p:cNvPr id="291" name="Freeform: Shape 290">
                <a:extLst>
                  <a:ext uri="{FF2B5EF4-FFF2-40B4-BE49-F238E27FC236}">
                    <a16:creationId xmlns:a16="http://schemas.microsoft.com/office/drawing/2014/main" id="{6C4FD469-D11A-5793-847F-F80DBCFEF4C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2" name="Oval 291">
                <a:extLst>
                  <a:ext uri="{FF2B5EF4-FFF2-40B4-BE49-F238E27FC236}">
                    <a16:creationId xmlns:a16="http://schemas.microsoft.com/office/drawing/2014/main" id="{65FBB8ED-B3D4-B522-27F2-5A9046E27A2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3" name="Group 182">
              <a:extLst>
                <a:ext uri="{FF2B5EF4-FFF2-40B4-BE49-F238E27FC236}">
                  <a16:creationId xmlns:a16="http://schemas.microsoft.com/office/drawing/2014/main" id="{D7EC54B3-BCAB-9EC2-1BBD-F44630EF53A9}"/>
                </a:ext>
              </a:extLst>
            </p:cNvPr>
            <p:cNvGrpSpPr/>
            <p:nvPr/>
          </p:nvGrpSpPr>
          <p:grpSpPr>
            <a:xfrm rot="13255921">
              <a:off x="5367090" y="4597897"/>
              <a:ext cx="100230" cy="145706"/>
              <a:chOff x="1486286" y="2038943"/>
              <a:chExt cx="392799" cy="616034"/>
            </a:xfrm>
          </p:grpSpPr>
          <p:sp>
            <p:nvSpPr>
              <p:cNvPr id="289" name="Freeform: Shape 288">
                <a:extLst>
                  <a:ext uri="{FF2B5EF4-FFF2-40B4-BE49-F238E27FC236}">
                    <a16:creationId xmlns:a16="http://schemas.microsoft.com/office/drawing/2014/main" id="{0F5D8C64-DA71-7360-9B53-869B19C42D3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Oval 289">
                <a:extLst>
                  <a:ext uri="{FF2B5EF4-FFF2-40B4-BE49-F238E27FC236}">
                    <a16:creationId xmlns:a16="http://schemas.microsoft.com/office/drawing/2014/main" id="{25349325-0E77-EDD1-1180-0C3C471CC63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4" name="Group 183">
              <a:extLst>
                <a:ext uri="{FF2B5EF4-FFF2-40B4-BE49-F238E27FC236}">
                  <a16:creationId xmlns:a16="http://schemas.microsoft.com/office/drawing/2014/main" id="{EB9B90CC-C606-48FC-6FB2-C3B306662ED5}"/>
                </a:ext>
              </a:extLst>
            </p:cNvPr>
            <p:cNvGrpSpPr/>
            <p:nvPr/>
          </p:nvGrpSpPr>
          <p:grpSpPr>
            <a:xfrm rot="12546225">
              <a:off x="5445997" y="4636787"/>
              <a:ext cx="100230" cy="145706"/>
              <a:chOff x="4322440" y="2394671"/>
              <a:chExt cx="311463" cy="375520"/>
            </a:xfrm>
          </p:grpSpPr>
          <p:sp>
            <p:nvSpPr>
              <p:cNvPr id="287" name="Freeform: Shape 286">
                <a:extLst>
                  <a:ext uri="{FF2B5EF4-FFF2-40B4-BE49-F238E27FC236}">
                    <a16:creationId xmlns:a16="http://schemas.microsoft.com/office/drawing/2014/main" id="{0D89E66A-5A0D-9457-C1CE-6399170A818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Oval 287">
                <a:extLst>
                  <a:ext uri="{FF2B5EF4-FFF2-40B4-BE49-F238E27FC236}">
                    <a16:creationId xmlns:a16="http://schemas.microsoft.com/office/drawing/2014/main" id="{DE120BCD-A6FC-D24A-48BE-5E8CFA5BA3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5" name="Group 184">
              <a:extLst>
                <a:ext uri="{FF2B5EF4-FFF2-40B4-BE49-F238E27FC236}">
                  <a16:creationId xmlns:a16="http://schemas.microsoft.com/office/drawing/2014/main" id="{DEF6459C-991F-B7DF-5DA5-66F97532ADE1}"/>
                </a:ext>
              </a:extLst>
            </p:cNvPr>
            <p:cNvGrpSpPr/>
            <p:nvPr/>
          </p:nvGrpSpPr>
          <p:grpSpPr>
            <a:xfrm rot="438184" flipH="1">
              <a:off x="5555239" y="4487620"/>
              <a:ext cx="283537" cy="307133"/>
              <a:chOff x="5415090" y="4627760"/>
              <a:chExt cx="283537" cy="307133"/>
            </a:xfrm>
          </p:grpSpPr>
          <p:grpSp>
            <p:nvGrpSpPr>
              <p:cNvPr id="275" name="Group 274">
                <a:extLst>
                  <a:ext uri="{FF2B5EF4-FFF2-40B4-BE49-F238E27FC236}">
                    <a16:creationId xmlns:a16="http://schemas.microsoft.com/office/drawing/2014/main" id="{3C4F2198-C936-B208-9BD0-4D0FC19AAA0B}"/>
                  </a:ext>
                </a:extLst>
              </p:cNvPr>
              <p:cNvGrpSpPr/>
              <p:nvPr/>
            </p:nvGrpSpPr>
            <p:grpSpPr>
              <a:xfrm rot="16373105">
                <a:off x="5437828" y="4605022"/>
                <a:ext cx="100230" cy="145706"/>
                <a:chOff x="4322440" y="2394671"/>
                <a:chExt cx="311463" cy="375520"/>
              </a:xfrm>
            </p:grpSpPr>
            <p:sp>
              <p:nvSpPr>
                <p:cNvPr id="285" name="Freeform: Shape 284">
                  <a:extLst>
                    <a:ext uri="{FF2B5EF4-FFF2-40B4-BE49-F238E27FC236}">
                      <a16:creationId xmlns:a16="http://schemas.microsoft.com/office/drawing/2014/main" id="{349AEAD8-788C-1CC0-B290-C699AAF125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6" name="Oval 285">
                  <a:extLst>
                    <a:ext uri="{FF2B5EF4-FFF2-40B4-BE49-F238E27FC236}">
                      <a16:creationId xmlns:a16="http://schemas.microsoft.com/office/drawing/2014/main" id="{B0E67973-4455-2F00-0595-8D0BCC82F4B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6" name="Group 275">
                <a:extLst>
                  <a:ext uri="{FF2B5EF4-FFF2-40B4-BE49-F238E27FC236}">
                    <a16:creationId xmlns:a16="http://schemas.microsoft.com/office/drawing/2014/main" id="{99FDB0E7-E540-06A7-7976-AD65C2FC5A4A}"/>
                  </a:ext>
                </a:extLst>
              </p:cNvPr>
              <p:cNvGrpSpPr/>
              <p:nvPr/>
            </p:nvGrpSpPr>
            <p:grpSpPr>
              <a:xfrm rot="15919224">
                <a:off x="5460820" y="4692031"/>
                <a:ext cx="100230" cy="145706"/>
                <a:chOff x="4322440" y="2394671"/>
                <a:chExt cx="311463" cy="375520"/>
              </a:xfrm>
            </p:grpSpPr>
            <p:sp>
              <p:nvSpPr>
                <p:cNvPr id="283" name="Freeform: Shape 282">
                  <a:extLst>
                    <a:ext uri="{FF2B5EF4-FFF2-40B4-BE49-F238E27FC236}">
                      <a16:creationId xmlns:a16="http://schemas.microsoft.com/office/drawing/2014/main" id="{1FE1D878-B54C-B753-E9C4-8F187620C4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Oval 283">
                  <a:extLst>
                    <a:ext uri="{FF2B5EF4-FFF2-40B4-BE49-F238E27FC236}">
                      <a16:creationId xmlns:a16="http://schemas.microsoft.com/office/drawing/2014/main" id="{3369F730-9204-2AB9-2C2A-E4E78C16396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7" name="Group 276">
                <a:extLst>
                  <a:ext uri="{FF2B5EF4-FFF2-40B4-BE49-F238E27FC236}">
                    <a16:creationId xmlns:a16="http://schemas.microsoft.com/office/drawing/2014/main" id="{580DA3B9-7CE1-3A9A-433E-88441C42C044}"/>
                  </a:ext>
                </a:extLst>
              </p:cNvPr>
              <p:cNvGrpSpPr/>
              <p:nvPr/>
            </p:nvGrpSpPr>
            <p:grpSpPr>
              <a:xfrm rot="13255921">
                <a:off x="5519490" y="4750297"/>
                <a:ext cx="100230" cy="145706"/>
                <a:chOff x="1486286" y="2038943"/>
                <a:chExt cx="392799" cy="616034"/>
              </a:xfrm>
            </p:grpSpPr>
            <p:sp>
              <p:nvSpPr>
                <p:cNvPr id="281" name="Freeform: Shape 280">
                  <a:extLst>
                    <a:ext uri="{FF2B5EF4-FFF2-40B4-BE49-F238E27FC236}">
                      <a16:creationId xmlns:a16="http://schemas.microsoft.com/office/drawing/2014/main" id="{AF2C50A5-57B4-8C91-3208-80DD7847D2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Oval 281">
                  <a:extLst>
                    <a:ext uri="{FF2B5EF4-FFF2-40B4-BE49-F238E27FC236}">
                      <a16:creationId xmlns:a16="http://schemas.microsoft.com/office/drawing/2014/main" id="{D8907D7D-74CF-0D40-E27F-04F07A11BC4A}"/>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8" name="Group 277">
                <a:extLst>
                  <a:ext uri="{FF2B5EF4-FFF2-40B4-BE49-F238E27FC236}">
                    <a16:creationId xmlns:a16="http://schemas.microsoft.com/office/drawing/2014/main" id="{2AA2313B-4B8D-9584-FB4C-B3AEF8EC73B6}"/>
                  </a:ext>
                </a:extLst>
              </p:cNvPr>
              <p:cNvGrpSpPr/>
              <p:nvPr/>
            </p:nvGrpSpPr>
            <p:grpSpPr>
              <a:xfrm rot="12546225">
                <a:off x="5598397" y="4789187"/>
                <a:ext cx="100230" cy="145706"/>
                <a:chOff x="4322440" y="2394671"/>
                <a:chExt cx="311463" cy="375520"/>
              </a:xfrm>
            </p:grpSpPr>
            <p:sp>
              <p:nvSpPr>
                <p:cNvPr id="279" name="Freeform: Shape 278">
                  <a:extLst>
                    <a:ext uri="{FF2B5EF4-FFF2-40B4-BE49-F238E27FC236}">
                      <a16:creationId xmlns:a16="http://schemas.microsoft.com/office/drawing/2014/main" id="{3EBB0F56-CCDF-54D5-600D-61CF6167767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Oval 279">
                  <a:extLst>
                    <a:ext uri="{FF2B5EF4-FFF2-40B4-BE49-F238E27FC236}">
                      <a16:creationId xmlns:a16="http://schemas.microsoft.com/office/drawing/2014/main" id="{C3C6440F-1AA5-A1C2-F5A8-72CA296F863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86" name="Group 185">
              <a:extLst>
                <a:ext uri="{FF2B5EF4-FFF2-40B4-BE49-F238E27FC236}">
                  <a16:creationId xmlns:a16="http://schemas.microsoft.com/office/drawing/2014/main" id="{D8766EC4-769E-9319-17CB-917FD9453B0C}"/>
                </a:ext>
              </a:extLst>
            </p:cNvPr>
            <p:cNvGrpSpPr/>
            <p:nvPr/>
          </p:nvGrpSpPr>
          <p:grpSpPr>
            <a:xfrm rot="5147076" flipH="1">
              <a:off x="5729648" y="4388342"/>
              <a:ext cx="100230" cy="145706"/>
              <a:chOff x="4322440" y="2394671"/>
              <a:chExt cx="311463" cy="375520"/>
            </a:xfrm>
          </p:grpSpPr>
          <p:sp>
            <p:nvSpPr>
              <p:cNvPr id="273" name="Freeform: Shape 272">
                <a:extLst>
                  <a:ext uri="{FF2B5EF4-FFF2-40B4-BE49-F238E27FC236}">
                    <a16:creationId xmlns:a16="http://schemas.microsoft.com/office/drawing/2014/main" id="{C097251A-7B27-7EB4-10B4-AFF1CE72F1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4" name="Oval 273">
                <a:extLst>
                  <a:ext uri="{FF2B5EF4-FFF2-40B4-BE49-F238E27FC236}">
                    <a16:creationId xmlns:a16="http://schemas.microsoft.com/office/drawing/2014/main" id="{92E5EBC3-7062-A606-BEE7-BA0E81B318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7" name="Group 186">
              <a:extLst>
                <a:ext uri="{FF2B5EF4-FFF2-40B4-BE49-F238E27FC236}">
                  <a16:creationId xmlns:a16="http://schemas.microsoft.com/office/drawing/2014/main" id="{AA817438-A765-E1C7-77E9-356BDA8F9B12}"/>
                </a:ext>
              </a:extLst>
            </p:cNvPr>
            <p:cNvGrpSpPr/>
            <p:nvPr/>
          </p:nvGrpSpPr>
          <p:grpSpPr>
            <a:xfrm rot="5633991" flipH="1">
              <a:off x="5741668" y="4037889"/>
              <a:ext cx="100230" cy="145706"/>
              <a:chOff x="4322440" y="2394671"/>
              <a:chExt cx="311463" cy="375520"/>
            </a:xfrm>
          </p:grpSpPr>
          <p:sp>
            <p:nvSpPr>
              <p:cNvPr id="271" name="Freeform: Shape 270">
                <a:extLst>
                  <a:ext uri="{FF2B5EF4-FFF2-40B4-BE49-F238E27FC236}">
                    <a16:creationId xmlns:a16="http://schemas.microsoft.com/office/drawing/2014/main" id="{2612F035-A7A9-ABB5-90AF-59C30A20DA2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Oval 271">
                <a:extLst>
                  <a:ext uri="{FF2B5EF4-FFF2-40B4-BE49-F238E27FC236}">
                    <a16:creationId xmlns:a16="http://schemas.microsoft.com/office/drawing/2014/main" id="{8126073B-F2D4-C376-C862-387C0908F11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8" name="Group 187">
              <a:extLst>
                <a:ext uri="{FF2B5EF4-FFF2-40B4-BE49-F238E27FC236}">
                  <a16:creationId xmlns:a16="http://schemas.microsoft.com/office/drawing/2014/main" id="{840F65E4-6F18-E380-8263-98C0DE9CB80F}"/>
                </a:ext>
              </a:extLst>
            </p:cNvPr>
            <p:cNvGrpSpPr/>
            <p:nvPr/>
          </p:nvGrpSpPr>
          <p:grpSpPr>
            <a:xfrm rot="5687475" flipH="1">
              <a:off x="5728112" y="4126271"/>
              <a:ext cx="100230" cy="145706"/>
              <a:chOff x="1486286" y="2038943"/>
              <a:chExt cx="392799" cy="616034"/>
            </a:xfrm>
          </p:grpSpPr>
          <p:sp>
            <p:nvSpPr>
              <p:cNvPr id="269" name="Freeform: Shape 268">
                <a:extLst>
                  <a:ext uri="{FF2B5EF4-FFF2-40B4-BE49-F238E27FC236}">
                    <a16:creationId xmlns:a16="http://schemas.microsoft.com/office/drawing/2014/main" id="{9FE3EDB3-1EBD-A141-A97D-096D8D36E3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Oval 269">
                <a:extLst>
                  <a:ext uri="{FF2B5EF4-FFF2-40B4-BE49-F238E27FC236}">
                    <a16:creationId xmlns:a16="http://schemas.microsoft.com/office/drawing/2014/main" id="{C9F49329-D647-AE37-E930-928FC896E784}"/>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9" name="Group 188">
              <a:extLst>
                <a:ext uri="{FF2B5EF4-FFF2-40B4-BE49-F238E27FC236}">
                  <a16:creationId xmlns:a16="http://schemas.microsoft.com/office/drawing/2014/main" id="{A62A6B2B-0B22-49DC-F4C4-B498D7054D91}"/>
                </a:ext>
              </a:extLst>
            </p:cNvPr>
            <p:cNvGrpSpPr/>
            <p:nvPr/>
          </p:nvGrpSpPr>
          <p:grpSpPr>
            <a:xfrm rot="4814219" flipH="1">
              <a:off x="5730780" y="4216151"/>
              <a:ext cx="100230" cy="145706"/>
              <a:chOff x="4322440" y="2394671"/>
              <a:chExt cx="311463" cy="375520"/>
            </a:xfrm>
          </p:grpSpPr>
          <p:sp>
            <p:nvSpPr>
              <p:cNvPr id="267" name="Freeform: Shape 266">
                <a:extLst>
                  <a:ext uri="{FF2B5EF4-FFF2-40B4-BE49-F238E27FC236}">
                    <a16:creationId xmlns:a16="http://schemas.microsoft.com/office/drawing/2014/main" id="{0530FA0B-D6AB-2B17-A2B8-4555546046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8" name="Oval 267">
                <a:extLst>
                  <a:ext uri="{FF2B5EF4-FFF2-40B4-BE49-F238E27FC236}">
                    <a16:creationId xmlns:a16="http://schemas.microsoft.com/office/drawing/2014/main" id="{78D7E26C-9A1E-164F-64CE-92E5D49CF65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0" name="Group 189">
              <a:extLst>
                <a:ext uri="{FF2B5EF4-FFF2-40B4-BE49-F238E27FC236}">
                  <a16:creationId xmlns:a16="http://schemas.microsoft.com/office/drawing/2014/main" id="{D9FA9213-1494-AE02-9BA1-7D42C1DFB19F}"/>
                </a:ext>
              </a:extLst>
            </p:cNvPr>
            <p:cNvGrpSpPr/>
            <p:nvPr/>
          </p:nvGrpSpPr>
          <p:grpSpPr>
            <a:xfrm rot="21354026">
              <a:off x="5719170" y="4325200"/>
              <a:ext cx="145706" cy="100230"/>
              <a:chOff x="3622128" y="4087384"/>
              <a:chExt cx="145706" cy="100230"/>
            </a:xfrm>
          </p:grpSpPr>
          <p:grpSp>
            <p:nvGrpSpPr>
              <p:cNvPr id="263" name="Group 262">
                <a:extLst>
                  <a:ext uri="{FF2B5EF4-FFF2-40B4-BE49-F238E27FC236}">
                    <a16:creationId xmlns:a16="http://schemas.microsoft.com/office/drawing/2014/main" id="{4B80A26F-D3BA-792A-C873-74C09591183D}"/>
                  </a:ext>
                </a:extLst>
              </p:cNvPr>
              <p:cNvGrpSpPr/>
              <p:nvPr/>
            </p:nvGrpSpPr>
            <p:grpSpPr>
              <a:xfrm rot="6294115">
                <a:off x="3644866" y="4064646"/>
                <a:ext cx="100230" cy="145706"/>
                <a:chOff x="4322440" y="2394671"/>
                <a:chExt cx="311463" cy="375520"/>
              </a:xfrm>
            </p:grpSpPr>
            <p:sp>
              <p:nvSpPr>
                <p:cNvPr id="265" name="Freeform: Shape 264">
                  <a:extLst>
                    <a:ext uri="{FF2B5EF4-FFF2-40B4-BE49-F238E27FC236}">
                      <a16:creationId xmlns:a16="http://schemas.microsoft.com/office/drawing/2014/main" id="{568AD487-F83B-0AA4-AF38-3B8C040BB10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Oval 265">
                  <a:extLst>
                    <a:ext uri="{FF2B5EF4-FFF2-40B4-BE49-F238E27FC236}">
                      <a16:creationId xmlns:a16="http://schemas.microsoft.com/office/drawing/2014/main" id="{20EE76D5-667B-9543-3A44-917D6731237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64" name="Oval 263">
                <a:extLst>
                  <a:ext uri="{FF2B5EF4-FFF2-40B4-BE49-F238E27FC236}">
                    <a16:creationId xmlns:a16="http://schemas.microsoft.com/office/drawing/2014/main" id="{781754B5-2936-2D9B-E910-3F3C6F9EC8C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1" name="Group 190">
              <a:extLst>
                <a:ext uri="{FF2B5EF4-FFF2-40B4-BE49-F238E27FC236}">
                  <a16:creationId xmlns:a16="http://schemas.microsoft.com/office/drawing/2014/main" id="{CCFF3D64-47A9-7690-17D4-CF6116D32280}"/>
                </a:ext>
              </a:extLst>
            </p:cNvPr>
            <p:cNvGrpSpPr/>
            <p:nvPr/>
          </p:nvGrpSpPr>
          <p:grpSpPr>
            <a:xfrm rot="5633991" flipH="1">
              <a:off x="5764775" y="3950763"/>
              <a:ext cx="100230" cy="145706"/>
              <a:chOff x="4322440" y="2394671"/>
              <a:chExt cx="311463" cy="375520"/>
            </a:xfrm>
          </p:grpSpPr>
          <p:sp>
            <p:nvSpPr>
              <p:cNvPr id="261" name="Freeform: Shape 260">
                <a:extLst>
                  <a:ext uri="{FF2B5EF4-FFF2-40B4-BE49-F238E27FC236}">
                    <a16:creationId xmlns:a16="http://schemas.microsoft.com/office/drawing/2014/main" id="{F71DA260-A0B2-C2C3-92BE-1F544B17E3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2" name="Oval 261">
                <a:extLst>
                  <a:ext uri="{FF2B5EF4-FFF2-40B4-BE49-F238E27FC236}">
                    <a16:creationId xmlns:a16="http://schemas.microsoft.com/office/drawing/2014/main" id="{8E7C3626-98E0-0892-209A-CC7E9BC7B6C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2" name="Group 191">
              <a:extLst>
                <a:ext uri="{FF2B5EF4-FFF2-40B4-BE49-F238E27FC236}">
                  <a16:creationId xmlns:a16="http://schemas.microsoft.com/office/drawing/2014/main" id="{CA2D8D4E-B182-718C-0561-BDDB6E6E2583}"/>
                </a:ext>
              </a:extLst>
            </p:cNvPr>
            <p:cNvGrpSpPr/>
            <p:nvPr/>
          </p:nvGrpSpPr>
          <p:grpSpPr>
            <a:xfrm rot="505056">
              <a:off x="5772038" y="3892343"/>
              <a:ext cx="145706" cy="100230"/>
              <a:chOff x="3622128" y="4087384"/>
              <a:chExt cx="145706" cy="100230"/>
            </a:xfrm>
          </p:grpSpPr>
          <p:grpSp>
            <p:nvGrpSpPr>
              <p:cNvPr id="257" name="Group 256">
                <a:extLst>
                  <a:ext uri="{FF2B5EF4-FFF2-40B4-BE49-F238E27FC236}">
                    <a16:creationId xmlns:a16="http://schemas.microsoft.com/office/drawing/2014/main" id="{DFE2A1B3-1DA3-22AB-3D72-E0267EDFDEA5}"/>
                  </a:ext>
                </a:extLst>
              </p:cNvPr>
              <p:cNvGrpSpPr/>
              <p:nvPr/>
            </p:nvGrpSpPr>
            <p:grpSpPr>
              <a:xfrm rot="6294115">
                <a:off x="3644866" y="4064646"/>
                <a:ext cx="100230" cy="145706"/>
                <a:chOff x="4322440" y="2394671"/>
                <a:chExt cx="311463" cy="375520"/>
              </a:xfrm>
            </p:grpSpPr>
            <p:sp>
              <p:nvSpPr>
                <p:cNvPr id="259" name="Freeform: Shape 258">
                  <a:extLst>
                    <a:ext uri="{FF2B5EF4-FFF2-40B4-BE49-F238E27FC236}">
                      <a16:creationId xmlns:a16="http://schemas.microsoft.com/office/drawing/2014/main" id="{7A247EDA-7E1A-A4AE-FE55-66F76E19305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0" name="Oval 259">
                  <a:extLst>
                    <a:ext uri="{FF2B5EF4-FFF2-40B4-BE49-F238E27FC236}">
                      <a16:creationId xmlns:a16="http://schemas.microsoft.com/office/drawing/2014/main" id="{6E779B9C-1E2E-C05C-EBD1-9CD554CF548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58" name="Oval 257">
                <a:extLst>
                  <a:ext uri="{FF2B5EF4-FFF2-40B4-BE49-F238E27FC236}">
                    <a16:creationId xmlns:a16="http://schemas.microsoft.com/office/drawing/2014/main" id="{59785112-EA33-0FCA-41FE-007412E8A70D}"/>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3" name="Group 192">
              <a:extLst>
                <a:ext uri="{FF2B5EF4-FFF2-40B4-BE49-F238E27FC236}">
                  <a16:creationId xmlns:a16="http://schemas.microsoft.com/office/drawing/2014/main" id="{D50E3896-3ECB-88A3-F916-1880963E4211}"/>
                </a:ext>
              </a:extLst>
            </p:cNvPr>
            <p:cNvGrpSpPr/>
            <p:nvPr/>
          </p:nvGrpSpPr>
          <p:grpSpPr>
            <a:xfrm rot="5633991" flipH="1">
              <a:off x="5817648" y="3599886"/>
              <a:ext cx="100230" cy="145706"/>
              <a:chOff x="4322440" y="2394671"/>
              <a:chExt cx="311463" cy="375520"/>
            </a:xfrm>
          </p:grpSpPr>
          <p:sp>
            <p:nvSpPr>
              <p:cNvPr id="255" name="Freeform: Shape 254">
                <a:extLst>
                  <a:ext uri="{FF2B5EF4-FFF2-40B4-BE49-F238E27FC236}">
                    <a16:creationId xmlns:a16="http://schemas.microsoft.com/office/drawing/2014/main" id="{4C26D9AD-0DEF-1E0A-1CE0-216C384409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6" name="Oval 255">
                <a:extLst>
                  <a:ext uri="{FF2B5EF4-FFF2-40B4-BE49-F238E27FC236}">
                    <a16:creationId xmlns:a16="http://schemas.microsoft.com/office/drawing/2014/main" id="{EF1A1C33-633A-C54E-4A03-0358D5149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4" name="Group 193">
              <a:extLst>
                <a:ext uri="{FF2B5EF4-FFF2-40B4-BE49-F238E27FC236}">
                  <a16:creationId xmlns:a16="http://schemas.microsoft.com/office/drawing/2014/main" id="{F69929E6-CBE2-2542-45C3-397DBDE1421F}"/>
                </a:ext>
              </a:extLst>
            </p:cNvPr>
            <p:cNvGrpSpPr/>
            <p:nvPr/>
          </p:nvGrpSpPr>
          <p:grpSpPr>
            <a:xfrm rot="5687475" flipH="1">
              <a:off x="5804092" y="3688268"/>
              <a:ext cx="100230" cy="145706"/>
              <a:chOff x="1486286" y="2038943"/>
              <a:chExt cx="392799" cy="616034"/>
            </a:xfrm>
          </p:grpSpPr>
          <p:sp>
            <p:nvSpPr>
              <p:cNvPr id="253" name="Freeform: Shape 252">
                <a:extLst>
                  <a:ext uri="{FF2B5EF4-FFF2-40B4-BE49-F238E27FC236}">
                    <a16:creationId xmlns:a16="http://schemas.microsoft.com/office/drawing/2014/main" id="{73578B1B-1CE6-5648-D00E-83F6EA235566}"/>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4" name="Oval 253">
                <a:extLst>
                  <a:ext uri="{FF2B5EF4-FFF2-40B4-BE49-F238E27FC236}">
                    <a16:creationId xmlns:a16="http://schemas.microsoft.com/office/drawing/2014/main" id="{AED56BF2-BB90-B904-8538-9B81E6179CDF}"/>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5" name="Group 194">
              <a:extLst>
                <a:ext uri="{FF2B5EF4-FFF2-40B4-BE49-F238E27FC236}">
                  <a16:creationId xmlns:a16="http://schemas.microsoft.com/office/drawing/2014/main" id="{0038385A-A2AD-74AF-E141-DD9CC5914FC2}"/>
                </a:ext>
              </a:extLst>
            </p:cNvPr>
            <p:cNvGrpSpPr/>
            <p:nvPr/>
          </p:nvGrpSpPr>
          <p:grpSpPr>
            <a:xfrm rot="4814219" flipH="1">
              <a:off x="5806760" y="3778148"/>
              <a:ext cx="100230" cy="145706"/>
              <a:chOff x="4322440" y="2394671"/>
              <a:chExt cx="311463" cy="375520"/>
            </a:xfrm>
          </p:grpSpPr>
          <p:sp>
            <p:nvSpPr>
              <p:cNvPr id="251" name="Freeform: Shape 250">
                <a:extLst>
                  <a:ext uri="{FF2B5EF4-FFF2-40B4-BE49-F238E27FC236}">
                    <a16:creationId xmlns:a16="http://schemas.microsoft.com/office/drawing/2014/main" id="{03CB305D-2F5C-F118-BAB5-ADE54BB1DE7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Oval 251">
                <a:extLst>
                  <a:ext uri="{FF2B5EF4-FFF2-40B4-BE49-F238E27FC236}">
                    <a16:creationId xmlns:a16="http://schemas.microsoft.com/office/drawing/2014/main" id="{A083F5F7-E194-8FAC-8AC8-BD628F6544A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6" name="Group 195">
              <a:extLst>
                <a:ext uri="{FF2B5EF4-FFF2-40B4-BE49-F238E27FC236}">
                  <a16:creationId xmlns:a16="http://schemas.microsoft.com/office/drawing/2014/main" id="{F682A75F-F43A-C902-0F4A-ABF09303FAA4}"/>
                </a:ext>
              </a:extLst>
            </p:cNvPr>
            <p:cNvGrpSpPr/>
            <p:nvPr/>
          </p:nvGrpSpPr>
          <p:grpSpPr>
            <a:xfrm rot="8437083">
              <a:off x="5859149" y="3525048"/>
              <a:ext cx="100230" cy="145706"/>
              <a:chOff x="4322440" y="2394671"/>
              <a:chExt cx="311463" cy="375520"/>
            </a:xfrm>
          </p:grpSpPr>
          <p:sp>
            <p:nvSpPr>
              <p:cNvPr id="249" name="Freeform: Shape 248">
                <a:extLst>
                  <a:ext uri="{FF2B5EF4-FFF2-40B4-BE49-F238E27FC236}">
                    <a16:creationId xmlns:a16="http://schemas.microsoft.com/office/drawing/2014/main" id="{0CBAE800-3FD4-73A6-8EF8-E915C1745B5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0" name="Oval 249">
                <a:extLst>
                  <a:ext uri="{FF2B5EF4-FFF2-40B4-BE49-F238E27FC236}">
                    <a16:creationId xmlns:a16="http://schemas.microsoft.com/office/drawing/2014/main" id="{ABBC9E73-80D0-117D-F7E3-57038E3ABF99}"/>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7" name="Group 196">
              <a:extLst>
                <a:ext uri="{FF2B5EF4-FFF2-40B4-BE49-F238E27FC236}">
                  <a16:creationId xmlns:a16="http://schemas.microsoft.com/office/drawing/2014/main" id="{BA9D9DD0-8381-309C-8ADD-E845105E54FF}"/>
                </a:ext>
              </a:extLst>
            </p:cNvPr>
            <p:cNvGrpSpPr/>
            <p:nvPr/>
          </p:nvGrpSpPr>
          <p:grpSpPr>
            <a:xfrm rot="10953137">
              <a:off x="5943366" y="3481340"/>
              <a:ext cx="100230" cy="145706"/>
              <a:chOff x="4322440" y="2394671"/>
              <a:chExt cx="311463" cy="375520"/>
            </a:xfrm>
          </p:grpSpPr>
          <p:sp>
            <p:nvSpPr>
              <p:cNvPr id="247" name="Freeform: Shape 246">
                <a:extLst>
                  <a:ext uri="{FF2B5EF4-FFF2-40B4-BE49-F238E27FC236}">
                    <a16:creationId xmlns:a16="http://schemas.microsoft.com/office/drawing/2014/main" id="{15189CB5-336C-5F01-7645-757E9A21BE2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Oval 247">
                <a:extLst>
                  <a:ext uri="{FF2B5EF4-FFF2-40B4-BE49-F238E27FC236}">
                    <a16:creationId xmlns:a16="http://schemas.microsoft.com/office/drawing/2014/main" id="{BE5D8B2F-A004-8AD7-6AA3-A956565FDA9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8" name="Group 197">
              <a:extLst>
                <a:ext uri="{FF2B5EF4-FFF2-40B4-BE49-F238E27FC236}">
                  <a16:creationId xmlns:a16="http://schemas.microsoft.com/office/drawing/2014/main" id="{EF7A96CC-6208-8056-647F-7F363E2B84BD}"/>
                </a:ext>
              </a:extLst>
            </p:cNvPr>
            <p:cNvGrpSpPr/>
            <p:nvPr/>
          </p:nvGrpSpPr>
          <p:grpSpPr>
            <a:xfrm rot="12708332">
              <a:off x="6038590" y="3487154"/>
              <a:ext cx="100230" cy="145706"/>
              <a:chOff x="4322440" y="2394671"/>
              <a:chExt cx="311463" cy="375520"/>
            </a:xfrm>
          </p:grpSpPr>
          <p:sp>
            <p:nvSpPr>
              <p:cNvPr id="245" name="Freeform: Shape 244">
                <a:extLst>
                  <a:ext uri="{FF2B5EF4-FFF2-40B4-BE49-F238E27FC236}">
                    <a16:creationId xmlns:a16="http://schemas.microsoft.com/office/drawing/2014/main" id="{47CB4AA0-F59A-627B-2F45-A9DC08BC293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Oval 245">
                <a:extLst>
                  <a:ext uri="{FF2B5EF4-FFF2-40B4-BE49-F238E27FC236}">
                    <a16:creationId xmlns:a16="http://schemas.microsoft.com/office/drawing/2014/main" id="{E4147751-FDC2-8838-B119-4ED2AC5E9E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9" name="Group 198">
              <a:extLst>
                <a:ext uri="{FF2B5EF4-FFF2-40B4-BE49-F238E27FC236}">
                  <a16:creationId xmlns:a16="http://schemas.microsoft.com/office/drawing/2014/main" id="{4AC1A4C2-ECEB-3DB6-26B1-1C0D527E8EB7}"/>
                </a:ext>
              </a:extLst>
            </p:cNvPr>
            <p:cNvGrpSpPr/>
            <p:nvPr/>
          </p:nvGrpSpPr>
          <p:grpSpPr>
            <a:xfrm rot="15303449">
              <a:off x="6098944" y="3539562"/>
              <a:ext cx="100230" cy="145706"/>
              <a:chOff x="4322440" y="2394671"/>
              <a:chExt cx="311463" cy="375520"/>
            </a:xfrm>
          </p:grpSpPr>
          <p:sp>
            <p:nvSpPr>
              <p:cNvPr id="243" name="Freeform: Shape 242">
                <a:extLst>
                  <a:ext uri="{FF2B5EF4-FFF2-40B4-BE49-F238E27FC236}">
                    <a16:creationId xmlns:a16="http://schemas.microsoft.com/office/drawing/2014/main" id="{17959519-40AD-EC27-8274-1D846FCD84D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Oval 243">
                <a:extLst>
                  <a:ext uri="{FF2B5EF4-FFF2-40B4-BE49-F238E27FC236}">
                    <a16:creationId xmlns:a16="http://schemas.microsoft.com/office/drawing/2014/main" id="{9FAE6561-D2ED-4A68-F735-E269B2A458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0" name="Group 199">
              <a:extLst>
                <a:ext uri="{FF2B5EF4-FFF2-40B4-BE49-F238E27FC236}">
                  <a16:creationId xmlns:a16="http://schemas.microsoft.com/office/drawing/2014/main" id="{4072E043-EEA7-1C97-44ED-4C78B4266A9B}"/>
                </a:ext>
              </a:extLst>
            </p:cNvPr>
            <p:cNvGrpSpPr/>
            <p:nvPr/>
          </p:nvGrpSpPr>
          <p:grpSpPr>
            <a:xfrm rot="16200000">
              <a:off x="6118738" y="3619691"/>
              <a:ext cx="100230" cy="145706"/>
              <a:chOff x="4322440" y="2394671"/>
              <a:chExt cx="311463" cy="375520"/>
            </a:xfrm>
          </p:grpSpPr>
          <p:sp>
            <p:nvSpPr>
              <p:cNvPr id="241" name="Freeform: Shape 240">
                <a:extLst>
                  <a:ext uri="{FF2B5EF4-FFF2-40B4-BE49-F238E27FC236}">
                    <a16:creationId xmlns:a16="http://schemas.microsoft.com/office/drawing/2014/main" id="{7EF5651D-D5EA-54D9-209C-003D59C2230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2" name="Oval 241">
                <a:extLst>
                  <a:ext uri="{FF2B5EF4-FFF2-40B4-BE49-F238E27FC236}">
                    <a16:creationId xmlns:a16="http://schemas.microsoft.com/office/drawing/2014/main" id="{FB37AAC6-08E5-76DB-ECA5-CB4DDE1DAF9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1" name="Group 200">
              <a:extLst>
                <a:ext uri="{FF2B5EF4-FFF2-40B4-BE49-F238E27FC236}">
                  <a16:creationId xmlns:a16="http://schemas.microsoft.com/office/drawing/2014/main" id="{4F9AE295-D42F-278F-073E-8AABDF6541A3}"/>
                </a:ext>
              </a:extLst>
            </p:cNvPr>
            <p:cNvGrpSpPr/>
            <p:nvPr/>
          </p:nvGrpSpPr>
          <p:grpSpPr>
            <a:xfrm rot="15935316">
              <a:off x="6263743" y="4105342"/>
              <a:ext cx="100230" cy="145706"/>
              <a:chOff x="1486286" y="2038943"/>
              <a:chExt cx="392799" cy="616034"/>
            </a:xfrm>
          </p:grpSpPr>
          <p:sp>
            <p:nvSpPr>
              <p:cNvPr id="239" name="Freeform: Shape 238">
                <a:extLst>
                  <a:ext uri="{FF2B5EF4-FFF2-40B4-BE49-F238E27FC236}">
                    <a16:creationId xmlns:a16="http://schemas.microsoft.com/office/drawing/2014/main" id="{0103AA72-06FD-622E-5878-71CAEE8F66B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0" name="Oval 239">
                <a:extLst>
                  <a:ext uri="{FF2B5EF4-FFF2-40B4-BE49-F238E27FC236}">
                    <a16:creationId xmlns:a16="http://schemas.microsoft.com/office/drawing/2014/main" id="{6C98CC2F-9E79-4104-621E-562772DC122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2" name="Group 201">
              <a:extLst>
                <a:ext uri="{FF2B5EF4-FFF2-40B4-BE49-F238E27FC236}">
                  <a16:creationId xmlns:a16="http://schemas.microsoft.com/office/drawing/2014/main" id="{28CA91BF-B675-B46E-2A6F-BEFF592EB950}"/>
                </a:ext>
              </a:extLst>
            </p:cNvPr>
            <p:cNvGrpSpPr/>
            <p:nvPr/>
          </p:nvGrpSpPr>
          <p:grpSpPr>
            <a:xfrm rot="16935031">
              <a:off x="6258062" y="4279191"/>
              <a:ext cx="100230" cy="145706"/>
              <a:chOff x="4322440" y="2394671"/>
              <a:chExt cx="311463" cy="375520"/>
            </a:xfrm>
          </p:grpSpPr>
          <p:sp>
            <p:nvSpPr>
              <p:cNvPr id="237" name="Freeform: Shape 236">
                <a:extLst>
                  <a:ext uri="{FF2B5EF4-FFF2-40B4-BE49-F238E27FC236}">
                    <a16:creationId xmlns:a16="http://schemas.microsoft.com/office/drawing/2014/main" id="{54B4F589-0205-ECAE-BF1C-4279795566D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Oval 237">
                <a:extLst>
                  <a:ext uri="{FF2B5EF4-FFF2-40B4-BE49-F238E27FC236}">
                    <a16:creationId xmlns:a16="http://schemas.microsoft.com/office/drawing/2014/main" id="{63B8F3B8-C79B-8C01-AB9F-7B70FA80486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3" name="Group 202">
              <a:extLst>
                <a:ext uri="{FF2B5EF4-FFF2-40B4-BE49-F238E27FC236}">
                  <a16:creationId xmlns:a16="http://schemas.microsoft.com/office/drawing/2014/main" id="{72784B82-86F4-BABC-B585-C28FF04B08A7}"/>
                </a:ext>
              </a:extLst>
            </p:cNvPr>
            <p:cNvGrpSpPr/>
            <p:nvPr/>
          </p:nvGrpSpPr>
          <p:grpSpPr>
            <a:xfrm rot="16927112">
              <a:off x="6257473" y="4367953"/>
              <a:ext cx="100230" cy="145706"/>
              <a:chOff x="4322440" y="2394671"/>
              <a:chExt cx="311463" cy="375520"/>
            </a:xfrm>
          </p:grpSpPr>
          <p:sp>
            <p:nvSpPr>
              <p:cNvPr id="235" name="Freeform: Shape 234">
                <a:extLst>
                  <a:ext uri="{FF2B5EF4-FFF2-40B4-BE49-F238E27FC236}">
                    <a16:creationId xmlns:a16="http://schemas.microsoft.com/office/drawing/2014/main" id="{910B90BD-FD64-B071-5590-F2337F269C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6" name="Oval 235">
                <a:extLst>
                  <a:ext uri="{FF2B5EF4-FFF2-40B4-BE49-F238E27FC236}">
                    <a16:creationId xmlns:a16="http://schemas.microsoft.com/office/drawing/2014/main" id="{5FDBB56C-AB78-4511-E085-DB2AF712882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4" name="Group 203">
              <a:extLst>
                <a:ext uri="{FF2B5EF4-FFF2-40B4-BE49-F238E27FC236}">
                  <a16:creationId xmlns:a16="http://schemas.microsoft.com/office/drawing/2014/main" id="{349C0A06-21F1-282D-038B-6BB16F2514E7}"/>
                </a:ext>
              </a:extLst>
            </p:cNvPr>
            <p:cNvGrpSpPr/>
            <p:nvPr/>
          </p:nvGrpSpPr>
          <p:grpSpPr>
            <a:xfrm rot="14821905">
              <a:off x="6246518" y="4018271"/>
              <a:ext cx="100230" cy="145706"/>
              <a:chOff x="1486286" y="2038943"/>
              <a:chExt cx="392799" cy="616034"/>
            </a:xfrm>
          </p:grpSpPr>
          <p:sp>
            <p:nvSpPr>
              <p:cNvPr id="233" name="Freeform: Shape 232">
                <a:extLst>
                  <a:ext uri="{FF2B5EF4-FFF2-40B4-BE49-F238E27FC236}">
                    <a16:creationId xmlns:a16="http://schemas.microsoft.com/office/drawing/2014/main" id="{3064AD14-2394-9EF1-6790-FE9492A42B7A}"/>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4" name="Oval 233">
                <a:extLst>
                  <a:ext uri="{FF2B5EF4-FFF2-40B4-BE49-F238E27FC236}">
                    <a16:creationId xmlns:a16="http://schemas.microsoft.com/office/drawing/2014/main" id="{C418085A-76D7-E6A0-D76A-3C4D94F3509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5" name="Group 204">
              <a:extLst>
                <a:ext uri="{FF2B5EF4-FFF2-40B4-BE49-F238E27FC236}">
                  <a16:creationId xmlns:a16="http://schemas.microsoft.com/office/drawing/2014/main" id="{C0D5969E-7D6F-EA59-3058-DFF3292A7914}"/>
                </a:ext>
              </a:extLst>
            </p:cNvPr>
            <p:cNvGrpSpPr/>
            <p:nvPr/>
          </p:nvGrpSpPr>
          <p:grpSpPr>
            <a:xfrm rot="15448970">
              <a:off x="6161148" y="3873356"/>
              <a:ext cx="100230" cy="145706"/>
              <a:chOff x="4322440" y="2394671"/>
              <a:chExt cx="311463" cy="375520"/>
            </a:xfrm>
          </p:grpSpPr>
          <p:sp>
            <p:nvSpPr>
              <p:cNvPr id="231" name="Freeform: Shape 230">
                <a:extLst>
                  <a:ext uri="{FF2B5EF4-FFF2-40B4-BE49-F238E27FC236}">
                    <a16:creationId xmlns:a16="http://schemas.microsoft.com/office/drawing/2014/main" id="{B630AE34-8C22-CAEC-3390-7F3FDBEC1EA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2" name="Oval 231">
                <a:extLst>
                  <a:ext uri="{FF2B5EF4-FFF2-40B4-BE49-F238E27FC236}">
                    <a16:creationId xmlns:a16="http://schemas.microsoft.com/office/drawing/2014/main" id="{C8102B9A-EB21-6C51-7CA5-242CDBD99E0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6" name="Group 205">
              <a:extLst>
                <a:ext uri="{FF2B5EF4-FFF2-40B4-BE49-F238E27FC236}">
                  <a16:creationId xmlns:a16="http://schemas.microsoft.com/office/drawing/2014/main" id="{D31269DF-D016-1D6B-D5CA-4306469D0EED}"/>
                </a:ext>
              </a:extLst>
            </p:cNvPr>
            <p:cNvGrpSpPr/>
            <p:nvPr/>
          </p:nvGrpSpPr>
          <p:grpSpPr>
            <a:xfrm rot="14919539">
              <a:off x="6199643" y="3946935"/>
              <a:ext cx="100230" cy="145706"/>
              <a:chOff x="4322440" y="2394671"/>
              <a:chExt cx="311463" cy="375520"/>
            </a:xfrm>
          </p:grpSpPr>
          <p:sp>
            <p:nvSpPr>
              <p:cNvPr id="229" name="Freeform: Shape 228">
                <a:extLst>
                  <a:ext uri="{FF2B5EF4-FFF2-40B4-BE49-F238E27FC236}">
                    <a16:creationId xmlns:a16="http://schemas.microsoft.com/office/drawing/2014/main" id="{5ACEF78C-7411-6456-3CFE-DD7CAC75F21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0" name="Oval 229">
                <a:extLst>
                  <a:ext uri="{FF2B5EF4-FFF2-40B4-BE49-F238E27FC236}">
                    <a16:creationId xmlns:a16="http://schemas.microsoft.com/office/drawing/2014/main" id="{9A786DA7-0F67-7A63-E4DE-44F256E6027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7" name="Group 206">
              <a:extLst>
                <a:ext uri="{FF2B5EF4-FFF2-40B4-BE49-F238E27FC236}">
                  <a16:creationId xmlns:a16="http://schemas.microsoft.com/office/drawing/2014/main" id="{EDA58F02-4087-4D80-4B5B-FE15A43B545A}"/>
                </a:ext>
              </a:extLst>
            </p:cNvPr>
            <p:cNvGrpSpPr/>
            <p:nvPr/>
          </p:nvGrpSpPr>
          <p:grpSpPr>
            <a:xfrm rot="15652908">
              <a:off x="6148100" y="3791166"/>
              <a:ext cx="100230" cy="145706"/>
              <a:chOff x="1486286" y="2038943"/>
              <a:chExt cx="392799" cy="616034"/>
            </a:xfrm>
          </p:grpSpPr>
          <p:sp>
            <p:nvSpPr>
              <p:cNvPr id="227" name="Freeform: Shape 226">
                <a:extLst>
                  <a:ext uri="{FF2B5EF4-FFF2-40B4-BE49-F238E27FC236}">
                    <a16:creationId xmlns:a16="http://schemas.microsoft.com/office/drawing/2014/main" id="{99DC60E2-4779-F292-B61E-1A2235AE3D8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Oval 227">
                <a:extLst>
                  <a:ext uri="{FF2B5EF4-FFF2-40B4-BE49-F238E27FC236}">
                    <a16:creationId xmlns:a16="http://schemas.microsoft.com/office/drawing/2014/main" id="{3F47471B-B522-26B3-C7B4-F97D319F326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8" name="Group 207">
              <a:extLst>
                <a:ext uri="{FF2B5EF4-FFF2-40B4-BE49-F238E27FC236}">
                  <a16:creationId xmlns:a16="http://schemas.microsoft.com/office/drawing/2014/main" id="{A967911C-1419-63B1-D020-4880D9367468}"/>
                </a:ext>
              </a:extLst>
            </p:cNvPr>
            <p:cNvGrpSpPr/>
            <p:nvPr/>
          </p:nvGrpSpPr>
          <p:grpSpPr>
            <a:xfrm rot="10599042">
              <a:off x="6114381" y="3731102"/>
              <a:ext cx="145706" cy="100230"/>
              <a:chOff x="3622128" y="4087384"/>
              <a:chExt cx="145706" cy="100230"/>
            </a:xfrm>
          </p:grpSpPr>
          <p:grpSp>
            <p:nvGrpSpPr>
              <p:cNvPr id="223" name="Group 222">
                <a:extLst>
                  <a:ext uri="{FF2B5EF4-FFF2-40B4-BE49-F238E27FC236}">
                    <a16:creationId xmlns:a16="http://schemas.microsoft.com/office/drawing/2014/main" id="{B2727FF5-D1AB-C23B-6E27-E966911A91E4}"/>
                  </a:ext>
                </a:extLst>
              </p:cNvPr>
              <p:cNvGrpSpPr/>
              <p:nvPr/>
            </p:nvGrpSpPr>
            <p:grpSpPr>
              <a:xfrm rot="6294115">
                <a:off x="3644866" y="4064646"/>
                <a:ext cx="100230" cy="145706"/>
                <a:chOff x="4322440" y="2394671"/>
                <a:chExt cx="311463" cy="375520"/>
              </a:xfrm>
            </p:grpSpPr>
            <p:sp>
              <p:nvSpPr>
                <p:cNvPr id="225" name="Freeform: Shape 224">
                  <a:extLst>
                    <a:ext uri="{FF2B5EF4-FFF2-40B4-BE49-F238E27FC236}">
                      <a16:creationId xmlns:a16="http://schemas.microsoft.com/office/drawing/2014/main" id="{D4C23ED2-43C9-C301-1FF8-AD1D98B3EE3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Oval 225">
                  <a:extLst>
                    <a:ext uri="{FF2B5EF4-FFF2-40B4-BE49-F238E27FC236}">
                      <a16:creationId xmlns:a16="http://schemas.microsoft.com/office/drawing/2014/main" id="{543A3AE1-30F0-7B67-2562-ED44BA2BADD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24" name="Oval 223">
                <a:extLst>
                  <a:ext uri="{FF2B5EF4-FFF2-40B4-BE49-F238E27FC236}">
                    <a16:creationId xmlns:a16="http://schemas.microsoft.com/office/drawing/2014/main" id="{62A2E267-A36C-6FE5-637C-CDC5A87439EA}"/>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9" name="Group 208">
              <a:extLst>
                <a:ext uri="{FF2B5EF4-FFF2-40B4-BE49-F238E27FC236}">
                  <a16:creationId xmlns:a16="http://schemas.microsoft.com/office/drawing/2014/main" id="{84082C27-66C4-7FDB-1654-F6BE71068926}"/>
                </a:ext>
              </a:extLst>
            </p:cNvPr>
            <p:cNvGrpSpPr/>
            <p:nvPr/>
          </p:nvGrpSpPr>
          <p:grpSpPr>
            <a:xfrm rot="10599042">
              <a:off x="6235251" y="4214126"/>
              <a:ext cx="145706" cy="100230"/>
              <a:chOff x="3622128" y="4087384"/>
              <a:chExt cx="145706" cy="100230"/>
            </a:xfrm>
          </p:grpSpPr>
          <p:grpSp>
            <p:nvGrpSpPr>
              <p:cNvPr id="219" name="Group 218">
                <a:extLst>
                  <a:ext uri="{FF2B5EF4-FFF2-40B4-BE49-F238E27FC236}">
                    <a16:creationId xmlns:a16="http://schemas.microsoft.com/office/drawing/2014/main" id="{BA715033-15DE-11F0-785B-7425F3BBADA1}"/>
                  </a:ext>
                </a:extLst>
              </p:cNvPr>
              <p:cNvGrpSpPr/>
              <p:nvPr/>
            </p:nvGrpSpPr>
            <p:grpSpPr>
              <a:xfrm rot="6294115">
                <a:off x="3644866" y="4064646"/>
                <a:ext cx="100230" cy="145706"/>
                <a:chOff x="4322440" y="2394671"/>
                <a:chExt cx="311463" cy="375520"/>
              </a:xfrm>
            </p:grpSpPr>
            <p:sp>
              <p:nvSpPr>
                <p:cNvPr id="221" name="Freeform: Shape 220">
                  <a:extLst>
                    <a:ext uri="{FF2B5EF4-FFF2-40B4-BE49-F238E27FC236}">
                      <a16:creationId xmlns:a16="http://schemas.microsoft.com/office/drawing/2014/main" id="{4FB742B2-6C38-1F4C-1422-7234058713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Oval 221">
                  <a:extLst>
                    <a:ext uri="{FF2B5EF4-FFF2-40B4-BE49-F238E27FC236}">
                      <a16:creationId xmlns:a16="http://schemas.microsoft.com/office/drawing/2014/main" id="{4C3B2301-4CC2-973D-3017-3A9E1DA583E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20" name="Oval 219">
                <a:extLst>
                  <a:ext uri="{FF2B5EF4-FFF2-40B4-BE49-F238E27FC236}">
                    <a16:creationId xmlns:a16="http://schemas.microsoft.com/office/drawing/2014/main" id="{856CC65B-A968-BDBF-2D28-5F9DED9037E6}"/>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0" name="Group 209">
              <a:extLst>
                <a:ext uri="{FF2B5EF4-FFF2-40B4-BE49-F238E27FC236}">
                  <a16:creationId xmlns:a16="http://schemas.microsoft.com/office/drawing/2014/main" id="{3AEAC92B-41FD-5223-8F13-50E8E771BCEB}"/>
                </a:ext>
              </a:extLst>
            </p:cNvPr>
            <p:cNvGrpSpPr/>
            <p:nvPr/>
          </p:nvGrpSpPr>
          <p:grpSpPr>
            <a:xfrm rot="16623255">
              <a:off x="6260581" y="4457100"/>
              <a:ext cx="100230" cy="145706"/>
              <a:chOff x="4322440" y="2394671"/>
              <a:chExt cx="311463" cy="375520"/>
            </a:xfrm>
          </p:grpSpPr>
          <p:sp>
            <p:nvSpPr>
              <p:cNvPr id="217" name="Freeform: Shape 216">
                <a:extLst>
                  <a:ext uri="{FF2B5EF4-FFF2-40B4-BE49-F238E27FC236}">
                    <a16:creationId xmlns:a16="http://schemas.microsoft.com/office/drawing/2014/main" id="{FF9B1078-4BD9-903E-5BEC-DBAD7F78DCB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Oval 217">
                <a:extLst>
                  <a:ext uri="{FF2B5EF4-FFF2-40B4-BE49-F238E27FC236}">
                    <a16:creationId xmlns:a16="http://schemas.microsoft.com/office/drawing/2014/main" id="{70206871-DCB5-1A0F-223F-90DC0472740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1" name="Group 210">
              <a:extLst>
                <a:ext uri="{FF2B5EF4-FFF2-40B4-BE49-F238E27FC236}">
                  <a16:creationId xmlns:a16="http://schemas.microsoft.com/office/drawing/2014/main" id="{7FCB7AE6-2078-15B6-A9F1-D1E164F4C69E}"/>
                </a:ext>
              </a:extLst>
            </p:cNvPr>
            <p:cNvGrpSpPr/>
            <p:nvPr/>
          </p:nvGrpSpPr>
          <p:grpSpPr>
            <a:xfrm rot="15777878">
              <a:off x="6279911" y="4541160"/>
              <a:ext cx="100230" cy="145706"/>
              <a:chOff x="4322440" y="2394671"/>
              <a:chExt cx="311463" cy="375520"/>
            </a:xfrm>
          </p:grpSpPr>
          <p:sp>
            <p:nvSpPr>
              <p:cNvPr id="215" name="Freeform: Shape 214">
                <a:extLst>
                  <a:ext uri="{FF2B5EF4-FFF2-40B4-BE49-F238E27FC236}">
                    <a16:creationId xmlns:a16="http://schemas.microsoft.com/office/drawing/2014/main" id="{8EC0ABFD-68AB-0C04-F984-366250AA45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Oval 215">
                <a:extLst>
                  <a:ext uri="{FF2B5EF4-FFF2-40B4-BE49-F238E27FC236}">
                    <a16:creationId xmlns:a16="http://schemas.microsoft.com/office/drawing/2014/main" id="{DA4FB581-B456-CCB1-F31A-B369889AC7C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2" name="Group 211">
              <a:extLst>
                <a:ext uri="{FF2B5EF4-FFF2-40B4-BE49-F238E27FC236}">
                  <a16:creationId xmlns:a16="http://schemas.microsoft.com/office/drawing/2014/main" id="{2F298228-E7B8-B6FD-D565-0BEC284ECF44}"/>
                </a:ext>
              </a:extLst>
            </p:cNvPr>
            <p:cNvGrpSpPr/>
            <p:nvPr/>
          </p:nvGrpSpPr>
          <p:grpSpPr>
            <a:xfrm rot="14476891">
              <a:off x="6319018" y="4621348"/>
              <a:ext cx="100230" cy="145706"/>
              <a:chOff x="4322440" y="2394671"/>
              <a:chExt cx="311463" cy="375520"/>
            </a:xfrm>
          </p:grpSpPr>
          <p:sp>
            <p:nvSpPr>
              <p:cNvPr id="213" name="Freeform: Shape 212">
                <a:extLst>
                  <a:ext uri="{FF2B5EF4-FFF2-40B4-BE49-F238E27FC236}">
                    <a16:creationId xmlns:a16="http://schemas.microsoft.com/office/drawing/2014/main" id="{7BF680B3-AAF2-226F-C4A2-439E0760EC8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4" name="Oval 213">
                <a:extLst>
                  <a:ext uri="{FF2B5EF4-FFF2-40B4-BE49-F238E27FC236}">
                    <a16:creationId xmlns:a16="http://schemas.microsoft.com/office/drawing/2014/main" id="{2B719569-E267-938D-A273-B8EAABB77BF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12" name="Group 411">
            <a:extLst>
              <a:ext uri="{FF2B5EF4-FFF2-40B4-BE49-F238E27FC236}">
                <a16:creationId xmlns:a16="http://schemas.microsoft.com/office/drawing/2014/main" id="{8E1F8A15-0776-E3DC-BE16-9B391AF2E3A5}"/>
              </a:ext>
            </a:extLst>
          </p:cNvPr>
          <p:cNvGrpSpPr/>
          <p:nvPr/>
        </p:nvGrpSpPr>
        <p:grpSpPr>
          <a:xfrm>
            <a:off x="4933310" y="3357270"/>
            <a:ext cx="672801" cy="323141"/>
            <a:chOff x="1254773" y="3043082"/>
            <a:chExt cx="802062" cy="385224"/>
          </a:xfrm>
        </p:grpSpPr>
        <p:grpSp>
          <p:nvGrpSpPr>
            <p:cNvPr id="413" name="Group 412">
              <a:extLst>
                <a:ext uri="{FF2B5EF4-FFF2-40B4-BE49-F238E27FC236}">
                  <a16:creationId xmlns:a16="http://schemas.microsoft.com/office/drawing/2014/main" id="{03666444-AFA4-55E5-7200-511A28C23699}"/>
                </a:ext>
              </a:extLst>
            </p:cNvPr>
            <p:cNvGrpSpPr/>
            <p:nvPr/>
          </p:nvGrpSpPr>
          <p:grpSpPr>
            <a:xfrm rot="5400000">
              <a:off x="1698807" y="3005237"/>
              <a:ext cx="320183" cy="395873"/>
              <a:chOff x="2654197" y="3567210"/>
              <a:chExt cx="1227628" cy="1517833"/>
            </a:xfrm>
          </p:grpSpPr>
          <p:sp>
            <p:nvSpPr>
              <p:cNvPr id="436" name="Rectangle 435">
                <a:extLst>
                  <a:ext uri="{FF2B5EF4-FFF2-40B4-BE49-F238E27FC236}">
                    <a16:creationId xmlns:a16="http://schemas.microsoft.com/office/drawing/2014/main" id="{26D48DE0-6EAB-2F27-17C2-B4364E3970F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7" name="Rectangle 436">
                <a:extLst>
                  <a:ext uri="{FF2B5EF4-FFF2-40B4-BE49-F238E27FC236}">
                    <a16:creationId xmlns:a16="http://schemas.microsoft.com/office/drawing/2014/main" id="{CAE060F3-18AB-4864-46E6-C52E93D5B9B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38" name="Group 437">
                <a:extLst>
                  <a:ext uri="{FF2B5EF4-FFF2-40B4-BE49-F238E27FC236}">
                    <a16:creationId xmlns:a16="http://schemas.microsoft.com/office/drawing/2014/main" id="{B1DF9FA5-2683-67A0-D06E-9F88A5F01FD9}"/>
                  </a:ext>
                </a:extLst>
              </p:cNvPr>
              <p:cNvGrpSpPr/>
              <p:nvPr/>
            </p:nvGrpSpPr>
            <p:grpSpPr>
              <a:xfrm rot="2587634">
                <a:off x="3637585" y="3567210"/>
                <a:ext cx="118872" cy="722667"/>
                <a:chOff x="757634" y="4319798"/>
                <a:chExt cx="118872" cy="722667"/>
              </a:xfrm>
              <a:solidFill>
                <a:srgbClr val="E1471D"/>
              </a:solidFill>
            </p:grpSpPr>
            <p:sp>
              <p:nvSpPr>
                <p:cNvPr id="448" name="Rectangle 447">
                  <a:extLst>
                    <a:ext uri="{FF2B5EF4-FFF2-40B4-BE49-F238E27FC236}">
                      <a16:creationId xmlns:a16="http://schemas.microsoft.com/office/drawing/2014/main" id="{5115031B-3F8A-04B2-9528-3D14C2E9C7C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9" name="Rectangle 448">
                  <a:extLst>
                    <a:ext uri="{FF2B5EF4-FFF2-40B4-BE49-F238E27FC236}">
                      <a16:creationId xmlns:a16="http://schemas.microsoft.com/office/drawing/2014/main" id="{D8120ABF-1E23-0A57-5C99-64C08AA3D21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39" name="Group 438">
                <a:extLst>
                  <a:ext uri="{FF2B5EF4-FFF2-40B4-BE49-F238E27FC236}">
                    <a16:creationId xmlns:a16="http://schemas.microsoft.com/office/drawing/2014/main" id="{E3BAA533-6A16-AC87-1056-46EA4FD98864}"/>
                  </a:ext>
                </a:extLst>
              </p:cNvPr>
              <p:cNvGrpSpPr/>
              <p:nvPr/>
            </p:nvGrpSpPr>
            <p:grpSpPr>
              <a:xfrm rot="18760257">
                <a:off x="3030630" y="3599348"/>
                <a:ext cx="118872" cy="722667"/>
                <a:chOff x="757634" y="4319798"/>
                <a:chExt cx="118872" cy="722667"/>
              </a:xfrm>
              <a:solidFill>
                <a:srgbClr val="E1471D"/>
              </a:solidFill>
            </p:grpSpPr>
            <p:sp>
              <p:nvSpPr>
                <p:cNvPr id="446" name="Rectangle 445">
                  <a:extLst>
                    <a:ext uri="{FF2B5EF4-FFF2-40B4-BE49-F238E27FC236}">
                      <a16:creationId xmlns:a16="http://schemas.microsoft.com/office/drawing/2014/main" id="{8495AEF0-C998-8298-472B-21F388279A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7" name="Rectangle 446">
                  <a:extLst>
                    <a:ext uri="{FF2B5EF4-FFF2-40B4-BE49-F238E27FC236}">
                      <a16:creationId xmlns:a16="http://schemas.microsoft.com/office/drawing/2014/main" id="{812FA2EF-3936-FB71-2E3E-48211E55EA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0" name="Group 439">
                <a:extLst>
                  <a:ext uri="{FF2B5EF4-FFF2-40B4-BE49-F238E27FC236}">
                    <a16:creationId xmlns:a16="http://schemas.microsoft.com/office/drawing/2014/main" id="{2CEFD271-DD35-3A2C-288E-BE871CD4D9E5}"/>
                  </a:ext>
                </a:extLst>
              </p:cNvPr>
              <p:cNvGrpSpPr/>
              <p:nvPr/>
            </p:nvGrpSpPr>
            <p:grpSpPr>
              <a:xfrm rot="18760257">
                <a:off x="2910374" y="3708747"/>
                <a:ext cx="118873" cy="631227"/>
                <a:chOff x="757633" y="4319798"/>
                <a:chExt cx="118873" cy="631227"/>
              </a:xfrm>
              <a:solidFill>
                <a:srgbClr val="E1471D"/>
              </a:solidFill>
            </p:grpSpPr>
            <p:sp>
              <p:nvSpPr>
                <p:cNvPr id="444" name="Rectangle 443">
                  <a:extLst>
                    <a:ext uri="{FF2B5EF4-FFF2-40B4-BE49-F238E27FC236}">
                      <a16:creationId xmlns:a16="http://schemas.microsoft.com/office/drawing/2014/main" id="{AAB39494-2B33-2787-D070-90A1AE02E7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5" name="Rectangle 444">
                  <a:extLst>
                    <a:ext uri="{FF2B5EF4-FFF2-40B4-BE49-F238E27FC236}">
                      <a16:creationId xmlns:a16="http://schemas.microsoft.com/office/drawing/2014/main" id="{97168000-48D8-89AA-8D8E-43FD840FCE7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1" name="Group 440">
                <a:extLst>
                  <a:ext uri="{FF2B5EF4-FFF2-40B4-BE49-F238E27FC236}">
                    <a16:creationId xmlns:a16="http://schemas.microsoft.com/office/drawing/2014/main" id="{7A248E60-2DFC-5767-28F1-960AB1062F7A}"/>
                  </a:ext>
                </a:extLst>
              </p:cNvPr>
              <p:cNvGrpSpPr/>
              <p:nvPr/>
            </p:nvGrpSpPr>
            <p:grpSpPr>
              <a:xfrm rot="2587634">
                <a:off x="3762953" y="3668035"/>
                <a:ext cx="118872" cy="631228"/>
                <a:chOff x="757634" y="4319798"/>
                <a:chExt cx="118872" cy="631228"/>
              </a:xfrm>
              <a:solidFill>
                <a:srgbClr val="E1471D"/>
              </a:solidFill>
            </p:grpSpPr>
            <p:sp>
              <p:nvSpPr>
                <p:cNvPr id="442" name="Rectangle 441">
                  <a:extLst>
                    <a:ext uri="{FF2B5EF4-FFF2-40B4-BE49-F238E27FC236}">
                      <a16:creationId xmlns:a16="http://schemas.microsoft.com/office/drawing/2014/main" id="{D659A86C-1C36-2953-A26F-035AF5264BE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3" name="Rectangle 442">
                  <a:extLst>
                    <a:ext uri="{FF2B5EF4-FFF2-40B4-BE49-F238E27FC236}">
                      <a16:creationId xmlns:a16="http://schemas.microsoft.com/office/drawing/2014/main" id="{14D9A6E9-3F80-4A69-51F5-66562F14F7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14" name="Group 413">
              <a:extLst>
                <a:ext uri="{FF2B5EF4-FFF2-40B4-BE49-F238E27FC236}">
                  <a16:creationId xmlns:a16="http://schemas.microsoft.com/office/drawing/2014/main" id="{189DE111-0E5A-640E-7659-4C3963D197A6}"/>
                </a:ext>
              </a:extLst>
            </p:cNvPr>
            <p:cNvGrpSpPr/>
            <p:nvPr/>
          </p:nvGrpSpPr>
          <p:grpSpPr>
            <a:xfrm rot="16200000">
              <a:off x="1292617" y="3070279"/>
              <a:ext cx="320183" cy="395872"/>
              <a:chOff x="2654197" y="3567210"/>
              <a:chExt cx="1227628" cy="1517831"/>
            </a:xfrm>
          </p:grpSpPr>
          <p:sp>
            <p:nvSpPr>
              <p:cNvPr id="422" name="Rectangle 421">
                <a:extLst>
                  <a:ext uri="{FF2B5EF4-FFF2-40B4-BE49-F238E27FC236}">
                    <a16:creationId xmlns:a16="http://schemas.microsoft.com/office/drawing/2014/main" id="{BE79D0EE-C365-FB66-5749-6EDE9409625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3" name="Rectangle 422">
                <a:extLst>
                  <a:ext uri="{FF2B5EF4-FFF2-40B4-BE49-F238E27FC236}">
                    <a16:creationId xmlns:a16="http://schemas.microsoft.com/office/drawing/2014/main" id="{C1792032-2AAB-7743-8EFC-DB1FB12047BE}"/>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24" name="Group 423">
                <a:extLst>
                  <a:ext uri="{FF2B5EF4-FFF2-40B4-BE49-F238E27FC236}">
                    <a16:creationId xmlns:a16="http://schemas.microsoft.com/office/drawing/2014/main" id="{ED049041-F80C-8C18-579B-54F370BF365C}"/>
                  </a:ext>
                </a:extLst>
              </p:cNvPr>
              <p:cNvGrpSpPr/>
              <p:nvPr/>
            </p:nvGrpSpPr>
            <p:grpSpPr>
              <a:xfrm rot="2587634">
                <a:off x="3637585" y="3567210"/>
                <a:ext cx="118872" cy="722667"/>
                <a:chOff x="757634" y="4319798"/>
                <a:chExt cx="118872" cy="722667"/>
              </a:xfrm>
              <a:solidFill>
                <a:srgbClr val="E1471D"/>
              </a:solidFill>
            </p:grpSpPr>
            <p:sp>
              <p:nvSpPr>
                <p:cNvPr id="434" name="Rectangle 433">
                  <a:extLst>
                    <a:ext uri="{FF2B5EF4-FFF2-40B4-BE49-F238E27FC236}">
                      <a16:creationId xmlns:a16="http://schemas.microsoft.com/office/drawing/2014/main" id="{C2A80E76-6E80-A281-9209-673A53219B8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5" name="Rectangle 434">
                  <a:extLst>
                    <a:ext uri="{FF2B5EF4-FFF2-40B4-BE49-F238E27FC236}">
                      <a16:creationId xmlns:a16="http://schemas.microsoft.com/office/drawing/2014/main" id="{7F07EB16-9373-8E60-D37C-F14F01F43A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5" name="Group 424">
                <a:extLst>
                  <a:ext uri="{FF2B5EF4-FFF2-40B4-BE49-F238E27FC236}">
                    <a16:creationId xmlns:a16="http://schemas.microsoft.com/office/drawing/2014/main" id="{E6A419E8-77BC-470C-0FB6-63CEEE9F5152}"/>
                  </a:ext>
                </a:extLst>
              </p:cNvPr>
              <p:cNvGrpSpPr/>
              <p:nvPr/>
            </p:nvGrpSpPr>
            <p:grpSpPr>
              <a:xfrm rot="18760257">
                <a:off x="3030630" y="3599348"/>
                <a:ext cx="118872" cy="722667"/>
                <a:chOff x="757634" y="4319798"/>
                <a:chExt cx="118872" cy="722667"/>
              </a:xfrm>
              <a:solidFill>
                <a:srgbClr val="E1471D"/>
              </a:solidFill>
            </p:grpSpPr>
            <p:sp>
              <p:nvSpPr>
                <p:cNvPr id="432" name="Rectangle 431">
                  <a:extLst>
                    <a:ext uri="{FF2B5EF4-FFF2-40B4-BE49-F238E27FC236}">
                      <a16:creationId xmlns:a16="http://schemas.microsoft.com/office/drawing/2014/main" id="{7F7BC590-F6ED-4DD3-4EE1-1AB16A3290E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3" name="Rectangle 432">
                  <a:extLst>
                    <a:ext uri="{FF2B5EF4-FFF2-40B4-BE49-F238E27FC236}">
                      <a16:creationId xmlns:a16="http://schemas.microsoft.com/office/drawing/2014/main" id="{12CC3863-654F-1154-360F-9B473839925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6" name="Group 425">
                <a:extLst>
                  <a:ext uri="{FF2B5EF4-FFF2-40B4-BE49-F238E27FC236}">
                    <a16:creationId xmlns:a16="http://schemas.microsoft.com/office/drawing/2014/main" id="{97D01DDA-1590-C4C3-A5BC-83174D14D816}"/>
                  </a:ext>
                </a:extLst>
              </p:cNvPr>
              <p:cNvGrpSpPr/>
              <p:nvPr/>
            </p:nvGrpSpPr>
            <p:grpSpPr>
              <a:xfrm rot="18760257">
                <a:off x="2910374" y="3708747"/>
                <a:ext cx="118873" cy="631227"/>
                <a:chOff x="757633" y="4319798"/>
                <a:chExt cx="118873" cy="631227"/>
              </a:xfrm>
              <a:solidFill>
                <a:srgbClr val="E1471D"/>
              </a:solidFill>
            </p:grpSpPr>
            <p:sp>
              <p:nvSpPr>
                <p:cNvPr id="430" name="Rectangle 429">
                  <a:extLst>
                    <a:ext uri="{FF2B5EF4-FFF2-40B4-BE49-F238E27FC236}">
                      <a16:creationId xmlns:a16="http://schemas.microsoft.com/office/drawing/2014/main" id="{253A7BDB-CDDF-FAD4-EB98-C84881B4C70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1" name="Rectangle 430">
                  <a:extLst>
                    <a:ext uri="{FF2B5EF4-FFF2-40B4-BE49-F238E27FC236}">
                      <a16:creationId xmlns:a16="http://schemas.microsoft.com/office/drawing/2014/main" id="{D1719D70-3C35-287C-43BF-B93F173556F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7" name="Group 426">
                <a:extLst>
                  <a:ext uri="{FF2B5EF4-FFF2-40B4-BE49-F238E27FC236}">
                    <a16:creationId xmlns:a16="http://schemas.microsoft.com/office/drawing/2014/main" id="{4E5845AA-BB26-C4EE-8FFC-64833DA266ED}"/>
                  </a:ext>
                </a:extLst>
              </p:cNvPr>
              <p:cNvGrpSpPr/>
              <p:nvPr/>
            </p:nvGrpSpPr>
            <p:grpSpPr>
              <a:xfrm rot="2587634">
                <a:off x="3762953" y="3668035"/>
                <a:ext cx="118872" cy="631228"/>
                <a:chOff x="757634" y="4319798"/>
                <a:chExt cx="118872" cy="631228"/>
              </a:xfrm>
              <a:solidFill>
                <a:srgbClr val="E1471D"/>
              </a:solidFill>
            </p:grpSpPr>
            <p:sp>
              <p:nvSpPr>
                <p:cNvPr id="428" name="Rectangle 427">
                  <a:extLst>
                    <a:ext uri="{FF2B5EF4-FFF2-40B4-BE49-F238E27FC236}">
                      <a16:creationId xmlns:a16="http://schemas.microsoft.com/office/drawing/2014/main" id="{36C91C3D-3540-54AC-853D-98CF21E748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9" name="Rectangle 428">
                  <a:extLst>
                    <a:ext uri="{FF2B5EF4-FFF2-40B4-BE49-F238E27FC236}">
                      <a16:creationId xmlns:a16="http://schemas.microsoft.com/office/drawing/2014/main" id="{4982EEC3-F3B0-327F-A91A-C7FD55BACE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15" name="Straight Connector 414">
              <a:extLst>
                <a:ext uri="{FF2B5EF4-FFF2-40B4-BE49-F238E27FC236}">
                  <a16:creationId xmlns:a16="http://schemas.microsoft.com/office/drawing/2014/main" id="{6BF30316-C2FA-7A70-F8A8-FF80254495A1}"/>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16" name="Group 415">
              <a:extLst>
                <a:ext uri="{FF2B5EF4-FFF2-40B4-BE49-F238E27FC236}">
                  <a16:creationId xmlns:a16="http://schemas.microsoft.com/office/drawing/2014/main" id="{84C162A0-9A86-D027-B9EA-9CEF46D1C224}"/>
                </a:ext>
              </a:extLst>
            </p:cNvPr>
            <p:cNvGrpSpPr/>
            <p:nvPr/>
          </p:nvGrpSpPr>
          <p:grpSpPr>
            <a:xfrm>
              <a:off x="1406723" y="3150658"/>
              <a:ext cx="46010" cy="173339"/>
              <a:chOff x="1406723" y="3150658"/>
              <a:chExt cx="46010" cy="173339"/>
            </a:xfrm>
          </p:grpSpPr>
          <p:sp>
            <p:nvSpPr>
              <p:cNvPr id="420" name="Oval 419">
                <a:extLst>
                  <a:ext uri="{FF2B5EF4-FFF2-40B4-BE49-F238E27FC236}">
                    <a16:creationId xmlns:a16="http://schemas.microsoft.com/office/drawing/2014/main" id="{E09EBDA5-1729-9B6C-8685-4BA0F7EB02E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1" name="Oval 420">
                <a:extLst>
                  <a:ext uri="{FF2B5EF4-FFF2-40B4-BE49-F238E27FC236}">
                    <a16:creationId xmlns:a16="http://schemas.microsoft.com/office/drawing/2014/main" id="{0F15680B-E3CE-AC52-458C-D3F3D4047EE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7" name="Group 416">
              <a:extLst>
                <a:ext uri="{FF2B5EF4-FFF2-40B4-BE49-F238E27FC236}">
                  <a16:creationId xmlns:a16="http://schemas.microsoft.com/office/drawing/2014/main" id="{1BB21070-6DB9-822C-1FE3-F2F8BB0317EE}"/>
                </a:ext>
              </a:extLst>
            </p:cNvPr>
            <p:cNvGrpSpPr/>
            <p:nvPr/>
          </p:nvGrpSpPr>
          <p:grpSpPr>
            <a:xfrm>
              <a:off x="1843268" y="3156210"/>
              <a:ext cx="46010" cy="173339"/>
              <a:chOff x="1406723" y="3150658"/>
              <a:chExt cx="46010" cy="173339"/>
            </a:xfrm>
          </p:grpSpPr>
          <p:sp>
            <p:nvSpPr>
              <p:cNvPr id="418" name="Oval 417">
                <a:extLst>
                  <a:ext uri="{FF2B5EF4-FFF2-40B4-BE49-F238E27FC236}">
                    <a16:creationId xmlns:a16="http://schemas.microsoft.com/office/drawing/2014/main" id="{DC8389CC-6494-5D44-62D6-4DD684B4412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9" name="Oval 418">
                <a:extLst>
                  <a:ext uri="{FF2B5EF4-FFF2-40B4-BE49-F238E27FC236}">
                    <a16:creationId xmlns:a16="http://schemas.microsoft.com/office/drawing/2014/main" id="{CC9FABAC-7FFB-8466-C3E4-7E59C71C8D3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50" name="Group 449">
            <a:extLst>
              <a:ext uri="{FF2B5EF4-FFF2-40B4-BE49-F238E27FC236}">
                <a16:creationId xmlns:a16="http://schemas.microsoft.com/office/drawing/2014/main" id="{725B58CC-29A5-9160-93B8-AD5F3D7A734B}"/>
              </a:ext>
            </a:extLst>
          </p:cNvPr>
          <p:cNvGrpSpPr/>
          <p:nvPr/>
        </p:nvGrpSpPr>
        <p:grpSpPr>
          <a:xfrm>
            <a:off x="5130439" y="3482226"/>
            <a:ext cx="672801" cy="323141"/>
            <a:chOff x="1254773" y="3043082"/>
            <a:chExt cx="802062" cy="385224"/>
          </a:xfrm>
        </p:grpSpPr>
        <p:grpSp>
          <p:nvGrpSpPr>
            <p:cNvPr id="451" name="Group 450">
              <a:extLst>
                <a:ext uri="{FF2B5EF4-FFF2-40B4-BE49-F238E27FC236}">
                  <a16:creationId xmlns:a16="http://schemas.microsoft.com/office/drawing/2014/main" id="{4CCD138E-41C5-9643-3838-10420775D750}"/>
                </a:ext>
              </a:extLst>
            </p:cNvPr>
            <p:cNvGrpSpPr/>
            <p:nvPr/>
          </p:nvGrpSpPr>
          <p:grpSpPr>
            <a:xfrm rot="5400000">
              <a:off x="1698807" y="3005237"/>
              <a:ext cx="320183" cy="395873"/>
              <a:chOff x="2654197" y="3567210"/>
              <a:chExt cx="1227628" cy="1517833"/>
            </a:xfrm>
          </p:grpSpPr>
          <p:sp>
            <p:nvSpPr>
              <p:cNvPr id="474" name="Rectangle 473">
                <a:extLst>
                  <a:ext uri="{FF2B5EF4-FFF2-40B4-BE49-F238E27FC236}">
                    <a16:creationId xmlns:a16="http://schemas.microsoft.com/office/drawing/2014/main" id="{745DC61C-B414-46BE-694A-E87A65A0E49D}"/>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5" name="Rectangle 474">
                <a:extLst>
                  <a:ext uri="{FF2B5EF4-FFF2-40B4-BE49-F238E27FC236}">
                    <a16:creationId xmlns:a16="http://schemas.microsoft.com/office/drawing/2014/main" id="{4C808EDC-1223-6C22-E20F-BF46C6FFE178}"/>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76" name="Group 475">
                <a:extLst>
                  <a:ext uri="{FF2B5EF4-FFF2-40B4-BE49-F238E27FC236}">
                    <a16:creationId xmlns:a16="http://schemas.microsoft.com/office/drawing/2014/main" id="{772F8B2D-556D-8F1D-025B-152D754934C5}"/>
                  </a:ext>
                </a:extLst>
              </p:cNvPr>
              <p:cNvGrpSpPr/>
              <p:nvPr/>
            </p:nvGrpSpPr>
            <p:grpSpPr>
              <a:xfrm rot="2587634">
                <a:off x="3637585" y="3567210"/>
                <a:ext cx="118872" cy="722667"/>
                <a:chOff x="757634" y="4319798"/>
                <a:chExt cx="118872" cy="722667"/>
              </a:xfrm>
              <a:solidFill>
                <a:srgbClr val="E1471D"/>
              </a:solidFill>
            </p:grpSpPr>
            <p:sp>
              <p:nvSpPr>
                <p:cNvPr id="486" name="Rectangle 485">
                  <a:extLst>
                    <a:ext uri="{FF2B5EF4-FFF2-40B4-BE49-F238E27FC236}">
                      <a16:creationId xmlns:a16="http://schemas.microsoft.com/office/drawing/2014/main" id="{783E40D2-DE71-4C03-B28A-26BE95F8221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7" name="Rectangle 486">
                  <a:extLst>
                    <a:ext uri="{FF2B5EF4-FFF2-40B4-BE49-F238E27FC236}">
                      <a16:creationId xmlns:a16="http://schemas.microsoft.com/office/drawing/2014/main" id="{3505C379-0AFD-8956-113A-E47AEE9396F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7" name="Group 476">
                <a:extLst>
                  <a:ext uri="{FF2B5EF4-FFF2-40B4-BE49-F238E27FC236}">
                    <a16:creationId xmlns:a16="http://schemas.microsoft.com/office/drawing/2014/main" id="{C6DF0950-123D-AACC-76E9-54F10CD69AD3}"/>
                  </a:ext>
                </a:extLst>
              </p:cNvPr>
              <p:cNvGrpSpPr/>
              <p:nvPr/>
            </p:nvGrpSpPr>
            <p:grpSpPr>
              <a:xfrm rot="18760257">
                <a:off x="3030630" y="3599348"/>
                <a:ext cx="118872" cy="722667"/>
                <a:chOff x="757634" y="4319798"/>
                <a:chExt cx="118872" cy="722667"/>
              </a:xfrm>
              <a:solidFill>
                <a:srgbClr val="E1471D"/>
              </a:solidFill>
            </p:grpSpPr>
            <p:sp>
              <p:nvSpPr>
                <p:cNvPr id="484" name="Rectangle 483">
                  <a:extLst>
                    <a:ext uri="{FF2B5EF4-FFF2-40B4-BE49-F238E27FC236}">
                      <a16:creationId xmlns:a16="http://schemas.microsoft.com/office/drawing/2014/main" id="{D909D493-7930-B489-635E-F12373CCB4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5" name="Rectangle 484">
                  <a:extLst>
                    <a:ext uri="{FF2B5EF4-FFF2-40B4-BE49-F238E27FC236}">
                      <a16:creationId xmlns:a16="http://schemas.microsoft.com/office/drawing/2014/main" id="{97B40DEA-2284-68C7-56A9-80133C83553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8" name="Group 477">
                <a:extLst>
                  <a:ext uri="{FF2B5EF4-FFF2-40B4-BE49-F238E27FC236}">
                    <a16:creationId xmlns:a16="http://schemas.microsoft.com/office/drawing/2014/main" id="{13BA4CF8-18C1-244F-7241-EA46427706C6}"/>
                  </a:ext>
                </a:extLst>
              </p:cNvPr>
              <p:cNvGrpSpPr/>
              <p:nvPr/>
            </p:nvGrpSpPr>
            <p:grpSpPr>
              <a:xfrm rot="18760257">
                <a:off x="2910374" y="3708747"/>
                <a:ext cx="118873" cy="631227"/>
                <a:chOff x="757633" y="4319798"/>
                <a:chExt cx="118873" cy="631227"/>
              </a:xfrm>
              <a:solidFill>
                <a:srgbClr val="E1471D"/>
              </a:solidFill>
            </p:grpSpPr>
            <p:sp>
              <p:nvSpPr>
                <p:cNvPr id="482" name="Rectangle 481">
                  <a:extLst>
                    <a:ext uri="{FF2B5EF4-FFF2-40B4-BE49-F238E27FC236}">
                      <a16:creationId xmlns:a16="http://schemas.microsoft.com/office/drawing/2014/main" id="{5322CF39-E7E2-F725-EE62-DCEA83677D6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3" name="Rectangle 482">
                  <a:extLst>
                    <a:ext uri="{FF2B5EF4-FFF2-40B4-BE49-F238E27FC236}">
                      <a16:creationId xmlns:a16="http://schemas.microsoft.com/office/drawing/2014/main" id="{C984A557-72F2-7617-2997-6293CEA88E6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9" name="Group 478">
                <a:extLst>
                  <a:ext uri="{FF2B5EF4-FFF2-40B4-BE49-F238E27FC236}">
                    <a16:creationId xmlns:a16="http://schemas.microsoft.com/office/drawing/2014/main" id="{44B1904B-D9CD-4CCB-77F6-96777E8AB365}"/>
                  </a:ext>
                </a:extLst>
              </p:cNvPr>
              <p:cNvGrpSpPr/>
              <p:nvPr/>
            </p:nvGrpSpPr>
            <p:grpSpPr>
              <a:xfrm rot="2587634">
                <a:off x="3762953" y="3668035"/>
                <a:ext cx="118872" cy="631228"/>
                <a:chOff x="757634" y="4319798"/>
                <a:chExt cx="118872" cy="631228"/>
              </a:xfrm>
              <a:solidFill>
                <a:srgbClr val="E1471D"/>
              </a:solidFill>
            </p:grpSpPr>
            <p:sp>
              <p:nvSpPr>
                <p:cNvPr id="480" name="Rectangle 479">
                  <a:extLst>
                    <a:ext uri="{FF2B5EF4-FFF2-40B4-BE49-F238E27FC236}">
                      <a16:creationId xmlns:a16="http://schemas.microsoft.com/office/drawing/2014/main" id="{031C393F-474B-374D-AE0A-053B2DD243D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1" name="Rectangle 480">
                  <a:extLst>
                    <a:ext uri="{FF2B5EF4-FFF2-40B4-BE49-F238E27FC236}">
                      <a16:creationId xmlns:a16="http://schemas.microsoft.com/office/drawing/2014/main" id="{21DB9D27-7C55-45EC-CAF4-AEB7AAC67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52" name="Group 451">
              <a:extLst>
                <a:ext uri="{FF2B5EF4-FFF2-40B4-BE49-F238E27FC236}">
                  <a16:creationId xmlns:a16="http://schemas.microsoft.com/office/drawing/2014/main" id="{84D8E670-307D-5912-2D62-0671119C486B}"/>
                </a:ext>
              </a:extLst>
            </p:cNvPr>
            <p:cNvGrpSpPr/>
            <p:nvPr/>
          </p:nvGrpSpPr>
          <p:grpSpPr>
            <a:xfrm rot="16200000">
              <a:off x="1292617" y="3070279"/>
              <a:ext cx="320183" cy="395872"/>
              <a:chOff x="2654197" y="3567210"/>
              <a:chExt cx="1227628" cy="1517831"/>
            </a:xfrm>
          </p:grpSpPr>
          <p:sp>
            <p:nvSpPr>
              <p:cNvPr id="460" name="Rectangle 459">
                <a:extLst>
                  <a:ext uri="{FF2B5EF4-FFF2-40B4-BE49-F238E27FC236}">
                    <a16:creationId xmlns:a16="http://schemas.microsoft.com/office/drawing/2014/main" id="{7B4336C8-4C35-FA74-CE20-89AE6DDEBAB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1" name="Rectangle 460">
                <a:extLst>
                  <a:ext uri="{FF2B5EF4-FFF2-40B4-BE49-F238E27FC236}">
                    <a16:creationId xmlns:a16="http://schemas.microsoft.com/office/drawing/2014/main" id="{AB12ACA8-CC52-9A76-5DF5-80EEC44C6397}"/>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62" name="Group 461">
                <a:extLst>
                  <a:ext uri="{FF2B5EF4-FFF2-40B4-BE49-F238E27FC236}">
                    <a16:creationId xmlns:a16="http://schemas.microsoft.com/office/drawing/2014/main" id="{9B11C6CB-AFBC-1454-9693-70C3502FC96C}"/>
                  </a:ext>
                </a:extLst>
              </p:cNvPr>
              <p:cNvGrpSpPr/>
              <p:nvPr/>
            </p:nvGrpSpPr>
            <p:grpSpPr>
              <a:xfrm rot="2587634">
                <a:off x="3637585" y="3567210"/>
                <a:ext cx="118872" cy="722667"/>
                <a:chOff x="757634" y="4319798"/>
                <a:chExt cx="118872" cy="722667"/>
              </a:xfrm>
              <a:solidFill>
                <a:srgbClr val="E1471D"/>
              </a:solidFill>
            </p:grpSpPr>
            <p:sp>
              <p:nvSpPr>
                <p:cNvPr id="472" name="Rectangle 471">
                  <a:extLst>
                    <a:ext uri="{FF2B5EF4-FFF2-40B4-BE49-F238E27FC236}">
                      <a16:creationId xmlns:a16="http://schemas.microsoft.com/office/drawing/2014/main" id="{EF3611DF-2BCB-1236-76F6-9C4879176B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3" name="Rectangle 472">
                  <a:extLst>
                    <a:ext uri="{FF2B5EF4-FFF2-40B4-BE49-F238E27FC236}">
                      <a16:creationId xmlns:a16="http://schemas.microsoft.com/office/drawing/2014/main" id="{3ABEF891-3CA8-72BE-0CC9-E09BEC5898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3" name="Group 462">
                <a:extLst>
                  <a:ext uri="{FF2B5EF4-FFF2-40B4-BE49-F238E27FC236}">
                    <a16:creationId xmlns:a16="http://schemas.microsoft.com/office/drawing/2014/main" id="{77F59B6D-C4EC-AB08-C836-65963D0A6399}"/>
                  </a:ext>
                </a:extLst>
              </p:cNvPr>
              <p:cNvGrpSpPr/>
              <p:nvPr/>
            </p:nvGrpSpPr>
            <p:grpSpPr>
              <a:xfrm rot="18760257">
                <a:off x="3030630" y="3599348"/>
                <a:ext cx="118872" cy="722667"/>
                <a:chOff x="757634" y="4319798"/>
                <a:chExt cx="118872" cy="722667"/>
              </a:xfrm>
              <a:solidFill>
                <a:srgbClr val="E1471D"/>
              </a:solidFill>
            </p:grpSpPr>
            <p:sp>
              <p:nvSpPr>
                <p:cNvPr id="470" name="Rectangle 469">
                  <a:extLst>
                    <a:ext uri="{FF2B5EF4-FFF2-40B4-BE49-F238E27FC236}">
                      <a16:creationId xmlns:a16="http://schemas.microsoft.com/office/drawing/2014/main" id="{8B30468B-F5B3-ADC3-6FA9-CD5A4F1F2AD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1" name="Rectangle 470">
                  <a:extLst>
                    <a:ext uri="{FF2B5EF4-FFF2-40B4-BE49-F238E27FC236}">
                      <a16:creationId xmlns:a16="http://schemas.microsoft.com/office/drawing/2014/main" id="{6973A1FE-5385-BB2D-C9BE-E302272633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4" name="Group 463">
                <a:extLst>
                  <a:ext uri="{FF2B5EF4-FFF2-40B4-BE49-F238E27FC236}">
                    <a16:creationId xmlns:a16="http://schemas.microsoft.com/office/drawing/2014/main" id="{5FE823C2-9B1E-2686-4A0E-6AD0D39AD2AA}"/>
                  </a:ext>
                </a:extLst>
              </p:cNvPr>
              <p:cNvGrpSpPr/>
              <p:nvPr/>
            </p:nvGrpSpPr>
            <p:grpSpPr>
              <a:xfrm rot="18760257">
                <a:off x="2910374" y="3708747"/>
                <a:ext cx="118873" cy="631227"/>
                <a:chOff x="757633" y="4319798"/>
                <a:chExt cx="118873" cy="631227"/>
              </a:xfrm>
              <a:solidFill>
                <a:srgbClr val="E1471D"/>
              </a:solidFill>
            </p:grpSpPr>
            <p:sp>
              <p:nvSpPr>
                <p:cNvPr id="468" name="Rectangle 467">
                  <a:extLst>
                    <a:ext uri="{FF2B5EF4-FFF2-40B4-BE49-F238E27FC236}">
                      <a16:creationId xmlns:a16="http://schemas.microsoft.com/office/drawing/2014/main" id="{272190C5-D019-941F-876A-4BCCA3F9ED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9" name="Rectangle 468">
                  <a:extLst>
                    <a:ext uri="{FF2B5EF4-FFF2-40B4-BE49-F238E27FC236}">
                      <a16:creationId xmlns:a16="http://schemas.microsoft.com/office/drawing/2014/main" id="{532330D9-7FA2-A79C-9055-A9561858FF7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5" name="Group 464">
                <a:extLst>
                  <a:ext uri="{FF2B5EF4-FFF2-40B4-BE49-F238E27FC236}">
                    <a16:creationId xmlns:a16="http://schemas.microsoft.com/office/drawing/2014/main" id="{C6859B1A-84FE-18F4-BE6C-2C155EB7B594}"/>
                  </a:ext>
                </a:extLst>
              </p:cNvPr>
              <p:cNvGrpSpPr/>
              <p:nvPr/>
            </p:nvGrpSpPr>
            <p:grpSpPr>
              <a:xfrm rot="2587634">
                <a:off x="3762953" y="3668035"/>
                <a:ext cx="118872" cy="631228"/>
                <a:chOff x="757634" y="4319798"/>
                <a:chExt cx="118872" cy="631228"/>
              </a:xfrm>
              <a:solidFill>
                <a:srgbClr val="E1471D"/>
              </a:solidFill>
            </p:grpSpPr>
            <p:sp>
              <p:nvSpPr>
                <p:cNvPr id="466" name="Rectangle 465">
                  <a:extLst>
                    <a:ext uri="{FF2B5EF4-FFF2-40B4-BE49-F238E27FC236}">
                      <a16:creationId xmlns:a16="http://schemas.microsoft.com/office/drawing/2014/main" id="{34E99FB4-ADAF-9D1B-34D7-33BAAC3C33C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7" name="Rectangle 466">
                  <a:extLst>
                    <a:ext uri="{FF2B5EF4-FFF2-40B4-BE49-F238E27FC236}">
                      <a16:creationId xmlns:a16="http://schemas.microsoft.com/office/drawing/2014/main" id="{EEBE243B-533A-C7CE-741A-FFFDD678404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53" name="Straight Connector 452">
              <a:extLst>
                <a:ext uri="{FF2B5EF4-FFF2-40B4-BE49-F238E27FC236}">
                  <a16:creationId xmlns:a16="http://schemas.microsoft.com/office/drawing/2014/main" id="{645E0F4D-931D-FD01-F258-AEF4A3407BAC}"/>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54" name="Group 453">
              <a:extLst>
                <a:ext uri="{FF2B5EF4-FFF2-40B4-BE49-F238E27FC236}">
                  <a16:creationId xmlns:a16="http://schemas.microsoft.com/office/drawing/2014/main" id="{AFA690C9-7480-D13F-E9D8-4C73785B0649}"/>
                </a:ext>
              </a:extLst>
            </p:cNvPr>
            <p:cNvGrpSpPr/>
            <p:nvPr/>
          </p:nvGrpSpPr>
          <p:grpSpPr>
            <a:xfrm>
              <a:off x="1406723" y="3150658"/>
              <a:ext cx="46010" cy="173339"/>
              <a:chOff x="1406723" y="3150658"/>
              <a:chExt cx="46010" cy="173339"/>
            </a:xfrm>
          </p:grpSpPr>
          <p:sp>
            <p:nvSpPr>
              <p:cNvPr id="458" name="Oval 457">
                <a:extLst>
                  <a:ext uri="{FF2B5EF4-FFF2-40B4-BE49-F238E27FC236}">
                    <a16:creationId xmlns:a16="http://schemas.microsoft.com/office/drawing/2014/main" id="{5534CCB4-5AF6-3870-CCBA-0FEDC9F26C4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9" name="Oval 458">
                <a:extLst>
                  <a:ext uri="{FF2B5EF4-FFF2-40B4-BE49-F238E27FC236}">
                    <a16:creationId xmlns:a16="http://schemas.microsoft.com/office/drawing/2014/main" id="{BF78A140-D35B-1DDC-F813-67CAF792BB3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5" name="Group 454">
              <a:extLst>
                <a:ext uri="{FF2B5EF4-FFF2-40B4-BE49-F238E27FC236}">
                  <a16:creationId xmlns:a16="http://schemas.microsoft.com/office/drawing/2014/main" id="{A43E218D-4344-DB40-F3A3-59CEA9D71F2F}"/>
                </a:ext>
              </a:extLst>
            </p:cNvPr>
            <p:cNvGrpSpPr/>
            <p:nvPr/>
          </p:nvGrpSpPr>
          <p:grpSpPr>
            <a:xfrm>
              <a:off x="1843268" y="3156210"/>
              <a:ext cx="46010" cy="173339"/>
              <a:chOff x="1406723" y="3150658"/>
              <a:chExt cx="46010" cy="173339"/>
            </a:xfrm>
          </p:grpSpPr>
          <p:sp>
            <p:nvSpPr>
              <p:cNvPr id="456" name="Oval 455">
                <a:extLst>
                  <a:ext uri="{FF2B5EF4-FFF2-40B4-BE49-F238E27FC236}">
                    <a16:creationId xmlns:a16="http://schemas.microsoft.com/office/drawing/2014/main" id="{A9D9B0F8-9177-9F0E-AE71-2CF969A957C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7" name="Oval 456">
                <a:extLst>
                  <a:ext uri="{FF2B5EF4-FFF2-40B4-BE49-F238E27FC236}">
                    <a16:creationId xmlns:a16="http://schemas.microsoft.com/office/drawing/2014/main" id="{76847EC3-796C-6F84-9F11-87EACF12C51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88" name="Group 487">
            <a:extLst>
              <a:ext uri="{FF2B5EF4-FFF2-40B4-BE49-F238E27FC236}">
                <a16:creationId xmlns:a16="http://schemas.microsoft.com/office/drawing/2014/main" id="{BB510D1B-138D-A95C-1712-0D4EE84E7894}"/>
              </a:ext>
            </a:extLst>
          </p:cNvPr>
          <p:cNvGrpSpPr/>
          <p:nvPr/>
        </p:nvGrpSpPr>
        <p:grpSpPr>
          <a:xfrm>
            <a:off x="5241986" y="3590171"/>
            <a:ext cx="672801" cy="323141"/>
            <a:chOff x="1254773" y="3043082"/>
            <a:chExt cx="802062" cy="385224"/>
          </a:xfrm>
        </p:grpSpPr>
        <p:grpSp>
          <p:nvGrpSpPr>
            <p:cNvPr id="489" name="Group 488">
              <a:extLst>
                <a:ext uri="{FF2B5EF4-FFF2-40B4-BE49-F238E27FC236}">
                  <a16:creationId xmlns:a16="http://schemas.microsoft.com/office/drawing/2014/main" id="{06051016-F14B-B4AD-D218-0EC1DA0C19E5}"/>
                </a:ext>
              </a:extLst>
            </p:cNvPr>
            <p:cNvGrpSpPr/>
            <p:nvPr/>
          </p:nvGrpSpPr>
          <p:grpSpPr>
            <a:xfrm rot="5400000">
              <a:off x="1698807" y="3005237"/>
              <a:ext cx="320183" cy="395873"/>
              <a:chOff x="2654197" y="3567210"/>
              <a:chExt cx="1227628" cy="1517833"/>
            </a:xfrm>
          </p:grpSpPr>
          <p:sp>
            <p:nvSpPr>
              <p:cNvPr id="512" name="Rectangle 511">
                <a:extLst>
                  <a:ext uri="{FF2B5EF4-FFF2-40B4-BE49-F238E27FC236}">
                    <a16:creationId xmlns:a16="http://schemas.microsoft.com/office/drawing/2014/main" id="{9BC671B5-559F-4950-EFC0-7CE6284DD70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3" name="Rectangle 512">
                <a:extLst>
                  <a:ext uri="{FF2B5EF4-FFF2-40B4-BE49-F238E27FC236}">
                    <a16:creationId xmlns:a16="http://schemas.microsoft.com/office/drawing/2014/main" id="{03BB1368-5BBE-957C-B1EC-E965BD98FCD6}"/>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14" name="Group 513">
                <a:extLst>
                  <a:ext uri="{FF2B5EF4-FFF2-40B4-BE49-F238E27FC236}">
                    <a16:creationId xmlns:a16="http://schemas.microsoft.com/office/drawing/2014/main" id="{2EA94AD7-B295-44FE-8AFE-0523521EAAB3}"/>
                  </a:ext>
                </a:extLst>
              </p:cNvPr>
              <p:cNvGrpSpPr/>
              <p:nvPr/>
            </p:nvGrpSpPr>
            <p:grpSpPr>
              <a:xfrm rot="2587634">
                <a:off x="3637585" y="3567210"/>
                <a:ext cx="118872" cy="722667"/>
                <a:chOff x="757634" y="4319798"/>
                <a:chExt cx="118872" cy="722667"/>
              </a:xfrm>
              <a:solidFill>
                <a:srgbClr val="E1471D"/>
              </a:solidFill>
            </p:grpSpPr>
            <p:sp>
              <p:nvSpPr>
                <p:cNvPr id="524" name="Rectangle 523">
                  <a:extLst>
                    <a:ext uri="{FF2B5EF4-FFF2-40B4-BE49-F238E27FC236}">
                      <a16:creationId xmlns:a16="http://schemas.microsoft.com/office/drawing/2014/main" id="{EA54DC65-7F5A-6FF4-0045-1DFB14450E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5" name="Rectangle 524">
                  <a:extLst>
                    <a:ext uri="{FF2B5EF4-FFF2-40B4-BE49-F238E27FC236}">
                      <a16:creationId xmlns:a16="http://schemas.microsoft.com/office/drawing/2014/main" id="{42C337F6-CEAC-DFDB-3AC9-B3FAB20ADD7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5" name="Group 514">
                <a:extLst>
                  <a:ext uri="{FF2B5EF4-FFF2-40B4-BE49-F238E27FC236}">
                    <a16:creationId xmlns:a16="http://schemas.microsoft.com/office/drawing/2014/main" id="{DAE1D7EA-1A8B-499A-90A8-AEB1D19B80A0}"/>
                  </a:ext>
                </a:extLst>
              </p:cNvPr>
              <p:cNvGrpSpPr/>
              <p:nvPr/>
            </p:nvGrpSpPr>
            <p:grpSpPr>
              <a:xfrm rot="18760257">
                <a:off x="3030630" y="3599348"/>
                <a:ext cx="118872" cy="722667"/>
                <a:chOff x="757634" y="4319798"/>
                <a:chExt cx="118872" cy="722667"/>
              </a:xfrm>
              <a:solidFill>
                <a:srgbClr val="E1471D"/>
              </a:solidFill>
            </p:grpSpPr>
            <p:sp>
              <p:nvSpPr>
                <p:cNvPr id="522" name="Rectangle 521">
                  <a:extLst>
                    <a:ext uri="{FF2B5EF4-FFF2-40B4-BE49-F238E27FC236}">
                      <a16:creationId xmlns:a16="http://schemas.microsoft.com/office/drawing/2014/main" id="{2324422C-D962-FA72-0619-10F6C1C6FA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3" name="Rectangle 522">
                  <a:extLst>
                    <a:ext uri="{FF2B5EF4-FFF2-40B4-BE49-F238E27FC236}">
                      <a16:creationId xmlns:a16="http://schemas.microsoft.com/office/drawing/2014/main" id="{925D2445-DC2F-D44E-C012-38B23D399E5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6" name="Group 515">
                <a:extLst>
                  <a:ext uri="{FF2B5EF4-FFF2-40B4-BE49-F238E27FC236}">
                    <a16:creationId xmlns:a16="http://schemas.microsoft.com/office/drawing/2014/main" id="{2AE3BC89-FD0B-BBF3-DCA4-20240EB2CA29}"/>
                  </a:ext>
                </a:extLst>
              </p:cNvPr>
              <p:cNvGrpSpPr/>
              <p:nvPr/>
            </p:nvGrpSpPr>
            <p:grpSpPr>
              <a:xfrm rot="18760257">
                <a:off x="2910374" y="3708747"/>
                <a:ext cx="118873" cy="631227"/>
                <a:chOff x="757633" y="4319798"/>
                <a:chExt cx="118873" cy="631227"/>
              </a:xfrm>
              <a:solidFill>
                <a:srgbClr val="E1471D"/>
              </a:solidFill>
            </p:grpSpPr>
            <p:sp>
              <p:nvSpPr>
                <p:cNvPr id="520" name="Rectangle 519">
                  <a:extLst>
                    <a:ext uri="{FF2B5EF4-FFF2-40B4-BE49-F238E27FC236}">
                      <a16:creationId xmlns:a16="http://schemas.microsoft.com/office/drawing/2014/main" id="{00E627D3-B725-2CFA-C811-46309A9C400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1" name="Rectangle 520">
                  <a:extLst>
                    <a:ext uri="{FF2B5EF4-FFF2-40B4-BE49-F238E27FC236}">
                      <a16:creationId xmlns:a16="http://schemas.microsoft.com/office/drawing/2014/main" id="{E319BB6F-DA5D-36FE-1A1E-72A8FA263F8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7" name="Group 516">
                <a:extLst>
                  <a:ext uri="{FF2B5EF4-FFF2-40B4-BE49-F238E27FC236}">
                    <a16:creationId xmlns:a16="http://schemas.microsoft.com/office/drawing/2014/main" id="{CD4F77DD-0A3C-051B-5C28-6C77DA70FE4D}"/>
                  </a:ext>
                </a:extLst>
              </p:cNvPr>
              <p:cNvGrpSpPr/>
              <p:nvPr/>
            </p:nvGrpSpPr>
            <p:grpSpPr>
              <a:xfrm rot="2587634">
                <a:off x="3762953" y="3668035"/>
                <a:ext cx="118872" cy="631228"/>
                <a:chOff x="757634" y="4319798"/>
                <a:chExt cx="118872" cy="631228"/>
              </a:xfrm>
              <a:solidFill>
                <a:srgbClr val="E1471D"/>
              </a:solidFill>
            </p:grpSpPr>
            <p:sp>
              <p:nvSpPr>
                <p:cNvPr id="518" name="Rectangle 517">
                  <a:extLst>
                    <a:ext uri="{FF2B5EF4-FFF2-40B4-BE49-F238E27FC236}">
                      <a16:creationId xmlns:a16="http://schemas.microsoft.com/office/drawing/2014/main" id="{FC9ADC0C-DFD6-7BA2-2D8F-1AE7256B53D9}"/>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9" name="Rectangle 518">
                  <a:extLst>
                    <a:ext uri="{FF2B5EF4-FFF2-40B4-BE49-F238E27FC236}">
                      <a16:creationId xmlns:a16="http://schemas.microsoft.com/office/drawing/2014/main" id="{F9ED26E5-A810-672F-3952-6AFF3C47F1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90" name="Group 489">
              <a:extLst>
                <a:ext uri="{FF2B5EF4-FFF2-40B4-BE49-F238E27FC236}">
                  <a16:creationId xmlns:a16="http://schemas.microsoft.com/office/drawing/2014/main" id="{62AF1244-1AF1-D7F6-6AC1-B033C998B3A8}"/>
                </a:ext>
              </a:extLst>
            </p:cNvPr>
            <p:cNvGrpSpPr/>
            <p:nvPr/>
          </p:nvGrpSpPr>
          <p:grpSpPr>
            <a:xfrm rot="16200000">
              <a:off x="1292617" y="3070279"/>
              <a:ext cx="320183" cy="395872"/>
              <a:chOff x="2654197" y="3567210"/>
              <a:chExt cx="1227628" cy="1517831"/>
            </a:xfrm>
          </p:grpSpPr>
          <p:sp>
            <p:nvSpPr>
              <p:cNvPr id="498" name="Rectangle 497">
                <a:extLst>
                  <a:ext uri="{FF2B5EF4-FFF2-40B4-BE49-F238E27FC236}">
                    <a16:creationId xmlns:a16="http://schemas.microsoft.com/office/drawing/2014/main" id="{CAD4AC9C-49FF-21E7-F7ED-AFD95B918E8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9" name="Rectangle 498">
                <a:extLst>
                  <a:ext uri="{FF2B5EF4-FFF2-40B4-BE49-F238E27FC236}">
                    <a16:creationId xmlns:a16="http://schemas.microsoft.com/office/drawing/2014/main" id="{2822F413-A53E-05A0-CD67-C85BAF75CED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00" name="Group 499">
                <a:extLst>
                  <a:ext uri="{FF2B5EF4-FFF2-40B4-BE49-F238E27FC236}">
                    <a16:creationId xmlns:a16="http://schemas.microsoft.com/office/drawing/2014/main" id="{21104C17-0452-DE4A-F35F-BC1DF2E0E036}"/>
                  </a:ext>
                </a:extLst>
              </p:cNvPr>
              <p:cNvGrpSpPr/>
              <p:nvPr/>
            </p:nvGrpSpPr>
            <p:grpSpPr>
              <a:xfrm rot="2587634">
                <a:off x="3637585" y="3567210"/>
                <a:ext cx="118872" cy="722667"/>
                <a:chOff x="757634" y="4319798"/>
                <a:chExt cx="118872" cy="722667"/>
              </a:xfrm>
              <a:solidFill>
                <a:srgbClr val="E1471D"/>
              </a:solidFill>
            </p:grpSpPr>
            <p:sp>
              <p:nvSpPr>
                <p:cNvPr id="510" name="Rectangle 509">
                  <a:extLst>
                    <a:ext uri="{FF2B5EF4-FFF2-40B4-BE49-F238E27FC236}">
                      <a16:creationId xmlns:a16="http://schemas.microsoft.com/office/drawing/2014/main" id="{BB27D807-8267-F4E7-64D6-B4ADE4CC58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1" name="Rectangle 510">
                  <a:extLst>
                    <a:ext uri="{FF2B5EF4-FFF2-40B4-BE49-F238E27FC236}">
                      <a16:creationId xmlns:a16="http://schemas.microsoft.com/office/drawing/2014/main" id="{C336239F-4908-4F96-9BA4-9817B30AACB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1" name="Group 500">
                <a:extLst>
                  <a:ext uri="{FF2B5EF4-FFF2-40B4-BE49-F238E27FC236}">
                    <a16:creationId xmlns:a16="http://schemas.microsoft.com/office/drawing/2014/main" id="{B113742A-875C-82F1-22B2-3C1968C0425E}"/>
                  </a:ext>
                </a:extLst>
              </p:cNvPr>
              <p:cNvGrpSpPr/>
              <p:nvPr/>
            </p:nvGrpSpPr>
            <p:grpSpPr>
              <a:xfrm rot="18760257">
                <a:off x="3030630" y="3599348"/>
                <a:ext cx="118872" cy="722667"/>
                <a:chOff x="757634" y="4319798"/>
                <a:chExt cx="118872" cy="722667"/>
              </a:xfrm>
              <a:solidFill>
                <a:srgbClr val="E1471D"/>
              </a:solidFill>
            </p:grpSpPr>
            <p:sp>
              <p:nvSpPr>
                <p:cNvPr id="508" name="Rectangle 507">
                  <a:extLst>
                    <a:ext uri="{FF2B5EF4-FFF2-40B4-BE49-F238E27FC236}">
                      <a16:creationId xmlns:a16="http://schemas.microsoft.com/office/drawing/2014/main" id="{31F6A83A-9CB1-44BB-8D76-A07049FD62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9" name="Rectangle 508">
                  <a:extLst>
                    <a:ext uri="{FF2B5EF4-FFF2-40B4-BE49-F238E27FC236}">
                      <a16:creationId xmlns:a16="http://schemas.microsoft.com/office/drawing/2014/main" id="{1116B3C6-6C6D-58BB-2B62-8DC623045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2" name="Group 501">
                <a:extLst>
                  <a:ext uri="{FF2B5EF4-FFF2-40B4-BE49-F238E27FC236}">
                    <a16:creationId xmlns:a16="http://schemas.microsoft.com/office/drawing/2014/main" id="{943F49E2-BBD5-7B0D-055F-2F1654F8FFBB}"/>
                  </a:ext>
                </a:extLst>
              </p:cNvPr>
              <p:cNvGrpSpPr/>
              <p:nvPr/>
            </p:nvGrpSpPr>
            <p:grpSpPr>
              <a:xfrm rot="18760257">
                <a:off x="2910374" y="3708747"/>
                <a:ext cx="118873" cy="631227"/>
                <a:chOff x="757633" y="4319798"/>
                <a:chExt cx="118873" cy="631227"/>
              </a:xfrm>
              <a:solidFill>
                <a:srgbClr val="E1471D"/>
              </a:solidFill>
            </p:grpSpPr>
            <p:sp>
              <p:nvSpPr>
                <p:cNvPr id="506" name="Rectangle 505">
                  <a:extLst>
                    <a:ext uri="{FF2B5EF4-FFF2-40B4-BE49-F238E27FC236}">
                      <a16:creationId xmlns:a16="http://schemas.microsoft.com/office/drawing/2014/main" id="{DC54033C-8CB5-4980-2D3C-FD828AF9B1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7" name="Rectangle 506">
                  <a:extLst>
                    <a:ext uri="{FF2B5EF4-FFF2-40B4-BE49-F238E27FC236}">
                      <a16:creationId xmlns:a16="http://schemas.microsoft.com/office/drawing/2014/main" id="{225B7F8D-6516-1A4D-7A8B-1CA2649FFD2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3" name="Group 502">
                <a:extLst>
                  <a:ext uri="{FF2B5EF4-FFF2-40B4-BE49-F238E27FC236}">
                    <a16:creationId xmlns:a16="http://schemas.microsoft.com/office/drawing/2014/main" id="{00447B1D-2997-8C37-6AEA-837E5A2834FB}"/>
                  </a:ext>
                </a:extLst>
              </p:cNvPr>
              <p:cNvGrpSpPr/>
              <p:nvPr/>
            </p:nvGrpSpPr>
            <p:grpSpPr>
              <a:xfrm rot="2587634">
                <a:off x="3762953" y="3668035"/>
                <a:ext cx="118872" cy="631228"/>
                <a:chOff x="757634" y="4319798"/>
                <a:chExt cx="118872" cy="631228"/>
              </a:xfrm>
              <a:solidFill>
                <a:srgbClr val="E1471D"/>
              </a:solidFill>
            </p:grpSpPr>
            <p:sp>
              <p:nvSpPr>
                <p:cNvPr id="504" name="Rectangle 503">
                  <a:extLst>
                    <a:ext uri="{FF2B5EF4-FFF2-40B4-BE49-F238E27FC236}">
                      <a16:creationId xmlns:a16="http://schemas.microsoft.com/office/drawing/2014/main" id="{A0483439-8A8A-4F92-B712-8702CE229C5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5" name="Rectangle 504">
                  <a:extLst>
                    <a:ext uri="{FF2B5EF4-FFF2-40B4-BE49-F238E27FC236}">
                      <a16:creationId xmlns:a16="http://schemas.microsoft.com/office/drawing/2014/main" id="{C44FE50D-306B-D7AA-D0D6-06C796CF107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91" name="Straight Connector 490">
              <a:extLst>
                <a:ext uri="{FF2B5EF4-FFF2-40B4-BE49-F238E27FC236}">
                  <a16:creationId xmlns:a16="http://schemas.microsoft.com/office/drawing/2014/main" id="{A53656F7-2D39-E595-7313-10DD6CE1212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92" name="Group 491">
              <a:extLst>
                <a:ext uri="{FF2B5EF4-FFF2-40B4-BE49-F238E27FC236}">
                  <a16:creationId xmlns:a16="http://schemas.microsoft.com/office/drawing/2014/main" id="{DF73C9E9-E49A-6E0B-1B9E-85A4054E2CB9}"/>
                </a:ext>
              </a:extLst>
            </p:cNvPr>
            <p:cNvGrpSpPr/>
            <p:nvPr/>
          </p:nvGrpSpPr>
          <p:grpSpPr>
            <a:xfrm>
              <a:off x="1406723" y="3150658"/>
              <a:ext cx="46010" cy="173339"/>
              <a:chOff x="1406723" y="3150658"/>
              <a:chExt cx="46010" cy="173339"/>
            </a:xfrm>
          </p:grpSpPr>
          <p:sp>
            <p:nvSpPr>
              <p:cNvPr id="496" name="Oval 495">
                <a:extLst>
                  <a:ext uri="{FF2B5EF4-FFF2-40B4-BE49-F238E27FC236}">
                    <a16:creationId xmlns:a16="http://schemas.microsoft.com/office/drawing/2014/main" id="{2CFB54C7-3C4E-2C36-AC00-85021CAE642D}"/>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7" name="Oval 496">
                <a:extLst>
                  <a:ext uri="{FF2B5EF4-FFF2-40B4-BE49-F238E27FC236}">
                    <a16:creationId xmlns:a16="http://schemas.microsoft.com/office/drawing/2014/main" id="{9CC119BC-E2BF-5A9A-97C5-B973A4DBFD8B}"/>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3" name="Group 492">
              <a:extLst>
                <a:ext uri="{FF2B5EF4-FFF2-40B4-BE49-F238E27FC236}">
                  <a16:creationId xmlns:a16="http://schemas.microsoft.com/office/drawing/2014/main" id="{FBDAD90C-2504-4891-1F26-00799BDBE380}"/>
                </a:ext>
              </a:extLst>
            </p:cNvPr>
            <p:cNvGrpSpPr/>
            <p:nvPr/>
          </p:nvGrpSpPr>
          <p:grpSpPr>
            <a:xfrm>
              <a:off x="1843268" y="3156210"/>
              <a:ext cx="46010" cy="173339"/>
              <a:chOff x="1406723" y="3150658"/>
              <a:chExt cx="46010" cy="173339"/>
            </a:xfrm>
          </p:grpSpPr>
          <p:sp>
            <p:nvSpPr>
              <p:cNvPr id="494" name="Oval 493">
                <a:extLst>
                  <a:ext uri="{FF2B5EF4-FFF2-40B4-BE49-F238E27FC236}">
                    <a16:creationId xmlns:a16="http://schemas.microsoft.com/office/drawing/2014/main" id="{072C34DD-4A3B-7B12-E5A9-077B2D5AECF6}"/>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5" name="Oval 494">
                <a:extLst>
                  <a:ext uri="{FF2B5EF4-FFF2-40B4-BE49-F238E27FC236}">
                    <a16:creationId xmlns:a16="http://schemas.microsoft.com/office/drawing/2014/main" id="{1DCC58FE-8F42-0ECA-F363-95DA992E1B1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26" name="Group 525">
            <a:extLst>
              <a:ext uri="{FF2B5EF4-FFF2-40B4-BE49-F238E27FC236}">
                <a16:creationId xmlns:a16="http://schemas.microsoft.com/office/drawing/2014/main" id="{E573C31C-57E0-DD7A-3037-07A044465464}"/>
              </a:ext>
            </a:extLst>
          </p:cNvPr>
          <p:cNvGrpSpPr/>
          <p:nvPr/>
        </p:nvGrpSpPr>
        <p:grpSpPr>
          <a:xfrm>
            <a:off x="3534199" y="3624348"/>
            <a:ext cx="549090" cy="1378546"/>
            <a:chOff x="3122075" y="3222696"/>
            <a:chExt cx="549090" cy="1378546"/>
          </a:xfrm>
        </p:grpSpPr>
        <p:grpSp>
          <p:nvGrpSpPr>
            <p:cNvPr id="527" name="Group 526">
              <a:extLst>
                <a:ext uri="{FF2B5EF4-FFF2-40B4-BE49-F238E27FC236}">
                  <a16:creationId xmlns:a16="http://schemas.microsoft.com/office/drawing/2014/main" id="{F788FBA4-7AF0-2438-2B73-D828CB2AADC4}"/>
                </a:ext>
              </a:extLst>
            </p:cNvPr>
            <p:cNvGrpSpPr/>
            <p:nvPr/>
          </p:nvGrpSpPr>
          <p:grpSpPr>
            <a:xfrm>
              <a:off x="3122075" y="3234766"/>
              <a:ext cx="506962" cy="1366476"/>
              <a:chOff x="3122075" y="3234766"/>
              <a:chExt cx="506962" cy="1366476"/>
            </a:xfrm>
          </p:grpSpPr>
          <p:sp>
            <p:nvSpPr>
              <p:cNvPr id="544" name="Freeform: Shape 543">
                <a:extLst>
                  <a:ext uri="{FF2B5EF4-FFF2-40B4-BE49-F238E27FC236}">
                    <a16:creationId xmlns:a16="http://schemas.microsoft.com/office/drawing/2014/main" id="{8003DA69-0787-A4B5-67BB-A7E96804AD18}"/>
                  </a:ext>
                </a:extLst>
              </p:cNvPr>
              <p:cNvSpPr/>
              <p:nvPr/>
            </p:nvSpPr>
            <p:spPr bwMode="auto">
              <a:xfrm>
                <a:off x="3122075" y="3245938"/>
                <a:ext cx="499095" cy="1355304"/>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095" h="1355304">
                    <a:moveTo>
                      <a:pt x="0" y="43716"/>
                    </a:moveTo>
                    <a:cubicBezTo>
                      <a:pt x="54038" y="52520"/>
                      <a:pt x="108077" y="61325"/>
                      <a:pt x="134792" y="98362"/>
                    </a:cubicBezTo>
                    <a:cubicBezTo>
                      <a:pt x="161508" y="135400"/>
                      <a:pt x="156043" y="213724"/>
                      <a:pt x="160293" y="265941"/>
                    </a:cubicBezTo>
                    <a:cubicBezTo>
                      <a:pt x="164543" y="318158"/>
                      <a:pt x="154829" y="356410"/>
                      <a:pt x="160293" y="411662"/>
                    </a:cubicBezTo>
                    <a:cubicBezTo>
                      <a:pt x="165757" y="466914"/>
                      <a:pt x="191259" y="530667"/>
                      <a:pt x="193080" y="597456"/>
                    </a:cubicBezTo>
                    <a:cubicBezTo>
                      <a:pt x="194901" y="664245"/>
                      <a:pt x="171829" y="743785"/>
                      <a:pt x="171222" y="812395"/>
                    </a:cubicBezTo>
                    <a:cubicBezTo>
                      <a:pt x="170615" y="881005"/>
                      <a:pt x="186401" y="951438"/>
                      <a:pt x="189437" y="1009119"/>
                    </a:cubicBezTo>
                    <a:cubicBezTo>
                      <a:pt x="192473" y="1066800"/>
                      <a:pt x="187008" y="1109909"/>
                      <a:pt x="189437" y="1158483"/>
                    </a:cubicBezTo>
                    <a:cubicBezTo>
                      <a:pt x="191866" y="1207057"/>
                      <a:pt x="183972" y="1267774"/>
                      <a:pt x="204009" y="1300561"/>
                    </a:cubicBezTo>
                    <a:cubicBezTo>
                      <a:pt x="224046" y="1333348"/>
                      <a:pt x="272012" y="1357028"/>
                      <a:pt x="309657" y="1355206"/>
                    </a:cubicBezTo>
                    <a:cubicBezTo>
                      <a:pt x="347302" y="1353385"/>
                      <a:pt x="409233" y="1334563"/>
                      <a:pt x="429877" y="1289632"/>
                    </a:cubicBezTo>
                    <a:cubicBezTo>
                      <a:pt x="450521" y="1244701"/>
                      <a:pt x="428056" y="1149375"/>
                      <a:pt x="433520" y="1085622"/>
                    </a:cubicBezTo>
                    <a:cubicBezTo>
                      <a:pt x="438984" y="1021869"/>
                      <a:pt x="460843" y="972689"/>
                      <a:pt x="462664" y="907114"/>
                    </a:cubicBezTo>
                    <a:cubicBezTo>
                      <a:pt x="464486" y="841540"/>
                      <a:pt x="447485" y="748035"/>
                      <a:pt x="444449" y="692175"/>
                    </a:cubicBezTo>
                    <a:cubicBezTo>
                      <a:pt x="441413" y="636315"/>
                      <a:pt x="438377" y="621743"/>
                      <a:pt x="444449" y="571955"/>
                    </a:cubicBezTo>
                    <a:cubicBezTo>
                      <a:pt x="450521" y="522167"/>
                      <a:pt x="483916" y="457807"/>
                      <a:pt x="480880" y="393447"/>
                    </a:cubicBezTo>
                    <a:cubicBezTo>
                      <a:pt x="477844" y="329087"/>
                      <a:pt x="423198" y="251368"/>
                      <a:pt x="426234" y="185794"/>
                    </a:cubicBezTo>
                    <a:cubicBezTo>
                      <a:pt x="429270" y="120220"/>
                      <a:pt x="464182" y="60110"/>
                      <a:pt x="499095" y="0"/>
                    </a:cubicBezTo>
                  </a:path>
                </a:pathLst>
              </a:custGeom>
              <a:noFill/>
              <a:ln w="38100">
                <a:solidFill>
                  <a:srgbClr val="E1471D">
                    <a:lumMod val="60000"/>
                    <a:lumOff val="40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5" name="Freeform: Shape 544">
                <a:extLst>
                  <a:ext uri="{FF2B5EF4-FFF2-40B4-BE49-F238E27FC236}">
                    <a16:creationId xmlns:a16="http://schemas.microsoft.com/office/drawing/2014/main" id="{40E481C1-0297-FFD7-2E6A-2DFC7A793F4E}"/>
                  </a:ext>
                </a:extLst>
              </p:cNvPr>
              <p:cNvSpPr/>
              <p:nvPr/>
            </p:nvSpPr>
            <p:spPr bwMode="auto">
              <a:xfrm>
                <a:off x="3432313" y="3234766"/>
                <a:ext cx="196724" cy="1366135"/>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 name="connsiteX0" fmla="*/ 0 w 364303"/>
                  <a:gd name="connsiteY0" fmla="*/ 98362 h 1355304"/>
                  <a:gd name="connsiteX1" fmla="*/ 25501 w 364303"/>
                  <a:gd name="connsiteY1" fmla="*/ 265941 h 1355304"/>
                  <a:gd name="connsiteX2" fmla="*/ 25501 w 364303"/>
                  <a:gd name="connsiteY2" fmla="*/ 411662 h 1355304"/>
                  <a:gd name="connsiteX3" fmla="*/ 58288 w 364303"/>
                  <a:gd name="connsiteY3" fmla="*/ 597456 h 1355304"/>
                  <a:gd name="connsiteX4" fmla="*/ 36430 w 364303"/>
                  <a:gd name="connsiteY4" fmla="*/ 812395 h 1355304"/>
                  <a:gd name="connsiteX5" fmla="*/ 54645 w 364303"/>
                  <a:gd name="connsiteY5" fmla="*/ 1009119 h 1355304"/>
                  <a:gd name="connsiteX6" fmla="*/ 54645 w 364303"/>
                  <a:gd name="connsiteY6" fmla="*/ 1158483 h 1355304"/>
                  <a:gd name="connsiteX7" fmla="*/ 69217 w 364303"/>
                  <a:gd name="connsiteY7" fmla="*/ 1300561 h 1355304"/>
                  <a:gd name="connsiteX8" fmla="*/ 174865 w 364303"/>
                  <a:gd name="connsiteY8" fmla="*/ 1355206 h 1355304"/>
                  <a:gd name="connsiteX9" fmla="*/ 295085 w 364303"/>
                  <a:gd name="connsiteY9" fmla="*/ 1289632 h 1355304"/>
                  <a:gd name="connsiteX10" fmla="*/ 298728 w 364303"/>
                  <a:gd name="connsiteY10" fmla="*/ 1085622 h 1355304"/>
                  <a:gd name="connsiteX11" fmla="*/ 327872 w 364303"/>
                  <a:gd name="connsiteY11" fmla="*/ 907114 h 1355304"/>
                  <a:gd name="connsiteX12" fmla="*/ 309657 w 364303"/>
                  <a:gd name="connsiteY12" fmla="*/ 692175 h 1355304"/>
                  <a:gd name="connsiteX13" fmla="*/ 309657 w 364303"/>
                  <a:gd name="connsiteY13" fmla="*/ 571955 h 1355304"/>
                  <a:gd name="connsiteX14" fmla="*/ 346088 w 364303"/>
                  <a:gd name="connsiteY14" fmla="*/ 393447 h 1355304"/>
                  <a:gd name="connsiteX15" fmla="*/ 291442 w 364303"/>
                  <a:gd name="connsiteY15" fmla="*/ 185794 h 1355304"/>
                  <a:gd name="connsiteX16" fmla="*/ 364303 w 364303"/>
                  <a:gd name="connsiteY16" fmla="*/ 0 h 1355304"/>
                  <a:gd name="connsiteX0" fmla="*/ 1717 w 340519"/>
                  <a:gd name="connsiteY0" fmla="*/ 265941 h 1355304"/>
                  <a:gd name="connsiteX1" fmla="*/ 1717 w 340519"/>
                  <a:gd name="connsiteY1" fmla="*/ 411662 h 1355304"/>
                  <a:gd name="connsiteX2" fmla="*/ 34504 w 340519"/>
                  <a:gd name="connsiteY2" fmla="*/ 597456 h 1355304"/>
                  <a:gd name="connsiteX3" fmla="*/ 12646 w 340519"/>
                  <a:gd name="connsiteY3" fmla="*/ 812395 h 1355304"/>
                  <a:gd name="connsiteX4" fmla="*/ 30861 w 340519"/>
                  <a:gd name="connsiteY4" fmla="*/ 1009119 h 1355304"/>
                  <a:gd name="connsiteX5" fmla="*/ 30861 w 340519"/>
                  <a:gd name="connsiteY5" fmla="*/ 1158483 h 1355304"/>
                  <a:gd name="connsiteX6" fmla="*/ 45433 w 340519"/>
                  <a:gd name="connsiteY6" fmla="*/ 1300561 h 1355304"/>
                  <a:gd name="connsiteX7" fmla="*/ 151081 w 340519"/>
                  <a:gd name="connsiteY7" fmla="*/ 1355206 h 1355304"/>
                  <a:gd name="connsiteX8" fmla="*/ 271301 w 340519"/>
                  <a:gd name="connsiteY8" fmla="*/ 1289632 h 1355304"/>
                  <a:gd name="connsiteX9" fmla="*/ 274944 w 340519"/>
                  <a:gd name="connsiteY9" fmla="*/ 1085622 h 1355304"/>
                  <a:gd name="connsiteX10" fmla="*/ 304088 w 340519"/>
                  <a:gd name="connsiteY10" fmla="*/ 907114 h 1355304"/>
                  <a:gd name="connsiteX11" fmla="*/ 285873 w 340519"/>
                  <a:gd name="connsiteY11" fmla="*/ 692175 h 1355304"/>
                  <a:gd name="connsiteX12" fmla="*/ 285873 w 340519"/>
                  <a:gd name="connsiteY12" fmla="*/ 571955 h 1355304"/>
                  <a:gd name="connsiteX13" fmla="*/ 322304 w 340519"/>
                  <a:gd name="connsiteY13" fmla="*/ 393447 h 1355304"/>
                  <a:gd name="connsiteX14" fmla="*/ 267658 w 340519"/>
                  <a:gd name="connsiteY14" fmla="*/ 185794 h 1355304"/>
                  <a:gd name="connsiteX15" fmla="*/ 340519 w 340519"/>
                  <a:gd name="connsiteY15" fmla="*/ 0 h 1355304"/>
                  <a:gd name="connsiteX0" fmla="*/ 0 w 338802"/>
                  <a:gd name="connsiteY0" fmla="*/ 411662 h 1355304"/>
                  <a:gd name="connsiteX1" fmla="*/ 32787 w 338802"/>
                  <a:gd name="connsiteY1" fmla="*/ 597456 h 1355304"/>
                  <a:gd name="connsiteX2" fmla="*/ 10929 w 338802"/>
                  <a:gd name="connsiteY2" fmla="*/ 812395 h 1355304"/>
                  <a:gd name="connsiteX3" fmla="*/ 29144 w 338802"/>
                  <a:gd name="connsiteY3" fmla="*/ 1009119 h 1355304"/>
                  <a:gd name="connsiteX4" fmla="*/ 29144 w 338802"/>
                  <a:gd name="connsiteY4" fmla="*/ 1158483 h 1355304"/>
                  <a:gd name="connsiteX5" fmla="*/ 43716 w 338802"/>
                  <a:gd name="connsiteY5" fmla="*/ 1300561 h 1355304"/>
                  <a:gd name="connsiteX6" fmla="*/ 149364 w 338802"/>
                  <a:gd name="connsiteY6" fmla="*/ 1355206 h 1355304"/>
                  <a:gd name="connsiteX7" fmla="*/ 269584 w 338802"/>
                  <a:gd name="connsiteY7" fmla="*/ 1289632 h 1355304"/>
                  <a:gd name="connsiteX8" fmla="*/ 273227 w 338802"/>
                  <a:gd name="connsiteY8" fmla="*/ 1085622 h 1355304"/>
                  <a:gd name="connsiteX9" fmla="*/ 302371 w 338802"/>
                  <a:gd name="connsiteY9" fmla="*/ 907114 h 1355304"/>
                  <a:gd name="connsiteX10" fmla="*/ 284156 w 338802"/>
                  <a:gd name="connsiteY10" fmla="*/ 692175 h 1355304"/>
                  <a:gd name="connsiteX11" fmla="*/ 284156 w 338802"/>
                  <a:gd name="connsiteY11" fmla="*/ 571955 h 1355304"/>
                  <a:gd name="connsiteX12" fmla="*/ 320587 w 338802"/>
                  <a:gd name="connsiteY12" fmla="*/ 393447 h 1355304"/>
                  <a:gd name="connsiteX13" fmla="*/ 265941 w 338802"/>
                  <a:gd name="connsiteY13" fmla="*/ 185794 h 1355304"/>
                  <a:gd name="connsiteX14" fmla="*/ 338802 w 338802"/>
                  <a:gd name="connsiteY14" fmla="*/ 0 h 1355304"/>
                  <a:gd name="connsiteX0" fmla="*/ 21876 w 327891"/>
                  <a:gd name="connsiteY0" fmla="*/ 597456 h 1355304"/>
                  <a:gd name="connsiteX1" fmla="*/ 18 w 327891"/>
                  <a:gd name="connsiteY1" fmla="*/ 812395 h 1355304"/>
                  <a:gd name="connsiteX2" fmla="*/ 18233 w 327891"/>
                  <a:gd name="connsiteY2" fmla="*/ 1009119 h 1355304"/>
                  <a:gd name="connsiteX3" fmla="*/ 18233 w 327891"/>
                  <a:gd name="connsiteY3" fmla="*/ 1158483 h 1355304"/>
                  <a:gd name="connsiteX4" fmla="*/ 32805 w 327891"/>
                  <a:gd name="connsiteY4" fmla="*/ 1300561 h 1355304"/>
                  <a:gd name="connsiteX5" fmla="*/ 138453 w 327891"/>
                  <a:gd name="connsiteY5" fmla="*/ 1355206 h 1355304"/>
                  <a:gd name="connsiteX6" fmla="*/ 258673 w 327891"/>
                  <a:gd name="connsiteY6" fmla="*/ 1289632 h 1355304"/>
                  <a:gd name="connsiteX7" fmla="*/ 262316 w 327891"/>
                  <a:gd name="connsiteY7" fmla="*/ 1085622 h 1355304"/>
                  <a:gd name="connsiteX8" fmla="*/ 291460 w 327891"/>
                  <a:gd name="connsiteY8" fmla="*/ 907114 h 1355304"/>
                  <a:gd name="connsiteX9" fmla="*/ 273245 w 327891"/>
                  <a:gd name="connsiteY9" fmla="*/ 692175 h 1355304"/>
                  <a:gd name="connsiteX10" fmla="*/ 273245 w 327891"/>
                  <a:gd name="connsiteY10" fmla="*/ 571955 h 1355304"/>
                  <a:gd name="connsiteX11" fmla="*/ 309676 w 327891"/>
                  <a:gd name="connsiteY11" fmla="*/ 393447 h 1355304"/>
                  <a:gd name="connsiteX12" fmla="*/ 255030 w 327891"/>
                  <a:gd name="connsiteY12" fmla="*/ 185794 h 1355304"/>
                  <a:gd name="connsiteX13" fmla="*/ 327891 w 327891"/>
                  <a:gd name="connsiteY13" fmla="*/ 0 h 1355304"/>
                  <a:gd name="connsiteX0" fmla="*/ 18 w 327891"/>
                  <a:gd name="connsiteY0" fmla="*/ 812395 h 1355304"/>
                  <a:gd name="connsiteX1" fmla="*/ 18233 w 327891"/>
                  <a:gd name="connsiteY1" fmla="*/ 1009119 h 1355304"/>
                  <a:gd name="connsiteX2" fmla="*/ 18233 w 327891"/>
                  <a:gd name="connsiteY2" fmla="*/ 1158483 h 1355304"/>
                  <a:gd name="connsiteX3" fmla="*/ 32805 w 327891"/>
                  <a:gd name="connsiteY3" fmla="*/ 1300561 h 1355304"/>
                  <a:gd name="connsiteX4" fmla="*/ 138453 w 327891"/>
                  <a:gd name="connsiteY4" fmla="*/ 1355206 h 1355304"/>
                  <a:gd name="connsiteX5" fmla="*/ 258673 w 327891"/>
                  <a:gd name="connsiteY5" fmla="*/ 1289632 h 1355304"/>
                  <a:gd name="connsiteX6" fmla="*/ 262316 w 327891"/>
                  <a:gd name="connsiteY6" fmla="*/ 1085622 h 1355304"/>
                  <a:gd name="connsiteX7" fmla="*/ 291460 w 327891"/>
                  <a:gd name="connsiteY7" fmla="*/ 907114 h 1355304"/>
                  <a:gd name="connsiteX8" fmla="*/ 273245 w 327891"/>
                  <a:gd name="connsiteY8" fmla="*/ 692175 h 1355304"/>
                  <a:gd name="connsiteX9" fmla="*/ 273245 w 327891"/>
                  <a:gd name="connsiteY9" fmla="*/ 571955 h 1355304"/>
                  <a:gd name="connsiteX10" fmla="*/ 309676 w 327891"/>
                  <a:gd name="connsiteY10" fmla="*/ 393447 h 1355304"/>
                  <a:gd name="connsiteX11" fmla="*/ 255030 w 327891"/>
                  <a:gd name="connsiteY11" fmla="*/ 185794 h 1355304"/>
                  <a:gd name="connsiteX12" fmla="*/ 327891 w 327891"/>
                  <a:gd name="connsiteY12" fmla="*/ 0 h 1355304"/>
                  <a:gd name="connsiteX0" fmla="*/ 643 w 310301"/>
                  <a:gd name="connsiteY0" fmla="*/ 1009119 h 1355304"/>
                  <a:gd name="connsiteX1" fmla="*/ 643 w 310301"/>
                  <a:gd name="connsiteY1" fmla="*/ 1158483 h 1355304"/>
                  <a:gd name="connsiteX2" fmla="*/ 15215 w 310301"/>
                  <a:gd name="connsiteY2" fmla="*/ 1300561 h 1355304"/>
                  <a:gd name="connsiteX3" fmla="*/ 120863 w 310301"/>
                  <a:gd name="connsiteY3" fmla="*/ 1355206 h 1355304"/>
                  <a:gd name="connsiteX4" fmla="*/ 241083 w 310301"/>
                  <a:gd name="connsiteY4" fmla="*/ 1289632 h 1355304"/>
                  <a:gd name="connsiteX5" fmla="*/ 244726 w 310301"/>
                  <a:gd name="connsiteY5" fmla="*/ 1085622 h 1355304"/>
                  <a:gd name="connsiteX6" fmla="*/ 273870 w 310301"/>
                  <a:gd name="connsiteY6" fmla="*/ 907114 h 1355304"/>
                  <a:gd name="connsiteX7" fmla="*/ 255655 w 310301"/>
                  <a:gd name="connsiteY7" fmla="*/ 692175 h 1355304"/>
                  <a:gd name="connsiteX8" fmla="*/ 255655 w 310301"/>
                  <a:gd name="connsiteY8" fmla="*/ 571955 h 1355304"/>
                  <a:gd name="connsiteX9" fmla="*/ 292086 w 310301"/>
                  <a:gd name="connsiteY9" fmla="*/ 393447 h 1355304"/>
                  <a:gd name="connsiteX10" fmla="*/ 237440 w 310301"/>
                  <a:gd name="connsiteY10" fmla="*/ 185794 h 1355304"/>
                  <a:gd name="connsiteX11" fmla="*/ 310301 w 310301"/>
                  <a:gd name="connsiteY11" fmla="*/ 0 h 1355304"/>
                  <a:gd name="connsiteX0" fmla="*/ 0 w 309658"/>
                  <a:gd name="connsiteY0" fmla="*/ 1158483 h 1355304"/>
                  <a:gd name="connsiteX1" fmla="*/ 14572 w 309658"/>
                  <a:gd name="connsiteY1" fmla="*/ 1300561 h 1355304"/>
                  <a:gd name="connsiteX2" fmla="*/ 120220 w 309658"/>
                  <a:gd name="connsiteY2" fmla="*/ 1355206 h 1355304"/>
                  <a:gd name="connsiteX3" fmla="*/ 240440 w 309658"/>
                  <a:gd name="connsiteY3" fmla="*/ 1289632 h 1355304"/>
                  <a:gd name="connsiteX4" fmla="*/ 244083 w 309658"/>
                  <a:gd name="connsiteY4" fmla="*/ 1085622 h 1355304"/>
                  <a:gd name="connsiteX5" fmla="*/ 273227 w 309658"/>
                  <a:gd name="connsiteY5" fmla="*/ 907114 h 1355304"/>
                  <a:gd name="connsiteX6" fmla="*/ 255012 w 309658"/>
                  <a:gd name="connsiteY6" fmla="*/ 692175 h 1355304"/>
                  <a:gd name="connsiteX7" fmla="*/ 255012 w 309658"/>
                  <a:gd name="connsiteY7" fmla="*/ 571955 h 1355304"/>
                  <a:gd name="connsiteX8" fmla="*/ 291443 w 309658"/>
                  <a:gd name="connsiteY8" fmla="*/ 393447 h 1355304"/>
                  <a:gd name="connsiteX9" fmla="*/ 236797 w 309658"/>
                  <a:gd name="connsiteY9" fmla="*/ 185794 h 1355304"/>
                  <a:gd name="connsiteX10" fmla="*/ 309658 w 309658"/>
                  <a:gd name="connsiteY10" fmla="*/ 0 h 1355304"/>
                  <a:gd name="connsiteX0" fmla="*/ 0 w 295086"/>
                  <a:gd name="connsiteY0" fmla="*/ 1300561 h 1355304"/>
                  <a:gd name="connsiteX1" fmla="*/ 105648 w 295086"/>
                  <a:gd name="connsiteY1" fmla="*/ 1355206 h 1355304"/>
                  <a:gd name="connsiteX2" fmla="*/ 225868 w 295086"/>
                  <a:gd name="connsiteY2" fmla="*/ 1289632 h 1355304"/>
                  <a:gd name="connsiteX3" fmla="*/ 229511 w 295086"/>
                  <a:gd name="connsiteY3" fmla="*/ 1085622 h 1355304"/>
                  <a:gd name="connsiteX4" fmla="*/ 258655 w 295086"/>
                  <a:gd name="connsiteY4" fmla="*/ 907114 h 1355304"/>
                  <a:gd name="connsiteX5" fmla="*/ 240440 w 295086"/>
                  <a:gd name="connsiteY5" fmla="*/ 692175 h 1355304"/>
                  <a:gd name="connsiteX6" fmla="*/ 240440 w 295086"/>
                  <a:gd name="connsiteY6" fmla="*/ 571955 h 1355304"/>
                  <a:gd name="connsiteX7" fmla="*/ 276871 w 295086"/>
                  <a:gd name="connsiteY7" fmla="*/ 393447 h 1355304"/>
                  <a:gd name="connsiteX8" fmla="*/ 222225 w 295086"/>
                  <a:gd name="connsiteY8" fmla="*/ 185794 h 1355304"/>
                  <a:gd name="connsiteX9" fmla="*/ 295086 w 295086"/>
                  <a:gd name="connsiteY9" fmla="*/ 0 h 1355304"/>
                  <a:gd name="connsiteX0" fmla="*/ 0 w 189438"/>
                  <a:gd name="connsiteY0" fmla="*/ 1355206 h 1355206"/>
                  <a:gd name="connsiteX1" fmla="*/ 120220 w 189438"/>
                  <a:gd name="connsiteY1" fmla="*/ 1289632 h 1355206"/>
                  <a:gd name="connsiteX2" fmla="*/ 123863 w 189438"/>
                  <a:gd name="connsiteY2" fmla="*/ 1085622 h 1355206"/>
                  <a:gd name="connsiteX3" fmla="*/ 153007 w 189438"/>
                  <a:gd name="connsiteY3" fmla="*/ 907114 h 1355206"/>
                  <a:gd name="connsiteX4" fmla="*/ 134792 w 189438"/>
                  <a:gd name="connsiteY4" fmla="*/ 692175 h 1355206"/>
                  <a:gd name="connsiteX5" fmla="*/ 134792 w 189438"/>
                  <a:gd name="connsiteY5" fmla="*/ 571955 h 1355206"/>
                  <a:gd name="connsiteX6" fmla="*/ 171223 w 189438"/>
                  <a:gd name="connsiteY6" fmla="*/ 393447 h 1355206"/>
                  <a:gd name="connsiteX7" fmla="*/ 116577 w 189438"/>
                  <a:gd name="connsiteY7" fmla="*/ 185794 h 1355206"/>
                  <a:gd name="connsiteX8" fmla="*/ 189438 w 189438"/>
                  <a:gd name="connsiteY8" fmla="*/ 0 h 1355206"/>
                  <a:gd name="connsiteX0" fmla="*/ 0 w 193081"/>
                  <a:gd name="connsiteY0" fmla="*/ 1384350 h 1384350"/>
                  <a:gd name="connsiteX1" fmla="*/ 120220 w 193081"/>
                  <a:gd name="connsiteY1" fmla="*/ 1318776 h 1384350"/>
                  <a:gd name="connsiteX2" fmla="*/ 123863 w 193081"/>
                  <a:gd name="connsiteY2" fmla="*/ 1114766 h 1384350"/>
                  <a:gd name="connsiteX3" fmla="*/ 153007 w 193081"/>
                  <a:gd name="connsiteY3" fmla="*/ 936258 h 1384350"/>
                  <a:gd name="connsiteX4" fmla="*/ 134792 w 193081"/>
                  <a:gd name="connsiteY4" fmla="*/ 721319 h 1384350"/>
                  <a:gd name="connsiteX5" fmla="*/ 134792 w 193081"/>
                  <a:gd name="connsiteY5" fmla="*/ 601099 h 1384350"/>
                  <a:gd name="connsiteX6" fmla="*/ 171223 w 193081"/>
                  <a:gd name="connsiteY6" fmla="*/ 422591 h 1384350"/>
                  <a:gd name="connsiteX7" fmla="*/ 116577 w 193081"/>
                  <a:gd name="connsiteY7" fmla="*/ 214938 h 1384350"/>
                  <a:gd name="connsiteX8" fmla="*/ 193081 w 193081"/>
                  <a:gd name="connsiteY8" fmla="*/ 0 h 1384350"/>
                  <a:gd name="connsiteX0" fmla="*/ 0 w 196724"/>
                  <a:gd name="connsiteY0" fmla="*/ 1366135 h 1366135"/>
                  <a:gd name="connsiteX1" fmla="*/ 120220 w 196724"/>
                  <a:gd name="connsiteY1" fmla="*/ 1300561 h 1366135"/>
                  <a:gd name="connsiteX2" fmla="*/ 123863 w 196724"/>
                  <a:gd name="connsiteY2" fmla="*/ 1096551 h 1366135"/>
                  <a:gd name="connsiteX3" fmla="*/ 153007 w 196724"/>
                  <a:gd name="connsiteY3" fmla="*/ 918043 h 1366135"/>
                  <a:gd name="connsiteX4" fmla="*/ 134792 w 196724"/>
                  <a:gd name="connsiteY4" fmla="*/ 703104 h 1366135"/>
                  <a:gd name="connsiteX5" fmla="*/ 134792 w 196724"/>
                  <a:gd name="connsiteY5" fmla="*/ 582884 h 1366135"/>
                  <a:gd name="connsiteX6" fmla="*/ 171223 w 196724"/>
                  <a:gd name="connsiteY6" fmla="*/ 404376 h 1366135"/>
                  <a:gd name="connsiteX7" fmla="*/ 116577 w 196724"/>
                  <a:gd name="connsiteY7" fmla="*/ 196723 h 1366135"/>
                  <a:gd name="connsiteX8" fmla="*/ 196724 w 196724"/>
                  <a:gd name="connsiteY8" fmla="*/ 0 h 136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724" h="1366135">
                    <a:moveTo>
                      <a:pt x="0" y="1366135"/>
                    </a:moveTo>
                    <a:cubicBezTo>
                      <a:pt x="37645" y="1364314"/>
                      <a:pt x="99576" y="1345492"/>
                      <a:pt x="120220" y="1300561"/>
                    </a:cubicBezTo>
                    <a:cubicBezTo>
                      <a:pt x="140864" y="1255630"/>
                      <a:pt x="118399" y="1160304"/>
                      <a:pt x="123863" y="1096551"/>
                    </a:cubicBezTo>
                    <a:cubicBezTo>
                      <a:pt x="129327" y="1032798"/>
                      <a:pt x="151186" y="983618"/>
                      <a:pt x="153007" y="918043"/>
                    </a:cubicBezTo>
                    <a:cubicBezTo>
                      <a:pt x="154829" y="852469"/>
                      <a:pt x="137828" y="758964"/>
                      <a:pt x="134792" y="703104"/>
                    </a:cubicBezTo>
                    <a:cubicBezTo>
                      <a:pt x="131756" y="647244"/>
                      <a:pt x="128720" y="632672"/>
                      <a:pt x="134792" y="582884"/>
                    </a:cubicBezTo>
                    <a:cubicBezTo>
                      <a:pt x="140864" y="533096"/>
                      <a:pt x="174259" y="468736"/>
                      <a:pt x="171223" y="404376"/>
                    </a:cubicBezTo>
                    <a:cubicBezTo>
                      <a:pt x="168187" y="340016"/>
                      <a:pt x="113541" y="262297"/>
                      <a:pt x="116577" y="196723"/>
                    </a:cubicBezTo>
                    <a:cubicBezTo>
                      <a:pt x="119613" y="131149"/>
                      <a:pt x="161811" y="60110"/>
                      <a:pt x="196724" y="0"/>
                    </a:cubicBezTo>
                  </a:path>
                </a:pathLst>
              </a:custGeom>
              <a:noFill/>
              <a:ln w="3810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cxnSp>
          <p:nvCxnSpPr>
            <p:cNvPr id="528" name="Straight Connector 527">
              <a:extLst>
                <a:ext uri="{FF2B5EF4-FFF2-40B4-BE49-F238E27FC236}">
                  <a16:creationId xmlns:a16="http://schemas.microsoft.com/office/drawing/2014/main" id="{DA421499-6C9D-CD04-3036-EBD414DAA014}"/>
                </a:ext>
              </a:extLst>
            </p:cNvPr>
            <p:cNvCxnSpPr>
              <a:cxnSpLocks/>
            </p:cNvCxnSpPr>
            <p:nvPr/>
          </p:nvCxnSpPr>
          <p:spPr bwMode="auto">
            <a:xfrm flipH="1">
              <a:off x="3430816" y="4254558"/>
              <a:ext cx="132528" cy="84440"/>
            </a:xfrm>
            <a:prstGeom prst="line">
              <a:avLst/>
            </a:prstGeom>
            <a:noFill/>
            <a:ln w="28575" cap="flat" cmpd="sng" algn="ctr">
              <a:solidFill>
                <a:srgbClr val="4DA1BB"/>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58DA4932-7075-A15C-9DE8-62FEE44B1536}"/>
                </a:ext>
              </a:extLst>
            </p:cNvPr>
            <p:cNvCxnSpPr>
              <a:cxnSpLocks/>
            </p:cNvCxnSpPr>
            <p:nvPr/>
          </p:nvCxnSpPr>
          <p:spPr bwMode="auto">
            <a:xfrm flipH="1" flipV="1">
              <a:off x="3422094" y="4019788"/>
              <a:ext cx="151949" cy="53334"/>
            </a:xfrm>
            <a:prstGeom prst="line">
              <a:avLst/>
            </a:prstGeom>
            <a:noFill/>
            <a:ln w="28575" cap="flat" cmpd="sng" algn="ctr">
              <a:solidFill>
                <a:srgbClr val="4DA1BB"/>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F5FE7247-3DE5-4908-07DE-E697DBCA5944}"/>
                </a:ext>
              </a:extLst>
            </p:cNvPr>
            <p:cNvCxnSpPr>
              <a:cxnSpLocks/>
            </p:cNvCxnSpPr>
            <p:nvPr/>
          </p:nvCxnSpPr>
          <p:spPr bwMode="auto">
            <a:xfrm flipH="1" flipV="1">
              <a:off x="3415159" y="3641795"/>
              <a:ext cx="158399" cy="81779"/>
            </a:xfrm>
            <a:prstGeom prst="line">
              <a:avLst/>
            </a:prstGeom>
            <a:noFill/>
            <a:ln w="28575" cap="flat" cmpd="sng" algn="ctr">
              <a:solidFill>
                <a:srgbClr val="4DA1BB"/>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BFC8EA03-1E75-FD96-37D6-1B317F8F01A4}"/>
                </a:ext>
              </a:extLst>
            </p:cNvPr>
            <p:cNvCxnSpPr>
              <a:cxnSpLocks/>
            </p:cNvCxnSpPr>
            <p:nvPr/>
          </p:nvCxnSpPr>
          <p:spPr bwMode="auto">
            <a:xfrm flipH="1">
              <a:off x="3434857" y="3749032"/>
              <a:ext cx="147256" cy="73137"/>
            </a:xfrm>
            <a:prstGeom prst="line">
              <a:avLst/>
            </a:prstGeom>
            <a:noFill/>
            <a:ln w="28575" cap="flat" cmpd="sng" algn="ctr">
              <a:solidFill>
                <a:srgbClr val="4DA1BB"/>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A0F43153-4B28-1948-138F-E7E7369E26B9}"/>
                </a:ext>
              </a:extLst>
            </p:cNvPr>
            <p:cNvCxnSpPr>
              <a:cxnSpLocks/>
            </p:cNvCxnSpPr>
            <p:nvPr/>
          </p:nvCxnSpPr>
          <p:spPr bwMode="auto">
            <a:xfrm flipH="1" flipV="1">
              <a:off x="3413338" y="3434095"/>
              <a:ext cx="126795" cy="15638"/>
            </a:xfrm>
            <a:prstGeom prst="line">
              <a:avLst/>
            </a:prstGeom>
            <a:noFill/>
            <a:ln w="28575" cap="flat" cmpd="sng" algn="ctr">
              <a:solidFill>
                <a:srgbClr val="4DA1BB"/>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D941824A-ACEA-9B56-8847-BCCB60BA0BE9}"/>
                </a:ext>
              </a:extLst>
            </p:cNvPr>
            <p:cNvCxnSpPr>
              <a:cxnSpLocks/>
            </p:cNvCxnSpPr>
            <p:nvPr/>
          </p:nvCxnSpPr>
          <p:spPr bwMode="auto">
            <a:xfrm flipH="1">
              <a:off x="3404653" y="4052876"/>
              <a:ext cx="73814" cy="66582"/>
            </a:xfrm>
            <a:prstGeom prst="line">
              <a:avLst/>
            </a:prstGeom>
            <a:noFill/>
            <a:ln w="28575" cap="flat" cmpd="sng" algn="ctr">
              <a:solidFill>
                <a:srgbClr val="4DA1BB"/>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7EBAA2E3-E588-A131-ECC8-AA6D03054C67}"/>
                </a:ext>
              </a:extLst>
            </p:cNvPr>
            <p:cNvCxnSpPr>
              <a:cxnSpLocks/>
            </p:cNvCxnSpPr>
            <p:nvPr/>
          </p:nvCxnSpPr>
          <p:spPr bwMode="auto">
            <a:xfrm flipH="1">
              <a:off x="3402048" y="3291935"/>
              <a:ext cx="269117" cy="5106"/>
            </a:xfrm>
            <a:prstGeom prst="line">
              <a:avLst/>
            </a:prstGeom>
            <a:noFill/>
            <a:ln w="28575" cap="flat" cmpd="sng" algn="ctr">
              <a:solidFill>
                <a:srgbClr val="4DA1BB"/>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613CB7A6-37CF-BD0A-9178-B37D1C4FDD2F}"/>
                </a:ext>
              </a:extLst>
            </p:cNvPr>
            <p:cNvCxnSpPr>
              <a:cxnSpLocks/>
            </p:cNvCxnSpPr>
            <p:nvPr/>
          </p:nvCxnSpPr>
          <p:spPr bwMode="auto">
            <a:xfrm flipH="1">
              <a:off x="3409430" y="3222696"/>
              <a:ext cx="260482" cy="22210"/>
            </a:xfrm>
            <a:prstGeom prst="line">
              <a:avLst/>
            </a:prstGeom>
            <a:noFill/>
            <a:ln w="28575" cap="flat" cmpd="sng" algn="ctr">
              <a:solidFill>
                <a:srgbClr val="4DA1BB"/>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5920D770-E1C8-099F-4302-A211F21BF86C}"/>
                </a:ext>
              </a:extLst>
            </p:cNvPr>
            <p:cNvCxnSpPr>
              <a:stCxn id="544" idx="7"/>
            </p:cNvCxnSpPr>
            <p:nvPr/>
          </p:nvCxnSpPr>
          <p:spPr bwMode="auto">
            <a:xfrm flipV="1">
              <a:off x="3311512" y="4330910"/>
              <a:ext cx="130048" cy="7351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2B72E395-9DCB-DD3C-9D9C-046E849484BB}"/>
                </a:ext>
              </a:extLst>
            </p:cNvPr>
            <p:cNvCxnSpPr>
              <a:cxnSpLocks/>
            </p:cNvCxnSpPr>
            <p:nvPr/>
          </p:nvCxnSpPr>
          <p:spPr bwMode="auto">
            <a:xfrm flipV="1">
              <a:off x="3307686" y="4115119"/>
              <a:ext cx="103511" cy="74774"/>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BB3A6533-E01C-EE52-246E-D7E6C9225C6A}"/>
                </a:ext>
              </a:extLst>
            </p:cNvPr>
            <p:cNvCxnSpPr>
              <a:cxnSpLocks/>
            </p:cNvCxnSpPr>
            <p:nvPr/>
          </p:nvCxnSpPr>
          <p:spPr bwMode="auto">
            <a:xfrm>
              <a:off x="3299800" y="3978933"/>
              <a:ext cx="130463" cy="43022"/>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47F34328-8C44-F673-A257-D2A821C5CBB4}"/>
                </a:ext>
              </a:extLst>
            </p:cNvPr>
            <p:cNvCxnSpPr>
              <a:cxnSpLocks/>
            </p:cNvCxnSpPr>
            <p:nvPr/>
          </p:nvCxnSpPr>
          <p:spPr bwMode="auto">
            <a:xfrm flipV="1">
              <a:off x="3310240" y="3822277"/>
              <a:ext cx="125744" cy="46779"/>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31255780-3753-C2C4-F032-19B4ECB33B6E}"/>
                </a:ext>
              </a:extLst>
            </p:cNvPr>
            <p:cNvCxnSpPr>
              <a:cxnSpLocks/>
            </p:cNvCxnSpPr>
            <p:nvPr/>
          </p:nvCxnSpPr>
          <p:spPr bwMode="auto">
            <a:xfrm>
              <a:off x="3300660" y="3599046"/>
              <a:ext cx="112858" cy="44638"/>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E80045B1-137E-2B36-4DED-F71FC7F38DCA}"/>
                </a:ext>
              </a:extLst>
            </p:cNvPr>
            <p:cNvCxnSpPr>
              <a:cxnSpLocks/>
            </p:cNvCxnSpPr>
            <p:nvPr/>
          </p:nvCxnSpPr>
          <p:spPr bwMode="auto">
            <a:xfrm>
              <a:off x="3285348" y="3434917"/>
              <a:ext cx="132197" cy="0"/>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ED734619-DFA0-B39C-2C21-88508BDFB9AE}"/>
                </a:ext>
              </a:extLst>
            </p:cNvPr>
            <p:cNvCxnSpPr>
              <a:cxnSpLocks/>
              <a:stCxn id="544" idx="0"/>
            </p:cNvCxnSpPr>
            <p:nvPr/>
          </p:nvCxnSpPr>
          <p:spPr bwMode="auto">
            <a:xfrm>
              <a:off x="3122075" y="3289654"/>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764FF498-4F41-9ED0-648E-9AA2EEDB4478}"/>
                </a:ext>
              </a:extLst>
            </p:cNvPr>
            <p:cNvCxnSpPr>
              <a:cxnSpLocks/>
            </p:cNvCxnSpPr>
            <p:nvPr/>
          </p:nvCxnSpPr>
          <p:spPr bwMode="auto">
            <a:xfrm>
              <a:off x="3126576" y="3237512"/>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A00B5E59-A76E-51A9-3E4A-9FE58AB692F2}"/>
              </a:ext>
            </a:extLst>
          </p:cNvPr>
          <p:cNvGrpSpPr/>
          <p:nvPr/>
        </p:nvGrpSpPr>
        <p:grpSpPr>
          <a:xfrm>
            <a:off x="5745630" y="2385408"/>
            <a:ext cx="2245820" cy="658722"/>
            <a:chOff x="5022418" y="-202834"/>
            <a:chExt cx="2245820" cy="658722"/>
          </a:xfrm>
        </p:grpSpPr>
        <p:sp>
          <p:nvSpPr>
            <p:cNvPr id="547" name="Freeform: Shape 546">
              <a:extLst>
                <a:ext uri="{FF2B5EF4-FFF2-40B4-BE49-F238E27FC236}">
                  <a16:creationId xmlns:a16="http://schemas.microsoft.com/office/drawing/2014/main" id="{17311B55-ABBB-BB59-4BEF-775161354DED}"/>
                </a:ext>
              </a:extLst>
            </p:cNvPr>
            <p:cNvSpPr/>
            <p:nvPr/>
          </p:nvSpPr>
          <p:spPr bwMode="auto">
            <a:xfrm>
              <a:off x="5022418" y="-195809"/>
              <a:ext cx="2234153" cy="642175"/>
            </a:xfrm>
            <a:custGeom>
              <a:avLst/>
              <a:gdLst>
                <a:gd name="connsiteX0" fmla="*/ 0 w 2234153"/>
                <a:gd name="connsiteY0" fmla="*/ 380214 h 1112363"/>
                <a:gd name="connsiteX1" fmla="*/ 810706 w 2234153"/>
                <a:gd name="connsiteY1" fmla="*/ 191678 h 1112363"/>
                <a:gd name="connsiteX2" fmla="*/ 1611984 w 2234153"/>
                <a:gd name="connsiteY2" fmla="*/ 75414 h 1112363"/>
                <a:gd name="connsiteX3" fmla="*/ 2234153 w 2234153"/>
                <a:gd name="connsiteY3" fmla="*/ 0 h 1112363"/>
                <a:gd name="connsiteX4" fmla="*/ 2234153 w 2234153"/>
                <a:gd name="connsiteY4" fmla="*/ 650449 h 1112363"/>
                <a:gd name="connsiteX5" fmla="*/ 1492578 w 2234153"/>
                <a:gd name="connsiteY5" fmla="*/ 747860 h 1112363"/>
                <a:gd name="connsiteX6" fmla="*/ 659877 w 2234153"/>
                <a:gd name="connsiteY6" fmla="*/ 889262 h 1112363"/>
                <a:gd name="connsiteX7" fmla="*/ 282805 w 2234153"/>
                <a:gd name="connsiteY7" fmla="*/ 999241 h 1112363"/>
                <a:gd name="connsiteX8" fmla="*/ 9427 w 2234153"/>
                <a:gd name="connsiteY8" fmla="*/ 1112363 h 1112363"/>
                <a:gd name="connsiteX9" fmla="*/ 0 w 2234153"/>
                <a:gd name="connsiteY9" fmla="*/ 380214 h 111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153" h="1112363">
                  <a:moveTo>
                    <a:pt x="0" y="380214"/>
                  </a:moveTo>
                  <a:lnTo>
                    <a:pt x="810706" y="191678"/>
                  </a:lnTo>
                  <a:lnTo>
                    <a:pt x="1611984" y="75414"/>
                  </a:lnTo>
                  <a:lnTo>
                    <a:pt x="2234153" y="0"/>
                  </a:lnTo>
                  <a:lnTo>
                    <a:pt x="2234153" y="650449"/>
                  </a:lnTo>
                  <a:lnTo>
                    <a:pt x="1492578" y="747860"/>
                  </a:lnTo>
                  <a:lnTo>
                    <a:pt x="659877" y="889262"/>
                  </a:lnTo>
                  <a:lnTo>
                    <a:pt x="282805" y="999241"/>
                  </a:lnTo>
                  <a:lnTo>
                    <a:pt x="9427" y="1112363"/>
                  </a:lnTo>
                  <a:lnTo>
                    <a:pt x="0" y="380214"/>
                  </a:lnTo>
                  <a:close/>
                </a:path>
              </a:pathLst>
            </a:custGeom>
            <a:solidFill>
              <a:srgbClr val="E1471D">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8" name="Rectangle: Rounded Corners 547">
              <a:extLst>
                <a:ext uri="{FF2B5EF4-FFF2-40B4-BE49-F238E27FC236}">
                  <a16:creationId xmlns:a16="http://schemas.microsoft.com/office/drawing/2014/main" id="{A974E383-5992-5013-3781-DDF8ED7FDF2C}"/>
                </a:ext>
              </a:extLst>
            </p:cNvPr>
            <p:cNvSpPr/>
            <p:nvPr/>
          </p:nvSpPr>
          <p:spPr bwMode="auto">
            <a:xfrm rot="21112290">
              <a:off x="5271498" y="-6685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9" name="Rectangle: Rounded Corners 548">
              <a:extLst>
                <a:ext uri="{FF2B5EF4-FFF2-40B4-BE49-F238E27FC236}">
                  <a16:creationId xmlns:a16="http://schemas.microsoft.com/office/drawing/2014/main" id="{FBA3282F-A2F3-7941-4502-1951D617D9AA}"/>
                </a:ext>
              </a:extLst>
            </p:cNvPr>
            <p:cNvSpPr/>
            <p:nvPr/>
          </p:nvSpPr>
          <p:spPr bwMode="auto">
            <a:xfrm rot="21299475">
              <a:off x="5813170" y="-12864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0" name="Rectangle: Rounded Corners 549">
              <a:extLst>
                <a:ext uri="{FF2B5EF4-FFF2-40B4-BE49-F238E27FC236}">
                  <a16:creationId xmlns:a16="http://schemas.microsoft.com/office/drawing/2014/main" id="{0F3261A9-48A9-D0D5-09BC-1BE89F5F6EBE}"/>
                </a:ext>
              </a:extLst>
            </p:cNvPr>
            <p:cNvSpPr/>
            <p:nvPr/>
          </p:nvSpPr>
          <p:spPr bwMode="auto">
            <a:xfrm rot="21412824">
              <a:off x="6358863" y="-16982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1" name="Freeform: Shape 550">
              <a:extLst>
                <a:ext uri="{FF2B5EF4-FFF2-40B4-BE49-F238E27FC236}">
                  <a16:creationId xmlns:a16="http://schemas.microsoft.com/office/drawing/2014/main" id="{CF5F1C6A-FDEA-09FA-3094-BD609283F42E}"/>
                </a:ext>
              </a:extLst>
            </p:cNvPr>
            <p:cNvSpPr/>
            <p:nvPr/>
          </p:nvSpPr>
          <p:spPr bwMode="auto">
            <a:xfrm rot="21412824">
              <a:off x="6904648" y="-202834"/>
              <a:ext cx="356801" cy="36874"/>
            </a:xfrm>
            <a:custGeom>
              <a:avLst/>
              <a:gdLst>
                <a:gd name="connsiteX0" fmla="*/ 356801 w 356801"/>
                <a:gd name="connsiteY0" fmla="*/ 0 h 63872"/>
                <a:gd name="connsiteX1" fmla="*/ 349381 w 356801"/>
                <a:gd name="connsiteY1" fmla="*/ 63872 h 63872"/>
                <a:gd name="connsiteX2" fmla="*/ 31935 w 356801"/>
                <a:gd name="connsiteY2" fmla="*/ 63871 h 63872"/>
                <a:gd name="connsiteX3" fmla="*/ 9353 w 356801"/>
                <a:gd name="connsiteY3" fmla="*/ 54517 h 63872"/>
                <a:gd name="connsiteX4" fmla="*/ 0 w 356801"/>
                <a:gd name="connsiteY4" fmla="*/ 31935 h 63872"/>
                <a:gd name="connsiteX5" fmla="*/ 9353 w 356801"/>
                <a:gd name="connsiteY5" fmla="*/ 9354 h 63872"/>
                <a:gd name="connsiteX6" fmla="*/ 31935 w 356801"/>
                <a:gd name="connsiteY6" fmla="*/ 0 h 63872"/>
                <a:gd name="connsiteX7" fmla="*/ 356801 w 356801"/>
                <a:gd name="connsiteY7" fmla="*/ 0 h 6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801" h="63872">
                  <a:moveTo>
                    <a:pt x="356801" y="0"/>
                  </a:moveTo>
                  <a:lnTo>
                    <a:pt x="349381" y="63872"/>
                  </a:lnTo>
                  <a:lnTo>
                    <a:pt x="31935" y="63871"/>
                  </a:lnTo>
                  <a:cubicBezTo>
                    <a:pt x="23116" y="63871"/>
                    <a:pt x="15132" y="60297"/>
                    <a:pt x="9353" y="54517"/>
                  </a:cubicBezTo>
                  <a:lnTo>
                    <a:pt x="0" y="31935"/>
                  </a:lnTo>
                  <a:lnTo>
                    <a:pt x="9353" y="9354"/>
                  </a:lnTo>
                  <a:cubicBezTo>
                    <a:pt x="15132" y="3575"/>
                    <a:pt x="23116" y="0"/>
                    <a:pt x="31935" y="0"/>
                  </a:cubicBezTo>
                  <a:lnTo>
                    <a:pt x="356801" y="0"/>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2" name="Rectangle: Rounded Corners 551">
              <a:extLst>
                <a:ext uri="{FF2B5EF4-FFF2-40B4-BE49-F238E27FC236}">
                  <a16:creationId xmlns:a16="http://schemas.microsoft.com/office/drawing/2014/main" id="{F6DA43CA-0F08-59D5-FFD6-CD2F26D6EC5D}"/>
                </a:ext>
              </a:extLst>
            </p:cNvPr>
            <p:cNvSpPr/>
            <p:nvPr/>
          </p:nvSpPr>
          <p:spPr bwMode="auto">
            <a:xfrm rot="21002280">
              <a:off x="5102544" y="350017"/>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3" name="Rectangle: Rounded Corners 552">
              <a:extLst>
                <a:ext uri="{FF2B5EF4-FFF2-40B4-BE49-F238E27FC236}">
                  <a16:creationId xmlns:a16="http://schemas.microsoft.com/office/drawing/2014/main" id="{42D5ABD3-31D2-875E-4512-D64748F12B5A}"/>
                </a:ext>
              </a:extLst>
            </p:cNvPr>
            <p:cNvSpPr/>
            <p:nvPr/>
          </p:nvSpPr>
          <p:spPr bwMode="auto">
            <a:xfrm rot="21235104">
              <a:off x="5633067" y="27000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4" name="Rectangle: Rounded Corners 553">
              <a:extLst>
                <a:ext uri="{FF2B5EF4-FFF2-40B4-BE49-F238E27FC236}">
                  <a16:creationId xmlns:a16="http://schemas.microsoft.com/office/drawing/2014/main" id="{B685C4C1-8FB4-1ED9-AEA7-1766F94259B1}"/>
                </a:ext>
              </a:extLst>
            </p:cNvPr>
            <p:cNvSpPr/>
            <p:nvPr/>
          </p:nvSpPr>
          <p:spPr bwMode="auto">
            <a:xfrm rot="21305347">
              <a:off x="6173834" y="219890"/>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5" name="Rectangle: Rounded Corners 554">
              <a:extLst>
                <a:ext uri="{FF2B5EF4-FFF2-40B4-BE49-F238E27FC236}">
                  <a16:creationId xmlns:a16="http://schemas.microsoft.com/office/drawing/2014/main" id="{4CFCD6D4-6012-B5CC-635B-47D2459253B6}"/>
                </a:ext>
              </a:extLst>
            </p:cNvPr>
            <p:cNvSpPr/>
            <p:nvPr/>
          </p:nvSpPr>
          <p:spPr bwMode="auto">
            <a:xfrm rot="21412824">
              <a:off x="6718974" y="18343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6" name="Freeform: Shape 555">
              <a:extLst>
                <a:ext uri="{FF2B5EF4-FFF2-40B4-BE49-F238E27FC236}">
                  <a16:creationId xmlns:a16="http://schemas.microsoft.com/office/drawing/2014/main" id="{1EBAE00D-C92F-9950-9C2D-4FC8F825248F}"/>
                </a:ext>
              </a:extLst>
            </p:cNvPr>
            <p:cNvSpPr/>
            <p:nvPr/>
          </p:nvSpPr>
          <p:spPr bwMode="auto">
            <a:xfrm rot="210395">
              <a:off x="5025581" y="-29291"/>
              <a:ext cx="257260" cy="67167"/>
            </a:xfrm>
            <a:custGeom>
              <a:avLst/>
              <a:gdLst>
                <a:gd name="connsiteX0" fmla="*/ 218184 w 257260"/>
                <a:gd name="connsiteY0" fmla="*/ 814 h 116346"/>
                <a:gd name="connsiteX1" fmla="*/ 256447 w 257260"/>
                <a:gd name="connsiteY1" fmla="*/ 24809 h 116346"/>
                <a:gd name="connsiteX2" fmla="*/ 256446 w 257260"/>
                <a:gd name="connsiteY2" fmla="*/ 24809 h 116346"/>
                <a:gd name="connsiteX3" fmla="*/ 232451 w 257260"/>
                <a:gd name="connsiteY3" fmla="*/ 63072 h 116346"/>
                <a:gd name="connsiteX4" fmla="*/ 0 w 257260"/>
                <a:gd name="connsiteY4" fmla="*/ 116346 h 116346"/>
                <a:gd name="connsiteX5" fmla="*/ 0 w 257260"/>
                <a:gd name="connsiteY5" fmla="*/ 50819 h 116346"/>
                <a:gd name="connsiteX6" fmla="*/ 218184 w 257260"/>
                <a:gd name="connsiteY6" fmla="*/ 814 h 11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260" h="116346">
                  <a:moveTo>
                    <a:pt x="218184" y="814"/>
                  </a:moveTo>
                  <a:cubicBezTo>
                    <a:pt x="235376" y="-3126"/>
                    <a:pt x="252507" y="7616"/>
                    <a:pt x="256447" y="24809"/>
                  </a:cubicBezTo>
                  <a:lnTo>
                    <a:pt x="256446" y="24809"/>
                  </a:lnTo>
                  <a:cubicBezTo>
                    <a:pt x="260386" y="42001"/>
                    <a:pt x="249644" y="59132"/>
                    <a:pt x="232451" y="63072"/>
                  </a:cubicBezTo>
                  <a:lnTo>
                    <a:pt x="0" y="116346"/>
                  </a:lnTo>
                  <a:lnTo>
                    <a:pt x="0" y="50819"/>
                  </a:lnTo>
                  <a:lnTo>
                    <a:pt x="218184" y="814"/>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7" name="Freeform: Shape 556">
              <a:extLst>
                <a:ext uri="{FF2B5EF4-FFF2-40B4-BE49-F238E27FC236}">
                  <a16:creationId xmlns:a16="http://schemas.microsoft.com/office/drawing/2014/main" id="{41A499FE-F837-8F61-26C4-B4BDED60029E}"/>
                </a:ext>
              </a:extLst>
            </p:cNvPr>
            <p:cNvSpPr/>
            <p:nvPr/>
          </p:nvSpPr>
          <p:spPr bwMode="auto">
            <a:xfrm rot="210395">
              <a:off x="5031130" y="405116"/>
              <a:ext cx="90281" cy="50772"/>
            </a:xfrm>
            <a:custGeom>
              <a:avLst/>
              <a:gdLst>
                <a:gd name="connsiteX0" fmla="*/ 47118 w 90281"/>
                <a:gd name="connsiteY0" fmla="*/ 2045 h 87947"/>
                <a:gd name="connsiteX1" fmla="*/ 88238 w 90281"/>
                <a:gd name="connsiteY1" fmla="*/ 20725 h 87947"/>
                <a:gd name="connsiteX2" fmla="*/ 88237 w 90281"/>
                <a:gd name="connsiteY2" fmla="*/ 20726 h 87947"/>
                <a:gd name="connsiteX3" fmla="*/ 69557 w 90281"/>
                <a:gd name="connsiteY3" fmla="*/ 61846 h 87947"/>
                <a:gd name="connsiteX4" fmla="*/ 0 w 90281"/>
                <a:gd name="connsiteY4" fmla="*/ 87947 h 87947"/>
                <a:gd name="connsiteX5" fmla="*/ 0 w 90281"/>
                <a:gd name="connsiteY5" fmla="*/ 19726 h 87947"/>
                <a:gd name="connsiteX6" fmla="*/ 47118 w 90281"/>
                <a:gd name="connsiteY6" fmla="*/ 2045 h 8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1" h="87947">
                  <a:moveTo>
                    <a:pt x="47118" y="2045"/>
                  </a:moveTo>
                  <a:cubicBezTo>
                    <a:pt x="63632" y="-4152"/>
                    <a:pt x="82041" y="4212"/>
                    <a:pt x="88238" y="20725"/>
                  </a:cubicBezTo>
                  <a:lnTo>
                    <a:pt x="88237" y="20726"/>
                  </a:lnTo>
                  <a:cubicBezTo>
                    <a:pt x="94434" y="37239"/>
                    <a:pt x="86071" y="55649"/>
                    <a:pt x="69557" y="61846"/>
                  </a:cubicBezTo>
                  <a:lnTo>
                    <a:pt x="0" y="87947"/>
                  </a:lnTo>
                  <a:lnTo>
                    <a:pt x="0" y="19726"/>
                  </a:lnTo>
                  <a:lnTo>
                    <a:pt x="47118" y="2045"/>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58" name="Group 557">
            <a:extLst>
              <a:ext uri="{FF2B5EF4-FFF2-40B4-BE49-F238E27FC236}">
                <a16:creationId xmlns:a16="http://schemas.microsoft.com/office/drawing/2014/main" id="{C4CA55AA-22FF-4424-AD34-70D506CED5ED}"/>
              </a:ext>
            </a:extLst>
          </p:cNvPr>
          <p:cNvGrpSpPr/>
          <p:nvPr/>
        </p:nvGrpSpPr>
        <p:grpSpPr>
          <a:xfrm rot="1412328">
            <a:off x="5805225" y="2679833"/>
            <a:ext cx="384883" cy="184856"/>
            <a:chOff x="1254773" y="3043082"/>
            <a:chExt cx="802062" cy="385224"/>
          </a:xfrm>
        </p:grpSpPr>
        <p:grpSp>
          <p:nvGrpSpPr>
            <p:cNvPr id="559" name="Group 558">
              <a:extLst>
                <a:ext uri="{FF2B5EF4-FFF2-40B4-BE49-F238E27FC236}">
                  <a16:creationId xmlns:a16="http://schemas.microsoft.com/office/drawing/2014/main" id="{EB6B6FEF-599C-3BD6-A464-C7B64E616A34}"/>
                </a:ext>
              </a:extLst>
            </p:cNvPr>
            <p:cNvGrpSpPr/>
            <p:nvPr/>
          </p:nvGrpSpPr>
          <p:grpSpPr>
            <a:xfrm rot="5400000">
              <a:off x="1698807" y="3005237"/>
              <a:ext cx="320183" cy="395873"/>
              <a:chOff x="2654197" y="3567210"/>
              <a:chExt cx="1227628" cy="1517833"/>
            </a:xfrm>
          </p:grpSpPr>
          <p:sp>
            <p:nvSpPr>
              <p:cNvPr id="582" name="Rectangle 581">
                <a:extLst>
                  <a:ext uri="{FF2B5EF4-FFF2-40B4-BE49-F238E27FC236}">
                    <a16:creationId xmlns:a16="http://schemas.microsoft.com/office/drawing/2014/main" id="{CDC4971D-0C12-16CF-5B17-BB61750B402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3" name="Rectangle 582">
                <a:extLst>
                  <a:ext uri="{FF2B5EF4-FFF2-40B4-BE49-F238E27FC236}">
                    <a16:creationId xmlns:a16="http://schemas.microsoft.com/office/drawing/2014/main" id="{3B00B3C5-14A6-D312-0637-8D571E205FC7}"/>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84" name="Group 583">
                <a:extLst>
                  <a:ext uri="{FF2B5EF4-FFF2-40B4-BE49-F238E27FC236}">
                    <a16:creationId xmlns:a16="http://schemas.microsoft.com/office/drawing/2014/main" id="{85E16292-AE73-79DC-0191-43ACA5774B40}"/>
                  </a:ext>
                </a:extLst>
              </p:cNvPr>
              <p:cNvGrpSpPr/>
              <p:nvPr/>
            </p:nvGrpSpPr>
            <p:grpSpPr>
              <a:xfrm rot="2587634">
                <a:off x="3637585" y="3567210"/>
                <a:ext cx="118872" cy="722667"/>
                <a:chOff x="757634" y="4319798"/>
                <a:chExt cx="118872" cy="722667"/>
              </a:xfrm>
              <a:solidFill>
                <a:srgbClr val="E1471D"/>
              </a:solidFill>
            </p:grpSpPr>
            <p:sp>
              <p:nvSpPr>
                <p:cNvPr id="594" name="Rectangle 593">
                  <a:extLst>
                    <a:ext uri="{FF2B5EF4-FFF2-40B4-BE49-F238E27FC236}">
                      <a16:creationId xmlns:a16="http://schemas.microsoft.com/office/drawing/2014/main" id="{4B92BEF2-2157-A609-4423-E17B8C0FA1F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5" name="Rectangle 594">
                  <a:extLst>
                    <a:ext uri="{FF2B5EF4-FFF2-40B4-BE49-F238E27FC236}">
                      <a16:creationId xmlns:a16="http://schemas.microsoft.com/office/drawing/2014/main" id="{2689539B-187E-9FB1-7D16-8C888DCBEC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5" name="Group 584">
                <a:extLst>
                  <a:ext uri="{FF2B5EF4-FFF2-40B4-BE49-F238E27FC236}">
                    <a16:creationId xmlns:a16="http://schemas.microsoft.com/office/drawing/2014/main" id="{C2227970-14C8-DB47-84AB-BD4F3AB3FD49}"/>
                  </a:ext>
                </a:extLst>
              </p:cNvPr>
              <p:cNvGrpSpPr/>
              <p:nvPr/>
            </p:nvGrpSpPr>
            <p:grpSpPr>
              <a:xfrm rot="18760257">
                <a:off x="3030630" y="3599348"/>
                <a:ext cx="118872" cy="722667"/>
                <a:chOff x="757634" y="4319798"/>
                <a:chExt cx="118872" cy="722667"/>
              </a:xfrm>
              <a:solidFill>
                <a:srgbClr val="E1471D"/>
              </a:solidFill>
            </p:grpSpPr>
            <p:sp>
              <p:nvSpPr>
                <p:cNvPr id="592" name="Rectangle 591">
                  <a:extLst>
                    <a:ext uri="{FF2B5EF4-FFF2-40B4-BE49-F238E27FC236}">
                      <a16:creationId xmlns:a16="http://schemas.microsoft.com/office/drawing/2014/main" id="{A15A8873-B503-1E68-53EB-AA8EF101939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3" name="Rectangle 592">
                  <a:extLst>
                    <a:ext uri="{FF2B5EF4-FFF2-40B4-BE49-F238E27FC236}">
                      <a16:creationId xmlns:a16="http://schemas.microsoft.com/office/drawing/2014/main" id="{CCF5E3BA-A998-C600-54A4-0ACEF88544B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6" name="Group 585">
                <a:extLst>
                  <a:ext uri="{FF2B5EF4-FFF2-40B4-BE49-F238E27FC236}">
                    <a16:creationId xmlns:a16="http://schemas.microsoft.com/office/drawing/2014/main" id="{1F6C4BE7-3F68-E1BD-50FE-31904D2F87E9}"/>
                  </a:ext>
                </a:extLst>
              </p:cNvPr>
              <p:cNvGrpSpPr/>
              <p:nvPr/>
            </p:nvGrpSpPr>
            <p:grpSpPr>
              <a:xfrm rot="18760257">
                <a:off x="2910374" y="3708747"/>
                <a:ext cx="118873" cy="631227"/>
                <a:chOff x="757633" y="4319798"/>
                <a:chExt cx="118873" cy="631227"/>
              </a:xfrm>
              <a:solidFill>
                <a:srgbClr val="E1471D"/>
              </a:solidFill>
            </p:grpSpPr>
            <p:sp>
              <p:nvSpPr>
                <p:cNvPr id="590" name="Rectangle 589">
                  <a:extLst>
                    <a:ext uri="{FF2B5EF4-FFF2-40B4-BE49-F238E27FC236}">
                      <a16:creationId xmlns:a16="http://schemas.microsoft.com/office/drawing/2014/main" id="{7D8A16D8-D0D4-98B8-796B-EF7061CCBFF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1" name="Rectangle 590">
                  <a:extLst>
                    <a:ext uri="{FF2B5EF4-FFF2-40B4-BE49-F238E27FC236}">
                      <a16:creationId xmlns:a16="http://schemas.microsoft.com/office/drawing/2014/main" id="{D36F1EF6-1E58-959A-A3F6-7C7FDF28A0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7" name="Group 586">
                <a:extLst>
                  <a:ext uri="{FF2B5EF4-FFF2-40B4-BE49-F238E27FC236}">
                    <a16:creationId xmlns:a16="http://schemas.microsoft.com/office/drawing/2014/main" id="{5DCBB9CB-48DA-9978-5374-D179630932C3}"/>
                  </a:ext>
                </a:extLst>
              </p:cNvPr>
              <p:cNvGrpSpPr/>
              <p:nvPr/>
            </p:nvGrpSpPr>
            <p:grpSpPr>
              <a:xfrm rot="2587634">
                <a:off x="3762953" y="3668035"/>
                <a:ext cx="118872" cy="631228"/>
                <a:chOff x="757634" y="4319798"/>
                <a:chExt cx="118872" cy="631228"/>
              </a:xfrm>
              <a:solidFill>
                <a:srgbClr val="E1471D"/>
              </a:solidFill>
            </p:grpSpPr>
            <p:sp>
              <p:nvSpPr>
                <p:cNvPr id="588" name="Rectangle 587">
                  <a:extLst>
                    <a:ext uri="{FF2B5EF4-FFF2-40B4-BE49-F238E27FC236}">
                      <a16:creationId xmlns:a16="http://schemas.microsoft.com/office/drawing/2014/main" id="{9ED61492-5514-4E3F-6917-03F69C88FF1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9" name="Rectangle 588">
                  <a:extLst>
                    <a:ext uri="{FF2B5EF4-FFF2-40B4-BE49-F238E27FC236}">
                      <a16:creationId xmlns:a16="http://schemas.microsoft.com/office/drawing/2014/main" id="{3CD19B17-FD98-17CC-BE7B-6BAC884E53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60" name="Group 559">
              <a:extLst>
                <a:ext uri="{FF2B5EF4-FFF2-40B4-BE49-F238E27FC236}">
                  <a16:creationId xmlns:a16="http://schemas.microsoft.com/office/drawing/2014/main" id="{F0714860-9686-F6D4-1361-E084C7AE96D2}"/>
                </a:ext>
              </a:extLst>
            </p:cNvPr>
            <p:cNvGrpSpPr/>
            <p:nvPr/>
          </p:nvGrpSpPr>
          <p:grpSpPr>
            <a:xfrm rot="16200000">
              <a:off x="1292617" y="3070279"/>
              <a:ext cx="320183" cy="395872"/>
              <a:chOff x="2654197" y="3567210"/>
              <a:chExt cx="1227628" cy="1517831"/>
            </a:xfrm>
          </p:grpSpPr>
          <p:sp>
            <p:nvSpPr>
              <p:cNvPr id="568" name="Rectangle 567">
                <a:extLst>
                  <a:ext uri="{FF2B5EF4-FFF2-40B4-BE49-F238E27FC236}">
                    <a16:creationId xmlns:a16="http://schemas.microsoft.com/office/drawing/2014/main" id="{C2EE7F08-CE78-2B6B-850F-F95762FF05E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9" name="Rectangle 568">
                <a:extLst>
                  <a:ext uri="{FF2B5EF4-FFF2-40B4-BE49-F238E27FC236}">
                    <a16:creationId xmlns:a16="http://schemas.microsoft.com/office/drawing/2014/main" id="{A2736215-40AB-2367-69F8-268CE47BE9B9}"/>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70" name="Group 569">
                <a:extLst>
                  <a:ext uri="{FF2B5EF4-FFF2-40B4-BE49-F238E27FC236}">
                    <a16:creationId xmlns:a16="http://schemas.microsoft.com/office/drawing/2014/main" id="{BD42045D-E478-F1E0-CF6E-4D23C433333C}"/>
                  </a:ext>
                </a:extLst>
              </p:cNvPr>
              <p:cNvGrpSpPr/>
              <p:nvPr/>
            </p:nvGrpSpPr>
            <p:grpSpPr>
              <a:xfrm rot="2587634">
                <a:off x="3637585" y="3567210"/>
                <a:ext cx="118872" cy="722667"/>
                <a:chOff x="757634" y="4319798"/>
                <a:chExt cx="118872" cy="722667"/>
              </a:xfrm>
              <a:solidFill>
                <a:srgbClr val="E1471D"/>
              </a:solidFill>
            </p:grpSpPr>
            <p:sp>
              <p:nvSpPr>
                <p:cNvPr id="580" name="Rectangle 579">
                  <a:extLst>
                    <a:ext uri="{FF2B5EF4-FFF2-40B4-BE49-F238E27FC236}">
                      <a16:creationId xmlns:a16="http://schemas.microsoft.com/office/drawing/2014/main" id="{718C84B4-60D8-B554-0274-1C6A1D7314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1" name="Rectangle 580">
                  <a:extLst>
                    <a:ext uri="{FF2B5EF4-FFF2-40B4-BE49-F238E27FC236}">
                      <a16:creationId xmlns:a16="http://schemas.microsoft.com/office/drawing/2014/main" id="{04231F57-0E50-0969-212A-EF20A5FDFB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1" name="Group 570">
                <a:extLst>
                  <a:ext uri="{FF2B5EF4-FFF2-40B4-BE49-F238E27FC236}">
                    <a16:creationId xmlns:a16="http://schemas.microsoft.com/office/drawing/2014/main" id="{73FCDDF0-0E94-640E-CECD-04F99F0AA5C5}"/>
                  </a:ext>
                </a:extLst>
              </p:cNvPr>
              <p:cNvGrpSpPr/>
              <p:nvPr/>
            </p:nvGrpSpPr>
            <p:grpSpPr>
              <a:xfrm rot="18760257">
                <a:off x="3030630" y="3599348"/>
                <a:ext cx="118872" cy="722667"/>
                <a:chOff x="757634" y="4319798"/>
                <a:chExt cx="118872" cy="722667"/>
              </a:xfrm>
              <a:solidFill>
                <a:srgbClr val="E1471D"/>
              </a:solidFill>
            </p:grpSpPr>
            <p:sp>
              <p:nvSpPr>
                <p:cNvPr id="578" name="Rectangle 577">
                  <a:extLst>
                    <a:ext uri="{FF2B5EF4-FFF2-40B4-BE49-F238E27FC236}">
                      <a16:creationId xmlns:a16="http://schemas.microsoft.com/office/drawing/2014/main" id="{63798DAC-D02C-2C07-36F0-C7CE9C2D5C8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9" name="Rectangle 578">
                  <a:extLst>
                    <a:ext uri="{FF2B5EF4-FFF2-40B4-BE49-F238E27FC236}">
                      <a16:creationId xmlns:a16="http://schemas.microsoft.com/office/drawing/2014/main" id="{DF7C6699-90C8-FBD8-98E5-7D167ECA9A1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2" name="Group 571">
                <a:extLst>
                  <a:ext uri="{FF2B5EF4-FFF2-40B4-BE49-F238E27FC236}">
                    <a16:creationId xmlns:a16="http://schemas.microsoft.com/office/drawing/2014/main" id="{C745DA28-AF52-4498-5BFA-B192C4430919}"/>
                  </a:ext>
                </a:extLst>
              </p:cNvPr>
              <p:cNvGrpSpPr/>
              <p:nvPr/>
            </p:nvGrpSpPr>
            <p:grpSpPr>
              <a:xfrm rot="18760257">
                <a:off x="2910374" y="3708747"/>
                <a:ext cx="118873" cy="631227"/>
                <a:chOff x="757633" y="4319798"/>
                <a:chExt cx="118873" cy="631227"/>
              </a:xfrm>
              <a:solidFill>
                <a:srgbClr val="E1471D"/>
              </a:solidFill>
            </p:grpSpPr>
            <p:sp>
              <p:nvSpPr>
                <p:cNvPr id="576" name="Rectangle 575">
                  <a:extLst>
                    <a:ext uri="{FF2B5EF4-FFF2-40B4-BE49-F238E27FC236}">
                      <a16:creationId xmlns:a16="http://schemas.microsoft.com/office/drawing/2014/main" id="{86871AF6-F8F6-3B6A-983F-09B7C9E55E5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7" name="Rectangle 576">
                  <a:extLst>
                    <a:ext uri="{FF2B5EF4-FFF2-40B4-BE49-F238E27FC236}">
                      <a16:creationId xmlns:a16="http://schemas.microsoft.com/office/drawing/2014/main" id="{1DCDC151-05CE-82AF-A72C-0FE95CF8FF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3" name="Group 572">
                <a:extLst>
                  <a:ext uri="{FF2B5EF4-FFF2-40B4-BE49-F238E27FC236}">
                    <a16:creationId xmlns:a16="http://schemas.microsoft.com/office/drawing/2014/main" id="{59E1170A-C1CD-2AC2-3493-6E77A4594614}"/>
                  </a:ext>
                </a:extLst>
              </p:cNvPr>
              <p:cNvGrpSpPr/>
              <p:nvPr/>
            </p:nvGrpSpPr>
            <p:grpSpPr>
              <a:xfrm rot="2587634">
                <a:off x="3762953" y="3668035"/>
                <a:ext cx="118872" cy="631228"/>
                <a:chOff x="757634" y="4319798"/>
                <a:chExt cx="118872" cy="631228"/>
              </a:xfrm>
              <a:solidFill>
                <a:srgbClr val="E1471D"/>
              </a:solidFill>
            </p:grpSpPr>
            <p:sp>
              <p:nvSpPr>
                <p:cNvPr id="574" name="Rectangle 573">
                  <a:extLst>
                    <a:ext uri="{FF2B5EF4-FFF2-40B4-BE49-F238E27FC236}">
                      <a16:creationId xmlns:a16="http://schemas.microsoft.com/office/drawing/2014/main" id="{6BAB458E-D35D-504C-A627-BCDD7C4D02B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5" name="Rectangle 574">
                  <a:extLst>
                    <a:ext uri="{FF2B5EF4-FFF2-40B4-BE49-F238E27FC236}">
                      <a16:creationId xmlns:a16="http://schemas.microsoft.com/office/drawing/2014/main" id="{D7FA305C-7500-4E75-4166-E55070B5BF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61" name="Straight Connector 560">
              <a:extLst>
                <a:ext uri="{FF2B5EF4-FFF2-40B4-BE49-F238E27FC236}">
                  <a16:creationId xmlns:a16="http://schemas.microsoft.com/office/drawing/2014/main" id="{4CDD938B-4658-ED4E-BAAF-AA51561A2B07}"/>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562" name="Group 561">
              <a:extLst>
                <a:ext uri="{FF2B5EF4-FFF2-40B4-BE49-F238E27FC236}">
                  <a16:creationId xmlns:a16="http://schemas.microsoft.com/office/drawing/2014/main" id="{3D8C1224-6F47-6C33-F41A-DFC394743629}"/>
                </a:ext>
              </a:extLst>
            </p:cNvPr>
            <p:cNvGrpSpPr/>
            <p:nvPr/>
          </p:nvGrpSpPr>
          <p:grpSpPr>
            <a:xfrm>
              <a:off x="1406723" y="3150658"/>
              <a:ext cx="46010" cy="173339"/>
              <a:chOff x="1406723" y="3150658"/>
              <a:chExt cx="46010" cy="173339"/>
            </a:xfrm>
          </p:grpSpPr>
          <p:sp>
            <p:nvSpPr>
              <p:cNvPr id="566" name="Oval 565">
                <a:extLst>
                  <a:ext uri="{FF2B5EF4-FFF2-40B4-BE49-F238E27FC236}">
                    <a16:creationId xmlns:a16="http://schemas.microsoft.com/office/drawing/2014/main" id="{43E319E5-8891-4D96-A252-F19037A54C3E}"/>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7" name="Oval 566">
                <a:extLst>
                  <a:ext uri="{FF2B5EF4-FFF2-40B4-BE49-F238E27FC236}">
                    <a16:creationId xmlns:a16="http://schemas.microsoft.com/office/drawing/2014/main" id="{DF0FFBF2-4BAB-860A-3FEB-C7FDCD99224D}"/>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63" name="Group 562">
              <a:extLst>
                <a:ext uri="{FF2B5EF4-FFF2-40B4-BE49-F238E27FC236}">
                  <a16:creationId xmlns:a16="http://schemas.microsoft.com/office/drawing/2014/main" id="{5CE93F9B-2F0E-C2D9-A357-E0A7FD3E6A99}"/>
                </a:ext>
              </a:extLst>
            </p:cNvPr>
            <p:cNvGrpSpPr/>
            <p:nvPr/>
          </p:nvGrpSpPr>
          <p:grpSpPr>
            <a:xfrm>
              <a:off x="1843268" y="3156210"/>
              <a:ext cx="46010" cy="173339"/>
              <a:chOff x="1406723" y="3150658"/>
              <a:chExt cx="46010" cy="173339"/>
            </a:xfrm>
          </p:grpSpPr>
          <p:sp>
            <p:nvSpPr>
              <p:cNvPr id="564" name="Oval 563">
                <a:extLst>
                  <a:ext uri="{FF2B5EF4-FFF2-40B4-BE49-F238E27FC236}">
                    <a16:creationId xmlns:a16="http://schemas.microsoft.com/office/drawing/2014/main" id="{AF4C5FFF-9C32-3F39-BFCC-013257883CD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5" name="Oval 564">
                <a:extLst>
                  <a:ext uri="{FF2B5EF4-FFF2-40B4-BE49-F238E27FC236}">
                    <a16:creationId xmlns:a16="http://schemas.microsoft.com/office/drawing/2014/main" id="{8210126A-D302-59E5-CBF6-DFB1D94630B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96" name="Group 595">
            <a:extLst>
              <a:ext uri="{FF2B5EF4-FFF2-40B4-BE49-F238E27FC236}">
                <a16:creationId xmlns:a16="http://schemas.microsoft.com/office/drawing/2014/main" id="{16EEF459-546A-AD79-3608-CFD0B1E1C6B2}"/>
              </a:ext>
            </a:extLst>
          </p:cNvPr>
          <p:cNvGrpSpPr/>
          <p:nvPr/>
        </p:nvGrpSpPr>
        <p:grpSpPr>
          <a:xfrm rot="1412328">
            <a:off x="6297598" y="2601410"/>
            <a:ext cx="384883" cy="184856"/>
            <a:chOff x="1254773" y="3043082"/>
            <a:chExt cx="802062" cy="385224"/>
          </a:xfrm>
        </p:grpSpPr>
        <p:grpSp>
          <p:nvGrpSpPr>
            <p:cNvPr id="597" name="Group 596">
              <a:extLst>
                <a:ext uri="{FF2B5EF4-FFF2-40B4-BE49-F238E27FC236}">
                  <a16:creationId xmlns:a16="http://schemas.microsoft.com/office/drawing/2014/main" id="{DC687F51-8E5F-5E9D-2680-53BD7A913A7F}"/>
                </a:ext>
              </a:extLst>
            </p:cNvPr>
            <p:cNvGrpSpPr/>
            <p:nvPr/>
          </p:nvGrpSpPr>
          <p:grpSpPr>
            <a:xfrm rot="5400000">
              <a:off x="1698807" y="3005237"/>
              <a:ext cx="320183" cy="395873"/>
              <a:chOff x="2654197" y="3567210"/>
              <a:chExt cx="1227628" cy="1517833"/>
            </a:xfrm>
          </p:grpSpPr>
          <p:sp>
            <p:nvSpPr>
              <p:cNvPr id="620" name="Rectangle 619">
                <a:extLst>
                  <a:ext uri="{FF2B5EF4-FFF2-40B4-BE49-F238E27FC236}">
                    <a16:creationId xmlns:a16="http://schemas.microsoft.com/office/drawing/2014/main" id="{1C115848-1E5C-5091-0551-A2E9AB0DBDB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1" name="Rectangle 620">
                <a:extLst>
                  <a:ext uri="{FF2B5EF4-FFF2-40B4-BE49-F238E27FC236}">
                    <a16:creationId xmlns:a16="http://schemas.microsoft.com/office/drawing/2014/main" id="{1490F481-2497-19F1-0EEA-1988769B02F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22" name="Group 621">
                <a:extLst>
                  <a:ext uri="{FF2B5EF4-FFF2-40B4-BE49-F238E27FC236}">
                    <a16:creationId xmlns:a16="http://schemas.microsoft.com/office/drawing/2014/main" id="{406B66BD-961F-A75F-650F-80970C5D3AF7}"/>
                  </a:ext>
                </a:extLst>
              </p:cNvPr>
              <p:cNvGrpSpPr/>
              <p:nvPr/>
            </p:nvGrpSpPr>
            <p:grpSpPr>
              <a:xfrm rot="2587634">
                <a:off x="3637585" y="3567210"/>
                <a:ext cx="118872" cy="722667"/>
                <a:chOff x="757634" y="4319798"/>
                <a:chExt cx="118872" cy="722667"/>
              </a:xfrm>
              <a:solidFill>
                <a:srgbClr val="E1471D"/>
              </a:solidFill>
            </p:grpSpPr>
            <p:sp>
              <p:nvSpPr>
                <p:cNvPr id="632" name="Rectangle 631">
                  <a:extLst>
                    <a:ext uri="{FF2B5EF4-FFF2-40B4-BE49-F238E27FC236}">
                      <a16:creationId xmlns:a16="http://schemas.microsoft.com/office/drawing/2014/main" id="{1AE2AB9B-BE2E-09E7-A075-30D883DC5E9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3" name="Rectangle 632">
                  <a:extLst>
                    <a:ext uri="{FF2B5EF4-FFF2-40B4-BE49-F238E27FC236}">
                      <a16:creationId xmlns:a16="http://schemas.microsoft.com/office/drawing/2014/main" id="{54F1DA7E-018E-1FB2-C5C7-557D3CBCB6C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3" name="Group 622">
                <a:extLst>
                  <a:ext uri="{FF2B5EF4-FFF2-40B4-BE49-F238E27FC236}">
                    <a16:creationId xmlns:a16="http://schemas.microsoft.com/office/drawing/2014/main" id="{3FB10C5A-1654-196B-4217-C3A9F4DB7A74}"/>
                  </a:ext>
                </a:extLst>
              </p:cNvPr>
              <p:cNvGrpSpPr/>
              <p:nvPr/>
            </p:nvGrpSpPr>
            <p:grpSpPr>
              <a:xfrm rot="18760257">
                <a:off x="3030630" y="3599348"/>
                <a:ext cx="118872" cy="722667"/>
                <a:chOff x="757634" y="4319798"/>
                <a:chExt cx="118872" cy="722667"/>
              </a:xfrm>
              <a:solidFill>
                <a:srgbClr val="E1471D"/>
              </a:solidFill>
            </p:grpSpPr>
            <p:sp>
              <p:nvSpPr>
                <p:cNvPr id="630" name="Rectangle 629">
                  <a:extLst>
                    <a:ext uri="{FF2B5EF4-FFF2-40B4-BE49-F238E27FC236}">
                      <a16:creationId xmlns:a16="http://schemas.microsoft.com/office/drawing/2014/main" id="{A644E3AF-EC8B-A54B-254D-675D3C50586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1" name="Rectangle 630">
                  <a:extLst>
                    <a:ext uri="{FF2B5EF4-FFF2-40B4-BE49-F238E27FC236}">
                      <a16:creationId xmlns:a16="http://schemas.microsoft.com/office/drawing/2014/main" id="{00F32E57-B323-2697-7703-941EF1F7CE1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4" name="Group 623">
                <a:extLst>
                  <a:ext uri="{FF2B5EF4-FFF2-40B4-BE49-F238E27FC236}">
                    <a16:creationId xmlns:a16="http://schemas.microsoft.com/office/drawing/2014/main" id="{623BAB04-1599-AD6F-3FE6-9240019BA795}"/>
                  </a:ext>
                </a:extLst>
              </p:cNvPr>
              <p:cNvGrpSpPr/>
              <p:nvPr/>
            </p:nvGrpSpPr>
            <p:grpSpPr>
              <a:xfrm rot="18760257">
                <a:off x="2910374" y="3708747"/>
                <a:ext cx="118873" cy="631227"/>
                <a:chOff x="757633" y="4319798"/>
                <a:chExt cx="118873" cy="631227"/>
              </a:xfrm>
              <a:solidFill>
                <a:srgbClr val="E1471D"/>
              </a:solidFill>
            </p:grpSpPr>
            <p:sp>
              <p:nvSpPr>
                <p:cNvPr id="628" name="Rectangle 627">
                  <a:extLst>
                    <a:ext uri="{FF2B5EF4-FFF2-40B4-BE49-F238E27FC236}">
                      <a16:creationId xmlns:a16="http://schemas.microsoft.com/office/drawing/2014/main" id="{EFD25736-E77C-A437-0761-2B76985861C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9" name="Rectangle 628">
                  <a:extLst>
                    <a:ext uri="{FF2B5EF4-FFF2-40B4-BE49-F238E27FC236}">
                      <a16:creationId xmlns:a16="http://schemas.microsoft.com/office/drawing/2014/main" id="{CCDA9231-2CBD-C96D-29F2-5BA655457C0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5" name="Group 624">
                <a:extLst>
                  <a:ext uri="{FF2B5EF4-FFF2-40B4-BE49-F238E27FC236}">
                    <a16:creationId xmlns:a16="http://schemas.microsoft.com/office/drawing/2014/main" id="{2BBDBC45-B312-D2F2-4667-C401B4D1576F}"/>
                  </a:ext>
                </a:extLst>
              </p:cNvPr>
              <p:cNvGrpSpPr/>
              <p:nvPr/>
            </p:nvGrpSpPr>
            <p:grpSpPr>
              <a:xfrm rot="2587634">
                <a:off x="3762953" y="3668035"/>
                <a:ext cx="118872" cy="631228"/>
                <a:chOff x="757634" y="4319798"/>
                <a:chExt cx="118872" cy="631228"/>
              </a:xfrm>
              <a:solidFill>
                <a:srgbClr val="E1471D"/>
              </a:solidFill>
            </p:grpSpPr>
            <p:sp>
              <p:nvSpPr>
                <p:cNvPr id="626" name="Rectangle 625">
                  <a:extLst>
                    <a:ext uri="{FF2B5EF4-FFF2-40B4-BE49-F238E27FC236}">
                      <a16:creationId xmlns:a16="http://schemas.microsoft.com/office/drawing/2014/main" id="{C736A60F-5D40-4D02-775A-F7D9B8F22CB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7" name="Rectangle 626">
                  <a:extLst>
                    <a:ext uri="{FF2B5EF4-FFF2-40B4-BE49-F238E27FC236}">
                      <a16:creationId xmlns:a16="http://schemas.microsoft.com/office/drawing/2014/main" id="{7210E1EE-EE09-D3DC-494B-CF3C6553ACF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98" name="Group 597">
              <a:extLst>
                <a:ext uri="{FF2B5EF4-FFF2-40B4-BE49-F238E27FC236}">
                  <a16:creationId xmlns:a16="http://schemas.microsoft.com/office/drawing/2014/main" id="{E18D3501-B57C-D3EC-D046-5B5261C48D71}"/>
                </a:ext>
              </a:extLst>
            </p:cNvPr>
            <p:cNvGrpSpPr/>
            <p:nvPr/>
          </p:nvGrpSpPr>
          <p:grpSpPr>
            <a:xfrm rot="16200000">
              <a:off x="1292617" y="3070279"/>
              <a:ext cx="320183" cy="395872"/>
              <a:chOff x="2654197" y="3567210"/>
              <a:chExt cx="1227628" cy="1517831"/>
            </a:xfrm>
          </p:grpSpPr>
          <p:sp>
            <p:nvSpPr>
              <p:cNvPr id="606" name="Rectangle 605">
                <a:extLst>
                  <a:ext uri="{FF2B5EF4-FFF2-40B4-BE49-F238E27FC236}">
                    <a16:creationId xmlns:a16="http://schemas.microsoft.com/office/drawing/2014/main" id="{49016903-AE42-7DAD-E231-73458CDB1DE0}"/>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7" name="Rectangle 606">
                <a:extLst>
                  <a:ext uri="{FF2B5EF4-FFF2-40B4-BE49-F238E27FC236}">
                    <a16:creationId xmlns:a16="http://schemas.microsoft.com/office/drawing/2014/main" id="{7E698767-6173-8FA9-7659-8CC86B7C817A}"/>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08" name="Group 607">
                <a:extLst>
                  <a:ext uri="{FF2B5EF4-FFF2-40B4-BE49-F238E27FC236}">
                    <a16:creationId xmlns:a16="http://schemas.microsoft.com/office/drawing/2014/main" id="{E41A5358-E0F8-F372-A1E0-BC37236986F7}"/>
                  </a:ext>
                </a:extLst>
              </p:cNvPr>
              <p:cNvGrpSpPr/>
              <p:nvPr/>
            </p:nvGrpSpPr>
            <p:grpSpPr>
              <a:xfrm rot="2587634">
                <a:off x="3637585" y="3567210"/>
                <a:ext cx="118872" cy="722667"/>
                <a:chOff x="757634" y="4319798"/>
                <a:chExt cx="118872" cy="722667"/>
              </a:xfrm>
              <a:solidFill>
                <a:srgbClr val="E1471D"/>
              </a:solidFill>
            </p:grpSpPr>
            <p:sp>
              <p:nvSpPr>
                <p:cNvPr id="618" name="Rectangle 617">
                  <a:extLst>
                    <a:ext uri="{FF2B5EF4-FFF2-40B4-BE49-F238E27FC236}">
                      <a16:creationId xmlns:a16="http://schemas.microsoft.com/office/drawing/2014/main" id="{6C6BEA1B-8D7E-544C-6F5A-3BA00E7E1B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9" name="Rectangle 618">
                  <a:extLst>
                    <a:ext uri="{FF2B5EF4-FFF2-40B4-BE49-F238E27FC236}">
                      <a16:creationId xmlns:a16="http://schemas.microsoft.com/office/drawing/2014/main" id="{DDDB40DA-7528-F89B-0D1E-F876C1E7C9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09" name="Group 608">
                <a:extLst>
                  <a:ext uri="{FF2B5EF4-FFF2-40B4-BE49-F238E27FC236}">
                    <a16:creationId xmlns:a16="http://schemas.microsoft.com/office/drawing/2014/main" id="{CAA9F67E-4088-95EA-FE77-060975135618}"/>
                  </a:ext>
                </a:extLst>
              </p:cNvPr>
              <p:cNvGrpSpPr/>
              <p:nvPr/>
            </p:nvGrpSpPr>
            <p:grpSpPr>
              <a:xfrm rot="18760257">
                <a:off x="3030630" y="3599348"/>
                <a:ext cx="118872" cy="722667"/>
                <a:chOff x="757634" y="4319798"/>
                <a:chExt cx="118872" cy="722667"/>
              </a:xfrm>
              <a:solidFill>
                <a:srgbClr val="E1471D"/>
              </a:solidFill>
            </p:grpSpPr>
            <p:sp>
              <p:nvSpPr>
                <p:cNvPr id="616" name="Rectangle 615">
                  <a:extLst>
                    <a:ext uri="{FF2B5EF4-FFF2-40B4-BE49-F238E27FC236}">
                      <a16:creationId xmlns:a16="http://schemas.microsoft.com/office/drawing/2014/main" id="{BC0CEB7D-CCEA-B905-5DCF-F68901B924B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7" name="Rectangle 616">
                  <a:extLst>
                    <a:ext uri="{FF2B5EF4-FFF2-40B4-BE49-F238E27FC236}">
                      <a16:creationId xmlns:a16="http://schemas.microsoft.com/office/drawing/2014/main" id="{DBEBC5B2-0AFC-4CFF-663E-F47CE260C76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0" name="Group 609">
                <a:extLst>
                  <a:ext uri="{FF2B5EF4-FFF2-40B4-BE49-F238E27FC236}">
                    <a16:creationId xmlns:a16="http://schemas.microsoft.com/office/drawing/2014/main" id="{B3BB530A-160D-CBE6-7CF0-C59D2423B495}"/>
                  </a:ext>
                </a:extLst>
              </p:cNvPr>
              <p:cNvGrpSpPr/>
              <p:nvPr/>
            </p:nvGrpSpPr>
            <p:grpSpPr>
              <a:xfrm rot="18760257">
                <a:off x="2910374" y="3708747"/>
                <a:ext cx="118873" cy="631227"/>
                <a:chOff x="757633" y="4319798"/>
                <a:chExt cx="118873" cy="631227"/>
              </a:xfrm>
              <a:solidFill>
                <a:srgbClr val="E1471D"/>
              </a:solidFill>
            </p:grpSpPr>
            <p:sp>
              <p:nvSpPr>
                <p:cNvPr id="614" name="Rectangle 613">
                  <a:extLst>
                    <a:ext uri="{FF2B5EF4-FFF2-40B4-BE49-F238E27FC236}">
                      <a16:creationId xmlns:a16="http://schemas.microsoft.com/office/drawing/2014/main" id="{0971D12A-1DF8-5B88-94C1-82D87A2370C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5" name="Rectangle 614">
                  <a:extLst>
                    <a:ext uri="{FF2B5EF4-FFF2-40B4-BE49-F238E27FC236}">
                      <a16:creationId xmlns:a16="http://schemas.microsoft.com/office/drawing/2014/main" id="{E3FA6C76-CAC4-534E-C4A9-36DE97AFFA0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1" name="Group 610">
                <a:extLst>
                  <a:ext uri="{FF2B5EF4-FFF2-40B4-BE49-F238E27FC236}">
                    <a16:creationId xmlns:a16="http://schemas.microsoft.com/office/drawing/2014/main" id="{8F14F6A8-183C-301C-3511-7EAECD95ABED}"/>
                  </a:ext>
                </a:extLst>
              </p:cNvPr>
              <p:cNvGrpSpPr/>
              <p:nvPr/>
            </p:nvGrpSpPr>
            <p:grpSpPr>
              <a:xfrm rot="2587634">
                <a:off x="3762953" y="3668035"/>
                <a:ext cx="118872" cy="631228"/>
                <a:chOff x="757634" y="4319798"/>
                <a:chExt cx="118872" cy="631228"/>
              </a:xfrm>
              <a:solidFill>
                <a:srgbClr val="E1471D"/>
              </a:solidFill>
            </p:grpSpPr>
            <p:sp>
              <p:nvSpPr>
                <p:cNvPr id="612" name="Rectangle 611">
                  <a:extLst>
                    <a:ext uri="{FF2B5EF4-FFF2-40B4-BE49-F238E27FC236}">
                      <a16:creationId xmlns:a16="http://schemas.microsoft.com/office/drawing/2014/main" id="{A1FD57E8-8E1D-95B4-1276-36033D365F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3" name="Rectangle 612">
                  <a:extLst>
                    <a:ext uri="{FF2B5EF4-FFF2-40B4-BE49-F238E27FC236}">
                      <a16:creationId xmlns:a16="http://schemas.microsoft.com/office/drawing/2014/main" id="{CF189866-EB5D-44AE-D083-6B4641C3519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99" name="Straight Connector 598">
              <a:extLst>
                <a:ext uri="{FF2B5EF4-FFF2-40B4-BE49-F238E27FC236}">
                  <a16:creationId xmlns:a16="http://schemas.microsoft.com/office/drawing/2014/main" id="{65CBF0A5-D868-7738-9590-59E500D74BD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00" name="Group 599">
              <a:extLst>
                <a:ext uri="{FF2B5EF4-FFF2-40B4-BE49-F238E27FC236}">
                  <a16:creationId xmlns:a16="http://schemas.microsoft.com/office/drawing/2014/main" id="{17BA1BDE-6F51-8203-E3E8-F7F6B6809242}"/>
                </a:ext>
              </a:extLst>
            </p:cNvPr>
            <p:cNvGrpSpPr/>
            <p:nvPr/>
          </p:nvGrpSpPr>
          <p:grpSpPr>
            <a:xfrm>
              <a:off x="1406723" y="3150658"/>
              <a:ext cx="46010" cy="173339"/>
              <a:chOff x="1406723" y="3150658"/>
              <a:chExt cx="46010" cy="173339"/>
            </a:xfrm>
          </p:grpSpPr>
          <p:sp>
            <p:nvSpPr>
              <p:cNvPr id="604" name="Oval 603">
                <a:extLst>
                  <a:ext uri="{FF2B5EF4-FFF2-40B4-BE49-F238E27FC236}">
                    <a16:creationId xmlns:a16="http://schemas.microsoft.com/office/drawing/2014/main" id="{D693C71B-26C4-099B-6861-F73B3D58F7C3}"/>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5" name="Oval 604">
                <a:extLst>
                  <a:ext uri="{FF2B5EF4-FFF2-40B4-BE49-F238E27FC236}">
                    <a16:creationId xmlns:a16="http://schemas.microsoft.com/office/drawing/2014/main" id="{43CD59EE-9BBF-B1E6-A431-F62A0DC68DD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01" name="Group 600">
              <a:extLst>
                <a:ext uri="{FF2B5EF4-FFF2-40B4-BE49-F238E27FC236}">
                  <a16:creationId xmlns:a16="http://schemas.microsoft.com/office/drawing/2014/main" id="{35710C35-648D-241B-F3B9-B4E95E2BC616}"/>
                </a:ext>
              </a:extLst>
            </p:cNvPr>
            <p:cNvGrpSpPr/>
            <p:nvPr/>
          </p:nvGrpSpPr>
          <p:grpSpPr>
            <a:xfrm>
              <a:off x="1843268" y="3156210"/>
              <a:ext cx="46010" cy="173339"/>
              <a:chOff x="1406723" y="3150658"/>
              <a:chExt cx="46010" cy="173339"/>
            </a:xfrm>
          </p:grpSpPr>
          <p:sp>
            <p:nvSpPr>
              <p:cNvPr id="602" name="Oval 601">
                <a:extLst>
                  <a:ext uri="{FF2B5EF4-FFF2-40B4-BE49-F238E27FC236}">
                    <a16:creationId xmlns:a16="http://schemas.microsoft.com/office/drawing/2014/main" id="{7EBB01C6-65AD-25D2-CC13-CF4C6A93FF1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3" name="Oval 602">
                <a:extLst>
                  <a:ext uri="{FF2B5EF4-FFF2-40B4-BE49-F238E27FC236}">
                    <a16:creationId xmlns:a16="http://schemas.microsoft.com/office/drawing/2014/main" id="{53793135-428F-DCB2-F2CB-2943AF00580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34" name="Group 633">
            <a:extLst>
              <a:ext uri="{FF2B5EF4-FFF2-40B4-BE49-F238E27FC236}">
                <a16:creationId xmlns:a16="http://schemas.microsoft.com/office/drawing/2014/main" id="{5794EA40-0481-FB5D-A064-9910BB60B4DC}"/>
              </a:ext>
            </a:extLst>
          </p:cNvPr>
          <p:cNvGrpSpPr/>
          <p:nvPr/>
        </p:nvGrpSpPr>
        <p:grpSpPr>
          <a:xfrm rot="1412328">
            <a:off x="6961039" y="2539899"/>
            <a:ext cx="384883" cy="184856"/>
            <a:chOff x="1254773" y="3043082"/>
            <a:chExt cx="802062" cy="385224"/>
          </a:xfrm>
        </p:grpSpPr>
        <p:grpSp>
          <p:nvGrpSpPr>
            <p:cNvPr id="635" name="Group 634">
              <a:extLst>
                <a:ext uri="{FF2B5EF4-FFF2-40B4-BE49-F238E27FC236}">
                  <a16:creationId xmlns:a16="http://schemas.microsoft.com/office/drawing/2014/main" id="{AF072982-43C0-B386-4669-3BC2A4E9844F}"/>
                </a:ext>
              </a:extLst>
            </p:cNvPr>
            <p:cNvGrpSpPr/>
            <p:nvPr/>
          </p:nvGrpSpPr>
          <p:grpSpPr>
            <a:xfrm rot="5400000">
              <a:off x="1698807" y="3005237"/>
              <a:ext cx="320183" cy="395873"/>
              <a:chOff x="2654197" y="3567210"/>
              <a:chExt cx="1227628" cy="1517833"/>
            </a:xfrm>
          </p:grpSpPr>
          <p:sp>
            <p:nvSpPr>
              <p:cNvPr id="658" name="Rectangle 657">
                <a:extLst>
                  <a:ext uri="{FF2B5EF4-FFF2-40B4-BE49-F238E27FC236}">
                    <a16:creationId xmlns:a16="http://schemas.microsoft.com/office/drawing/2014/main" id="{2BF6F6E0-DAA1-0BB6-C11B-877FB948B56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9" name="Rectangle 658">
                <a:extLst>
                  <a:ext uri="{FF2B5EF4-FFF2-40B4-BE49-F238E27FC236}">
                    <a16:creationId xmlns:a16="http://schemas.microsoft.com/office/drawing/2014/main" id="{49531350-6682-0A4B-F3F1-C84B3489EA0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60" name="Group 659">
                <a:extLst>
                  <a:ext uri="{FF2B5EF4-FFF2-40B4-BE49-F238E27FC236}">
                    <a16:creationId xmlns:a16="http://schemas.microsoft.com/office/drawing/2014/main" id="{BEAC3B42-8728-942C-CE2A-2FD59B117951}"/>
                  </a:ext>
                </a:extLst>
              </p:cNvPr>
              <p:cNvGrpSpPr/>
              <p:nvPr/>
            </p:nvGrpSpPr>
            <p:grpSpPr>
              <a:xfrm rot="2587634">
                <a:off x="3637585" y="3567210"/>
                <a:ext cx="118872" cy="722667"/>
                <a:chOff x="757634" y="4319798"/>
                <a:chExt cx="118872" cy="722667"/>
              </a:xfrm>
              <a:solidFill>
                <a:srgbClr val="E1471D"/>
              </a:solidFill>
            </p:grpSpPr>
            <p:sp>
              <p:nvSpPr>
                <p:cNvPr id="670" name="Rectangle 669">
                  <a:extLst>
                    <a:ext uri="{FF2B5EF4-FFF2-40B4-BE49-F238E27FC236}">
                      <a16:creationId xmlns:a16="http://schemas.microsoft.com/office/drawing/2014/main" id="{43836D02-FF5A-1082-9DC4-B79EB02370D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1" name="Rectangle 670">
                  <a:extLst>
                    <a:ext uri="{FF2B5EF4-FFF2-40B4-BE49-F238E27FC236}">
                      <a16:creationId xmlns:a16="http://schemas.microsoft.com/office/drawing/2014/main" id="{F9DFBF6D-8248-192F-E551-05FF6B2E2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1" name="Group 660">
                <a:extLst>
                  <a:ext uri="{FF2B5EF4-FFF2-40B4-BE49-F238E27FC236}">
                    <a16:creationId xmlns:a16="http://schemas.microsoft.com/office/drawing/2014/main" id="{936C954C-83E2-E42D-332B-C84A9E29F2FB}"/>
                  </a:ext>
                </a:extLst>
              </p:cNvPr>
              <p:cNvGrpSpPr/>
              <p:nvPr/>
            </p:nvGrpSpPr>
            <p:grpSpPr>
              <a:xfrm rot="18760257">
                <a:off x="3030630" y="3599348"/>
                <a:ext cx="118872" cy="722667"/>
                <a:chOff x="757634" y="4319798"/>
                <a:chExt cx="118872" cy="722667"/>
              </a:xfrm>
              <a:solidFill>
                <a:srgbClr val="E1471D"/>
              </a:solidFill>
            </p:grpSpPr>
            <p:sp>
              <p:nvSpPr>
                <p:cNvPr id="668" name="Rectangle 667">
                  <a:extLst>
                    <a:ext uri="{FF2B5EF4-FFF2-40B4-BE49-F238E27FC236}">
                      <a16:creationId xmlns:a16="http://schemas.microsoft.com/office/drawing/2014/main" id="{EF5F1CE7-0313-9583-0327-F15A79A7C18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9" name="Rectangle 668">
                  <a:extLst>
                    <a:ext uri="{FF2B5EF4-FFF2-40B4-BE49-F238E27FC236}">
                      <a16:creationId xmlns:a16="http://schemas.microsoft.com/office/drawing/2014/main" id="{BEB15C50-7711-F10B-EAFE-F2F83326C64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2" name="Group 661">
                <a:extLst>
                  <a:ext uri="{FF2B5EF4-FFF2-40B4-BE49-F238E27FC236}">
                    <a16:creationId xmlns:a16="http://schemas.microsoft.com/office/drawing/2014/main" id="{A39B8118-A002-DCF8-9F6E-75348F8879DE}"/>
                  </a:ext>
                </a:extLst>
              </p:cNvPr>
              <p:cNvGrpSpPr/>
              <p:nvPr/>
            </p:nvGrpSpPr>
            <p:grpSpPr>
              <a:xfrm rot="18760257">
                <a:off x="2910374" y="3708747"/>
                <a:ext cx="118873" cy="631227"/>
                <a:chOff x="757633" y="4319798"/>
                <a:chExt cx="118873" cy="631227"/>
              </a:xfrm>
              <a:solidFill>
                <a:srgbClr val="E1471D"/>
              </a:solidFill>
            </p:grpSpPr>
            <p:sp>
              <p:nvSpPr>
                <p:cNvPr id="666" name="Rectangle 665">
                  <a:extLst>
                    <a:ext uri="{FF2B5EF4-FFF2-40B4-BE49-F238E27FC236}">
                      <a16:creationId xmlns:a16="http://schemas.microsoft.com/office/drawing/2014/main" id="{35425924-B957-B6EB-45CC-FB9C93C65C4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7" name="Rectangle 666">
                  <a:extLst>
                    <a:ext uri="{FF2B5EF4-FFF2-40B4-BE49-F238E27FC236}">
                      <a16:creationId xmlns:a16="http://schemas.microsoft.com/office/drawing/2014/main" id="{6DD11BE0-0C92-1D0E-CFCA-2DFA83BBD6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3" name="Group 662">
                <a:extLst>
                  <a:ext uri="{FF2B5EF4-FFF2-40B4-BE49-F238E27FC236}">
                    <a16:creationId xmlns:a16="http://schemas.microsoft.com/office/drawing/2014/main" id="{3E498352-3FC3-4DB2-B3E2-BED2A558E007}"/>
                  </a:ext>
                </a:extLst>
              </p:cNvPr>
              <p:cNvGrpSpPr/>
              <p:nvPr/>
            </p:nvGrpSpPr>
            <p:grpSpPr>
              <a:xfrm rot="2587634">
                <a:off x="3762953" y="3668035"/>
                <a:ext cx="118872" cy="631228"/>
                <a:chOff x="757634" y="4319798"/>
                <a:chExt cx="118872" cy="631228"/>
              </a:xfrm>
              <a:solidFill>
                <a:srgbClr val="E1471D"/>
              </a:solidFill>
            </p:grpSpPr>
            <p:sp>
              <p:nvSpPr>
                <p:cNvPr id="664" name="Rectangle 663">
                  <a:extLst>
                    <a:ext uri="{FF2B5EF4-FFF2-40B4-BE49-F238E27FC236}">
                      <a16:creationId xmlns:a16="http://schemas.microsoft.com/office/drawing/2014/main" id="{9CE2C30D-A242-359F-E87A-8AAB6099F0B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5" name="Rectangle 664">
                  <a:extLst>
                    <a:ext uri="{FF2B5EF4-FFF2-40B4-BE49-F238E27FC236}">
                      <a16:creationId xmlns:a16="http://schemas.microsoft.com/office/drawing/2014/main" id="{9B33D147-52DA-7E1F-0C04-D91A21C896D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36" name="Group 635">
              <a:extLst>
                <a:ext uri="{FF2B5EF4-FFF2-40B4-BE49-F238E27FC236}">
                  <a16:creationId xmlns:a16="http://schemas.microsoft.com/office/drawing/2014/main" id="{308930B3-BD85-A2FC-554B-E7B49D4885D8}"/>
                </a:ext>
              </a:extLst>
            </p:cNvPr>
            <p:cNvGrpSpPr/>
            <p:nvPr/>
          </p:nvGrpSpPr>
          <p:grpSpPr>
            <a:xfrm rot="16200000">
              <a:off x="1292617" y="3070279"/>
              <a:ext cx="320183" cy="395872"/>
              <a:chOff x="2654197" y="3567210"/>
              <a:chExt cx="1227628" cy="1517831"/>
            </a:xfrm>
          </p:grpSpPr>
          <p:sp>
            <p:nvSpPr>
              <p:cNvPr id="644" name="Rectangle 643">
                <a:extLst>
                  <a:ext uri="{FF2B5EF4-FFF2-40B4-BE49-F238E27FC236}">
                    <a16:creationId xmlns:a16="http://schemas.microsoft.com/office/drawing/2014/main" id="{583E43C1-5069-19A6-BC1B-9E11F2A254B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5" name="Rectangle 644">
                <a:extLst>
                  <a:ext uri="{FF2B5EF4-FFF2-40B4-BE49-F238E27FC236}">
                    <a16:creationId xmlns:a16="http://schemas.microsoft.com/office/drawing/2014/main" id="{87E37D8F-9269-4DFC-BE68-122EEEC9838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46" name="Group 645">
                <a:extLst>
                  <a:ext uri="{FF2B5EF4-FFF2-40B4-BE49-F238E27FC236}">
                    <a16:creationId xmlns:a16="http://schemas.microsoft.com/office/drawing/2014/main" id="{4DB54E87-8BF9-65E3-99A8-83BD056590C0}"/>
                  </a:ext>
                </a:extLst>
              </p:cNvPr>
              <p:cNvGrpSpPr/>
              <p:nvPr/>
            </p:nvGrpSpPr>
            <p:grpSpPr>
              <a:xfrm rot="2587634">
                <a:off x="3637585" y="3567210"/>
                <a:ext cx="118872" cy="722667"/>
                <a:chOff x="757634" y="4319798"/>
                <a:chExt cx="118872" cy="722667"/>
              </a:xfrm>
              <a:solidFill>
                <a:srgbClr val="E1471D"/>
              </a:solidFill>
            </p:grpSpPr>
            <p:sp>
              <p:nvSpPr>
                <p:cNvPr id="656" name="Rectangle 655">
                  <a:extLst>
                    <a:ext uri="{FF2B5EF4-FFF2-40B4-BE49-F238E27FC236}">
                      <a16:creationId xmlns:a16="http://schemas.microsoft.com/office/drawing/2014/main" id="{5F351FA3-869A-96BE-E7C7-849765E9ADB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7" name="Rectangle 656">
                  <a:extLst>
                    <a:ext uri="{FF2B5EF4-FFF2-40B4-BE49-F238E27FC236}">
                      <a16:creationId xmlns:a16="http://schemas.microsoft.com/office/drawing/2014/main" id="{7BF85F4F-6851-520B-9F79-9A1BE7C380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7" name="Group 646">
                <a:extLst>
                  <a:ext uri="{FF2B5EF4-FFF2-40B4-BE49-F238E27FC236}">
                    <a16:creationId xmlns:a16="http://schemas.microsoft.com/office/drawing/2014/main" id="{3B3D1A55-1B99-8974-DBC5-16974880DD9B}"/>
                  </a:ext>
                </a:extLst>
              </p:cNvPr>
              <p:cNvGrpSpPr/>
              <p:nvPr/>
            </p:nvGrpSpPr>
            <p:grpSpPr>
              <a:xfrm rot="18760257">
                <a:off x="3030630" y="3599348"/>
                <a:ext cx="118872" cy="722667"/>
                <a:chOff x="757634" y="4319798"/>
                <a:chExt cx="118872" cy="722667"/>
              </a:xfrm>
              <a:solidFill>
                <a:srgbClr val="E1471D"/>
              </a:solidFill>
            </p:grpSpPr>
            <p:sp>
              <p:nvSpPr>
                <p:cNvPr id="654" name="Rectangle 653">
                  <a:extLst>
                    <a:ext uri="{FF2B5EF4-FFF2-40B4-BE49-F238E27FC236}">
                      <a16:creationId xmlns:a16="http://schemas.microsoft.com/office/drawing/2014/main" id="{151A11F5-C8B1-DE45-C2FF-CA658BF4F2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5" name="Rectangle 654">
                  <a:extLst>
                    <a:ext uri="{FF2B5EF4-FFF2-40B4-BE49-F238E27FC236}">
                      <a16:creationId xmlns:a16="http://schemas.microsoft.com/office/drawing/2014/main" id="{8A553F8C-2475-760B-D5C3-B6B7BE336A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8" name="Group 647">
                <a:extLst>
                  <a:ext uri="{FF2B5EF4-FFF2-40B4-BE49-F238E27FC236}">
                    <a16:creationId xmlns:a16="http://schemas.microsoft.com/office/drawing/2014/main" id="{42C01017-30B5-A841-51D0-CAFE609FC3F9}"/>
                  </a:ext>
                </a:extLst>
              </p:cNvPr>
              <p:cNvGrpSpPr/>
              <p:nvPr/>
            </p:nvGrpSpPr>
            <p:grpSpPr>
              <a:xfrm rot="18760257">
                <a:off x="2910374" y="3708747"/>
                <a:ext cx="118873" cy="631227"/>
                <a:chOff x="757633" y="4319798"/>
                <a:chExt cx="118873" cy="631227"/>
              </a:xfrm>
              <a:solidFill>
                <a:srgbClr val="E1471D"/>
              </a:solidFill>
            </p:grpSpPr>
            <p:sp>
              <p:nvSpPr>
                <p:cNvPr id="652" name="Rectangle 651">
                  <a:extLst>
                    <a:ext uri="{FF2B5EF4-FFF2-40B4-BE49-F238E27FC236}">
                      <a16:creationId xmlns:a16="http://schemas.microsoft.com/office/drawing/2014/main" id="{F3218068-B795-BCA8-043C-EE867D0268C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3" name="Rectangle 652">
                  <a:extLst>
                    <a:ext uri="{FF2B5EF4-FFF2-40B4-BE49-F238E27FC236}">
                      <a16:creationId xmlns:a16="http://schemas.microsoft.com/office/drawing/2014/main" id="{4B1FEA05-B760-0D00-88CA-73A5D5494D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9" name="Group 648">
                <a:extLst>
                  <a:ext uri="{FF2B5EF4-FFF2-40B4-BE49-F238E27FC236}">
                    <a16:creationId xmlns:a16="http://schemas.microsoft.com/office/drawing/2014/main" id="{59EC2B8D-EFA9-BBA0-EA1D-D0C8928A0183}"/>
                  </a:ext>
                </a:extLst>
              </p:cNvPr>
              <p:cNvGrpSpPr/>
              <p:nvPr/>
            </p:nvGrpSpPr>
            <p:grpSpPr>
              <a:xfrm rot="2587634">
                <a:off x="3762953" y="3668035"/>
                <a:ext cx="118872" cy="631228"/>
                <a:chOff x="757634" y="4319798"/>
                <a:chExt cx="118872" cy="631228"/>
              </a:xfrm>
              <a:solidFill>
                <a:srgbClr val="E1471D"/>
              </a:solidFill>
            </p:grpSpPr>
            <p:sp>
              <p:nvSpPr>
                <p:cNvPr id="650" name="Rectangle 649">
                  <a:extLst>
                    <a:ext uri="{FF2B5EF4-FFF2-40B4-BE49-F238E27FC236}">
                      <a16:creationId xmlns:a16="http://schemas.microsoft.com/office/drawing/2014/main" id="{58B1E402-56B6-6963-199D-016F2AAF7A1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1" name="Rectangle 650">
                  <a:extLst>
                    <a:ext uri="{FF2B5EF4-FFF2-40B4-BE49-F238E27FC236}">
                      <a16:creationId xmlns:a16="http://schemas.microsoft.com/office/drawing/2014/main" id="{8209952C-DC3F-8905-6352-847D4DE07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37" name="Straight Connector 636">
              <a:extLst>
                <a:ext uri="{FF2B5EF4-FFF2-40B4-BE49-F238E27FC236}">
                  <a16:creationId xmlns:a16="http://schemas.microsoft.com/office/drawing/2014/main" id="{A1AC58D5-ABFD-65A1-D2BD-C46D20530DE2}"/>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38" name="Group 637">
              <a:extLst>
                <a:ext uri="{FF2B5EF4-FFF2-40B4-BE49-F238E27FC236}">
                  <a16:creationId xmlns:a16="http://schemas.microsoft.com/office/drawing/2014/main" id="{E69C89AD-7890-9ADE-B57A-7C6E36F638CE}"/>
                </a:ext>
              </a:extLst>
            </p:cNvPr>
            <p:cNvGrpSpPr/>
            <p:nvPr/>
          </p:nvGrpSpPr>
          <p:grpSpPr>
            <a:xfrm>
              <a:off x="1406723" y="3150658"/>
              <a:ext cx="46010" cy="173339"/>
              <a:chOff x="1406723" y="3150658"/>
              <a:chExt cx="46010" cy="173339"/>
            </a:xfrm>
          </p:grpSpPr>
          <p:sp>
            <p:nvSpPr>
              <p:cNvPr id="642" name="Oval 641">
                <a:extLst>
                  <a:ext uri="{FF2B5EF4-FFF2-40B4-BE49-F238E27FC236}">
                    <a16:creationId xmlns:a16="http://schemas.microsoft.com/office/drawing/2014/main" id="{16DDBD78-C847-1569-46EF-BBF017D8083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3" name="Oval 642">
                <a:extLst>
                  <a:ext uri="{FF2B5EF4-FFF2-40B4-BE49-F238E27FC236}">
                    <a16:creationId xmlns:a16="http://schemas.microsoft.com/office/drawing/2014/main" id="{0A7680BC-0E77-2774-8600-5EEACC60B7E8}"/>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39" name="Group 638">
              <a:extLst>
                <a:ext uri="{FF2B5EF4-FFF2-40B4-BE49-F238E27FC236}">
                  <a16:creationId xmlns:a16="http://schemas.microsoft.com/office/drawing/2014/main" id="{65C20FDA-3440-10CB-ADF3-0C69615AC71C}"/>
                </a:ext>
              </a:extLst>
            </p:cNvPr>
            <p:cNvGrpSpPr/>
            <p:nvPr/>
          </p:nvGrpSpPr>
          <p:grpSpPr>
            <a:xfrm>
              <a:off x="1843268" y="3156210"/>
              <a:ext cx="46010" cy="173339"/>
              <a:chOff x="1406723" y="3150658"/>
              <a:chExt cx="46010" cy="173339"/>
            </a:xfrm>
          </p:grpSpPr>
          <p:sp>
            <p:nvSpPr>
              <p:cNvPr id="640" name="Oval 639">
                <a:extLst>
                  <a:ext uri="{FF2B5EF4-FFF2-40B4-BE49-F238E27FC236}">
                    <a16:creationId xmlns:a16="http://schemas.microsoft.com/office/drawing/2014/main" id="{E8FB2D4B-3E51-D1E9-4C63-9978BF315EB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1" name="Oval 640">
                <a:extLst>
                  <a:ext uri="{FF2B5EF4-FFF2-40B4-BE49-F238E27FC236}">
                    <a16:creationId xmlns:a16="http://schemas.microsoft.com/office/drawing/2014/main" id="{B6620AD1-9EB8-588A-9EF9-C49F4847557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72" name="Group 671">
            <a:extLst>
              <a:ext uri="{FF2B5EF4-FFF2-40B4-BE49-F238E27FC236}">
                <a16:creationId xmlns:a16="http://schemas.microsoft.com/office/drawing/2014/main" id="{6977F86E-2D63-9BF0-BBA2-D19D2A2DFDF0}"/>
              </a:ext>
            </a:extLst>
          </p:cNvPr>
          <p:cNvGrpSpPr/>
          <p:nvPr/>
        </p:nvGrpSpPr>
        <p:grpSpPr>
          <a:xfrm rot="19350820">
            <a:off x="7470259" y="2512632"/>
            <a:ext cx="384883" cy="184856"/>
            <a:chOff x="1254773" y="3043082"/>
            <a:chExt cx="802062" cy="385224"/>
          </a:xfrm>
        </p:grpSpPr>
        <p:grpSp>
          <p:nvGrpSpPr>
            <p:cNvPr id="673" name="Group 672">
              <a:extLst>
                <a:ext uri="{FF2B5EF4-FFF2-40B4-BE49-F238E27FC236}">
                  <a16:creationId xmlns:a16="http://schemas.microsoft.com/office/drawing/2014/main" id="{209BBB39-B478-1718-CA98-E669284D2046}"/>
                </a:ext>
              </a:extLst>
            </p:cNvPr>
            <p:cNvGrpSpPr/>
            <p:nvPr/>
          </p:nvGrpSpPr>
          <p:grpSpPr>
            <a:xfrm rot="5400000">
              <a:off x="1698807" y="3005237"/>
              <a:ext cx="320183" cy="395873"/>
              <a:chOff x="2654197" y="3567210"/>
              <a:chExt cx="1227628" cy="1517833"/>
            </a:xfrm>
          </p:grpSpPr>
          <p:sp>
            <p:nvSpPr>
              <p:cNvPr id="696" name="Rectangle 695">
                <a:extLst>
                  <a:ext uri="{FF2B5EF4-FFF2-40B4-BE49-F238E27FC236}">
                    <a16:creationId xmlns:a16="http://schemas.microsoft.com/office/drawing/2014/main" id="{B4D6F4FE-8851-D49C-67D5-B529478957B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7" name="Rectangle 696">
                <a:extLst>
                  <a:ext uri="{FF2B5EF4-FFF2-40B4-BE49-F238E27FC236}">
                    <a16:creationId xmlns:a16="http://schemas.microsoft.com/office/drawing/2014/main" id="{F48808FF-EC89-921A-6C77-A8776CC2493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98" name="Group 697">
                <a:extLst>
                  <a:ext uri="{FF2B5EF4-FFF2-40B4-BE49-F238E27FC236}">
                    <a16:creationId xmlns:a16="http://schemas.microsoft.com/office/drawing/2014/main" id="{2B32A1DA-3E7B-C479-9880-B21F4EBF680B}"/>
                  </a:ext>
                </a:extLst>
              </p:cNvPr>
              <p:cNvGrpSpPr/>
              <p:nvPr/>
            </p:nvGrpSpPr>
            <p:grpSpPr>
              <a:xfrm rot="2587634">
                <a:off x="3637585" y="3567210"/>
                <a:ext cx="118872" cy="722667"/>
                <a:chOff x="757634" y="4319798"/>
                <a:chExt cx="118872" cy="722667"/>
              </a:xfrm>
              <a:solidFill>
                <a:srgbClr val="E1471D"/>
              </a:solidFill>
            </p:grpSpPr>
            <p:sp>
              <p:nvSpPr>
                <p:cNvPr id="708" name="Rectangle 707">
                  <a:extLst>
                    <a:ext uri="{FF2B5EF4-FFF2-40B4-BE49-F238E27FC236}">
                      <a16:creationId xmlns:a16="http://schemas.microsoft.com/office/drawing/2014/main" id="{86C6865E-1F24-E4B0-41B8-870202C9DF1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9" name="Rectangle 708">
                  <a:extLst>
                    <a:ext uri="{FF2B5EF4-FFF2-40B4-BE49-F238E27FC236}">
                      <a16:creationId xmlns:a16="http://schemas.microsoft.com/office/drawing/2014/main" id="{CD6D6CD5-026F-891D-334C-430142D62E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99" name="Group 698">
                <a:extLst>
                  <a:ext uri="{FF2B5EF4-FFF2-40B4-BE49-F238E27FC236}">
                    <a16:creationId xmlns:a16="http://schemas.microsoft.com/office/drawing/2014/main" id="{F2C243FD-16FB-FFC0-3024-E3554A19DB14}"/>
                  </a:ext>
                </a:extLst>
              </p:cNvPr>
              <p:cNvGrpSpPr/>
              <p:nvPr/>
            </p:nvGrpSpPr>
            <p:grpSpPr>
              <a:xfrm rot="18760257">
                <a:off x="3030630" y="3599348"/>
                <a:ext cx="118872" cy="722667"/>
                <a:chOff x="757634" y="4319798"/>
                <a:chExt cx="118872" cy="722667"/>
              </a:xfrm>
              <a:solidFill>
                <a:srgbClr val="E1471D"/>
              </a:solidFill>
            </p:grpSpPr>
            <p:sp>
              <p:nvSpPr>
                <p:cNvPr id="706" name="Rectangle 705">
                  <a:extLst>
                    <a:ext uri="{FF2B5EF4-FFF2-40B4-BE49-F238E27FC236}">
                      <a16:creationId xmlns:a16="http://schemas.microsoft.com/office/drawing/2014/main" id="{8487050F-C9DB-0C05-C6BC-401373C5A9B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7" name="Rectangle 706">
                  <a:extLst>
                    <a:ext uri="{FF2B5EF4-FFF2-40B4-BE49-F238E27FC236}">
                      <a16:creationId xmlns:a16="http://schemas.microsoft.com/office/drawing/2014/main" id="{4D01B4A3-11D2-1841-8FD9-C7933D798AE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0" name="Group 699">
                <a:extLst>
                  <a:ext uri="{FF2B5EF4-FFF2-40B4-BE49-F238E27FC236}">
                    <a16:creationId xmlns:a16="http://schemas.microsoft.com/office/drawing/2014/main" id="{D52BEFD1-965F-1613-1F58-A9FC78D5EA3A}"/>
                  </a:ext>
                </a:extLst>
              </p:cNvPr>
              <p:cNvGrpSpPr/>
              <p:nvPr/>
            </p:nvGrpSpPr>
            <p:grpSpPr>
              <a:xfrm rot="18760257">
                <a:off x="2910374" y="3708747"/>
                <a:ext cx="118873" cy="631227"/>
                <a:chOff x="757633" y="4319798"/>
                <a:chExt cx="118873" cy="631227"/>
              </a:xfrm>
              <a:solidFill>
                <a:srgbClr val="E1471D"/>
              </a:solidFill>
            </p:grpSpPr>
            <p:sp>
              <p:nvSpPr>
                <p:cNvPr id="704" name="Rectangle 703">
                  <a:extLst>
                    <a:ext uri="{FF2B5EF4-FFF2-40B4-BE49-F238E27FC236}">
                      <a16:creationId xmlns:a16="http://schemas.microsoft.com/office/drawing/2014/main" id="{0D73881A-9A0E-82C3-BF69-C03BF981755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5" name="Rectangle 704">
                  <a:extLst>
                    <a:ext uri="{FF2B5EF4-FFF2-40B4-BE49-F238E27FC236}">
                      <a16:creationId xmlns:a16="http://schemas.microsoft.com/office/drawing/2014/main" id="{6085495B-F815-6A30-7556-E9C766EBBAB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1" name="Group 700">
                <a:extLst>
                  <a:ext uri="{FF2B5EF4-FFF2-40B4-BE49-F238E27FC236}">
                    <a16:creationId xmlns:a16="http://schemas.microsoft.com/office/drawing/2014/main" id="{3F8C67D0-5B04-EE7A-195A-9B60616C9E5D}"/>
                  </a:ext>
                </a:extLst>
              </p:cNvPr>
              <p:cNvGrpSpPr/>
              <p:nvPr/>
            </p:nvGrpSpPr>
            <p:grpSpPr>
              <a:xfrm rot="2587634">
                <a:off x="3762953" y="3668035"/>
                <a:ext cx="118872" cy="631228"/>
                <a:chOff x="757634" y="4319798"/>
                <a:chExt cx="118872" cy="631228"/>
              </a:xfrm>
              <a:solidFill>
                <a:srgbClr val="E1471D"/>
              </a:solidFill>
            </p:grpSpPr>
            <p:sp>
              <p:nvSpPr>
                <p:cNvPr id="702" name="Rectangle 701">
                  <a:extLst>
                    <a:ext uri="{FF2B5EF4-FFF2-40B4-BE49-F238E27FC236}">
                      <a16:creationId xmlns:a16="http://schemas.microsoft.com/office/drawing/2014/main" id="{50611020-CC03-7FEE-ADAD-3D02612B3C8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3" name="Rectangle 702">
                  <a:extLst>
                    <a:ext uri="{FF2B5EF4-FFF2-40B4-BE49-F238E27FC236}">
                      <a16:creationId xmlns:a16="http://schemas.microsoft.com/office/drawing/2014/main" id="{353F137B-5E06-C4ED-FDF3-A8323276364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74" name="Group 673">
              <a:extLst>
                <a:ext uri="{FF2B5EF4-FFF2-40B4-BE49-F238E27FC236}">
                  <a16:creationId xmlns:a16="http://schemas.microsoft.com/office/drawing/2014/main" id="{3A36415F-59D7-8281-CBC1-B0B965265CE7}"/>
                </a:ext>
              </a:extLst>
            </p:cNvPr>
            <p:cNvGrpSpPr/>
            <p:nvPr/>
          </p:nvGrpSpPr>
          <p:grpSpPr>
            <a:xfrm rot="16200000">
              <a:off x="1292617" y="3070279"/>
              <a:ext cx="320183" cy="395872"/>
              <a:chOff x="2654197" y="3567210"/>
              <a:chExt cx="1227628" cy="1517831"/>
            </a:xfrm>
          </p:grpSpPr>
          <p:sp>
            <p:nvSpPr>
              <p:cNvPr id="682" name="Rectangle 681">
                <a:extLst>
                  <a:ext uri="{FF2B5EF4-FFF2-40B4-BE49-F238E27FC236}">
                    <a16:creationId xmlns:a16="http://schemas.microsoft.com/office/drawing/2014/main" id="{8D887DA4-75F4-3B29-04DB-ABC409BFDDA2}"/>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3" name="Rectangle 682">
                <a:extLst>
                  <a:ext uri="{FF2B5EF4-FFF2-40B4-BE49-F238E27FC236}">
                    <a16:creationId xmlns:a16="http://schemas.microsoft.com/office/drawing/2014/main" id="{490AEDAC-E806-4038-F3BC-56084DA13D0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84" name="Group 683">
                <a:extLst>
                  <a:ext uri="{FF2B5EF4-FFF2-40B4-BE49-F238E27FC236}">
                    <a16:creationId xmlns:a16="http://schemas.microsoft.com/office/drawing/2014/main" id="{6D5934FA-BE3E-137A-371D-F600037493CA}"/>
                  </a:ext>
                </a:extLst>
              </p:cNvPr>
              <p:cNvGrpSpPr/>
              <p:nvPr/>
            </p:nvGrpSpPr>
            <p:grpSpPr>
              <a:xfrm rot="2587634">
                <a:off x="3637585" y="3567210"/>
                <a:ext cx="118872" cy="722667"/>
                <a:chOff x="757634" y="4319798"/>
                <a:chExt cx="118872" cy="722667"/>
              </a:xfrm>
              <a:solidFill>
                <a:srgbClr val="E1471D"/>
              </a:solidFill>
            </p:grpSpPr>
            <p:sp>
              <p:nvSpPr>
                <p:cNvPr id="694" name="Rectangle 693">
                  <a:extLst>
                    <a:ext uri="{FF2B5EF4-FFF2-40B4-BE49-F238E27FC236}">
                      <a16:creationId xmlns:a16="http://schemas.microsoft.com/office/drawing/2014/main" id="{1BBB5985-B334-6BFE-51BF-5482D4D5806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5" name="Rectangle 694">
                  <a:extLst>
                    <a:ext uri="{FF2B5EF4-FFF2-40B4-BE49-F238E27FC236}">
                      <a16:creationId xmlns:a16="http://schemas.microsoft.com/office/drawing/2014/main" id="{D5853964-B1E9-CAC7-84C5-8D4AE359AC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5" name="Group 684">
                <a:extLst>
                  <a:ext uri="{FF2B5EF4-FFF2-40B4-BE49-F238E27FC236}">
                    <a16:creationId xmlns:a16="http://schemas.microsoft.com/office/drawing/2014/main" id="{7329C9FD-F624-EDEF-AE85-19FC68BF5B83}"/>
                  </a:ext>
                </a:extLst>
              </p:cNvPr>
              <p:cNvGrpSpPr/>
              <p:nvPr/>
            </p:nvGrpSpPr>
            <p:grpSpPr>
              <a:xfrm rot="18760257">
                <a:off x="3030630" y="3599348"/>
                <a:ext cx="118872" cy="722667"/>
                <a:chOff x="757634" y="4319798"/>
                <a:chExt cx="118872" cy="722667"/>
              </a:xfrm>
              <a:solidFill>
                <a:srgbClr val="E1471D"/>
              </a:solidFill>
            </p:grpSpPr>
            <p:sp>
              <p:nvSpPr>
                <p:cNvPr id="692" name="Rectangle 691">
                  <a:extLst>
                    <a:ext uri="{FF2B5EF4-FFF2-40B4-BE49-F238E27FC236}">
                      <a16:creationId xmlns:a16="http://schemas.microsoft.com/office/drawing/2014/main" id="{D9B30162-ABA1-7C1F-A529-5851A0541A8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3" name="Rectangle 692">
                  <a:extLst>
                    <a:ext uri="{FF2B5EF4-FFF2-40B4-BE49-F238E27FC236}">
                      <a16:creationId xmlns:a16="http://schemas.microsoft.com/office/drawing/2014/main" id="{E286CE41-B71F-10D2-A371-0B574F8D52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6" name="Group 685">
                <a:extLst>
                  <a:ext uri="{FF2B5EF4-FFF2-40B4-BE49-F238E27FC236}">
                    <a16:creationId xmlns:a16="http://schemas.microsoft.com/office/drawing/2014/main" id="{6EFA8D4E-80F2-1D7A-B68F-9EA28AAE8062}"/>
                  </a:ext>
                </a:extLst>
              </p:cNvPr>
              <p:cNvGrpSpPr/>
              <p:nvPr/>
            </p:nvGrpSpPr>
            <p:grpSpPr>
              <a:xfrm rot="18760257">
                <a:off x="2910374" y="3708747"/>
                <a:ext cx="118873" cy="631227"/>
                <a:chOff x="757633" y="4319798"/>
                <a:chExt cx="118873" cy="631227"/>
              </a:xfrm>
              <a:solidFill>
                <a:srgbClr val="E1471D"/>
              </a:solidFill>
            </p:grpSpPr>
            <p:sp>
              <p:nvSpPr>
                <p:cNvPr id="690" name="Rectangle 689">
                  <a:extLst>
                    <a:ext uri="{FF2B5EF4-FFF2-40B4-BE49-F238E27FC236}">
                      <a16:creationId xmlns:a16="http://schemas.microsoft.com/office/drawing/2014/main" id="{185D21AA-4274-B156-12FD-046C9D86D3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1" name="Rectangle 690">
                  <a:extLst>
                    <a:ext uri="{FF2B5EF4-FFF2-40B4-BE49-F238E27FC236}">
                      <a16:creationId xmlns:a16="http://schemas.microsoft.com/office/drawing/2014/main" id="{869DA4D0-80D1-38C2-29EB-813ED1C8C61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7" name="Group 686">
                <a:extLst>
                  <a:ext uri="{FF2B5EF4-FFF2-40B4-BE49-F238E27FC236}">
                    <a16:creationId xmlns:a16="http://schemas.microsoft.com/office/drawing/2014/main" id="{2088B901-F315-38DE-BF55-5992C4965A4D}"/>
                  </a:ext>
                </a:extLst>
              </p:cNvPr>
              <p:cNvGrpSpPr/>
              <p:nvPr/>
            </p:nvGrpSpPr>
            <p:grpSpPr>
              <a:xfrm rot="2587634">
                <a:off x="3762953" y="3668035"/>
                <a:ext cx="118872" cy="631228"/>
                <a:chOff x="757634" y="4319798"/>
                <a:chExt cx="118872" cy="631228"/>
              </a:xfrm>
              <a:solidFill>
                <a:srgbClr val="E1471D"/>
              </a:solidFill>
            </p:grpSpPr>
            <p:sp>
              <p:nvSpPr>
                <p:cNvPr id="688" name="Rectangle 687">
                  <a:extLst>
                    <a:ext uri="{FF2B5EF4-FFF2-40B4-BE49-F238E27FC236}">
                      <a16:creationId xmlns:a16="http://schemas.microsoft.com/office/drawing/2014/main" id="{4A3B55CF-BD18-70E2-B33C-554794108D7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9" name="Rectangle 688">
                  <a:extLst>
                    <a:ext uri="{FF2B5EF4-FFF2-40B4-BE49-F238E27FC236}">
                      <a16:creationId xmlns:a16="http://schemas.microsoft.com/office/drawing/2014/main" id="{E190F791-8FDD-C7B8-E134-2364A9E426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75" name="Straight Connector 674">
              <a:extLst>
                <a:ext uri="{FF2B5EF4-FFF2-40B4-BE49-F238E27FC236}">
                  <a16:creationId xmlns:a16="http://schemas.microsoft.com/office/drawing/2014/main" id="{B1FCC2E0-6CB0-BA49-28FA-153DB8FAB6DD}"/>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76" name="Group 675">
              <a:extLst>
                <a:ext uri="{FF2B5EF4-FFF2-40B4-BE49-F238E27FC236}">
                  <a16:creationId xmlns:a16="http://schemas.microsoft.com/office/drawing/2014/main" id="{1A36CC4F-0936-E8FC-A6EF-6AACC8AFDFAA}"/>
                </a:ext>
              </a:extLst>
            </p:cNvPr>
            <p:cNvGrpSpPr/>
            <p:nvPr/>
          </p:nvGrpSpPr>
          <p:grpSpPr>
            <a:xfrm>
              <a:off x="1406723" y="3150658"/>
              <a:ext cx="46010" cy="173339"/>
              <a:chOff x="1406723" y="3150658"/>
              <a:chExt cx="46010" cy="173339"/>
            </a:xfrm>
          </p:grpSpPr>
          <p:sp>
            <p:nvSpPr>
              <p:cNvPr id="680" name="Oval 679">
                <a:extLst>
                  <a:ext uri="{FF2B5EF4-FFF2-40B4-BE49-F238E27FC236}">
                    <a16:creationId xmlns:a16="http://schemas.microsoft.com/office/drawing/2014/main" id="{E25427D5-964D-E01B-0EFE-5271AD9A4BF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1" name="Oval 680">
                <a:extLst>
                  <a:ext uri="{FF2B5EF4-FFF2-40B4-BE49-F238E27FC236}">
                    <a16:creationId xmlns:a16="http://schemas.microsoft.com/office/drawing/2014/main" id="{63E50A97-F93D-1E72-2254-B49DD6DB3A2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77" name="Group 676">
              <a:extLst>
                <a:ext uri="{FF2B5EF4-FFF2-40B4-BE49-F238E27FC236}">
                  <a16:creationId xmlns:a16="http://schemas.microsoft.com/office/drawing/2014/main" id="{28FB4AC4-0C6D-623A-9CD8-C6592FA83845}"/>
                </a:ext>
              </a:extLst>
            </p:cNvPr>
            <p:cNvGrpSpPr/>
            <p:nvPr/>
          </p:nvGrpSpPr>
          <p:grpSpPr>
            <a:xfrm>
              <a:off x="1843268" y="3156210"/>
              <a:ext cx="46010" cy="173339"/>
              <a:chOff x="1406723" y="3150658"/>
              <a:chExt cx="46010" cy="173339"/>
            </a:xfrm>
          </p:grpSpPr>
          <p:sp>
            <p:nvSpPr>
              <p:cNvPr id="678" name="Oval 677">
                <a:extLst>
                  <a:ext uri="{FF2B5EF4-FFF2-40B4-BE49-F238E27FC236}">
                    <a16:creationId xmlns:a16="http://schemas.microsoft.com/office/drawing/2014/main" id="{77411BC5-32BE-1B98-4793-68EC94A5DD7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9" name="Oval 678">
                <a:extLst>
                  <a:ext uri="{FF2B5EF4-FFF2-40B4-BE49-F238E27FC236}">
                    <a16:creationId xmlns:a16="http://schemas.microsoft.com/office/drawing/2014/main" id="{650E9A23-B554-A821-B492-2582AA707E6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10" name="Group 709">
            <a:extLst>
              <a:ext uri="{FF2B5EF4-FFF2-40B4-BE49-F238E27FC236}">
                <a16:creationId xmlns:a16="http://schemas.microsoft.com/office/drawing/2014/main" id="{8A75FE5F-590B-E46A-3B34-2E261401DB3D}"/>
              </a:ext>
            </a:extLst>
          </p:cNvPr>
          <p:cNvGrpSpPr/>
          <p:nvPr/>
        </p:nvGrpSpPr>
        <p:grpSpPr>
          <a:xfrm rot="17612328">
            <a:off x="7713950" y="2619284"/>
            <a:ext cx="151052" cy="186760"/>
            <a:chOff x="2654197" y="3567210"/>
            <a:chExt cx="1227628" cy="1517831"/>
          </a:xfrm>
          <a:solidFill>
            <a:srgbClr val="682E74"/>
          </a:solidFill>
        </p:grpSpPr>
        <p:sp>
          <p:nvSpPr>
            <p:cNvPr id="711" name="Rectangle 710">
              <a:extLst>
                <a:ext uri="{FF2B5EF4-FFF2-40B4-BE49-F238E27FC236}">
                  <a16:creationId xmlns:a16="http://schemas.microsoft.com/office/drawing/2014/main" id="{19A840CD-8903-88A7-9F4A-381C13C9E62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2" name="Rectangle 711">
              <a:extLst>
                <a:ext uri="{FF2B5EF4-FFF2-40B4-BE49-F238E27FC236}">
                  <a16:creationId xmlns:a16="http://schemas.microsoft.com/office/drawing/2014/main" id="{260CF495-1698-AF57-DAEC-650787D2F2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13" name="Group 712">
              <a:extLst>
                <a:ext uri="{FF2B5EF4-FFF2-40B4-BE49-F238E27FC236}">
                  <a16:creationId xmlns:a16="http://schemas.microsoft.com/office/drawing/2014/main" id="{B33C226B-4A8D-9F2B-479A-51C991BB280F}"/>
                </a:ext>
              </a:extLst>
            </p:cNvPr>
            <p:cNvGrpSpPr/>
            <p:nvPr/>
          </p:nvGrpSpPr>
          <p:grpSpPr>
            <a:xfrm rot="2587634">
              <a:off x="3637585" y="3567210"/>
              <a:ext cx="118872" cy="722667"/>
              <a:chOff x="757634" y="4319798"/>
              <a:chExt cx="118872" cy="722667"/>
            </a:xfrm>
            <a:grpFill/>
          </p:grpSpPr>
          <p:sp>
            <p:nvSpPr>
              <p:cNvPr id="723" name="Rectangle 722">
                <a:extLst>
                  <a:ext uri="{FF2B5EF4-FFF2-40B4-BE49-F238E27FC236}">
                    <a16:creationId xmlns:a16="http://schemas.microsoft.com/office/drawing/2014/main" id="{57A79AA2-2049-D183-7D17-F6B6FB2AB60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4" name="Rectangle 723">
                <a:extLst>
                  <a:ext uri="{FF2B5EF4-FFF2-40B4-BE49-F238E27FC236}">
                    <a16:creationId xmlns:a16="http://schemas.microsoft.com/office/drawing/2014/main" id="{E1173CE8-0F10-2258-F8DC-C047ECB1C7A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4" name="Group 713">
              <a:extLst>
                <a:ext uri="{FF2B5EF4-FFF2-40B4-BE49-F238E27FC236}">
                  <a16:creationId xmlns:a16="http://schemas.microsoft.com/office/drawing/2014/main" id="{FE9A29AF-2AF5-40DE-A353-3075B3719201}"/>
                </a:ext>
              </a:extLst>
            </p:cNvPr>
            <p:cNvGrpSpPr/>
            <p:nvPr/>
          </p:nvGrpSpPr>
          <p:grpSpPr>
            <a:xfrm rot="18760257">
              <a:off x="3030630" y="3599348"/>
              <a:ext cx="118872" cy="722667"/>
              <a:chOff x="757634" y="4319798"/>
              <a:chExt cx="118872" cy="722667"/>
            </a:xfrm>
            <a:grpFill/>
          </p:grpSpPr>
          <p:sp>
            <p:nvSpPr>
              <p:cNvPr id="721" name="Rectangle 720">
                <a:extLst>
                  <a:ext uri="{FF2B5EF4-FFF2-40B4-BE49-F238E27FC236}">
                    <a16:creationId xmlns:a16="http://schemas.microsoft.com/office/drawing/2014/main" id="{853F0DF9-713D-3279-E1AE-7120A10BD13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2" name="Rectangle 721">
                <a:extLst>
                  <a:ext uri="{FF2B5EF4-FFF2-40B4-BE49-F238E27FC236}">
                    <a16:creationId xmlns:a16="http://schemas.microsoft.com/office/drawing/2014/main" id="{3818951B-DB31-5EC7-A2AA-8C187BEC9C4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5" name="Group 714">
              <a:extLst>
                <a:ext uri="{FF2B5EF4-FFF2-40B4-BE49-F238E27FC236}">
                  <a16:creationId xmlns:a16="http://schemas.microsoft.com/office/drawing/2014/main" id="{5C464E82-AEA7-615E-F830-089EF1FE87B3}"/>
                </a:ext>
              </a:extLst>
            </p:cNvPr>
            <p:cNvGrpSpPr/>
            <p:nvPr/>
          </p:nvGrpSpPr>
          <p:grpSpPr>
            <a:xfrm rot="18760257">
              <a:off x="2910374" y="3708747"/>
              <a:ext cx="118873" cy="631227"/>
              <a:chOff x="757633" y="4319798"/>
              <a:chExt cx="118873" cy="631227"/>
            </a:xfrm>
            <a:grpFill/>
          </p:grpSpPr>
          <p:sp>
            <p:nvSpPr>
              <p:cNvPr id="719" name="Rectangle 718">
                <a:extLst>
                  <a:ext uri="{FF2B5EF4-FFF2-40B4-BE49-F238E27FC236}">
                    <a16:creationId xmlns:a16="http://schemas.microsoft.com/office/drawing/2014/main" id="{04F0BF6C-D60F-2705-CE80-34BBCAC7065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0" name="Rectangle 719">
                <a:extLst>
                  <a:ext uri="{FF2B5EF4-FFF2-40B4-BE49-F238E27FC236}">
                    <a16:creationId xmlns:a16="http://schemas.microsoft.com/office/drawing/2014/main" id="{10509649-63B6-9344-9B67-6446C08D7B7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6" name="Group 715">
              <a:extLst>
                <a:ext uri="{FF2B5EF4-FFF2-40B4-BE49-F238E27FC236}">
                  <a16:creationId xmlns:a16="http://schemas.microsoft.com/office/drawing/2014/main" id="{D32EEA98-E77D-85E5-4ADC-C027C947CA43}"/>
                </a:ext>
              </a:extLst>
            </p:cNvPr>
            <p:cNvGrpSpPr/>
            <p:nvPr/>
          </p:nvGrpSpPr>
          <p:grpSpPr>
            <a:xfrm rot="2587634">
              <a:off x="3762953" y="3668035"/>
              <a:ext cx="118872" cy="631228"/>
              <a:chOff x="757634" y="4319798"/>
              <a:chExt cx="118872" cy="631228"/>
            </a:xfrm>
            <a:grpFill/>
          </p:grpSpPr>
          <p:sp>
            <p:nvSpPr>
              <p:cNvPr id="717" name="Rectangle 716">
                <a:extLst>
                  <a:ext uri="{FF2B5EF4-FFF2-40B4-BE49-F238E27FC236}">
                    <a16:creationId xmlns:a16="http://schemas.microsoft.com/office/drawing/2014/main" id="{8D963A76-E20B-41C7-6334-A7773481978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8" name="Rectangle 717">
                <a:extLst>
                  <a:ext uri="{FF2B5EF4-FFF2-40B4-BE49-F238E27FC236}">
                    <a16:creationId xmlns:a16="http://schemas.microsoft.com/office/drawing/2014/main" id="{7C539735-BD14-D283-21C6-78D69C49C7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25" name="Group 724">
            <a:extLst>
              <a:ext uri="{FF2B5EF4-FFF2-40B4-BE49-F238E27FC236}">
                <a16:creationId xmlns:a16="http://schemas.microsoft.com/office/drawing/2014/main" id="{E1A79FDA-89EF-25C1-7931-04E5C1382D8F}"/>
              </a:ext>
            </a:extLst>
          </p:cNvPr>
          <p:cNvGrpSpPr/>
          <p:nvPr/>
        </p:nvGrpSpPr>
        <p:grpSpPr>
          <a:xfrm rot="7282775">
            <a:off x="7487036" y="2419865"/>
            <a:ext cx="151052" cy="186760"/>
            <a:chOff x="2654197" y="3567210"/>
            <a:chExt cx="1227628" cy="1517831"/>
          </a:xfrm>
          <a:solidFill>
            <a:srgbClr val="682E74"/>
          </a:solidFill>
        </p:grpSpPr>
        <p:sp>
          <p:nvSpPr>
            <p:cNvPr id="726" name="Rectangle 725">
              <a:extLst>
                <a:ext uri="{FF2B5EF4-FFF2-40B4-BE49-F238E27FC236}">
                  <a16:creationId xmlns:a16="http://schemas.microsoft.com/office/drawing/2014/main" id="{198C0178-C036-13A9-A47A-7841EAC2C4D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7" name="Rectangle 726">
              <a:extLst>
                <a:ext uri="{FF2B5EF4-FFF2-40B4-BE49-F238E27FC236}">
                  <a16:creationId xmlns:a16="http://schemas.microsoft.com/office/drawing/2014/main" id="{7FC256F3-C0DA-0762-A867-6F06585EE0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28" name="Group 727">
              <a:extLst>
                <a:ext uri="{FF2B5EF4-FFF2-40B4-BE49-F238E27FC236}">
                  <a16:creationId xmlns:a16="http://schemas.microsoft.com/office/drawing/2014/main" id="{4E9D4687-C577-12CE-8A66-63EA0D3AC1E7}"/>
                </a:ext>
              </a:extLst>
            </p:cNvPr>
            <p:cNvGrpSpPr/>
            <p:nvPr/>
          </p:nvGrpSpPr>
          <p:grpSpPr>
            <a:xfrm rot="2587634">
              <a:off x="3637585" y="3567210"/>
              <a:ext cx="118872" cy="722667"/>
              <a:chOff x="757634" y="4319798"/>
              <a:chExt cx="118872" cy="722667"/>
            </a:xfrm>
            <a:grpFill/>
          </p:grpSpPr>
          <p:sp>
            <p:nvSpPr>
              <p:cNvPr id="738" name="Rectangle 737">
                <a:extLst>
                  <a:ext uri="{FF2B5EF4-FFF2-40B4-BE49-F238E27FC236}">
                    <a16:creationId xmlns:a16="http://schemas.microsoft.com/office/drawing/2014/main" id="{DB932B46-B98B-D9B7-33CA-C16A2A25C2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9" name="Rectangle 738">
                <a:extLst>
                  <a:ext uri="{FF2B5EF4-FFF2-40B4-BE49-F238E27FC236}">
                    <a16:creationId xmlns:a16="http://schemas.microsoft.com/office/drawing/2014/main" id="{5D92BFC2-107D-B3C7-3FD9-45BE60A1BA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29" name="Group 728">
              <a:extLst>
                <a:ext uri="{FF2B5EF4-FFF2-40B4-BE49-F238E27FC236}">
                  <a16:creationId xmlns:a16="http://schemas.microsoft.com/office/drawing/2014/main" id="{3BC038DA-E10C-53CB-536B-FC40997A04E9}"/>
                </a:ext>
              </a:extLst>
            </p:cNvPr>
            <p:cNvGrpSpPr/>
            <p:nvPr/>
          </p:nvGrpSpPr>
          <p:grpSpPr>
            <a:xfrm rot="18760257">
              <a:off x="3030630" y="3599348"/>
              <a:ext cx="118872" cy="722667"/>
              <a:chOff x="757634" y="4319798"/>
              <a:chExt cx="118872" cy="722667"/>
            </a:xfrm>
            <a:grpFill/>
          </p:grpSpPr>
          <p:sp>
            <p:nvSpPr>
              <p:cNvPr id="736" name="Rectangle 735">
                <a:extLst>
                  <a:ext uri="{FF2B5EF4-FFF2-40B4-BE49-F238E27FC236}">
                    <a16:creationId xmlns:a16="http://schemas.microsoft.com/office/drawing/2014/main" id="{7C89E5F6-00F9-BF48-E753-6EF168CB37A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7" name="Rectangle 736">
                <a:extLst>
                  <a:ext uri="{FF2B5EF4-FFF2-40B4-BE49-F238E27FC236}">
                    <a16:creationId xmlns:a16="http://schemas.microsoft.com/office/drawing/2014/main" id="{06D6D025-6A63-9742-F213-9F00BEC18D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0" name="Group 729">
              <a:extLst>
                <a:ext uri="{FF2B5EF4-FFF2-40B4-BE49-F238E27FC236}">
                  <a16:creationId xmlns:a16="http://schemas.microsoft.com/office/drawing/2014/main" id="{286609AA-5AAF-E100-8534-1940924E00EE}"/>
                </a:ext>
              </a:extLst>
            </p:cNvPr>
            <p:cNvGrpSpPr/>
            <p:nvPr/>
          </p:nvGrpSpPr>
          <p:grpSpPr>
            <a:xfrm rot="18760257">
              <a:off x="2910374" y="3708747"/>
              <a:ext cx="118873" cy="631227"/>
              <a:chOff x="757633" y="4319798"/>
              <a:chExt cx="118873" cy="631227"/>
            </a:xfrm>
            <a:grpFill/>
          </p:grpSpPr>
          <p:sp>
            <p:nvSpPr>
              <p:cNvPr id="734" name="Rectangle 733">
                <a:extLst>
                  <a:ext uri="{FF2B5EF4-FFF2-40B4-BE49-F238E27FC236}">
                    <a16:creationId xmlns:a16="http://schemas.microsoft.com/office/drawing/2014/main" id="{B5410DD7-06E5-E4BB-6AFB-11347054D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5" name="Rectangle 734">
                <a:extLst>
                  <a:ext uri="{FF2B5EF4-FFF2-40B4-BE49-F238E27FC236}">
                    <a16:creationId xmlns:a16="http://schemas.microsoft.com/office/drawing/2014/main" id="{AACDA876-85DF-C3D5-7D34-1F3216D8DF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1" name="Group 730">
              <a:extLst>
                <a:ext uri="{FF2B5EF4-FFF2-40B4-BE49-F238E27FC236}">
                  <a16:creationId xmlns:a16="http://schemas.microsoft.com/office/drawing/2014/main" id="{E4FEC28A-2ABF-F473-0AB0-60E9D6A936D8}"/>
                </a:ext>
              </a:extLst>
            </p:cNvPr>
            <p:cNvGrpSpPr/>
            <p:nvPr/>
          </p:nvGrpSpPr>
          <p:grpSpPr>
            <a:xfrm rot="2587634">
              <a:off x="3762953" y="3668035"/>
              <a:ext cx="118872" cy="631228"/>
              <a:chOff x="757634" y="4319798"/>
              <a:chExt cx="118872" cy="631228"/>
            </a:xfrm>
            <a:grpFill/>
          </p:grpSpPr>
          <p:sp>
            <p:nvSpPr>
              <p:cNvPr id="732" name="Rectangle 731">
                <a:extLst>
                  <a:ext uri="{FF2B5EF4-FFF2-40B4-BE49-F238E27FC236}">
                    <a16:creationId xmlns:a16="http://schemas.microsoft.com/office/drawing/2014/main" id="{44388CEE-47D6-06CB-7BF0-93313758338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3" name="Rectangle 732">
                <a:extLst>
                  <a:ext uri="{FF2B5EF4-FFF2-40B4-BE49-F238E27FC236}">
                    <a16:creationId xmlns:a16="http://schemas.microsoft.com/office/drawing/2014/main" id="{E8083719-5290-CA71-C23B-6BAD58A61CE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40" name="Group 739">
            <a:extLst>
              <a:ext uri="{FF2B5EF4-FFF2-40B4-BE49-F238E27FC236}">
                <a16:creationId xmlns:a16="http://schemas.microsoft.com/office/drawing/2014/main" id="{33307D5A-88CC-B657-9C54-793F8646DCAF}"/>
              </a:ext>
            </a:extLst>
          </p:cNvPr>
          <p:cNvGrpSpPr/>
          <p:nvPr/>
        </p:nvGrpSpPr>
        <p:grpSpPr>
          <a:xfrm rot="13229507">
            <a:off x="7158250" y="2456046"/>
            <a:ext cx="151052" cy="186760"/>
            <a:chOff x="2654197" y="3567210"/>
            <a:chExt cx="1227628" cy="1517831"/>
          </a:xfrm>
          <a:solidFill>
            <a:srgbClr val="682E74"/>
          </a:solidFill>
        </p:grpSpPr>
        <p:sp>
          <p:nvSpPr>
            <p:cNvPr id="741" name="Rectangle 740">
              <a:extLst>
                <a:ext uri="{FF2B5EF4-FFF2-40B4-BE49-F238E27FC236}">
                  <a16:creationId xmlns:a16="http://schemas.microsoft.com/office/drawing/2014/main" id="{B4BC97C8-5418-9A34-0C8A-C3A76509260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2" name="Rectangle 741">
              <a:extLst>
                <a:ext uri="{FF2B5EF4-FFF2-40B4-BE49-F238E27FC236}">
                  <a16:creationId xmlns:a16="http://schemas.microsoft.com/office/drawing/2014/main" id="{C7DA9340-75D8-3466-C2D7-AA40F2D9DF6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43" name="Group 742">
              <a:extLst>
                <a:ext uri="{FF2B5EF4-FFF2-40B4-BE49-F238E27FC236}">
                  <a16:creationId xmlns:a16="http://schemas.microsoft.com/office/drawing/2014/main" id="{4149EC07-EFA6-C518-8E39-E78034D49689}"/>
                </a:ext>
              </a:extLst>
            </p:cNvPr>
            <p:cNvGrpSpPr/>
            <p:nvPr/>
          </p:nvGrpSpPr>
          <p:grpSpPr>
            <a:xfrm rot="2587634">
              <a:off x="3637585" y="3567210"/>
              <a:ext cx="118872" cy="722667"/>
              <a:chOff x="757634" y="4319798"/>
              <a:chExt cx="118872" cy="722667"/>
            </a:xfrm>
            <a:grpFill/>
          </p:grpSpPr>
          <p:sp>
            <p:nvSpPr>
              <p:cNvPr id="753" name="Rectangle 752">
                <a:extLst>
                  <a:ext uri="{FF2B5EF4-FFF2-40B4-BE49-F238E27FC236}">
                    <a16:creationId xmlns:a16="http://schemas.microsoft.com/office/drawing/2014/main" id="{60E46D3F-1C2C-B801-CE7A-58C96003BA3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4" name="Rectangle 753">
                <a:extLst>
                  <a:ext uri="{FF2B5EF4-FFF2-40B4-BE49-F238E27FC236}">
                    <a16:creationId xmlns:a16="http://schemas.microsoft.com/office/drawing/2014/main" id="{D19F0683-DD82-4FF2-3E7D-7C21E5451F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4" name="Group 743">
              <a:extLst>
                <a:ext uri="{FF2B5EF4-FFF2-40B4-BE49-F238E27FC236}">
                  <a16:creationId xmlns:a16="http://schemas.microsoft.com/office/drawing/2014/main" id="{CF08EAB1-344C-2902-A178-36026404B9FB}"/>
                </a:ext>
              </a:extLst>
            </p:cNvPr>
            <p:cNvGrpSpPr/>
            <p:nvPr/>
          </p:nvGrpSpPr>
          <p:grpSpPr>
            <a:xfrm rot="18760257">
              <a:off x="3030630" y="3599348"/>
              <a:ext cx="118872" cy="722667"/>
              <a:chOff x="757634" y="4319798"/>
              <a:chExt cx="118872" cy="722667"/>
            </a:xfrm>
            <a:grpFill/>
          </p:grpSpPr>
          <p:sp>
            <p:nvSpPr>
              <p:cNvPr id="751" name="Rectangle 750">
                <a:extLst>
                  <a:ext uri="{FF2B5EF4-FFF2-40B4-BE49-F238E27FC236}">
                    <a16:creationId xmlns:a16="http://schemas.microsoft.com/office/drawing/2014/main" id="{A73FE0F5-68B5-EF71-B2D0-49845A28D24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2" name="Rectangle 751">
                <a:extLst>
                  <a:ext uri="{FF2B5EF4-FFF2-40B4-BE49-F238E27FC236}">
                    <a16:creationId xmlns:a16="http://schemas.microsoft.com/office/drawing/2014/main" id="{BF4542A3-2D3D-3D63-0B6E-5CAC5F616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5" name="Group 744">
              <a:extLst>
                <a:ext uri="{FF2B5EF4-FFF2-40B4-BE49-F238E27FC236}">
                  <a16:creationId xmlns:a16="http://schemas.microsoft.com/office/drawing/2014/main" id="{E6D51509-161F-356C-E8CA-47F7C9ED8AB6}"/>
                </a:ext>
              </a:extLst>
            </p:cNvPr>
            <p:cNvGrpSpPr/>
            <p:nvPr/>
          </p:nvGrpSpPr>
          <p:grpSpPr>
            <a:xfrm rot="18760257">
              <a:off x="2910374" y="3708747"/>
              <a:ext cx="118873" cy="631227"/>
              <a:chOff x="757633" y="4319798"/>
              <a:chExt cx="118873" cy="631227"/>
            </a:xfrm>
            <a:grpFill/>
          </p:grpSpPr>
          <p:sp>
            <p:nvSpPr>
              <p:cNvPr id="749" name="Rectangle 748">
                <a:extLst>
                  <a:ext uri="{FF2B5EF4-FFF2-40B4-BE49-F238E27FC236}">
                    <a16:creationId xmlns:a16="http://schemas.microsoft.com/office/drawing/2014/main" id="{554E2247-A6EB-F6FB-FAD0-C8D1C126D5D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0" name="Rectangle 749">
                <a:extLst>
                  <a:ext uri="{FF2B5EF4-FFF2-40B4-BE49-F238E27FC236}">
                    <a16:creationId xmlns:a16="http://schemas.microsoft.com/office/drawing/2014/main" id="{7AA04FBE-501E-25F1-0C69-F3B95A5509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6" name="Group 745">
              <a:extLst>
                <a:ext uri="{FF2B5EF4-FFF2-40B4-BE49-F238E27FC236}">
                  <a16:creationId xmlns:a16="http://schemas.microsoft.com/office/drawing/2014/main" id="{422DCB05-A78D-144B-6F90-E5FAE92F9DAE}"/>
                </a:ext>
              </a:extLst>
            </p:cNvPr>
            <p:cNvGrpSpPr/>
            <p:nvPr/>
          </p:nvGrpSpPr>
          <p:grpSpPr>
            <a:xfrm rot="2587634">
              <a:off x="3762953" y="3668035"/>
              <a:ext cx="118872" cy="631228"/>
              <a:chOff x="757634" y="4319798"/>
              <a:chExt cx="118872" cy="631228"/>
            </a:xfrm>
            <a:grpFill/>
          </p:grpSpPr>
          <p:sp>
            <p:nvSpPr>
              <p:cNvPr id="747" name="Rectangle 746">
                <a:extLst>
                  <a:ext uri="{FF2B5EF4-FFF2-40B4-BE49-F238E27FC236}">
                    <a16:creationId xmlns:a16="http://schemas.microsoft.com/office/drawing/2014/main" id="{8F30215C-3F08-7499-104E-D85D6417F41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8" name="Rectangle 747">
                <a:extLst>
                  <a:ext uri="{FF2B5EF4-FFF2-40B4-BE49-F238E27FC236}">
                    <a16:creationId xmlns:a16="http://schemas.microsoft.com/office/drawing/2014/main" id="{42BF2B8C-A106-D57F-6998-3FE156C1F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55" name="Group 754">
            <a:extLst>
              <a:ext uri="{FF2B5EF4-FFF2-40B4-BE49-F238E27FC236}">
                <a16:creationId xmlns:a16="http://schemas.microsoft.com/office/drawing/2014/main" id="{526BD0D2-B050-0B04-5186-E2555E438B12}"/>
              </a:ext>
            </a:extLst>
          </p:cNvPr>
          <p:cNvGrpSpPr/>
          <p:nvPr/>
        </p:nvGrpSpPr>
        <p:grpSpPr>
          <a:xfrm rot="2043446">
            <a:off x="6990580" y="2631998"/>
            <a:ext cx="151053" cy="186761"/>
            <a:chOff x="2654197" y="3567210"/>
            <a:chExt cx="1227628" cy="1517831"/>
          </a:xfrm>
          <a:solidFill>
            <a:srgbClr val="682E74"/>
          </a:solidFill>
        </p:grpSpPr>
        <p:sp>
          <p:nvSpPr>
            <p:cNvPr id="756" name="Rectangle 755">
              <a:extLst>
                <a:ext uri="{FF2B5EF4-FFF2-40B4-BE49-F238E27FC236}">
                  <a16:creationId xmlns:a16="http://schemas.microsoft.com/office/drawing/2014/main" id="{38E0EA1E-3344-C79C-20C3-E3B3A6DA3E5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7" name="Rectangle 756">
              <a:extLst>
                <a:ext uri="{FF2B5EF4-FFF2-40B4-BE49-F238E27FC236}">
                  <a16:creationId xmlns:a16="http://schemas.microsoft.com/office/drawing/2014/main" id="{FE493EBB-F47C-9DAE-117E-073737A28DC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58" name="Group 757">
              <a:extLst>
                <a:ext uri="{FF2B5EF4-FFF2-40B4-BE49-F238E27FC236}">
                  <a16:creationId xmlns:a16="http://schemas.microsoft.com/office/drawing/2014/main" id="{A24379E0-1EBB-CC6C-C39E-BFD9EF4782DD}"/>
                </a:ext>
              </a:extLst>
            </p:cNvPr>
            <p:cNvGrpSpPr/>
            <p:nvPr/>
          </p:nvGrpSpPr>
          <p:grpSpPr>
            <a:xfrm rot="2587634">
              <a:off x="3637585" y="3567210"/>
              <a:ext cx="118872" cy="722667"/>
              <a:chOff x="757634" y="4319798"/>
              <a:chExt cx="118872" cy="722667"/>
            </a:xfrm>
            <a:grpFill/>
          </p:grpSpPr>
          <p:sp>
            <p:nvSpPr>
              <p:cNvPr id="768" name="Rectangle 767">
                <a:extLst>
                  <a:ext uri="{FF2B5EF4-FFF2-40B4-BE49-F238E27FC236}">
                    <a16:creationId xmlns:a16="http://schemas.microsoft.com/office/drawing/2014/main" id="{46C6CA48-B410-B6F5-0878-FF07FF39F93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9" name="Rectangle 768">
                <a:extLst>
                  <a:ext uri="{FF2B5EF4-FFF2-40B4-BE49-F238E27FC236}">
                    <a16:creationId xmlns:a16="http://schemas.microsoft.com/office/drawing/2014/main" id="{F23D5760-AA0F-0D0F-C1C8-7E6DFC8F8D9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59" name="Group 758">
              <a:extLst>
                <a:ext uri="{FF2B5EF4-FFF2-40B4-BE49-F238E27FC236}">
                  <a16:creationId xmlns:a16="http://schemas.microsoft.com/office/drawing/2014/main" id="{767BD1F5-4E10-D5D9-B0B9-7AB2D732863A}"/>
                </a:ext>
              </a:extLst>
            </p:cNvPr>
            <p:cNvGrpSpPr/>
            <p:nvPr/>
          </p:nvGrpSpPr>
          <p:grpSpPr>
            <a:xfrm rot="18760257">
              <a:off x="3030630" y="3599348"/>
              <a:ext cx="118872" cy="722667"/>
              <a:chOff x="757634" y="4319798"/>
              <a:chExt cx="118872" cy="722667"/>
            </a:xfrm>
            <a:grpFill/>
          </p:grpSpPr>
          <p:sp>
            <p:nvSpPr>
              <p:cNvPr id="766" name="Rectangle 765">
                <a:extLst>
                  <a:ext uri="{FF2B5EF4-FFF2-40B4-BE49-F238E27FC236}">
                    <a16:creationId xmlns:a16="http://schemas.microsoft.com/office/drawing/2014/main" id="{6D360E24-1F85-1A97-5A9A-24686465010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7" name="Rectangle 766">
                <a:extLst>
                  <a:ext uri="{FF2B5EF4-FFF2-40B4-BE49-F238E27FC236}">
                    <a16:creationId xmlns:a16="http://schemas.microsoft.com/office/drawing/2014/main" id="{702866FD-F938-1E97-565E-AB4EE49EBB4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0" name="Group 759">
              <a:extLst>
                <a:ext uri="{FF2B5EF4-FFF2-40B4-BE49-F238E27FC236}">
                  <a16:creationId xmlns:a16="http://schemas.microsoft.com/office/drawing/2014/main" id="{6286C769-9085-52D0-8CAE-0926908D4522}"/>
                </a:ext>
              </a:extLst>
            </p:cNvPr>
            <p:cNvGrpSpPr/>
            <p:nvPr/>
          </p:nvGrpSpPr>
          <p:grpSpPr>
            <a:xfrm rot="18760257">
              <a:off x="2910374" y="3708747"/>
              <a:ext cx="118873" cy="631227"/>
              <a:chOff x="757633" y="4319798"/>
              <a:chExt cx="118873" cy="631227"/>
            </a:xfrm>
            <a:grpFill/>
          </p:grpSpPr>
          <p:sp>
            <p:nvSpPr>
              <p:cNvPr id="764" name="Rectangle 763">
                <a:extLst>
                  <a:ext uri="{FF2B5EF4-FFF2-40B4-BE49-F238E27FC236}">
                    <a16:creationId xmlns:a16="http://schemas.microsoft.com/office/drawing/2014/main" id="{D0C285B2-1658-8DEF-72DB-101D26AE0B1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5" name="Rectangle 764">
                <a:extLst>
                  <a:ext uri="{FF2B5EF4-FFF2-40B4-BE49-F238E27FC236}">
                    <a16:creationId xmlns:a16="http://schemas.microsoft.com/office/drawing/2014/main" id="{E8044A8A-A9F8-F80A-0F02-8548FE2358B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1" name="Group 760">
              <a:extLst>
                <a:ext uri="{FF2B5EF4-FFF2-40B4-BE49-F238E27FC236}">
                  <a16:creationId xmlns:a16="http://schemas.microsoft.com/office/drawing/2014/main" id="{5745E6E0-C59D-A195-5F85-D163D2297F09}"/>
                </a:ext>
              </a:extLst>
            </p:cNvPr>
            <p:cNvGrpSpPr/>
            <p:nvPr/>
          </p:nvGrpSpPr>
          <p:grpSpPr>
            <a:xfrm rot="2587634">
              <a:off x="3762953" y="3668035"/>
              <a:ext cx="118872" cy="631228"/>
              <a:chOff x="757634" y="4319798"/>
              <a:chExt cx="118872" cy="631228"/>
            </a:xfrm>
            <a:grpFill/>
          </p:grpSpPr>
          <p:sp>
            <p:nvSpPr>
              <p:cNvPr id="762" name="Rectangle 761">
                <a:extLst>
                  <a:ext uri="{FF2B5EF4-FFF2-40B4-BE49-F238E27FC236}">
                    <a16:creationId xmlns:a16="http://schemas.microsoft.com/office/drawing/2014/main" id="{2107BDCF-DFD9-B96B-DACA-50FD7B615D3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3" name="Rectangle 762">
                <a:extLst>
                  <a:ext uri="{FF2B5EF4-FFF2-40B4-BE49-F238E27FC236}">
                    <a16:creationId xmlns:a16="http://schemas.microsoft.com/office/drawing/2014/main" id="{00FCEE52-2C5D-C5DE-615C-381757C5C3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0" name="Group 769">
            <a:extLst>
              <a:ext uri="{FF2B5EF4-FFF2-40B4-BE49-F238E27FC236}">
                <a16:creationId xmlns:a16="http://schemas.microsoft.com/office/drawing/2014/main" id="{881F8EA5-0C5A-6F8F-E3F3-20986EFD2F46}"/>
              </a:ext>
            </a:extLst>
          </p:cNvPr>
          <p:cNvGrpSpPr/>
          <p:nvPr/>
        </p:nvGrpSpPr>
        <p:grpSpPr>
          <a:xfrm rot="10962859">
            <a:off x="6598090" y="2524979"/>
            <a:ext cx="151052" cy="186760"/>
            <a:chOff x="2654197" y="3567210"/>
            <a:chExt cx="1227628" cy="1517831"/>
          </a:xfrm>
          <a:solidFill>
            <a:srgbClr val="682E74"/>
          </a:solidFill>
        </p:grpSpPr>
        <p:sp>
          <p:nvSpPr>
            <p:cNvPr id="771" name="Rectangle 770">
              <a:extLst>
                <a:ext uri="{FF2B5EF4-FFF2-40B4-BE49-F238E27FC236}">
                  <a16:creationId xmlns:a16="http://schemas.microsoft.com/office/drawing/2014/main" id="{E4F46D25-3F35-B767-EA64-E6DBF1EAB5D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2" name="Rectangle 771">
              <a:extLst>
                <a:ext uri="{FF2B5EF4-FFF2-40B4-BE49-F238E27FC236}">
                  <a16:creationId xmlns:a16="http://schemas.microsoft.com/office/drawing/2014/main" id="{6A8BF1A0-ACB5-0273-0D24-4BB38EC8CE8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73" name="Group 772">
              <a:extLst>
                <a:ext uri="{FF2B5EF4-FFF2-40B4-BE49-F238E27FC236}">
                  <a16:creationId xmlns:a16="http://schemas.microsoft.com/office/drawing/2014/main" id="{02443F17-8197-4B41-6F66-B6A0F8310DB7}"/>
                </a:ext>
              </a:extLst>
            </p:cNvPr>
            <p:cNvGrpSpPr/>
            <p:nvPr/>
          </p:nvGrpSpPr>
          <p:grpSpPr>
            <a:xfrm rot="2587634">
              <a:off x="3637585" y="3567210"/>
              <a:ext cx="118872" cy="722667"/>
              <a:chOff x="757634" y="4319798"/>
              <a:chExt cx="118872" cy="722667"/>
            </a:xfrm>
            <a:grpFill/>
          </p:grpSpPr>
          <p:sp>
            <p:nvSpPr>
              <p:cNvPr id="783" name="Rectangle 782">
                <a:extLst>
                  <a:ext uri="{FF2B5EF4-FFF2-40B4-BE49-F238E27FC236}">
                    <a16:creationId xmlns:a16="http://schemas.microsoft.com/office/drawing/2014/main" id="{BA3336FE-8A18-F221-4AD6-ADAA7F59AE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4" name="Rectangle 783">
                <a:extLst>
                  <a:ext uri="{FF2B5EF4-FFF2-40B4-BE49-F238E27FC236}">
                    <a16:creationId xmlns:a16="http://schemas.microsoft.com/office/drawing/2014/main" id="{A6FEFC31-31C8-F0E6-DBEC-0C95CE7280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4" name="Group 773">
              <a:extLst>
                <a:ext uri="{FF2B5EF4-FFF2-40B4-BE49-F238E27FC236}">
                  <a16:creationId xmlns:a16="http://schemas.microsoft.com/office/drawing/2014/main" id="{F3279885-9026-B8FD-2412-F8CB1596847B}"/>
                </a:ext>
              </a:extLst>
            </p:cNvPr>
            <p:cNvGrpSpPr/>
            <p:nvPr/>
          </p:nvGrpSpPr>
          <p:grpSpPr>
            <a:xfrm rot="18760257">
              <a:off x="3030630" y="3599348"/>
              <a:ext cx="118872" cy="722667"/>
              <a:chOff x="757634" y="4319798"/>
              <a:chExt cx="118872" cy="722667"/>
            </a:xfrm>
            <a:grpFill/>
          </p:grpSpPr>
          <p:sp>
            <p:nvSpPr>
              <p:cNvPr id="781" name="Rectangle 780">
                <a:extLst>
                  <a:ext uri="{FF2B5EF4-FFF2-40B4-BE49-F238E27FC236}">
                    <a16:creationId xmlns:a16="http://schemas.microsoft.com/office/drawing/2014/main" id="{AB28F040-23DB-A00E-758F-92D466D435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2" name="Rectangle 781">
                <a:extLst>
                  <a:ext uri="{FF2B5EF4-FFF2-40B4-BE49-F238E27FC236}">
                    <a16:creationId xmlns:a16="http://schemas.microsoft.com/office/drawing/2014/main" id="{A4C4FCA1-3A53-4D69-2196-D9273EA4041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5" name="Group 774">
              <a:extLst>
                <a:ext uri="{FF2B5EF4-FFF2-40B4-BE49-F238E27FC236}">
                  <a16:creationId xmlns:a16="http://schemas.microsoft.com/office/drawing/2014/main" id="{879D431F-7EC0-CEF7-BF09-7AA37DF71C8A}"/>
                </a:ext>
              </a:extLst>
            </p:cNvPr>
            <p:cNvGrpSpPr/>
            <p:nvPr/>
          </p:nvGrpSpPr>
          <p:grpSpPr>
            <a:xfrm rot="18760257">
              <a:off x="2910374" y="3708747"/>
              <a:ext cx="118873" cy="631227"/>
              <a:chOff x="757633" y="4319798"/>
              <a:chExt cx="118873" cy="631227"/>
            </a:xfrm>
            <a:grpFill/>
          </p:grpSpPr>
          <p:sp>
            <p:nvSpPr>
              <p:cNvPr id="779" name="Rectangle 778">
                <a:extLst>
                  <a:ext uri="{FF2B5EF4-FFF2-40B4-BE49-F238E27FC236}">
                    <a16:creationId xmlns:a16="http://schemas.microsoft.com/office/drawing/2014/main" id="{B9F33882-A538-22F2-1D83-34127F38EE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0" name="Rectangle 779">
                <a:extLst>
                  <a:ext uri="{FF2B5EF4-FFF2-40B4-BE49-F238E27FC236}">
                    <a16:creationId xmlns:a16="http://schemas.microsoft.com/office/drawing/2014/main" id="{0D3FFB02-546F-DAC6-6B38-C890AE1341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6" name="Group 775">
              <a:extLst>
                <a:ext uri="{FF2B5EF4-FFF2-40B4-BE49-F238E27FC236}">
                  <a16:creationId xmlns:a16="http://schemas.microsoft.com/office/drawing/2014/main" id="{FEBD4F82-981C-7389-5438-745590C83C05}"/>
                </a:ext>
              </a:extLst>
            </p:cNvPr>
            <p:cNvGrpSpPr/>
            <p:nvPr/>
          </p:nvGrpSpPr>
          <p:grpSpPr>
            <a:xfrm rot="2587634">
              <a:off x="3762953" y="3668035"/>
              <a:ext cx="118872" cy="631228"/>
              <a:chOff x="757634" y="4319798"/>
              <a:chExt cx="118872" cy="631228"/>
            </a:xfrm>
            <a:grpFill/>
          </p:grpSpPr>
          <p:sp>
            <p:nvSpPr>
              <p:cNvPr id="777" name="Rectangle 776">
                <a:extLst>
                  <a:ext uri="{FF2B5EF4-FFF2-40B4-BE49-F238E27FC236}">
                    <a16:creationId xmlns:a16="http://schemas.microsoft.com/office/drawing/2014/main" id="{5682B77B-31B9-EAFE-519E-35A1803F139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8" name="Rectangle 777">
                <a:extLst>
                  <a:ext uri="{FF2B5EF4-FFF2-40B4-BE49-F238E27FC236}">
                    <a16:creationId xmlns:a16="http://schemas.microsoft.com/office/drawing/2014/main" id="{AD1EE798-F5F0-18A3-10E9-D77B98BE8C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5" name="Group 784">
            <a:extLst>
              <a:ext uri="{FF2B5EF4-FFF2-40B4-BE49-F238E27FC236}">
                <a16:creationId xmlns:a16="http://schemas.microsoft.com/office/drawing/2014/main" id="{812697A6-4D2B-3A0E-E13C-6477F313B12C}"/>
              </a:ext>
            </a:extLst>
          </p:cNvPr>
          <p:cNvGrpSpPr/>
          <p:nvPr/>
        </p:nvGrpSpPr>
        <p:grpSpPr>
          <a:xfrm>
            <a:off x="6765413" y="1953256"/>
            <a:ext cx="440111" cy="445427"/>
            <a:chOff x="6201303" y="-676425"/>
            <a:chExt cx="440111" cy="445427"/>
          </a:xfrm>
        </p:grpSpPr>
        <p:grpSp>
          <p:nvGrpSpPr>
            <p:cNvPr id="786" name="Group 785">
              <a:extLst>
                <a:ext uri="{FF2B5EF4-FFF2-40B4-BE49-F238E27FC236}">
                  <a16:creationId xmlns:a16="http://schemas.microsoft.com/office/drawing/2014/main" id="{68C8C143-D873-1515-96A8-D1FDC4DA8221}"/>
                </a:ext>
              </a:extLst>
            </p:cNvPr>
            <p:cNvGrpSpPr/>
            <p:nvPr/>
          </p:nvGrpSpPr>
          <p:grpSpPr>
            <a:xfrm rot="13229507">
              <a:off x="6490362" y="-417758"/>
              <a:ext cx="151052" cy="186760"/>
              <a:chOff x="2654197" y="3567210"/>
              <a:chExt cx="1227628" cy="1517831"/>
            </a:xfrm>
            <a:solidFill>
              <a:srgbClr val="682E74"/>
            </a:solidFill>
          </p:grpSpPr>
          <p:sp>
            <p:nvSpPr>
              <p:cNvPr id="832" name="Rectangle 831">
                <a:extLst>
                  <a:ext uri="{FF2B5EF4-FFF2-40B4-BE49-F238E27FC236}">
                    <a16:creationId xmlns:a16="http://schemas.microsoft.com/office/drawing/2014/main" id="{0B8A7571-2953-6FE8-7ADA-3AF7B0DF388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3" name="Rectangle 832">
                <a:extLst>
                  <a:ext uri="{FF2B5EF4-FFF2-40B4-BE49-F238E27FC236}">
                    <a16:creationId xmlns:a16="http://schemas.microsoft.com/office/drawing/2014/main" id="{8D874632-3BCF-BDD1-7F88-2815722EF507}"/>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34" name="Group 833">
                <a:extLst>
                  <a:ext uri="{FF2B5EF4-FFF2-40B4-BE49-F238E27FC236}">
                    <a16:creationId xmlns:a16="http://schemas.microsoft.com/office/drawing/2014/main" id="{A104ED58-4A19-3827-E9EF-1EAD8A19476E}"/>
                  </a:ext>
                </a:extLst>
              </p:cNvPr>
              <p:cNvGrpSpPr/>
              <p:nvPr/>
            </p:nvGrpSpPr>
            <p:grpSpPr>
              <a:xfrm rot="2587634">
                <a:off x="3637585" y="3567210"/>
                <a:ext cx="118872" cy="722667"/>
                <a:chOff x="757634" y="4319798"/>
                <a:chExt cx="118872" cy="722667"/>
              </a:xfrm>
              <a:grpFill/>
            </p:grpSpPr>
            <p:sp>
              <p:nvSpPr>
                <p:cNvPr id="844" name="Rectangle 843">
                  <a:extLst>
                    <a:ext uri="{FF2B5EF4-FFF2-40B4-BE49-F238E27FC236}">
                      <a16:creationId xmlns:a16="http://schemas.microsoft.com/office/drawing/2014/main" id="{BA6F41D2-AE52-F021-B9F8-648C1DF67BE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5" name="Rectangle 844">
                  <a:extLst>
                    <a:ext uri="{FF2B5EF4-FFF2-40B4-BE49-F238E27FC236}">
                      <a16:creationId xmlns:a16="http://schemas.microsoft.com/office/drawing/2014/main" id="{239ACBD0-51EB-C811-4D1A-69BC0FB442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5" name="Group 834">
                <a:extLst>
                  <a:ext uri="{FF2B5EF4-FFF2-40B4-BE49-F238E27FC236}">
                    <a16:creationId xmlns:a16="http://schemas.microsoft.com/office/drawing/2014/main" id="{7191D52D-4A89-0CCA-F8C9-291C11B773AB}"/>
                  </a:ext>
                </a:extLst>
              </p:cNvPr>
              <p:cNvGrpSpPr/>
              <p:nvPr/>
            </p:nvGrpSpPr>
            <p:grpSpPr>
              <a:xfrm rot="18760257">
                <a:off x="3030630" y="3599348"/>
                <a:ext cx="118872" cy="722667"/>
                <a:chOff x="757634" y="4319798"/>
                <a:chExt cx="118872" cy="722667"/>
              </a:xfrm>
              <a:grpFill/>
            </p:grpSpPr>
            <p:sp>
              <p:nvSpPr>
                <p:cNvPr id="842" name="Rectangle 841">
                  <a:extLst>
                    <a:ext uri="{FF2B5EF4-FFF2-40B4-BE49-F238E27FC236}">
                      <a16:creationId xmlns:a16="http://schemas.microsoft.com/office/drawing/2014/main" id="{DC94C6F1-F3BD-FF3C-63E1-CA98E03408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3" name="Rectangle 842">
                  <a:extLst>
                    <a:ext uri="{FF2B5EF4-FFF2-40B4-BE49-F238E27FC236}">
                      <a16:creationId xmlns:a16="http://schemas.microsoft.com/office/drawing/2014/main" id="{92B950C4-4C9F-B5CC-E0CF-E49DF4A87F4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6" name="Group 835">
                <a:extLst>
                  <a:ext uri="{FF2B5EF4-FFF2-40B4-BE49-F238E27FC236}">
                    <a16:creationId xmlns:a16="http://schemas.microsoft.com/office/drawing/2014/main" id="{7651A34D-3367-A5B3-7C73-3CD9264C4026}"/>
                  </a:ext>
                </a:extLst>
              </p:cNvPr>
              <p:cNvGrpSpPr/>
              <p:nvPr/>
            </p:nvGrpSpPr>
            <p:grpSpPr>
              <a:xfrm rot="18760257">
                <a:off x="2910374" y="3708747"/>
                <a:ext cx="118873" cy="631227"/>
                <a:chOff x="757633" y="4319798"/>
                <a:chExt cx="118873" cy="631227"/>
              </a:xfrm>
              <a:grpFill/>
            </p:grpSpPr>
            <p:sp>
              <p:nvSpPr>
                <p:cNvPr id="840" name="Rectangle 839">
                  <a:extLst>
                    <a:ext uri="{FF2B5EF4-FFF2-40B4-BE49-F238E27FC236}">
                      <a16:creationId xmlns:a16="http://schemas.microsoft.com/office/drawing/2014/main" id="{2F7D0ADB-4FFB-F3A4-21AC-A884E555AE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1" name="Rectangle 840">
                  <a:extLst>
                    <a:ext uri="{FF2B5EF4-FFF2-40B4-BE49-F238E27FC236}">
                      <a16:creationId xmlns:a16="http://schemas.microsoft.com/office/drawing/2014/main" id="{F707A997-0C17-FE73-3B35-D635F119C0C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7" name="Group 836">
                <a:extLst>
                  <a:ext uri="{FF2B5EF4-FFF2-40B4-BE49-F238E27FC236}">
                    <a16:creationId xmlns:a16="http://schemas.microsoft.com/office/drawing/2014/main" id="{B436AF2E-4E13-DBFB-0C39-24C57EE66ACB}"/>
                  </a:ext>
                </a:extLst>
              </p:cNvPr>
              <p:cNvGrpSpPr/>
              <p:nvPr/>
            </p:nvGrpSpPr>
            <p:grpSpPr>
              <a:xfrm rot="2587634">
                <a:off x="3762953" y="3668035"/>
                <a:ext cx="118872" cy="631228"/>
                <a:chOff x="757634" y="4319798"/>
                <a:chExt cx="118872" cy="631228"/>
              </a:xfrm>
              <a:grpFill/>
            </p:grpSpPr>
            <p:sp>
              <p:nvSpPr>
                <p:cNvPr id="838" name="Rectangle 837">
                  <a:extLst>
                    <a:ext uri="{FF2B5EF4-FFF2-40B4-BE49-F238E27FC236}">
                      <a16:creationId xmlns:a16="http://schemas.microsoft.com/office/drawing/2014/main" id="{9F01B566-DA1C-2585-6966-8D9ACFC771F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9" name="Rectangle 838">
                  <a:extLst>
                    <a:ext uri="{FF2B5EF4-FFF2-40B4-BE49-F238E27FC236}">
                      <a16:creationId xmlns:a16="http://schemas.microsoft.com/office/drawing/2014/main" id="{291B9CC1-116D-836C-E35D-FA68BD83AF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7" name="Group 786">
              <a:extLst>
                <a:ext uri="{FF2B5EF4-FFF2-40B4-BE49-F238E27FC236}">
                  <a16:creationId xmlns:a16="http://schemas.microsoft.com/office/drawing/2014/main" id="{F04EAAD9-D5CF-CBE9-79BE-0F8D04E039CB}"/>
                </a:ext>
              </a:extLst>
            </p:cNvPr>
            <p:cNvGrpSpPr/>
            <p:nvPr/>
          </p:nvGrpSpPr>
          <p:grpSpPr>
            <a:xfrm rot="13229507">
              <a:off x="6393272" y="-497207"/>
              <a:ext cx="151052" cy="186760"/>
              <a:chOff x="2654197" y="3567210"/>
              <a:chExt cx="1227628" cy="1517831"/>
            </a:xfrm>
            <a:solidFill>
              <a:srgbClr val="682E74"/>
            </a:solidFill>
          </p:grpSpPr>
          <p:sp>
            <p:nvSpPr>
              <p:cNvPr id="818" name="Rectangle 817">
                <a:extLst>
                  <a:ext uri="{FF2B5EF4-FFF2-40B4-BE49-F238E27FC236}">
                    <a16:creationId xmlns:a16="http://schemas.microsoft.com/office/drawing/2014/main" id="{7FA07BB1-B196-9F1A-4D6B-3BF0849C6180}"/>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9" name="Rectangle 818">
                <a:extLst>
                  <a:ext uri="{FF2B5EF4-FFF2-40B4-BE49-F238E27FC236}">
                    <a16:creationId xmlns:a16="http://schemas.microsoft.com/office/drawing/2014/main" id="{9039E40C-4C6A-B494-9779-588CC13119C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20" name="Group 819">
                <a:extLst>
                  <a:ext uri="{FF2B5EF4-FFF2-40B4-BE49-F238E27FC236}">
                    <a16:creationId xmlns:a16="http://schemas.microsoft.com/office/drawing/2014/main" id="{F2C906EC-851A-2B43-9545-2D7BC3DD5CAB}"/>
                  </a:ext>
                </a:extLst>
              </p:cNvPr>
              <p:cNvGrpSpPr/>
              <p:nvPr/>
            </p:nvGrpSpPr>
            <p:grpSpPr>
              <a:xfrm rot="2587634">
                <a:off x="3637585" y="3567210"/>
                <a:ext cx="118872" cy="722667"/>
                <a:chOff x="757634" y="4319798"/>
                <a:chExt cx="118872" cy="722667"/>
              </a:xfrm>
              <a:grpFill/>
            </p:grpSpPr>
            <p:sp>
              <p:nvSpPr>
                <p:cNvPr id="830" name="Rectangle 829">
                  <a:extLst>
                    <a:ext uri="{FF2B5EF4-FFF2-40B4-BE49-F238E27FC236}">
                      <a16:creationId xmlns:a16="http://schemas.microsoft.com/office/drawing/2014/main" id="{EF32E2FC-65F0-75E4-4854-A13B3EB8665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1" name="Rectangle 830">
                  <a:extLst>
                    <a:ext uri="{FF2B5EF4-FFF2-40B4-BE49-F238E27FC236}">
                      <a16:creationId xmlns:a16="http://schemas.microsoft.com/office/drawing/2014/main" id="{72409EFB-31AD-C590-1CF3-2542AC949E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1" name="Group 820">
                <a:extLst>
                  <a:ext uri="{FF2B5EF4-FFF2-40B4-BE49-F238E27FC236}">
                    <a16:creationId xmlns:a16="http://schemas.microsoft.com/office/drawing/2014/main" id="{C6C5324D-CF00-20F4-EF10-6F8D3DF32832}"/>
                  </a:ext>
                </a:extLst>
              </p:cNvPr>
              <p:cNvGrpSpPr/>
              <p:nvPr/>
            </p:nvGrpSpPr>
            <p:grpSpPr>
              <a:xfrm rot="18760257">
                <a:off x="3030630" y="3599348"/>
                <a:ext cx="118872" cy="722667"/>
                <a:chOff x="757634" y="4319798"/>
                <a:chExt cx="118872" cy="722667"/>
              </a:xfrm>
              <a:grpFill/>
            </p:grpSpPr>
            <p:sp>
              <p:nvSpPr>
                <p:cNvPr id="828" name="Rectangle 827">
                  <a:extLst>
                    <a:ext uri="{FF2B5EF4-FFF2-40B4-BE49-F238E27FC236}">
                      <a16:creationId xmlns:a16="http://schemas.microsoft.com/office/drawing/2014/main" id="{66F9F595-22C5-81F5-A0FD-3E88F9DEFB1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9" name="Rectangle 828">
                  <a:extLst>
                    <a:ext uri="{FF2B5EF4-FFF2-40B4-BE49-F238E27FC236}">
                      <a16:creationId xmlns:a16="http://schemas.microsoft.com/office/drawing/2014/main" id="{27413002-F0E9-EBA7-183A-1F8C93F7F6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2" name="Group 821">
                <a:extLst>
                  <a:ext uri="{FF2B5EF4-FFF2-40B4-BE49-F238E27FC236}">
                    <a16:creationId xmlns:a16="http://schemas.microsoft.com/office/drawing/2014/main" id="{834157E9-7BA8-733A-3BF1-6B329042EC8D}"/>
                  </a:ext>
                </a:extLst>
              </p:cNvPr>
              <p:cNvGrpSpPr/>
              <p:nvPr/>
            </p:nvGrpSpPr>
            <p:grpSpPr>
              <a:xfrm rot="18760257">
                <a:off x="2910374" y="3708747"/>
                <a:ext cx="118873" cy="631227"/>
                <a:chOff x="757633" y="4319798"/>
                <a:chExt cx="118873" cy="631227"/>
              </a:xfrm>
              <a:grpFill/>
            </p:grpSpPr>
            <p:sp>
              <p:nvSpPr>
                <p:cNvPr id="826" name="Rectangle 825">
                  <a:extLst>
                    <a:ext uri="{FF2B5EF4-FFF2-40B4-BE49-F238E27FC236}">
                      <a16:creationId xmlns:a16="http://schemas.microsoft.com/office/drawing/2014/main" id="{C7567200-3780-A58E-F6BB-B8600269203D}"/>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7" name="Rectangle 826">
                  <a:extLst>
                    <a:ext uri="{FF2B5EF4-FFF2-40B4-BE49-F238E27FC236}">
                      <a16:creationId xmlns:a16="http://schemas.microsoft.com/office/drawing/2014/main" id="{30AD82F6-BC52-F66F-788F-A1E01B7639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3" name="Group 822">
                <a:extLst>
                  <a:ext uri="{FF2B5EF4-FFF2-40B4-BE49-F238E27FC236}">
                    <a16:creationId xmlns:a16="http://schemas.microsoft.com/office/drawing/2014/main" id="{9DE9B163-2A78-80DC-65AE-38F700C5E057}"/>
                  </a:ext>
                </a:extLst>
              </p:cNvPr>
              <p:cNvGrpSpPr/>
              <p:nvPr/>
            </p:nvGrpSpPr>
            <p:grpSpPr>
              <a:xfrm rot="2587634">
                <a:off x="3762953" y="3668035"/>
                <a:ext cx="118872" cy="631228"/>
                <a:chOff x="757634" y="4319798"/>
                <a:chExt cx="118872" cy="631228"/>
              </a:xfrm>
              <a:grpFill/>
            </p:grpSpPr>
            <p:sp>
              <p:nvSpPr>
                <p:cNvPr id="824" name="Rectangle 823">
                  <a:extLst>
                    <a:ext uri="{FF2B5EF4-FFF2-40B4-BE49-F238E27FC236}">
                      <a16:creationId xmlns:a16="http://schemas.microsoft.com/office/drawing/2014/main" id="{3B62562F-91AD-F259-1773-1B572887A80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5" name="Rectangle 824">
                  <a:extLst>
                    <a:ext uri="{FF2B5EF4-FFF2-40B4-BE49-F238E27FC236}">
                      <a16:creationId xmlns:a16="http://schemas.microsoft.com/office/drawing/2014/main" id="{3DEED11C-A81C-48A6-0084-CC9F0A7C210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8" name="Group 787">
              <a:extLst>
                <a:ext uri="{FF2B5EF4-FFF2-40B4-BE49-F238E27FC236}">
                  <a16:creationId xmlns:a16="http://schemas.microsoft.com/office/drawing/2014/main" id="{B8183D3A-3B5F-5964-A71B-C5521F77113F}"/>
                </a:ext>
              </a:extLst>
            </p:cNvPr>
            <p:cNvGrpSpPr/>
            <p:nvPr/>
          </p:nvGrpSpPr>
          <p:grpSpPr>
            <a:xfrm rot="13229507">
              <a:off x="6296860" y="-580074"/>
              <a:ext cx="151052" cy="186760"/>
              <a:chOff x="2654197" y="3567210"/>
              <a:chExt cx="1227628" cy="1517831"/>
            </a:xfrm>
            <a:solidFill>
              <a:srgbClr val="682E74"/>
            </a:solidFill>
          </p:grpSpPr>
          <p:sp>
            <p:nvSpPr>
              <p:cNvPr id="804" name="Rectangle 803">
                <a:extLst>
                  <a:ext uri="{FF2B5EF4-FFF2-40B4-BE49-F238E27FC236}">
                    <a16:creationId xmlns:a16="http://schemas.microsoft.com/office/drawing/2014/main" id="{9391FDA1-16B8-ABA1-8E00-1A8D1564DC7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5" name="Rectangle 804">
                <a:extLst>
                  <a:ext uri="{FF2B5EF4-FFF2-40B4-BE49-F238E27FC236}">
                    <a16:creationId xmlns:a16="http://schemas.microsoft.com/office/drawing/2014/main" id="{7FF49B0D-88B1-47B1-183B-9094C5B350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06" name="Group 805">
                <a:extLst>
                  <a:ext uri="{FF2B5EF4-FFF2-40B4-BE49-F238E27FC236}">
                    <a16:creationId xmlns:a16="http://schemas.microsoft.com/office/drawing/2014/main" id="{27565332-64D5-675B-4138-4288AF266C1D}"/>
                  </a:ext>
                </a:extLst>
              </p:cNvPr>
              <p:cNvGrpSpPr/>
              <p:nvPr/>
            </p:nvGrpSpPr>
            <p:grpSpPr>
              <a:xfrm rot="2587634">
                <a:off x="3637585" y="3567210"/>
                <a:ext cx="118872" cy="722667"/>
                <a:chOff x="757634" y="4319798"/>
                <a:chExt cx="118872" cy="722667"/>
              </a:xfrm>
              <a:grpFill/>
            </p:grpSpPr>
            <p:sp>
              <p:nvSpPr>
                <p:cNvPr id="816" name="Rectangle 815">
                  <a:extLst>
                    <a:ext uri="{FF2B5EF4-FFF2-40B4-BE49-F238E27FC236}">
                      <a16:creationId xmlns:a16="http://schemas.microsoft.com/office/drawing/2014/main" id="{D674305A-1351-DA0A-FCFA-924770A15D9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7" name="Rectangle 816">
                  <a:extLst>
                    <a:ext uri="{FF2B5EF4-FFF2-40B4-BE49-F238E27FC236}">
                      <a16:creationId xmlns:a16="http://schemas.microsoft.com/office/drawing/2014/main" id="{42EFE595-5835-45A4-B17D-09870C1B1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7" name="Group 806">
                <a:extLst>
                  <a:ext uri="{FF2B5EF4-FFF2-40B4-BE49-F238E27FC236}">
                    <a16:creationId xmlns:a16="http://schemas.microsoft.com/office/drawing/2014/main" id="{3C559399-7203-22F0-BDD9-5A3DB0CF0BE6}"/>
                  </a:ext>
                </a:extLst>
              </p:cNvPr>
              <p:cNvGrpSpPr/>
              <p:nvPr/>
            </p:nvGrpSpPr>
            <p:grpSpPr>
              <a:xfrm rot="18760257">
                <a:off x="3030630" y="3599348"/>
                <a:ext cx="118872" cy="722667"/>
                <a:chOff x="757634" y="4319798"/>
                <a:chExt cx="118872" cy="722667"/>
              </a:xfrm>
              <a:grpFill/>
            </p:grpSpPr>
            <p:sp>
              <p:nvSpPr>
                <p:cNvPr id="814" name="Rectangle 813">
                  <a:extLst>
                    <a:ext uri="{FF2B5EF4-FFF2-40B4-BE49-F238E27FC236}">
                      <a16:creationId xmlns:a16="http://schemas.microsoft.com/office/drawing/2014/main" id="{E9650320-9671-9E87-C70A-9AAFE433B53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5" name="Rectangle 814">
                  <a:extLst>
                    <a:ext uri="{FF2B5EF4-FFF2-40B4-BE49-F238E27FC236}">
                      <a16:creationId xmlns:a16="http://schemas.microsoft.com/office/drawing/2014/main" id="{088A8643-95A3-5F90-2217-1ACAAB4FB68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8" name="Group 807">
                <a:extLst>
                  <a:ext uri="{FF2B5EF4-FFF2-40B4-BE49-F238E27FC236}">
                    <a16:creationId xmlns:a16="http://schemas.microsoft.com/office/drawing/2014/main" id="{89E98C0D-C980-99C2-7098-8ABFCE128E04}"/>
                  </a:ext>
                </a:extLst>
              </p:cNvPr>
              <p:cNvGrpSpPr/>
              <p:nvPr/>
            </p:nvGrpSpPr>
            <p:grpSpPr>
              <a:xfrm rot="18760257">
                <a:off x="2910374" y="3708747"/>
                <a:ext cx="118873" cy="631227"/>
                <a:chOff x="757633" y="4319798"/>
                <a:chExt cx="118873" cy="631227"/>
              </a:xfrm>
              <a:grpFill/>
            </p:grpSpPr>
            <p:sp>
              <p:nvSpPr>
                <p:cNvPr id="812" name="Rectangle 811">
                  <a:extLst>
                    <a:ext uri="{FF2B5EF4-FFF2-40B4-BE49-F238E27FC236}">
                      <a16:creationId xmlns:a16="http://schemas.microsoft.com/office/drawing/2014/main" id="{757BE3C1-BAC8-0E51-B36F-5ED43E3C01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3" name="Rectangle 812">
                  <a:extLst>
                    <a:ext uri="{FF2B5EF4-FFF2-40B4-BE49-F238E27FC236}">
                      <a16:creationId xmlns:a16="http://schemas.microsoft.com/office/drawing/2014/main" id="{AEE349DB-5C73-13C8-3079-B12BD40B6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9" name="Group 808">
                <a:extLst>
                  <a:ext uri="{FF2B5EF4-FFF2-40B4-BE49-F238E27FC236}">
                    <a16:creationId xmlns:a16="http://schemas.microsoft.com/office/drawing/2014/main" id="{18C7191D-1DC8-7309-A4C5-7E8B811CB228}"/>
                  </a:ext>
                </a:extLst>
              </p:cNvPr>
              <p:cNvGrpSpPr/>
              <p:nvPr/>
            </p:nvGrpSpPr>
            <p:grpSpPr>
              <a:xfrm rot="2587634">
                <a:off x="3762953" y="3668035"/>
                <a:ext cx="118872" cy="631228"/>
                <a:chOff x="757634" y="4319798"/>
                <a:chExt cx="118872" cy="631228"/>
              </a:xfrm>
              <a:grpFill/>
            </p:grpSpPr>
            <p:sp>
              <p:nvSpPr>
                <p:cNvPr id="810" name="Rectangle 809">
                  <a:extLst>
                    <a:ext uri="{FF2B5EF4-FFF2-40B4-BE49-F238E27FC236}">
                      <a16:creationId xmlns:a16="http://schemas.microsoft.com/office/drawing/2014/main" id="{3C020479-489B-8D12-0051-5BF41489200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1" name="Rectangle 810">
                  <a:extLst>
                    <a:ext uri="{FF2B5EF4-FFF2-40B4-BE49-F238E27FC236}">
                      <a16:creationId xmlns:a16="http://schemas.microsoft.com/office/drawing/2014/main" id="{6805638A-CD87-3138-9E53-DC80AFCF181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9" name="Group 788">
              <a:extLst>
                <a:ext uri="{FF2B5EF4-FFF2-40B4-BE49-F238E27FC236}">
                  <a16:creationId xmlns:a16="http://schemas.microsoft.com/office/drawing/2014/main" id="{0E151BA8-08C4-C2EC-3748-6BC61008B78D}"/>
                </a:ext>
              </a:extLst>
            </p:cNvPr>
            <p:cNvGrpSpPr/>
            <p:nvPr/>
          </p:nvGrpSpPr>
          <p:grpSpPr>
            <a:xfrm rot="13229507">
              <a:off x="6201303" y="-676425"/>
              <a:ext cx="151052" cy="186760"/>
              <a:chOff x="2654197" y="3567210"/>
              <a:chExt cx="1227628" cy="1517831"/>
            </a:xfrm>
            <a:solidFill>
              <a:srgbClr val="682E74"/>
            </a:solidFill>
          </p:grpSpPr>
          <p:sp>
            <p:nvSpPr>
              <p:cNvPr id="790" name="Rectangle 789">
                <a:extLst>
                  <a:ext uri="{FF2B5EF4-FFF2-40B4-BE49-F238E27FC236}">
                    <a16:creationId xmlns:a16="http://schemas.microsoft.com/office/drawing/2014/main" id="{018E7600-4562-4CAB-0438-B70736231AB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1" name="Rectangle 790">
                <a:extLst>
                  <a:ext uri="{FF2B5EF4-FFF2-40B4-BE49-F238E27FC236}">
                    <a16:creationId xmlns:a16="http://schemas.microsoft.com/office/drawing/2014/main" id="{C739E1BA-6A42-1ADC-4210-C061D5A63E1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92" name="Group 791">
                <a:extLst>
                  <a:ext uri="{FF2B5EF4-FFF2-40B4-BE49-F238E27FC236}">
                    <a16:creationId xmlns:a16="http://schemas.microsoft.com/office/drawing/2014/main" id="{82C06DBD-316F-5D0E-2568-73AF9201A027}"/>
                  </a:ext>
                </a:extLst>
              </p:cNvPr>
              <p:cNvGrpSpPr/>
              <p:nvPr/>
            </p:nvGrpSpPr>
            <p:grpSpPr>
              <a:xfrm rot="2587634">
                <a:off x="3637585" y="3567210"/>
                <a:ext cx="118872" cy="722667"/>
                <a:chOff x="757634" y="4319798"/>
                <a:chExt cx="118872" cy="722667"/>
              </a:xfrm>
              <a:grpFill/>
            </p:grpSpPr>
            <p:sp>
              <p:nvSpPr>
                <p:cNvPr id="802" name="Rectangle 801">
                  <a:extLst>
                    <a:ext uri="{FF2B5EF4-FFF2-40B4-BE49-F238E27FC236}">
                      <a16:creationId xmlns:a16="http://schemas.microsoft.com/office/drawing/2014/main" id="{CF86734F-4545-8B9E-D113-9A2B4C69130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3" name="Rectangle 802">
                  <a:extLst>
                    <a:ext uri="{FF2B5EF4-FFF2-40B4-BE49-F238E27FC236}">
                      <a16:creationId xmlns:a16="http://schemas.microsoft.com/office/drawing/2014/main" id="{CD386DF8-6034-70C2-04E8-7E2DEFB6B2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3" name="Group 792">
                <a:extLst>
                  <a:ext uri="{FF2B5EF4-FFF2-40B4-BE49-F238E27FC236}">
                    <a16:creationId xmlns:a16="http://schemas.microsoft.com/office/drawing/2014/main" id="{4D08031B-6EEF-119E-7BB6-BCC386DAB379}"/>
                  </a:ext>
                </a:extLst>
              </p:cNvPr>
              <p:cNvGrpSpPr/>
              <p:nvPr/>
            </p:nvGrpSpPr>
            <p:grpSpPr>
              <a:xfrm rot="18760257">
                <a:off x="3030630" y="3599348"/>
                <a:ext cx="118872" cy="722667"/>
                <a:chOff x="757634" y="4319798"/>
                <a:chExt cx="118872" cy="722667"/>
              </a:xfrm>
              <a:grpFill/>
            </p:grpSpPr>
            <p:sp>
              <p:nvSpPr>
                <p:cNvPr id="800" name="Rectangle 799">
                  <a:extLst>
                    <a:ext uri="{FF2B5EF4-FFF2-40B4-BE49-F238E27FC236}">
                      <a16:creationId xmlns:a16="http://schemas.microsoft.com/office/drawing/2014/main" id="{827C45DB-A490-BCE9-4822-403335FE6B6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1" name="Rectangle 800">
                  <a:extLst>
                    <a:ext uri="{FF2B5EF4-FFF2-40B4-BE49-F238E27FC236}">
                      <a16:creationId xmlns:a16="http://schemas.microsoft.com/office/drawing/2014/main" id="{83E1EB20-CDF0-D758-9CF5-214DF95577E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4" name="Group 793">
                <a:extLst>
                  <a:ext uri="{FF2B5EF4-FFF2-40B4-BE49-F238E27FC236}">
                    <a16:creationId xmlns:a16="http://schemas.microsoft.com/office/drawing/2014/main" id="{9E13E007-8D97-92AE-4551-259940BE3240}"/>
                  </a:ext>
                </a:extLst>
              </p:cNvPr>
              <p:cNvGrpSpPr/>
              <p:nvPr/>
            </p:nvGrpSpPr>
            <p:grpSpPr>
              <a:xfrm rot="18760257">
                <a:off x="2910374" y="3708747"/>
                <a:ext cx="118873" cy="631227"/>
                <a:chOff x="757633" y="4319798"/>
                <a:chExt cx="118873" cy="631227"/>
              </a:xfrm>
              <a:grpFill/>
            </p:grpSpPr>
            <p:sp>
              <p:nvSpPr>
                <p:cNvPr id="798" name="Rectangle 797">
                  <a:extLst>
                    <a:ext uri="{FF2B5EF4-FFF2-40B4-BE49-F238E27FC236}">
                      <a16:creationId xmlns:a16="http://schemas.microsoft.com/office/drawing/2014/main" id="{D6D76C1D-28B8-B341-7CA0-D4AA6CD0EEF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9" name="Rectangle 798">
                  <a:extLst>
                    <a:ext uri="{FF2B5EF4-FFF2-40B4-BE49-F238E27FC236}">
                      <a16:creationId xmlns:a16="http://schemas.microsoft.com/office/drawing/2014/main" id="{97946843-EBBF-17B9-E44E-99BE6346272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5" name="Group 794">
                <a:extLst>
                  <a:ext uri="{FF2B5EF4-FFF2-40B4-BE49-F238E27FC236}">
                    <a16:creationId xmlns:a16="http://schemas.microsoft.com/office/drawing/2014/main" id="{D97DDE7D-558D-FA3D-ADAC-3C1A6D04C1E5}"/>
                  </a:ext>
                </a:extLst>
              </p:cNvPr>
              <p:cNvGrpSpPr/>
              <p:nvPr/>
            </p:nvGrpSpPr>
            <p:grpSpPr>
              <a:xfrm rot="2587634">
                <a:off x="3762953" y="3668035"/>
                <a:ext cx="118872" cy="631228"/>
                <a:chOff x="757634" y="4319798"/>
                <a:chExt cx="118872" cy="631228"/>
              </a:xfrm>
              <a:grpFill/>
            </p:grpSpPr>
            <p:sp>
              <p:nvSpPr>
                <p:cNvPr id="796" name="Rectangle 795">
                  <a:extLst>
                    <a:ext uri="{FF2B5EF4-FFF2-40B4-BE49-F238E27FC236}">
                      <a16:creationId xmlns:a16="http://schemas.microsoft.com/office/drawing/2014/main" id="{BDEFA216-E7C4-CD02-2A6A-FC4C4C5F30D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7" name="Rectangle 796">
                  <a:extLst>
                    <a:ext uri="{FF2B5EF4-FFF2-40B4-BE49-F238E27FC236}">
                      <a16:creationId xmlns:a16="http://schemas.microsoft.com/office/drawing/2014/main" id="{98F3C0CD-78D7-2035-1F3D-C0446F2BB1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pic>
        <p:nvPicPr>
          <p:cNvPr id="846" name="Picture 845" descr="A diagram of a human kidney&#10;&#10;Description automatically generated">
            <a:extLst>
              <a:ext uri="{FF2B5EF4-FFF2-40B4-BE49-F238E27FC236}">
                <a16:creationId xmlns:a16="http://schemas.microsoft.com/office/drawing/2014/main" id="{12CD5FB0-BE78-B990-EB6D-9CDBB5590FA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flipH="1">
            <a:off x="8026492" y="1741392"/>
            <a:ext cx="1373532" cy="1743812"/>
          </a:xfrm>
          <a:prstGeom prst="rect">
            <a:avLst/>
          </a:prstGeom>
        </p:spPr>
      </p:pic>
      <p:grpSp>
        <p:nvGrpSpPr>
          <p:cNvPr id="847" name="Group 846">
            <a:extLst>
              <a:ext uri="{FF2B5EF4-FFF2-40B4-BE49-F238E27FC236}">
                <a16:creationId xmlns:a16="http://schemas.microsoft.com/office/drawing/2014/main" id="{34F4BB18-5D40-530B-D572-E5B9B9E26E14}"/>
              </a:ext>
            </a:extLst>
          </p:cNvPr>
          <p:cNvGrpSpPr/>
          <p:nvPr/>
        </p:nvGrpSpPr>
        <p:grpSpPr>
          <a:xfrm>
            <a:off x="520407" y="2640660"/>
            <a:ext cx="454283" cy="218189"/>
            <a:chOff x="1254773" y="3043082"/>
            <a:chExt cx="802062" cy="385224"/>
          </a:xfrm>
        </p:grpSpPr>
        <p:grpSp>
          <p:nvGrpSpPr>
            <p:cNvPr id="848" name="Group 847">
              <a:extLst>
                <a:ext uri="{FF2B5EF4-FFF2-40B4-BE49-F238E27FC236}">
                  <a16:creationId xmlns:a16="http://schemas.microsoft.com/office/drawing/2014/main" id="{563C7ACA-5CC0-0AE0-1B9B-24F56EBE50DD}"/>
                </a:ext>
              </a:extLst>
            </p:cNvPr>
            <p:cNvGrpSpPr/>
            <p:nvPr/>
          </p:nvGrpSpPr>
          <p:grpSpPr>
            <a:xfrm rot="5400000">
              <a:off x="1698807" y="3005237"/>
              <a:ext cx="320183" cy="395873"/>
              <a:chOff x="2654197" y="3567210"/>
              <a:chExt cx="1227628" cy="1517833"/>
            </a:xfrm>
          </p:grpSpPr>
          <p:sp>
            <p:nvSpPr>
              <p:cNvPr id="871" name="Rectangle 870">
                <a:extLst>
                  <a:ext uri="{FF2B5EF4-FFF2-40B4-BE49-F238E27FC236}">
                    <a16:creationId xmlns:a16="http://schemas.microsoft.com/office/drawing/2014/main" id="{9301CD72-9F50-FC44-F4FF-3839E3E6321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2" name="Rectangle 871">
                <a:extLst>
                  <a:ext uri="{FF2B5EF4-FFF2-40B4-BE49-F238E27FC236}">
                    <a16:creationId xmlns:a16="http://schemas.microsoft.com/office/drawing/2014/main" id="{E73D55FC-C8AA-EFA3-CC28-41BF3C06885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73" name="Group 872">
                <a:extLst>
                  <a:ext uri="{FF2B5EF4-FFF2-40B4-BE49-F238E27FC236}">
                    <a16:creationId xmlns:a16="http://schemas.microsoft.com/office/drawing/2014/main" id="{2B6F72DD-5F0B-40FD-33DC-3811DB27C6CA}"/>
                  </a:ext>
                </a:extLst>
              </p:cNvPr>
              <p:cNvGrpSpPr/>
              <p:nvPr/>
            </p:nvGrpSpPr>
            <p:grpSpPr>
              <a:xfrm rot="2587634">
                <a:off x="3637585" y="3567210"/>
                <a:ext cx="118872" cy="722667"/>
                <a:chOff x="757634" y="4319798"/>
                <a:chExt cx="118872" cy="722667"/>
              </a:xfrm>
              <a:solidFill>
                <a:srgbClr val="E1471D"/>
              </a:solidFill>
            </p:grpSpPr>
            <p:sp>
              <p:nvSpPr>
                <p:cNvPr id="883" name="Rectangle 882">
                  <a:extLst>
                    <a:ext uri="{FF2B5EF4-FFF2-40B4-BE49-F238E27FC236}">
                      <a16:creationId xmlns:a16="http://schemas.microsoft.com/office/drawing/2014/main" id="{67205921-0631-89D8-A852-8B9DA2F5D83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4" name="Rectangle 883">
                  <a:extLst>
                    <a:ext uri="{FF2B5EF4-FFF2-40B4-BE49-F238E27FC236}">
                      <a16:creationId xmlns:a16="http://schemas.microsoft.com/office/drawing/2014/main" id="{8CF524D4-2548-916E-3926-777B6AF33B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4" name="Group 873">
                <a:extLst>
                  <a:ext uri="{FF2B5EF4-FFF2-40B4-BE49-F238E27FC236}">
                    <a16:creationId xmlns:a16="http://schemas.microsoft.com/office/drawing/2014/main" id="{1FD42DEE-E5FD-D5AC-782A-F2C868B35C95}"/>
                  </a:ext>
                </a:extLst>
              </p:cNvPr>
              <p:cNvGrpSpPr/>
              <p:nvPr/>
            </p:nvGrpSpPr>
            <p:grpSpPr>
              <a:xfrm rot="18760257">
                <a:off x="3030630" y="3599348"/>
                <a:ext cx="118872" cy="722667"/>
                <a:chOff x="757634" y="4319798"/>
                <a:chExt cx="118872" cy="722667"/>
              </a:xfrm>
              <a:solidFill>
                <a:srgbClr val="E1471D"/>
              </a:solidFill>
            </p:grpSpPr>
            <p:sp>
              <p:nvSpPr>
                <p:cNvPr id="881" name="Rectangle 880">
                  <a:extLst>
                    <a:ext uri="{FF2B5EF4-FFF2-40B4-BE49-F238E27FC236}">
                      <a16:creationId xmlns:a16="http://schemas.microsoft.com/office/drawing/2014/main" id="{F75CAB6A-C329-B6F4-44E0-A378551A75F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2" name="Rectangle 881">
                  <a:extLst>
                    <a:ext uri="{FF2B5EF4-FFF2-40B4-BE49-F238E27FC236}">
                      <a16:creationId xmlns:a16="http://schemas.microsoft.com/office/drawing/2014/main" id="{44D79474-892F-74A4-7912-56B83D0AA5C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5" name="Group 874">
                <a:extLst>
                  <a:ext uri="{FF2B5EF4-FFF2-40B4-BE49-F238E27FC236}">
                    <a16:creationId xmlns:a16="http://schemas.microsoft.com/office/drawing/2014/main" id="{5BABA9A2-7198-2BC2-E0FE-3EE75F0E3A05}"/>
                  </a:ext>
                </a:extLst>
              </p:cNvPr>
              <p:cNvGrpSpPr/>
              <p:nvPr/>
            </p:nvGrpSpPr>
            <p:grpSpPr>
              <a:xfrm rot="18760257">
                <a:off x="2910374" y="3708747"/>
                <a:ext cx="118873" cy="631227"/>
                <a:chOff x="757633" y="4319798"/>
                <a:chExt cx="118873" cy="631227"/>
              </a:xfrm>
              <a:solidFill>
                <a:srgbClr val="E1471D"/>
              </a:solidFill>
            </p:grpSpPr>
            <p:sp>
              <p:nvSpPr>
                <p:cNvPr id="879" name="Rectangle 878">
                  <a:extLst>
                    <a:ext uri="{FF2B5EF4-FFF2-40B4-BE49-F238E27FC236}">
                      <a16:creationId xmlns:a16="http://schemas.microsoft.com/office/drawing/2014/main" id="{167463AB-78E1-6590-A429-8799B4BBE5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0" name="Rectangle 879">
                  <a:extLst>
                    <a:ext uri="{FF2B5EF4-FFF2-40B4-BE49-F238E27FC236}">
                      <a16:creationId xmlns:a16="http://schemas.microsoft.com/office/drawing/2014/main" id="{BD830BD8-4840-BFE5-2523-53BC370514A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6" name="Group 875">
                <a:extLst>
                  <a:ext uri="{FF2B5EF4-FFF2-40B4-BE49-F238E27FC236}">
                    <a16:creationId xmlns:a16="http://schemas.microsoft.com/office/drawing/2014/main" id="{7864BAC2-B582-EB29-0F92-3354DEE01F91}"/>
                  </a:ext>
                </a:extLst>
              </p:cNvPr>
              <p:cNvGrpSpPr/>
              <p:nvPr/>
            </p:nvGrpSpPr>
            <p:grpSpPr>
              <a:xfrm rot="2587634">
                <a:off x="3762953" y="3668035"/>
                <a:ext cx="118872" cy="631228"/>
                <a:chOff x="757634" y="4319798"/>
                <a:chExt cx="118872" cy="631228"/>
              </a:xfrm>
              <a:solidFill>
                <a:srgbClr val="E1471D"/>
              </a:solidFill>
            </p:grpSpPr>
            <p:sp>
              <p:nvSpPr>
                <p:cNvPr id="877" name="Rectangle 876">
                  <a:extLst>
                    <a:ext uri="{FF2B5EF4-FFF2-40B4-BE49-F238E27FC236}">
                      <a16:creationId xmlns:a16="http://schemas.microsoft.com/office/drawing/2014/main" id="{701D3EDE-64D5-7C22-807A-59B080DD7E5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8" name="Rectangle 877">
                  <a:extLst>
                    <a:ext uri="{FF2B5EF4-FFF2-40B4-BE49-F238E27FC236}">
                      <a16:creationId xmlns:a16="http://schemas.microsoft.com/office/drawing/2014/main" id="{04EA0F81-1F22-44F5-1656-14F5494DD7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49" name="Group 848">
              <a:extLst>
                <a:ext uri="{FF2B5EF4-FFF2-40B4-BE49-F238E27FC236}">
                  <a16:creationId xmlns:a16="http://schemas.microsoft.com/office/drawing/2014/main" id="{57482A78-AB08-AD52-3A91-89FCEA0D37EE}"/>
                </a:ext>
              </a:extLst>
            </p:cNvPr>
            <p:cNvGrpSpPr/>
            <p:nvPr/>
          </p:nvGrpSpPr>
          <p:grpSpPr>
            <a:xfrm rot="16200000">
              <a:off x="1292617" y="3070279"/>
              <a:ext cx="320183" cy="395872"/>
              <a:chOff x="2654197" y="3567210"/>
              <a:chExt cx="1227628" cy="1517831"/>
            </a:xfrm>
          </p:grpSpPr>
          <p:sp>
            <p:nvSpPr>
              <p:cNvPr id="857" name="Rectangle 856">
                <a:extLst>
                  <a:ext uri="{FF2B5EF4-FFF2-40B4-BE49-F238E27FC236}">
                    <a16:creationId xmlns:a16="http://schemas.microsoft.com/office/drawing/2014/main" id="{7B6BE180-AD5F-87FC-77BE-E423F1C7CDDD}"/>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8" name="Rectangle 857">
                <a:extLst>
                  <a:ext uri="{FF2B5EF4-FFF2-40B4-BE49-F238E27FC236}">
                    <a16:creationId xmlns:a16="http://schemas.microsoft.com/office/drawing/2014/main" id="{AFA4BBF7-2C2C-6F67-79EC-6C632A53F45D}"/>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59" name="Group 858">
                <a:extLst>
                  <a:ext uri="{FF2B5EF4-FFF2-40B4-BE49-F238E27FC236}">
                    <a16:creationId xmlns:a16="http://schemas.microsoft.com/office/drawing/2014/main" id="{3D250E46-906B-7029-E568-5EBB5740C144}"/>
                  </a:ext>
                </a:extLst>
              </p:cNvPr>
              <p:cNvGrpSpPr/>
              <p:nvPr/>
            </p:nvGrpSpPr>
            <p:grpSpPr>
              <a:xfrm rot="2587634">
                <a:off x="3637585" y="3567210"/>
                <a:ext cx="118872" cy="722667"/>
                <a:chOff x="757634" y="4319798"/>
                <a:chExt cx="118872" cy="722667"/>
              </a:xfrm>
              <a:solidFill>
                <a:srgbClr val="E1471D"/>
              </a:solidFill>
            </p:grpSpPr>
            <p:sp>
              <p:nvSpPr>
                <p:cNvPr id="869" name="Rectangle 868">
                  <a:extLst>
                    <a:ext uri="{FF2B5EF4-FFF2-40B4-BE49-F238E27FC236}">
                      <a16:creationId xmlns:a16="http://schemas.microsoft.com/office/drawing/2014/main" id="{E350B6FE-4940-DC67-B828-D3223BB61B2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0" name="Rectangle 869">
                  <a:extLst>
                    <a:ext uri="{FF2B5EF4-FFF2-40B4-BE49-F238E27FC236}">
                      <a16:creationId xmlns:a16="http://schemas.microsoft.com/office/drawing/2014/main" id="{0242DC05-B2BE-BF00-1BED-5237B72DF0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0" name="Group 859">
                <a:extLst>
                  <a:ext uri="{FF2B5EF4-FFF2-40B4-BE49-F238E27FC236}">
                    <a16:creationId xmlns:a16="http://schemas.microsoft.com/office/drawing/2014/main" id="{F7EC53C5-231C-221B-ED01-E16B4729018E}"/>
                  </a:ext>
                </a:extLst>
              </p:cNvPr>
              <p:cNvGrpSpPr/>
              <p:nvPr/>
            </p:nvGrpSpPr>
            <p:grpSpPr>
              <a:xfrm rot="18760257">
                <a:off x="3030630" y="3599348"/>
                <a:ext cx="118872" cy="722667"/>
                <a:chOff x="757634" y="4319798"/>
                <a:chExt cx="118872" cy="722667"/>
              </a:xfrm>
              <a:solidFill>
                <a:srgbClr val="E1471D"/>
              </a:solidFill>
            </p:grpSpPr>
            <p:sp>
              <p:nvSpPr>
                <p:cNvPr id="867" name="Rectangle 866">
                  <a:extLst>
                    <a:ext uri="{FF2B5EF4-FFF2-40B4-BE49-F238E27FC236}">
                      <a16:creationId xmlns:a16="http://schemas.microsoft.com/office/drawing/2014/main" id="{F866624B-4BB9-CC27-93EA-4944E401D92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8" name="Rectangle 867">
                  <a:extLst>
                    <a:ext uri="{FF2B5EF4-FFF2-40B4-BE49-F238E27FC236}">
                      <a16:creationId xmlns:a16="http://schemas.microsoft.com/office/drawing/2014/main" id="{46C89CFE-234D-1CFE-3249-2962F8A893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1" name="Group 860">
                <a:extLst>
                  <a:ext uri="{FF2B5EF4-FFF2-40B4-BE49-F238E27FC236}">
                    <a16:creationId xmlns:a16="http://schemas.microsoft.com/office/drawing/2014/main" id="{A43BAE24-269B-A603-53B4-AC1B94F9E4CF}"/>
                  </a:ext>
                </a:extLst>
              </p:cNvPr>
              <p:cNvGrpSpPr/>
              <p:nvPr/>
            </p:nvGrpSpPr>
            <p:grpSpPr>
              <a:xfrm rot="18760257">
                <a:off x="2910374" y="3708747"/>
                <a:ext cx="118873" cy="631227"/>
                <a:chOff x="757633" y="4319798"/>
                <a:chExt cx="118873" cy="631227"/>
              </a:xfrm>
              <a:solidFill>
                <a:srgbClr val="E1471D"/>
              </a:solidFill>
            </p:grpSpPr>
            <p:sp>
              <p:nvSpPr>
                <p:cNvPr id="865" name="Rectangle 864">
                  <a:extLst>
                    <a:ext uri="{FF2B5EF4-FFF2-40B4-BE49-F238E27FC236}">
                      <a16:creationId xmlns:a16="http://schemas.microsoft.com/office/drawing/2014/main" id="{F0DB870B-0953-B160-413E-46F82118FB4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6" name="Rectangle 865">
                  <a:extLst>
                    <a:ext uri="{FF2B5EF4-FFF2-40B4-BE49-F238E27FC236}">
                      <a16:creationId xmlns:a16="http://schemas.microsoft.com/office/drawing/2014/main" id="{884CE771-13BC-2ADC-C115-3A70251369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2" name="Group 861">
                <a:extLst>
                  <a:ext uri="{FF2B5EF4-FFF2-40B4-BE49-F238E27FC236}">
                    <a16:creationId xmlns:a16="http://schemas.microsoft.com/office/drawing/2014/main" id="{1CB77868-1234-21E6-58F0-8CAE6D5C4079}"/>
                  </a:ext>
                </a:extLst>
              </p:cNvPr>
              <p:cNvGrpSpPr/>
              <p:nvPr/>
            </p:nvGrpSpPr>
            <p:grpSpPr>
              <a:xfrm rot="2587634">
                <a:off x="3762953" y="3668035"/>
                <a:ext cx="118872" cy="631228"/>
                <a:chOff x="757634" y="4319798"/>
                <a:chExt cx="118872" cy="631228"/>
              </a:xfrm>
              <a:solidFill>
                <a:srgbClr val="E1471D"/>
              </a:solidFill>
            </p:grpSpPr>
            <p:sp>
              <p:nvSpPr>
                <p:cNvPr id="863" name="Rectangle 862">
                  <a:extLst>
                    <a:ext uri="{FF2B5EF4-FFF2-40B4-BE49-F238E27FC236}">
                      <a16:creationId xmlns:a16="http://schemas.microsoft.com/office/drawing/2014/main" id="{AEBE0231-13CD-59F8-03F9-1DCB6F87EF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4" name="Rectangle 863">
                  <a:extLst>
                    <a:ext uri="{FF2B5EF4-FFF2-40B4-BE49-F238E27FC236}">
                      <a16:creationId xmlns:a16="http://schemas.microsoft.com/office/drawing/2014/main" id="{D1458017-9FFC-2F76-0516-03A47EC58B8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850" name="Straight Connector 849">
              <a:extLst>
                <a:ext uri="{FF2B5EF4-FFF2-40B4-BE49-F238E27FC236}">
                  <a16:creationId xmlns:a16="http://schemas.microsoft.com/office/drawing/2014/main" id="{46741610-9461-F771-331F-82EB99A3FFDB}"/>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851" name="Group 850">
              <a:extLst>
                <a:ext uri="{FF2B5EF4-FFF2-40B4-BE49-F238E27FC236}">
                  <a16:creationId xmlns:a16="http://schemas.microsoft.com/office/drawing/2014/main" id="{60BE262B-B9BD-D605-4AF7-B38882D215F4}"/>
                </a:ext>
              </a:extLst>
            </p:cNvPr>
            <p:cNvGrpSpPr/>
            <p:nvPr/>
          </p:nvGrpSpPr>
          <p:grpSpPr>
            <a:xfrm>
              <a:off x="1406723" y="3150658"/>
              <a:ext cx="46010" cy="173339"/>
              <a:chOff x="1406723" y="3150658"/>
              <a:chExt cx="46010" cy="173339"/>
            </a:xfrm>
          </p:grpSpPr>
          <p:sp>
            <p:nvSpPr>
              <p:cNvPr id="855" name="Oval 854">
                <a:extLst>
                  <a:ext uri="{FF2B5EF4-FFF2-40B4-BE49-F238E27FC236}">
                    <a16:creationId xmlns:a16="http://schemas.microsoft.com/office/drawing/2014/main" id="{7DBDA7D5-A5ED-451B-28D1-F55290D5E2C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6" name="Oval 855">
                <a:extLst>
                  <a:ext uri="{FF2B5EF4-FFF2-40B4-BE49-F238E27FC236}">
                    <a16:creationId xmlns:a16="http://schemas.microsoft.com/office/drawing/2014/main" id="{5591068E-C598-A6AB-94EB-4D2C7084F56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52" name="Group 851">
              <a:extLst>
                <a:ext uri="{FF2B5EF4-FFF2-40B4-BE49-F238E27FC236}">
                  <a16:creationId xmlns:a16="http://schemas.microsoft.com/office/drawing/2014/main" id="{F10EED62-EC8A-B7FF-C832-D9E1F489B0B2}"/>
                </a:ext>
              </a:extLst>
            </p:cNvPr>
            <p:cNvGrpSpPr/>
            <p:nvPr/>
          </p:nvGrpSpPr>
          <p:grpSpPr>
            <a:xfrm>
              <a:off x="1843268" y="3156210"/>
              <a:ext cx="46010" cy="173339"/>
              <a:chOff x="1406723" y="3150658"/>
              <a:chExt cx="46010" cy="173339"/>
            </a:xfrm>
          </p:grpSpPr>
          <p:sp>
            <p:nvSpPr>
              <p:cNvPr id="853" name="Oval 852">
                <a:extLst>
                  <a:ext uri="{FF2B5EF4-FFF2-40B4-BE49-F238E27FC236}">
                    <a16:creationId xmlns:a16="http://schemas.microsoft.com/office/drawing/2014/main" id="{8C6B8857-9D07-A062-6EFD-C896B2F87D04}"/>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4" name="Oval 853">
                <a:extLst>
                  <a:ext uri="{FF2B5EF4-FFF2-40B4-BE49-F238E27FC236}">
                    <a16:creationId xmlns:a16="http://schemas.microsoft.com/office/drawing/2014/main" id="{8D623B86-7388-8A28-FE70-C62C9309617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85" name="Group 884">
            <a:extLst>
              <a:ext uri="{FF2B5EF4-FFF2-40B4-BE49-F238E27FC236}">
                <a16:creationId xmlns:a16="http://schemas.microsoft.com/office/drawing/2014/main" id="{DA0056EB-0F80-419B-0F96-E53C6B4D8028}"/>
              </a:ext>
            </a:extLst>
          </p:cNvPr>
          <p:cNvGrpSpPr/>
          <p:nvPr/>
        </p:nvGrpSpPr>
        <p:grpSpPr>
          <a:xfrm rot="16200000">
            <a:off x="651628" y="3110058"/>
            <a:ext cx="162962" cy="201485"/>
            <a:chOff x="2654197" y="3567210"/>
            <a:chExt cx="1227628" cy="1517831"/>
          </a:xfrm>
          <a:solidFill>
            <a:srgbClr val="682E74"/>
          </a:solidFill>
        </p:grpSpPr>
        <p:sp>
          <p:nvSpPr>
            <p:cNvPr id="886" name="Rectangle 885">
              <a:extLst>
                <a:ext uri="{FF2B5EF4-FFF2-40B4-BE49-F238E27FC236}">
                  <a16:creationId xmlns:a16="http://schemas.microsoft.com/office/drawing/2014/main" id="{813A66BF-03B0-A97C-0E53-ED7D2C560A2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7" name="Rectangle 886">
              <a:extLst>
                <a:ext uri="{FF2B5EF4-FFF2-40B4-BE49-F238E27FC236}">
                  <a16:creationId xmlns:a16="http://schemas.microsoft.com/office/drawing/2014/main" id="{2CB9026A-5B03-48C4-8866-46AE1886554E}"/>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88" name="Group 887">
              <a:extLst>
                <a:ext uri="{FF2B5EF4-FFF2-40B4-BE49-F238E27FC236}">
                  <a16:creationId xmlns:a16="http://schemas.microsoft.com/office/drawing/2014/main" id="{FAE5B858-6629-2953-5DCE-F5D4BB166627}"/>
                </a:ext>
              </a:extLst>
            </p:cNvPr>
            <p:cNvGrpSpPr/>
            <p:nvPr/>
          </p:nvGrpSpPr>
          <p:grpSpPr>
            <a:xfrm rot="2587634">
              <a:off x="3637585" y="3567210"/>
              <a:ext cx="118872" cy="722667"/>
              <a:chOff x="757634" y="4319798"/>
              <a:chExt cx="118872" cy="722667"/>
            </a:xfrm>
            <a:grpFill/>
          </p:grpSpPr>
          <p:sp>
            <p:nvSpPr>
              <p:cNvPr id="898" name="Rectangle 897">
                <a:extLst>
                  <a:ext uri="{FF2B5EF4-FFF2-40B4-BE49-F238E27FC236}">
                    <a16:creationId xmlns:a16="http://schemas.microsoft.com/office/drawing/2014/main" id="{13AA5F3C-40E8-EB97-ECAB-099E67A4CA8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9" name="Rectangle 898">
                <a:extLst>
                  <a:ext uri="{FF2B5EF4-FFF2-40B4-BE49-F238E27FC236}">
                    <a16:creationId xmlns:a16="http://schemas.microsoft.com/office/drawing/2014/main" id="{5F1F80DE-B6F1-9F69-BE2D-F4BA2179459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9" name="Group 888">
              <a:extLst>
                <a:ext uri="{FF2B5EF4-FFF2-40B4-BE49-F238E27FC236}">
                  <a16:creationId xmlns:a16="http://schemas.microsoft.com/office/drawing/2014/main" id="{7FBE0290-41B7-E0EA-1E10-08FC46396842}"/>
                </a:ext>
              </a:extLst>
            </p:cNvPr>
            <p:cNvGrpSpPr/>
            <p:nvPr/>
          </p:nvGrpSpPr>
          <p:grpSpPr>
            <a:xfrm rot="18760257">
              <a:off x="3030630" y="3599348"/>
              <a:ext cx="118872" cy="722667"/>
              <a:chOff x="757634" y="4319798"/>
              <a:chExt cx="118872" cy="722667"/>
            </a:xfrm>
            <a:grpFill/>
          </p:grpSpPr>
          <p:sp>
            <p:nvSpPr>
              <p:cNvPr id="896" name="Rectangle 895">
                <a:extLst>
                  <a:ext uri="{FF2B5EF4-FFF2-40B4-BE49-F238E27FC236}">
                    <a16:creationId xmlns:a16="http://schemas.microsoft.com/office/drawing/2014/main" id="{F42144EF-DB8A-B941-A63E-7D4D4A96472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7" name="Rectangle 896">
                <a:extLst>
                  <a:ext uri="{FF2B5EF4-FFF2-40B4-BE49-F238E27FC236}">
                    <a16:creationId xmlns:a16="http://schemas.microsoft.com/office/drawing/2014/main" id="{4CBD7E4B-B759-2A28-3A64-32978A4D228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0" name="Group 889">
              <a:extLst>
                <a:ext uri="{FF2B5EF4-FFF2-40B4-BE49-F238E27FC236}">
                  <a16:creationId xmlns:a16="http://schemas.microsoft.com/office/drawing/2014/main" id="{C3A882DA-AD58-5FDA-5398-C5B44CAAA51F}"/>
                </a:ext>
              </a:extLst>
            </p:cNvPr>
            <p:cNvGrpSpPr/>
            <p:nvPr/>
          </p:nvGrpSpPr>
          <p:grpSpPr>
            <a:xfrm rot="18760257">
              <a:off x="2910374" y="3708747"/>
              <a:ext cx="118873" cy="631227"/>
              <a:chOff x="757633" y="4319798"/>
              <a:chExt cx="118873" cy="631227"/>
            </a:xfrm>
            <a:grpFill/>
          </p:grpSpPr>
          <p:sp>
            <p:nvSpPr>
              <p:cNvPr id="894" name="Rectangle 893">
                <a:extLst>
                  <a:ext uri="{FF2B5EF4-FFF2-40B4-BE49-F238E27FC236}">
                    <a16:creationId xmlns:a16="http://schemas.microsoft.com/office/drawing/2014/main" id="{88DE7CB4-C157-4047-A4FB-C59308AE186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5" name="Rectangle 894">
                <a:extLst>
                  <a:ext uri="{FF2B5EF4-FFF2-40B4-BE49-F238E27FC236}">
                    <a16:creationId xmlns:a16="http://schemas.microsoft.com/office/drawing/2014/main" id="{DA41683F-9818-7AFF-540D-204E2F9EF91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1" name="Group 890">
              <a:extLst>
                <a:ext uri="{FF2B5EF4-FFF2-40B4-BE49-F238E27FC236}">
                  <a16:creationId xmlns:a16="http://schemas.microsoft.com/office/drawing/2014/main" id="{E731AF66-E781-2D01-05B1-6122D4A3A8C5}"/>
                </a:ext>
              </a:extLst>
            </p:cNvPr>
            <p:cNvGrpSpPr/>
            <p:nvPr/>
          </p:nvGrpSpPr>
          <p:grpSpPr>
            <a:xfrm rot="2587634">
              <a:off x="3762953" y="3668035"/>
              <a:ext cx="118872" cy="631228"/>
              <a:chOff x="757634" y="4319798"/>
              <a:chExt cx="118872" cy="631228"/>
            </a:xfrm>
            <a:grpFill/>
          </p:grpSpPr>
          <p:sp>
            <p:nvSpPr>
              <p:cNvPr id="892" name="Rectangle 891">
                <a:extLst>
                  <a:ext uri="{FF2B5EF4-FFF2-40B4-BE49-F238E27FC236}">
                    <a16:creationId xmlns:a16="http://schemas.microsoft.com/office/drawing/2014/main" id="{FE223DCE-11C3-D07B-67D6-26EB6066994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3" name="Rectangle 892">
                <a:extLst>
                  <a:ext uri="{FF2B5EF4-FFF2-40B4-BE49-F238E27FC236}">
                    <a16:creationId xmlns:a16="http://schemas.microsoft.com/office/drawing/2014/main" id="{8A458B9B-2A5D-EAFF-9F73-EB29564E9D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00" name="Isosceles Triangle 899">
            <a:extLst>
              <a:ext uri="{FF2B5EF4-FFF2-40B4-BE49-F238E27FC236}">
                <a16:creationId xmlns:a16="http://schemas.microsoft.com/office/drawing/2014/main" id="{474A8BC9-32B6-1804-A49D-73244C3ABE0D}"/>
              </a:ext>
            </a:extLst>
          </p:cNvPr>
          <p:cNvSpPr/>
          <p:nvPr/>
        </p:nvSpPr>
        <p:spPr bwMode="auto">
          <a:xfrm>
            <a:off x="678398" y="3948920"/>
            <a:ext cx="131824" cy="113642"/>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01" name="Group 900">
            <a:extLst>
              <a:ext uri="{FF2B5EF4-FFF2-40B4-BE49-F238E27FC236}">
                <a16:creationId xmlns:a16="http://schemas.microsoft.com/office/drawing/2014/main" id="{340D08B1-F514-CC54-C838-28651EF6002A}"/>
              </a:ext>
            </a:extLst>
          </p:cNvPr>
          <p:cNvGrpSpPr/>
          <p:nvPr/>
        </p:nvGrpSpPr>
        <p:grpSpPr>
          <a:xfrm>
            <a:off x="625995" y="4251093"/>
            <a:ext cx="289014" cy="163961"/>
            <a:chOff x="625995" y="4206020"/>
            <a:chExt cx="289014" cy="163961"/>
          </a:xfrm>
        </p:grpSpPr>
        <p:sp>
          <p:nvSpPr>
            <p:cNvPr id="902" name="Isosceles Triangle 901">
              <a:extLst>
                <a:ext uri="{FF2B5EF4-FFF2-40B4-BE49-F238E27FC236}">
                  <a16:creationId xmlns:a16="http://schemas.microsoft.com/office/drawing/2014/main" id="{BEF5CF20-18B1-1E90-C700-7BDD8CBB243C}"/>
                </a:ext>
              </a:extLst>
            </p:cNvPr>
            <p:cNvSpPr/>
            <p:nvPr/>
          </p:nvSpPr>
          <p:spPr bwMode="auto">
            <a:xfrm>
              <a:off x="625995" y="4251686"/>
              <a:ext cx="131824" cy="113642"/>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3" name="Partial Circle 902">
              <a:extLst>
                <a:ext uri="{FF2B5EF4-FFF2-40B4-BE49-F238E27FC236}">
                  <a16:creationId xmlns:a16="http://schemas.microsoft.com/office/drawing/2014/main" id="{320DF551-6859-645F-424B-505835C417B7}"/>
                </a:ext>
              </a:extLst>
            </p:cNvPr>
            <p:cNvSpPr/>
            <p:nvPr/>
          </p:nvSpPr>
          <p:spPr bwMode="auto">
            <a:xfrm>
              <a:off x="751048" y="4206020"/>
              <a:ext cx="163961" cy="163961"/>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04" name="Group 903">
            <a:extLst>
              <a:ext uri="{FF2B5EF4-FFF2-40B4-BE49-F238E27FC236}">
                <a16:creationId xmlns:a16="http://schemas.microsoft.com/office/drawing/2014/main" id="{320F361C-6C6B-2543-235F-466D9690A876}"/>
              </a:ext>
            </a:extLst>
          </p:cNvPr>
          <p:cNvGrpSpPr/>
          <p:nvPr/>
        </p:nvGrpSpPr>
        <p:grpSpPr>
          <a:xfrm>
            <a:off x="625995" y="4653854"/>
            <a:ext cx="236328" cy="247395"/>
            <a:chOff x="589324" y="4574230"/>
            <a:chExt cx="236328" cy="247395"/>
          </a:xfrm>
        </p:grpSpPr>
        <p:grpSp>
          <p:nvGrpSpPr>
            <p:cNvPr id="905" name="Group 904">
              <a:extLst>
                <a:ext uri="{FF2B5EF4-FFF2-40B4-BE49-F238E27FC236}">
                  <a16:creationId xmlns:a16="http://schemas.microsoft.com/office/drawing/2014/main" id="{4528E941-B1C2-8757-C0F0-306514842DED}"/>
                </a:ext>
              </a:extLst>
            </p:cNvPr>
            <p:cNvGrpSpPr/>
            <p:nvPr/>
          </p:nvGrpSpPr>
          <p:grpSpPr>
            <a:xfrm>
              <a:off x="589324" y="4574230"/>
              <a:ext cx="236328" cy="247395"/>
              <a:chOff x="589324" y="4574230"/>
              <a:chExt cx="236328" cy="247395"/>
            </a:xfrm>
          </p:grpSpPr>
          <p:sp>
            <p:nvSpPr>
              <p:cNvPr id="907" name="Oval 906">
                <a:extLst>
                  <a:ext uri="{FF2B5EF4-FFF2-40B4-BE49-F238E27FC236}">
                    <a16:creationId xmlns:a16="http://schemas.microsoft.com/office/drawing/2014/main" id="{2FD8A164-A5A4-46F5-56C5-171E3831868A}"/>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8" name="Oval 907">
                <a:extLst>
                  <a:ext uri="{FF2B5EF4-FFF2-40B4-BE49-F238E27FC236}">
                    <a16:creationId xmlns:a16="http://schemas.microsoft.com/office/drawing/2014/main" id="{B64A1C40-D466-CFF3-DAFE-BF7DDC8197EB}"/>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9" name="Oval 908">
                <a:extLst>
                  <a:ext uri="{FF2B5EF4-FFF2-40B4-BE49-F238E27FC236}">
                    <a16:creationId xmlns:a16="http://schemas.microsoft.com/office/drawing/2014/main" id="{D4B9F755-39F0-C939-CC28-1F5259EB380B}"/>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10" name="Group 909">
                <a:extLst>
                  <a:ext uri="{FF2B5EF4-FFF2-40B4-BE49-F238E27FC236}">
                    <a16:creationId xmlns:a16="http://schemas.microsoft.com/office/drawing/2014/main" id="{65177963-0FA4-784B-5B09-981C63685DE7}"/>
                  </a:ext>
                </a:extLst>
              </p:cNvPr>
              <p:cNvGrpSpPr/>
              <p:nvPr/>
            </p:nvGrpSpPr>
            <p:grpSpPr>
              <a:xfrm>
                <a:off x="657220" y="4653818"/>
                <a:ext cx="168432" cy="167807"/>
                <a:chOff x="722225" y="4703985"/>
                <a:chExt cx="168432" cy="167807"/>
              </a:xfrm>
            </p:grpSpPr>
            <p:sp>
              <p:nvSpPr>
                <p:cNvPr id="911" name="Cylinder 910">
                  <a:extLst>
                    <a:ext uri="{FF2B5EF4-FFF2-40B4-BE49-F238E27FC236}">
                      <a16:creationId xmlns:a16="http://schemas.microsoft.com/office/drawing/2014/main" id="{31B5376F-CA87-59A5-DB8F-F398955E4571}"/>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2" name="Oval 911">
                  <a:extLst>
                    <a:ext uri="{FF2B5EF4-FFF2-40B4-BE49-F238E27FC236}">
                      <a16:creationId xmlns:a16="http://schemas.microsoft.com/office/drawing/2014/main" id="{D0182E8D-094C-1BEC-BC77-D3D1325F123C}"/>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06" name="Oval 905">
              <a:extLst>
                <a:ext uri="{FF2B5EF4-FFF2-40B4-BE49-F238E27FC236}">
                  <a16:creationId xmlns:a16="http://schemas.microsoft.com/office/drawing/2014/main" id="{8165D9D8-30F8-9046-B97C-50B17BB21D71}"/>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13" name="TextBox 912">
            <a:extLst>
              <a:ext uri="{FF2B5EF4-FFF2-40B4-BE49-F238E27FC236}">
                <a16:creationId xmlns:a16="http://schemas.microsoft.com/office/drawing/2014/main" id="{41DF2AAF-9D8D-EC13-C823-C7218458DE98}"/>
              </a:ext>
            </a:extLst>
          </p:cNvPr>
          <p:cNvSpPr txBox="1"/>
          <p:nvPr/>
        </p:nvSpPr>
        <p:spPr bwMode="auto">
          <a:xfrm>
            <a:off x="949768" y="2573152"/>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Deglycosylated polymeric IgA1 (dg-IgA1)</a:t>
            </a:r>
          </a:p>
        </p:txBody>
      </p:sp>
      <p:sp>
        <p:nvSpPr>
          <p:cNvPr id="914" name="TextBox 913">
            <a:extLst>
              <a:ext uri="{FF2B5EF4-FFF2-40B4-BE49-F238E27FC236}">
                <a16:creationId xmlns:a16="http://schemas.microsoft.com/office/drawing/2014/main" id="{2184ED9C-C8D7-C07D-F665-4A9B2CEFCC83}"/>
              </a:ext>
            </a:extLst>
          </p:cNvPr>
          <p:cNvSpPr txBox="1"/>
          <p:nvPr/>
        </p:nvSpPr>
        <p:spPr bwMode="auto">
          <a:xfrm>
            <a:off x="941020" y="3046844"/>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anti-deglycosylated IgA1</a:t>
            </a:r>
          </a:p>
        </p:txBody>
      </p:sp>
      <p:sp>
        <p:nvSpPr>
          <p:cNvPr id="915" name="TextBox 914">
            <a:extLst>
              <a:ext uri="{FF2B5EF4-FFF2-40B4-BE49-F238E27FC236}">
                <a16:creationId xmlns:a16="http://schemas.microsoft.com/office/drawing/2014/main" id="{226C46F0-BE2C-F2BE-0746-C740398DE89A}"/>
              </a:ext>
            </a:extLst>
          </p:cNvPr>
          <p:cNvSpPr txBox="1"/>
          <p:nvPr/>
        </p:nvSpPr>
        <p:spPr bwMode="auto">
          <a:xfrm>
            <a:off x="933370" y="3501477"/>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Monocyte/macrophage</a:t>
            </a:r>
          </a:p>
        </p:txBody>
      </p:sp>
      <p:sp>
        <p:nvSpPr>
          <p:cNvPr id="916" name="TextBox 915">
            <a:extLst>
              <a:ext uri="{FF2B5EF4-FFF2-40B4-BE49-F238E27FC236}">
                <a16:creationId xmlns:a16="http://schemas.microsoft.com/office/drawing/2014/main" id="{3891762A-EB8A-3673-9976-DF1E30DEB091}"/>
              </a:ext>
            </a:extLst>
          </p:cNvPr>
          <p:cNvSpPr txBox="1"/>
          <p:nvPr/>
        </p:nvSpPr>
        <p:spPr bwMode="auto">
          <a:xfrm>
            <a:off x="925898" y="3846285"/>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C3 (alternative pathway)</a:t>
            </a:r>
          </a:p>
        </p:txBody>
      </p:sp>
      <p:sp>
        <p:nvSpPr>
          <p:cNvPr id="917" name="TextBox 916">
            <a:extLst>
              <a:ext uri="{FF2B5EF4-FFF2-40B4-BE49-F238E27FC236}">
                <a16:creationId xmlns:a16="http://schemas.microsoft.com/office/drawing/2014/main" id="{3C0F1333-78B3-E5A0-2F36-ABBA3E6CCD51}"/>
              </a:ext>
            </a:extLst>
          </p:cNvPr>
          <p:cNvSpPr txBox="1"/>
          <p:nvPr/>
        </p:nvSpPr>
        <p:spPr bwMode="auto">
          <a:xfrm>
            <a:off x="929949" y="4210141"/>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MASP, C4 (lectin pathway)</a:t>
            </a:r>
          </a:p>
        </p:txBody>
      </p:sp>
      <p:sp>
        <p:nvSpPr>
          <p:cNvPr id="918" name="TextBox 917">
            <a:extLst>
              <a:ext uri="{FF2B5EF4-FFF2-40B4-BE49-F238E27FC236}">
                <a16:creationId xmlns:a16="http://schemas.microsoft.com/office/drawing/2014/main" id="{2C55CEFA-4E42-2DEE-92DD-B24CC7FE8807}"/>
              </a:ext>
            </a:extLst>
          </p:cNvPr>
          <p:cNvSpPr txBox="1"/>
          <p:nvPr/>
        </p:nvSpPr>
        <p:spPr bwMode="auto">
          <a:xfrm>
            <a:off x="934177" y="4671909"/>
            <a:ext cx="2241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C5b-C9 (terminal pathway)</a:t>
            </a:r>
          </a:p>
        </p:txBody>
      </p:sp>
      <p:grpSp>
        <p:nvGrpSpPr>
          <p:cNvPr id="919" name="Group 918">
            <a:extLst>
              <a:ext uri="{FF2B5EF4-FFF2-40B4-BE49-F238E27FC236}">
                <a16:creationId xmlns:a16="http://schemas.microsoft.com/office/drawing/2014/main" id="{3D8CA6AC-8CFC-4E59-618E-8AA84FFAE118}"/>
              </a:ext>
            </a:extLst>
          </p:cNvPr>
          <p:cNvGrpSpPr/>
          <p:nvPr/>
        </p:nvGrpSpPr>
        <p:grpSpPr>
          <a:xfrm rot="19427330">
            <a:off x="626597" y="3525875"/>
            <a:ext cx="228175" cy="210703"/>
            <a:chOff x="5677063" y="3347270"/>
            <a:chExt cx="586887" cy="436006"/>
          </a:xfrm>
        </p:grpSpPr>
        <p:sp>
          <p:nvSpPr>
            <p:cNvPr id="920" name="Freeform: Shape 919">
              <a:extLst>
                <a:ext uri="{FF2B5EF4-FFF2-40B4-BE49-F238E27FC236}">
                  <a16:creationId xmlns:a16="http://schemas.microsoft.com/office/drawing/2014/main" id="{3FB8CBFA-7B06-BC09-67E9-D5F030C1642A}"/>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1" name="Oval 920">
              <a:extLst>
                <a:ext uri="{FF2B5EF4-FFF2-40B4-BE49-F238E27FC236}">
                  <a16:creationId xmlns:a16="http://schemas.microsoft.com/office/drawing/2014/main" id="{D67CE8A7-2615-9728-C232-DC3AFFF17CBF}"/>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2" name="Group 921">
            <a:extLst>
              <a:ext uri="{FF2B5EF4-FFF2-40B4-BE49-F238E27FC236}">
                <a16:creationId xmlns:a16="http://schemas.microsoft.com/office/drawing/2014/main" id="{AEE79BFD-1B15-2742-7222-3A984D2976D3}"/>
              </a:ext>
            </a:extLst>
          </p:cNvPr>
          <p:cNvGrpSpPr/>
          <p:nvPr/>
        </p:nvGrpSpPr>
        <p:grpSpPr>
          <a:xfrm>
            <a:off x="4603593" y="3867347"/>
            <a:ext cx="695717" cy="401208"/>
            <a:chOff x="4603593" y="3867347"/>
            <a:chExt cx="695717" cy="401208"/>
          </a:xfrm>
        </p:grpSpPr>
        <p:sp>
          <p:nvSpPr>
            <p:cNvPr id="923" name="Oval 922">
              <a:extLst>
                <a:ext uri="{FF2B5EF4-FFF2-40B4-BE49-F238E27FC236}">
                  <a16:creationId xmlns:a16="http://schemas.microsoft.com/office/drawing/2014/main" id="{8553B92D-E043-3BFB-5A83-96142C465448}"/>
                </a:ext>
              </a:extLst>
            </p:cNvPr>
            <p:cNvSpPr/>
            <p:nvPr/>
          </p:nvSpPr>
          <p:spPr bwMode="auto">
            <a:xfrm>
              <a:off x="4603593" y="3867347"/>
              <a:ext cx="695717" cy="392644"/>
            </a:xfrm>
            <a:prstGeom prst="ellipse">
              <a:avLst/>
            </a:prstGeom>
            <a:solidFill>
              <a:srgbClr val="682E74">
                <a:lumMod val="20000"/>
                <a:lumOff val="8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924" name="Picture 923">
              <a:extLst>
                <a:ext uri="{FF2B5EF4-FFF2-40B4-BE49-F238E27FC236}">
                  <a16:creationId xmlns:a16="http://schemas.microsoft.com/office/drawing/2014/main" id="{FAD80781-AE2A-DE3B-E9A7-9F81D53DD395}"/>
                </a:ext>
              </a:extLst>
            </p:cNvPr>
            <p:cNvPicPr>
              <a:picLocks noChangeAspect="1"/>
            </p:cNvPicPr>
            <p:nvPr/>
          </p:nvPicPr>
          <p:blipFill>
            <a:blip r:embed="rId3"/>
            <a:stretch>
              <a:fillRect/>
            </a:stretch>
          </p:blipFill>
          <p:spPr>
            <a:xfrm>
              <a:off x="5056225" y="3961613"/>
              <a:ext cx="124631" cy="124631"/>
            </a:xfrm>
            <a:prstGeom prst="rect">
              <a:avLst/>
            </a:prstGeom>
          </p:spPr>
        </p:pic>
        <p:grpSp>
          <p:nvGrpSpPr>
            <p:cNvPr id="925" name="Group 924">
              <a:extLst>
                <a:ext uri="{FF2B5EF4-FFF2-40B4-BE49-F238E27FC236}">
                  <a16:creationId xmlns:a16="http://schemas.microsoft.com/office/drawing/2014/main" id="{BF1242F2-841A-7891-1AA6-41F5FBE8E797}"/>
                </a:ext>
              </a:extLst>
            </p:cNvPr>
            <p:cNvGrpSpPr/>
            <p:nvPr/>
          </p:nvGrpSpPr>
          <p:grpSpPr>
            <a:xfrm>
              <a:off x="4648793" y="3941692"/>
              <a:ext cx="186672" cy="174506"/>
              <a:chOff x="4639078" y="2494556"/>
              <a:chExt cx="640430" cy="598692"/>
            </a:xfrm>
          </p:grpSpPr>
          <p:sp>
            <p:nvSpPr>
              <p:cNvPr id="941" name="Freeform: Shape 940">
                <a:extLst>
                  <a:ext uri="{FF2B5EF4-FFF2-40B4-BE49-F238E27FC236}">
                    <a16:creationId xmlns:a16="http://schemas.microsoft.com/office/drawing/2014/main" id="{0A2F0D55-12B1-7391-AA3E-E48F0724304F}"/>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2" name="Oval 118">
                <a:extLst>
                  <a:ext uri="{FF2B5EF4-FFF2-40B4-BE49-F238E27FC236}">
                    <a16:creationId xmlns:a16="http://schemas.microsoft.com/office/drawing/2014/main" id="{66EE3C86-DA91-D2BE-73C0-4C2D784F2CFA}"/>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pic>
          <p:nvPicPr>
            <p:cNvPr id="926" name="Picture 925">
              <a:extLst>
                <a:ext uri="{FF2B5EF4-FFF2-40B4-BE49-F238E27FC236}">
                  <a16:creationId xmlns:a16="http://schemas.microsoft.com/office/drawing/2014/main" id="{7323B014-C8AF-A0F4-AAF1-2DC1E4DC532D}"/>
                </a:ext>
              </a:extLst>
            </p:cNvPr>
            <p:cNvPicPr>
              <a:picLocks noChangeAspect="1"/>
            </p:cNvPicPr>
            <p:nvPr/>
          </p:nvPicPr>
          <p:blipFill>
            <a:blip r:embed="rId3"/>
            <a:stretch>
              <a:fillRect/>
            </a:stretch>
          </p:blipFill>
          <p:spPr>
            <a:xfrm>
              <a:off x="4981548" y="4143924"/>
              <a:ext cx="124631" cy="124631"/>
            </a:xfrm>
            <a:prstGeom prst="rect">
              <a:avLst/>
            </a:prstGeom>
          </p:spPr>
        </p:pic>
        <p:pic>
          <p:nvPicPr>
            <p:cNvPr id="927" name="Picture 926">
              <a:extLst>
                <a:ext uri="{FF2B5EF4-FFF2-40B4-BE49-F238E27FC236}">
                  <a16:creationId xmlns:a16="http://schemas.microsoft.com/office/drawing/2014/main" id="{21846B5E-9860-9141-7A35-41042A0E8E0D}"/>
                </a:ext>
              </a:extLst>
            </p:cNvPr>
            <p:cNvPicPr>
              <a:picLocks noChangeAspect="1"/>
            </p:cNvPicPr>
            <p:nvPr/>
          </p:nvPicPr>
          <p:blipFill>
            <a:blip r:embed="rId3"/>
            <a:stretch>
              <a:fillRect/>
            </a:stretch>
          </p:blipFill>
          <p:spPr>
            <a:xfrm>
              <a:off x="4772136" y="3990830"/>
              <a:ext cx="124631" cy="124631"/>
            </a:xfrm>
            <a:prstGeom prst="rect">
              <a:avLst/>
            </a:prstGeom>
          </p:spPr>
        </p:pic>
        <p:pic>
          <p:nvPicPr>
            <p:cNvPr id="928" name="Picture 927">
              <a:extLst>
                <a:ext uri="{FF2B5EF4-FFF2-40B4-BE49-F238E27FC236}">
                  <a16:creationId xmlns:a16="http://schemas.microsoft.com/office/drawing/2014/main" id="{6F81D092-E25F-B87E-BBC1-AE42F0F7FCA3}"/>
                </a:ext>
              </a:extLst>
            </p:cNvPr>
            <p:cNvPicPr>
              <a:picLocks noChangeAspect="1"/>
            </p:cNvPicPr>
            <p:nvPr/>
          </p:nvPicPr>
          <p:blipFill>
            <a:blip r:embed="rId4"/>
            <a:stretch>
              <a:fillRect/>
            </a:stretch>
          </p:blipFill>
          <p:spPr>
            <a:xfrm>
              <a:off x="4855620" y="4021241"/>
              <a:ext cx="116281" cy="116281"/>
            </a:xfrm>
            <a:prstGeom prst="rect">
              <a:avLst/>
            </a:prstGeom>
          </p:spPr>
        </p:pic>
        <p:pic>
          <p:nvPicPr>
            <p:cNvPr id="929" name="Picture 928">
              <a:extLst>
                <a:ext uri="{FF2B5EF4-FFF2-40B4-BE49-F238E27FC236}">
                  <a16:creationId xmlns:a16="http://schemas.microsoft.com/office/drawing/2014/main" id="{B79D99AD-0FA6-011E-7445-8AD98C53E7EC}"/>
                </a:ext>
              </a:extLst>
            </p:cNvPr>
            <p:cNvPicPr>
              <a:picLocks noChangeAspect="1"/>
            </p:cNvPicPr>
            <p:nvPr/>
          </p:nvPicPr>
          <p:blipFill>
            <a:blip r:embed="rId4"/>
            <a:stretch>
              <a:fillRect/>
            </a:stretch>
          </p:blipFill>
          <p:spPr>
            <a:xfrm rot="5967790">
              <a:off x="4906514" y="3988437"/>
              <a:ext cx="116281" cy="116281"/>
            </a:xfrm>
            <a:prstGeom prst="rect">
              <a:avLst/>
            </a:prstGeom>
          </p:spPr>
        </p:pic>
        <p:pic>
          <p:nvPicPr>
            <p:cNvPr id="930" name="Picture 929">
              <a:extLst>
                <a:ext uri="{FF2B5EF4-FFF2-40B4-BE49-F238E27FC236}">
                  <a16:creationId xmlns:a16="http://schemas.microsoft.com/office/drawing/2014/main" id="{1D7F751E-173F-DFAA-F517-1E123681DCAD}"/>
                </a:ext>
              </a:extLst>
            </p:cNvPr>
            <p:cNvPicPr>
              <a:picLocks noChangeAspect="1"/>
            </p:cNvPicPr>
            <p:nvPr/>
          </p:nvPicPr>
          <p:blipFill>
            <a:blip r:embed="rId4"/>
            <a:stretch>
              <a:fillRect/>
            </a:stretch>
          </p:blipFill>
          <p:spPr>
            <a:xfrm>
              <a:off x="5007803" y="3991845"/>
              <a:ext cx="116281" cy="116281"/>
            </a:xfrm>
            <a:prstGeom prst="rect">
              <a:avLst/>
            </a:prstGeom>
          </p:spPr>
        </p:pic>
        <p:pic>
          <p:nvPicPr>
            <p:cNvPr id="931" name="Picture 930">
              <a:extLst>
                <a:ext uri="{FF2B5EF4-FFF2-40B4-BE49-F238E27FC236}">
                  <a16:creationId xmlns:a16="http://schemas.microsoft.com/office/drawing/2014/main" id="{327D6CB8-618A-C60C-1CA1-FA132EED89D7}"/>
                </a:ext>
              </a:extLst>
            </p:cNvPr>
            <p:cNvPicPr>
              <a:picLocks noChangeAspect="1"/>
            </p:cNvPicPr>
            <p:nvPr/>
          </p:nvPicPr>
          <p:blipFill>
            <a:blip r:embed="rId4"/>
            <a:stretch>
              <a:fillRect/>
            </a:stretch>
          </p:blipFill>
          <p:spPr>
            <a:xfrm rot="16957886">
              <a:off x="4949705" y="4083271"/>
              <a:ext cx="116281" cy="116281"/>
            </a:xfrm>
            <a:prstGeom prst="rect">
              <a:avLst/>
            </a:prstGeom>
          </p:spPr>
        </p:pic>
        <p:grpSp>
          <p:nvGrpSpPr>
            <p:cNvPr id="932" name="Group 931">
              <a:extLst>
                <a:ext uri="{FF2B5EF4-FFF2-40B4-BE49-F238E27FC236}">
                  <a16:creationId xmlns:a16="http://schemas.microsoft.com/office/drawing/2014/main" id="{835AFDD7-375C-E71E-6FA8-113F01A22FA3}"/>
                </a:ext>
              </a:extLst>
            </p:cNvPr>
            <p:cNvGrpSpPr/>
            <p:nvPr/>
          </p:nvGrpSpPr>
          <p:grpSpPr>
            <a:xfrm>
              <a:off x="4854215" y="4078147"/>
              <a:ext cx="186672" cy="174506"/>
              <a:chOff x="4639078" y="2494556"/>
              <a:chExt cx="640430" cy="598692"/>
            </a:xfrm>
          </p:grpSpPr>
          <p:sp>
            <p:nvSpPr>
              <p:cNvPr id="939" name="Freeform: Shape 938">
                <a:extLst>
                  <a:ext uri="{FF2B5EF4-FFF2-40B4-BE49-F238E27FC236}">
                    <a16:creationId xmlns:a16="http://schemas.microsoft.com/office/drawing/2014/main" id="{2F59C709-4F81-6FF0-7C82-D44AD2B7AAD2}"/>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0" name="Oval 118">
                <a:extLst>
                  <a:ext uri="{FF2B5EF4-FFF2-40B4-BE49-F238E27FC236}">
                    <a16:creationId xmlns:a16="http://schemas.microsoft.com/office/drawing/2014/main" id="{8AC4D8A7-FE31-A900-EF8D-37FFBD5A8948}"/>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3" name="Group 932">
              <a:extLst>
                <a:ext uri="{FF2B5EF4-FFF2-40B4-BE49-F238E27FC236}">
                  <a16:creationId xmlns:a16="http://schemas.microsoft.com/office/drawing/2014/main" id="{5E446FA3-790F-EBFE-F2FC-9CC048642EDB}"/>
                </a:ext>
              </a:extLst>
            </p:cNvPr>
            <p:cNvGrpSpPr/>
            <p:nvPr/>
          </p:nvGrpSpPr>
          <p:grpSpPr>
            <a:xfrm>
              <a:off x="5059908" y="4031733"/>
              <a:ext cx="186672" cy="174506"/>
              <a:chOff x="4639078" y="2494556"/>
              <a:chExt cx="640430" cy="598692"/>
            </a:xfrm>
          </p:grpSpPr>
          <p:sp>
            <p:nvSpPr>
              <p:cNvPr id="937" name="Freeform: Shape 936">
                <a:extLst>
                  <a:ext uri="{FF2B5EF4-FFF2-40B4-BE49-F238E27FC236}">
                    <a16:creationId xmlns:a16="http://schemas.microsoft.com/office/drawing/2014/main" id="{0DC1EA40-6002-D3A2-DA18-C5FAE3A8A1D5}"/>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8" name="Oval 118">
                <a:extLst>
                  <a:ext uri="{FF2B5EF4-FFF2-40B4-BE49-F238E27FC236}">
                    <a16:creationId xmlns:a16="http://schemas.microsoft.com/office/drawing/2014/main" id="{19E1542A-A784-0A6E-0F89-424D41FAED25}"/>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4" name="Group 933">
              <a:extLst>
                <a:ext uri="{FF2B5EF4-FFF2-40B4-BE49-F238E27FC236}">
                  <a16:creationId xmlns:a16="http://schemas.microsoft.com/office/drawing/2014/main" id="{29D10F7D-0495-3E7F-E8B9-7A4EFE9BD4FA}"/>
                </a:ext>
              </a:extLst>
            </p:cNvPr>
            <p:cNvGrpSpPr/>
            <p:nvPr/>
          </p:nvGrpSpPr>
          <p:grpSpPr>
            <a:xfrm rot="19427330">
              <a:off x="4738383" y="4068790"/>
              <a:ext cx="138028" cy="127459"/>
              <a:chOff x="5677063" y="3347270"/>
              <a:chExt cx="586887" cy="436006"/>
            </a:xfrm>
          </p:grpSpPr>
          <p:sp>
            <p:nvSpPr>
              <p:cNvPr id="935" name="Freeform: Shape 934">
                <a:extLst>
                  <a:ext uri="{FF2B5EF4-FFF2-40B4-BE49-F238E27FC236}">
                    <a16:creationId xmlns:a16="http://schemas.microsoft.com/office/drawing/2014/main" id="{D6FCE28A-E164-23B9-FDF2-5D86FD3A2C5D}"/>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6" name="Oval 935">
                <a:extLst>
                  <a:ext uri="{FF2B5EF4-FFF2-40B4-BE49-F238E27FC236}">
                    <a16:creationId xmlns:a16="http://schemas.microsoft.com/office/drawing/2014/main" id="{57BD01F6-0895-FACE-00CF-59F6C8CA0F20}"/>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46" name="Rectangle 945">
            <a:extLst>
              <a:ext uri="{FF2B5EF4-FFF2-40B4-BE49-F238E27FC236}">
                <a16:creationId xmlns:a16="http://schemas.microsoft.com/office/drawing/2014/main" id="{7A59E3F3-75E7-8623-400F-C1E7558F7CBD}"/>
              </a:ext>
            </a:extLst>
          </p:cNvPr>
          <p:cNvSpPr/>
          <p:nvPr/>
        </p:nvSpPr>
        <p:spPr bwMode="auto">
          <a:xfrm>
            <a:off x="5696200" y="1638173"/>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2</a:t>
            </a:r>
          </a:p>
        </p:txBody>
      </p:sp>
      <p:sp>
        <p:nvSpPr>
          <p:cNvPr id="947" name="Rectangle 946">
            <a:extLst>
              <a:ext uri="{FF2B5EF4-FFF2-40B4-BE49-F238E27FC236}">
                <a16:creationId xmlns:a16="http://schemas.microsoft.com/office/drawing/2014/main" id="{4CA4CB28-065A-FD61-5FC2-A8CB01774D55}"/>
              </a:ext>
            </a:extLst>
          </p:cNvPr>
          <p:cNvSpPr/>
          <p:nvPr/>
        </p:nvSpPr>
        <p:spPr bwMode="auto">
          <a:xfrm>
            <a:off x="7779011" y="1864939"/>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3</a:t>
            </a:r>
          </a:p>
        </p:txBody>
      </p:sp>
      <p:grpSp>
        <p:nvGrpSpPr>
          <p:cNvPr id="948" name="Group 947">
            <a:extLst>
              <a:ext uri="{FF2B5EF4-FFF2-40B4-BE49-F238E27FC236}">
                <a16:creationId xmlns:a16="http://schemas.microsoft.com/office/drawing/2014/main" id="{4DC4F7DD-C5BB-8096-F1B0-CBFA26465967}"/>
              </a:ext>
            </a:extLst>
          </p:cNvPr>
          <p:cNvGrpSpPr/>
          <p:nvPr/>
        </p:nvGrpSpPr>
        <p:grpSpPr>
          <a:xfrm>
            <a:off x="9523100" y="1688154"/>
            <a:ext cx="1714406" cy="1015663"/>
            <a:chOff x="2959637" y="1271103"/>
            <a:chExt cx="1714406" cy="1015663"/>
          </a:xfrm>
          <a:solidFill>
            <a:srgbClr val="015873"/>
          </a:solidFill>
        </p:grpSpPr>
        <p:sp>
          <p:nvSpPr>
            <p:cNvPr id="949" name="Oval 157">
              <a:extLst>
                <a:ext uri="{FF2B5EF4-FFF2-40B4-BE49-F238E27FC236}">
                  <a16:creationId xmlns:a16="http://schemas.microsoft.com/office/drawing/2014/main" id="{749073D2-E962-5E2D-4234-03960543817D}"/>
                </a:ext>
              </a:extLst>
            </p:cNvPr>
            <p:cNvSpPr/>
            <p:nvPr/>
          </p:nvSpPr>
          <p:spPr bwMode="auto">
            <a:xfrm>
              <a:off x="2959637" y="1271244"/>
              <a:ext cx="1702699" cy="1001521"/>
            </a:xfrm>
            <a:prstGeom prst="rect">
              <a:avLst/>
            </a:prstGeom>
            <a:grpFill/>
            <a:ln w="28575">
              <a:solidFill>
                <a:srgbClr val="01587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0" name="TextBox 949">
              <a:extLst>
                <a:ext uri="{FF2B5EF4-FFF2-40B4-BE49-F238E27FC236}">
                  <a16:creationId xmlns:a16="http://schemas.microsoft.com/office/drawing/2014/main" id="{F475F5B7-EFEC-4950-98D2-372B78236AE9}"/>
                </a:ext>
              </a:extLst>
            </p:cNvPr>
            <p:cNvSpPr txBox="1"/>
            <p:nvPr/>
          </p:nvSpPr>
          <p:spPr bwMode="auto">
            <a:xfrm>
              <a:off x="2991076" y="1271103"/>
              <a:ext cx="1682967" cy="1015663"/>
            </a:xfrm>
            <a:prstGeom prst="rect">
              <a:avLst/>
            </a:prstGeom>
            <a:grpFill/>
            <a:ln w="9525" algn="ctr">
              <a:noFill/>
              <a:miter lim="800000"/>
              <a:headEnd/>
              <a:tailEnd/>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Reno-protection</a:t>
              </a:r>
            </a:p>
            <a:p>
              <a:pPr marL="17145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Endothelin A receptor antagonists</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RAAS inhibitors</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SGLT2 inhibitors</a:t>
              </a:r>
            </a:p>
          </p:txBody>
        </p:sp>
      </p:grpSp>
      <p:sp>
        <p:nvSpPr>
          <p:cNvPr id="954" name="Rectangle 953">
            <a:extLst>
              <a:ext uri="{FF2B5EF4-FFF2-40B4-BE49-F238E27FC236}">
                <a16:creationId xmlns:a16="http://schemas.microsoft.com/office/drawing/2014/main" id="{8833F26E-2783-D489-9668-1C2E549FFC33}"/>
              </a:ext>
            </a:extLst>
          </p:cNvPr>
          <p:cNvSpPr/>
          <p:nvPr/>
        </p:nvSpPr>
        <p:spPr bwMode="auto">
          <a:xfrm>
            <a:off x="7906331" y="4383322"/>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4</a:t>
            </a:r>
          </a:p>
        </p:txBody>
      </p:sp>
      <p:sp>
        <p:nvSpPr>
          <p:cNvPr id="964" name="Rectangle 963">
            <a:extLst>
              <a:ext uri="{FF2B5EF4-FFF2-40B4-BE49-F238E27FC236}">
                <a16:creationId xmlns:a16="http://schemas.microsoft.com/office/drawing/2014/main" id="{B716003A-F0B8-455A-5C98-B98A3CED436F}"/>
              </a:ext>
            </a:extLst>
          </p:cNvPr>
          <p:cNvSpPr/>
          <p:nvPr/>
        </p:nvSpPr>
        <p:spPr bwMode="auto">
          <a:xfrm>
            <a:off x="4631260" y="4708707"/>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1</a:t>
            </a:r>
          </a:p>
        </p:txBody>
      </p:sp>
      <p:cxnSp>
        <p:nvCxnSpPr>
          <p:cNvPr id="977" name="Straight Arrow Connector 976">
            <a:extLst>
              <a:ext uri="{FF2B5EF4-FFF2-40B4-BE49-F238E27FC236}">
                <a16:creationId xmlns:a16="http://schemas.microsoft.com/office/drawing/2014/main" id="{5217E950-C86A-7993-7AFE-B57D06ABF42F}"/>
              </a:ext>
            </a:extLst>
          </p:cNvPr>
          <p:cNvCxnSpPr/>
          <p:nvPr/>
        </p:nvCxnSpPr>
        <p:spPr bwMode="auto">
          <a:xfrm>
            <a:off x="7229192" y="2308491"/>
            <a:ext cx="145957" cy="270612"/>
          </a:xfrm>
          <a:prstGeom prst="straightConnector1">
            <a:avLst/>
          </a:prstGeom>
          <a:noFill/>
          <a:ln w="28575" cap="flat" cmpd="sng" algn="ctr">
            <a:solidFill>
              <a:srgbClr val="000000"/>
            </a:solidFill>
            <a:prstDash val="solid"/>
            <a:round/>
            <a:headEnd type="none" w="med" len="med"/>
            <a:tailEnd type="triangle"/>
          </a:ln>
          <a:effectLst/>
        </p:spPr>
      </p:cxnSp>
      <p:cxnSp>
        <p:nvCxnSpPr>
          <p:cNvPr id="978" name="Straight Arrow Connector 977">
            <a:extLst>
              <a:ext uri="{FF2B5EF4-FFF2-40B4-BE49-F238E27FC236}">
                <a16:creationId xmlns:a16="http://schemas.microsoft.com/office/drawing/2014/main" id="{C2D5C92D-B577-6D84-A834-2DA9A9B841EF}"/>
              </a:ext>
            </a:extLst>
          </p:cNvPr>
          <p:cNvCxnSpPr>
            <a:cxnSpLocks/>
          </p:cNvCxnSpPr>
          <p:nvPr/>
        </p:nvCxnSpPr>
        <p:spPr bwMode="auto">
          <a:xfrm flipV="1">
            <a:off x="5261738" y="2840890"/>
            <a:ext cx="576177" cy="612691"/>
          </a:xfrm>
          <a:prstGeom prst="straightConnector1">
            <a:avLst/>
          </a:prstGeom>
          <a:noFill/>
          <a:ln w="28575" cap="flat" cmpd="sng" algn="ctr">
            <a:solidFill>
              <a:srgbClr val="000000"/>
            </a:solidFill>
            <a:prstDash val="solid"/>
            <a:round/>
            <a:headEnd type="none" w="med" len="med"/>
            <a:tailEnd type="triangle"/>
          </a:ln>
          <a:effectLst/>
        </p:spPr>
      </p:cxnSp>
      <p:sp>
        <p:nvSpPr>
          <p:cNvPr id="994" name="Oval 993">
            <a:extLst>
              <a:ext uri="{FF2B5EF4-FFF2-40B4-BE49-F238E27FC236}">
                <a16:creationId xmlns:a16="http://schemas.microsoft.com/office/drawing/2014/main" id="{68DBCD66-601F-CBA4-FE4E-4C6E08B4C083}"/>
              </a:ext>
            </a:extLst>
          </p:cNvPr>
          <p:cNvSpPr/>
          <p:nvPr/>
        </p:nvSpPr>
        <p:spPr bwMode="auto">
          <a:xfrm>
            <a:off x="9114760" y="2933643"/>
            <a:ext cx="116413" cy="11641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95" name="Group 994">
            <a:extLst>
              <a:ext uri="{FF2B5EF4-FFF2-40B4-BE49-F238E27FC236}">
                <a16:creationId xmlns:a16="http://schemas.microsoft.com/office/drawing/2014/main" id="{06A85A83-9274-F4EE-56A5-C9BF9CDAFA25}"/>
              </a:ext>
            </a:extLst>
          </p:cNvPr>
          <p:cNvGrpSpPr/>
          <p:nvPr/>
        </p:nvGrpSpPr>
        <p:grpSpPr>
          <a:xfrm>
            <a:off x="9304391" y="2814313"/>
            <a:ext cx="2194394" cy="2170623"/>
            <a:chOff x="8926772" y="2858256"/>
            <a:chExt cx="2194394" cy="2170623"/>
          </a:xfrm>
        </p:grpSpPr>
        <p:grpSp>
          <p:nvGrpSpPr>
            <p:cNvPr id="996" name="Group 995">
              <a:extLst>
                <a:ext uri="{FF2B5EF4-FFF2-40B4-BE49-F238E27FC236}">
                  <a16:creationId xmlns:a16="http://schemas.microsoft.com/office/drawing/2014/main" id="{0E2FED7E-0DA1-9143-FCF1-A5190485BB81}"/>
                </a:ext>
              </a:extLst>
            </p:cNvPr>
            <p:cNvGrpSpPr/>
            <p:nvPr/>
          </p:nvGrpSpPr>
          <p:grpSpPr>
            <a:xfrm>
              <a:off x="8932884" y="3048149"/>
              <a:ext cx="2188282" cy="1834713"/>
              <a:chOff x="9212800" y="3301690"/>
              <a:chExt cx="2188283" cy="1834713"/>
            </a:xfrm>
          </p:grpSpPr>
          <p:sp>
            <p:nvSpPr>
              <p:cNvPr id="998" name="Freeform: Shape 997">
                <a:extLst>
                  <a:ext uri="{FF2B5EF4-FFF2-40B4-BE49-F238E27FC236}">
                    <a16:creationId xmlns:a16="http://schemas.microsoft.com/office/drawing/2014/main" id="{688B85B3-CF56-CD52-1D45-CB46ACACB791}"/>
                  </a:ext>
                </a:extLst>
              </p:cNvPr>
              <p:cNvSpPr/>
              <p:nvPr/>
            </p:nvSpPr>
            <p:spPr bwMode="auto">
              <a:xfrm>
                <a:off x="9212800" y="3445477"/>
                <a:ext cx="1761283" cy="1514727"/>
              </a:xfrm>
              <a:custGeom>
                <a:avLst/>
                <a:gdLst>
                  <a:gd name="connsiteX0" fmla="*/ 296131 w 1761283"/>
                  <a:gd name="connsiteY0" fmla="*/ 659 h 1514727"/>
                  <a:gd name="connsiteX1" fmla="*/ 394493 w 1761283"/>
                  <a:gd name="connsiteY1" fmla="*/ 146380 h 1514727"/>
                  <a:gd name="connsiteX2" fmla="*/ 591216 w 1761283"/>
                  <a:gd name="connsiteY2" fmla="*/ 171881 h 1514727"/>
                  <a:gd name="connsiteX3" fmla="*/ 846228 w 1761283"/>
                  <a:gd name="connsiteY3" fmla="*/ 7945 h 1514727"/>
                  <a:gd name="connsiteX4" fmla="*/ 1290677 w 1761283"/>
                  <a:gd name="connsiteY4" fmla="*/ 88091 h 1514727"/>
                  <a:gd name="connsiteX5" fmla="*/ 1705983 w 1761283"/>
                  <a:gd name="connsiteY5" fmla="*/ 437822 h 1514727"/>
                  <a:gd name="connsiteX6" fmla="*/ 1727841 w 1761283"/>
                  <a:gd name="connsiteY6" fmla="*/ 995205 h 1514727"/>
                  <a:gd name="connsiteX7" fmla="*/ 1436399 w 1761283"/>
                  <a:gd name="connsiteY7" fmla="*/ 1425083 h 1514727"/>
                  <a:gd name="connsiteX8" fmla="*/ 875372 w 1761283"/>
                  <a:gd name="connsiteY8" fmla="*/ 1501586 h 1514727"/>
                  <a:gd name="connsiteX9" fmla="*/ 503783 w 1761283"/>
                  <a:gd name="connsiteY9" fmla="*/ 1239288 h 1514727"/>
                  <a:gd name="connsiteX10" fmla="*/ 387207 w 1761283"/>
                  <a:gd name="connsiteY10" fmla="*/ 1239288 h 1514727"/>
                  <a:gd name="connsiteX11" fmla="*/ 212341 w 1761283"/>
                  <a:gd name="connsiteY11" fmla="*/ 1428726 h 1514727"/>
                  <a:gd name="connsiteX12" fmla="*/ 212341 w 1761283"/>
                  <a:gd name="connsiteY12" fmla="*/ 1428726 h 1514727"/>
                  <a:gd name="connsiteX13" fmla="*/ 55691 w 1761283"/>
                  <a:gd name="connsiteY13" fmla="*/ 1148213 h 1514727"/>
                  <a:gd name="connsiteX14" fmla="*/ 1046 w 1761283"/>
                  <a:gd name="connsiteY14" fmla="*/ 896844 h 1514727"/>
                  <a:gd name="connsiteX15" fmla="*/ 95764 w 1761283"/>
                  <a:gd name="connsiteY15" fmla="*/ 729264 h 1514727"/>
                  <a:gd name="connsiteX16" fmla="*/ 44762 w 1761283"/>
                  <a:gd name="connsiteY16" fmla="*/ 456037 h 1514727"/>
                  <a:gd name="connsiteX17" fmla="*/ 132195 w 1761283"/>
                  <a:gd name="connsiteY17" fmla="*/ 211954 h 1514727"/>
                  <a:gd name="connsiteX18" fmla="*/ 296131 w 1761283"/>
                  <a:gd name="connsiteY18" fmla="*/ 659 h 151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61283" h="1514727">
                    <a:moveTo>
                      <a:pt x="296131" y="659"/>
                    </a:moveTo>
                    <a:cubicBezTo>
                      <a:pt x="339847" y="-10270"/>
                      <a:pt x="345312" y="117843"/>
                      <a:pt x="394493" y="146380"/>
                    </a:cubicBezTo>
                    <a:cubicBezTo>
                      <a:pt x="443674" y="174917"/>
                      <a:pt x="515927" y="194953"/>
                      <a:pt x="591216" y="171881"/>
                    </a:cubicBezTo>
                    <a:cubicBezTo>
                      <a:pt x="666505" y="148809"/>
                      <a:pt x="729651" y="21910"/>
                      <a:pt x="846228" y="7945"/>
                    </a:cubicBezTo>
                    <a:cubicBezTo>
                      <a:pt x="962805" y="-6020"/>
                      <a:pt x="1147385" y="16445"/>
                      <a:pt x="1290677" y="88091"/>
                    </a:cubicBezTo>
                    <a:cubicBezTo>
                      <a:pt x="1433969" y="159737"/>
                      <a:pt x="1633122" y="286636"/>
                      <a:pt x="1705983" y="437822"/>
                    </a:cubicBezTo>
                    <a:cubicBezTo>
                      <a:pt x="1778844" y="589008"/>
                      <a:pt x="1772772" y="830661"/>
                      <a:pt x="1727841" y="995205"/>
                    </a:cubicBezTo>
                    <a:cubicBezTo>
                      <a:pt x="1682910" y="1159749"/>
                      <a:pt x="1578477" y="1340686"/>
                      <a:pt x="1436399" y="1425083"/>
                    </a:cubicBezTo>
                    <a:cubicBezTo>
                      <a:pt x="1294321" y="1509480"/>
                      <a:pt x="1030808" y="1532552"/>
                      <a:pt x="875372" y="1501586"/>
                    </a:cubicBezTo>
                    <a:cubicBezTo>
                      <a:pt x="719936" y="1470620"/>
                      <a:pt x="585144" y="1283004"/>
                      <a:pt x="503783" y="1239288"/>
                    </a:cubicBezTo>
                    <a:cubicBezTo>
                      <a:pt x="422422" y="1195572"/>
                      <a:pt x="435781" y="1207715"/>
                      <a:pt x="387207" y="1239288"/>
                    </a:cubicBezTo>
                    <a:cubicBezTo>
                      <a:pt x="338633" y="1270861"/>
                      <a:pt x="212341" y="1428726"/>
                      <a:pt x="212341" y="1428726"/>
                    </a:cubicBezTo>
                    <a:lnTo>
                      <a:pt x="212341" y="1428726"/>
                    </a:lnTo>
                    <a:cubicBezTo>
                      <a:pt x="186233" y="1381974"/>
                      <a:pt x="90907" y="1236860"/>
                      <a:pt x="55691" y="1148213"/>
                    </a:cubicBezTo>
                    <a:cubicBezTo>
                      <a:pt x="20475" y="1059566"/>
                      <a:pt x="-5633" y="966669"/>
                      <a:pt x="1046" y="896844"/>
                    </a:cubicBezTo>
                    <a:cubicBezTo>
                      <a:pt x="7725" y="827019"/>
                      <a:pt x="88478" y="802732"/>
                      <a:pt x="95764" y="729264"/>
                    </a:cubicBezTo>
                    <a:cubicBezTo>
                      <a:pt x="103050" y="655796"/>
                      <a:pt x="38690" y="542255"/>
                      <a:pt x="44762" y="456037"/>
                    </a:cubicBezTo>
                    <a:cubicBezTo>
                      <a:pt x="50834" y="369819"/>
                      <a:pt x="91514" y="287850"/>
                      <a:pt x="132195" y="211954"/>
                    </a:cubicBezTo>
                    <a:cubicBezTo>
                      <a:pt x="172875" y="136058"/>
                      <a:pt x="252415" y="11588"/>
                      <a:pt x="296131" y="659"/>
                    </a:cubicBezTo>
                    <a:close/>
                  </a:path>
                </a:pathLst>
              </a:custGeom>
              <a:solidFill>
                <a:srgbClr val="4DA1BB">
                  <a:lumMod val="40000"/>
                  <a:lumOff val="60000"/>
                </a:srgbClr>
              </a:solidFill>
              <a:ln w="19050">
                <a:solidFill>
                  <a:srgbClr val="4DA1BB">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9" name="Freeform: Shape 998">
                <a:extLst>
                  <a:ext uri="{FF2B5EF4-FFF2-40B4-BE49-F238E27FC236}">
                    <a16:creationId xmlns:a16="http://schemas.microsoft.com/office/drawing/2014/main" id="{0DCB5261-9033-F0FA-2FF1-5BFCCB733EE9}"/>
                  </a:ext>
                </a:extLst>
              </p:cNvPr>
              <p:cNvSpPr/>
              <p:nvPr/>
            </p:nvSpPr>
            <p:spPr bwMode="auto">
              <a:xfrm>
                <a:off x="9665764" y="3339188"/>
                <a:ext cx="1711550" cy="1780808"/>
              </a:xfrm>
              <a:custGeom>
                <a:avLst/>
                <a:gdLst>
                  <a:gd name="connsiteX0" fmla="*/ 1677623 w 1750042"/>
                  <a:gd name="connsiteY0" fmla="*/ 581095 h 1832366"/>
                  <a:gd name="connsiteX1" fmla="*/ 1559089 w 1750042"/>
                  <a:gd name="connsiteY1" fmla="*/ 581095 h 1832366"/>
                  <a:gd name="connsiteX2" fmla="*/ 1381289 w 1750042"/>
                  <a:gd name="connsiteY2" fmla="*/ 454095 h 1832366"/>
                  <a:gd name="connsiteX3" fmla="*/ 1190789 w 1750042"/>
                  <a:gd name="connsiteY3" fmla="*/ 221261 h 1832366"/>
                  <a:gd name="connsiteX4" fmla="*/ 949489 w 1750042"/>
                  <a:gd name="connsiteY4" fmla="*/ 47695 h 1832366"/>
                  <a:gd name="connsiteX5" fmla="*/ 623523 w 1750042"/>
                  <a:gd name="connsiteY5" fmla="*/ 1128 h 1832366"/>
                  <a:gd name="connsiteX6" fmla="*/ 280623 w 1750042"/>
                  <a:gd name="connsiteY6" fmla="*/ 81561 h 1832366"/>
                  <a:gd name="connsiteX7" fmla="*/ 77423 w 1750042"/>
                  <a:gd name="connsiteY7" fmla="*/ 272061 h 1832366"/>
                  <a:gd name="connsiteX8" fmla="*/ 73189 w 1750042"/>
                  <a:gd name="connsiteY8" fmla="*/ 521828 h 1832366"/>
                  <a:gd name="connsiteX9" fmla="*/ 204423 w 1750042"/>
                  <a:gd name="connsiteY9" fmla="*/ 653061 h 1832366"/>
                  <a:gd name="connsiteX10" fmla="*/ 293323 w 1750042"/>
                  <a:gd name="connsiteY10" fmla="*/ 602261 h 1832366"/>
                  <a:gd name="connsiteX11" fmla="*/ 255223 w 1750042"/>
                  <a:gd name="connsiteY11" fmla="*/ 445628 h 1832366"/>
                  <a:gd name="connsiteX12" fmla="*/ 318723 w 1750042"/>
                  <a:gd name="connsiteY12" fmla="*/ 352495 h 1832366"/>
                  <a:gd name="connsiteX13" fmla="*/ 496523 w 1750042"/>
                  <a:gd name="connsiteY13" fmla="*/ 327095 h 1832366"/>
                  <a:gd name="connsiteX14" fmla="*/ 619289 w 1750042"/>
                  <a:gd name="connsiteY14" fmla="*/ 280528 h 1832366"/>
                  <a:gd name="connsiteX15" fmla="*/ 780156 w 1750042"/>
                  <a:gd name="connsiteY15" fmla="*/ 288995 h 1832366"/>
                  <a:gd name="connsiteX16" fmla="*/ 843656 w 1750042"/>
                  <a:gd name="connsiteY16" fmla="*/ 420228 h 1832366"/>
                  <a:gd name="connsiteX17" fmla="*/ 771689 w 1750042"/>
                  <a:gd name="connsiteY17" fmla="*/ 534528 h 1832366"/>
                  <a:gd name="connsiteX18" fmla="*/ 636223 w 1750042"/>
                  <a:gd name="connsiteY18" fmla="*/ 606495 h 1832366"/>
                  <a:gd name="connsiteX19" fmla="*/ 602356 w 1750042"/>
                  <a:gd name="connsiteY19" fmla="*/ 614961 h 1832366"/>
                  <a:gd name="connsiteX20" fmla="*/ 657389 w 1750042"/>
                  <a:gd name="connsiteY20" fmla="*/ 665761 h 1832366"/>
                  <a:gd name="connsiteX21" fmla="*/ 818256 w 1750042"/>
                  <a:gd name="connsiteY21" fmla="*/ 602261 h 1832366"/>
                  <a:gd name="connsiteX22" fmla="*/ 902923 w 1750042"/>
                  <a:gd name="connsiteY22" fmla="*/ 504895 h 1832366"/>
                  <a:gd name="connsiteX23" fmla="*/ 1059556 w 1750042"/>
                  <a:gd name="connsiteY23" fmla="*/ 517595 h 1832366"/>
                  <a:gd name="connsiteX24" fmla="*/ 1123056 w 1750042"/>
                  <a:gd name="connsiteY24" fmla="*/ 636128 h 1832366"/>
                  <a:gd name="connsiteX25" fmla="*/ 1131523 w 1750042"/>
                  <a:gd name="connsiteY25" fmla="*/ 750428 h 1832366"/>
                  <a:gd name="connsiteX26" fmla="*/ 1254289 w 1750042"/>
                  <a:gd name="connsiteY26" fmla="*/ 830861 h 1832366"/>
                  <a:gd name="connsiteX27" fmla="*/ 1262756 w 1750042"/>
                  <a:gd name="connsiteY27" fmla="*/ 949395 h 1832366"/>
                  <a:gd name="connsiteX28" fmla="*/ 1097656 w 1750042"/>
                  <a:gd name="connsiteY28" fmla="*/ 1101795 h 1832366"/>
                  <a:gd name="connsiteX29" fmla="*/ 1008756 w 1750042"/>
                  <a:gd name="connsiteY29" fmla="*/ 1254195 h 1832366"/>
                  <a:gd name="connsiteX30" fmla="*/ 826723 w 1750042"/>
                  <a:gd name="connsiteY30" fmla="*/ 1139895 h 1832366"/>
                  <a:gd name="connsiteX31" fmla="*/ 733589 w 1750042"/>
                  <a:gd name="connsiteY31" fmla="*/ 1038295 h 1832366"/>
                  <a:gd name="connsiteX32" fmla="*/ 674323 w 1750042"/>
                  <a:gd name="connsiteY32" fmla="*/ 1046761 h 1832366"/>
                  <a:gd name="connsiteX33" fmla="*/ 593889 w 1750042"/>
                  <a:gd name="connsiteY33" fmla="*/ 949395 h 1832366"/>
                  <a:gd name="connsiteX34" fmla="*/ 521923 w 1750042"/>
                  <a:gd name="connsiteY34" fmla="*/ 1012895 h 1832366"/>
                  <a:gd name="connsiteX35" fmla="*/ 636223 w 1750042"/>
                  <a:gd name="connsiteY35" fmla="*/ 1093328 h 1832366"/>
                  <a:gd name="connsiteX36" fmla="*/ 725123 w 1750042"/>
                  <a:gd name="connsiteY36" fmla="*/ 1190695 h 1832366"/>
                  <a:gd name="connsiteX37" fmla="*/ 869056 w 1750042"/>
                  <a:gd name="connsiteY37" fmla="*/ 1321928 h 1832366"/>
                  <a:gd name="connsiteX38" fmla="*/ 983356 w 1750042"/>
                  <a:gd name="connsiteY38" fmla="*/ 1326161 h 1832366"/>
                  <a:gd name="connsiteX39" fmla="*/ 1042623 w 1750042"/>
                  <a:gd name="connsiteY39" fmla="*/ 1398128 h 1832366"/>
                  <a:gd name="connsiteX40" fmla="*/ 979123 w 1750042"/>
                  <a:gd name="connsiteY40" fmla="*/ 1508195 h 1832366"/>
                  <a:gd name="connsiteX41" fmla="*/ 894456 w 1750042"/>
                  <a:gd name="connsiteY41" fmla="*/ 1520895 h 1832366"/>
                  <a:gd name="connsiteX42" fmla="*/ 818256 w 1750042"/>
                  <a:gd name="connsiteY42" fmla="*/ 1482795 h 1832366"/>
                  <a:gd name="connsiteX43" fmla="*/ 716656 w 1750042"/>
                  <a:gd name="connsiteY43" fmla="*/ 1554761 h 1832366"/>
                  <a:gd name="connsiteX44" fmla="*/ 564256 w 1750042"/>
                  <a:gd name="connsiteY44" fmla="*/ 1503961 h 1832366"/>
                  <a:gd name="connsiteX45" fmla="*/ 526156 w 1750042"/>
                  <a:gd name="connsiteY45" fmla="*/ 1321928 h 1832366"/>
                  <a:gd name="connsiteX46" fmla="*/ 576956 w 1750042"/>
                  <a:gd name="connsiteY46" fmla="*/ 1241495 h 1832366"/>
                  <a:gd name="connsiteX47" fmla="*/ 547323 w 1750042"/>
                  <a:gd name="connsiteY47" fmla="*/ 1144128 h 1832366"/>
                  <a:gd name="connsiteX48" fmla="*/ 500756 w 1750042"/>
                  <a:gd name="connsiteY48" fmla="*/ 1182228 h 1832366"/>
                  <a:gd name="connsiteX49" fmla="*/ 509223 w 1750042"/>
                  <a:gd name="connsiteY49" fmla="*/ 1313461 h 1832366"/>
                  <a:gd name="connsiteX50" fmla="*/ 466889 w 1750042"/>
                  <a:gd name="connsiteY50" fmla="*/ 1453161 h 1832366"/>
                  <a:gd name="connsiteX51" fmla="*/ 500756 w 1750042"/>
                  <a:gd name="connsiteY51" fmla="*/ 1520895 h 1832366"/>
                  <a:gd name="connsiteX52" fmla="*/ 437256 w 1750042"/>
                  <a:gd name="connsiteY52" fmla="*/ 1584395 h 1832366"/>
                  <a:gd name="connsiteX53" fmla="*/ 356823 w 1750042"/>
                  <a:gd name="connsiteY53" fmla="*/ 1542061 h 1832366"/>
                  <a:gd name="connsiteX54" fmla="*/ 272156 w 1750042"/>
                  <a:gd name="connsiteY54" fmla="*/ 1520895 h 1832366"/>
                  <a:gd name="connsiteX55" fmla="*/ 267923 w 1750042"/>
                  <a:gd name="connsiteY55" fmla="*/ 1415061 h 1832366"/>
                  <a:gd name="connsiteX56" fmla="*/ 200189 w 1750042"/>
                  <a:gd name="connsiteY56" fmla="*/ 1321928 h 1832366"/>
                  <a:gd name="connsiteX57" fmla="*/ 250989 w 1750042"/>
                  <a:gd name="connsiteY57" fmla="*/ 1182228 h 1832366"/>
                  <a:gd name="connsiteX58" fmla="*/ 225589 w 1750042"/>
                  <a:gd name="connsiteY58" fmla="*/ 1148361 h 1832366"/>
                  <a:gd name="connsiteX59" fmla="*/ 98589 w 1750042"/>
                  <a:gd name="connsiteY59" fmla="*/ 1165295 h 1832366"/>
                  <a:gd name="connsiteX60" fmla="*/ 26623 w 1750042"/>
                  <a:gd name="connsiteY60" fmla="*/ 1237261 h 1832366"/>
                  <a:gd name="connsiteX61" fmla="*/ 1223 w 1750042"/>
                  <a:gd name="connsiteY61" fmla="*/ 1389661 h 1832366"/>
                  <a:gd name="connsiteX62" fmla="*/ 60489 w 1750042"/>
                  <a:gd name="connsiteY62" fmla="*/ 1575928 h 1832366"/>
                  <a:gd name="connsiteX63" fmla="*/ 246756 w 1750042"/>
                  <a:gd name="connsiteY63" fmla="*/ 1715628 h 1832366"/>
                  <a:gd name="connsiteX64" fmla="*/ 441489 w 1750042"/>
                  <a:gd name="connsiteY64" fmla="*/ 1804528 h 1832366"/>
                  <a:gd name="connsiteX65" fmla="*/ 695489 w 1750042"/>
                  <a:gd name="connsiteY65" fmla="*/ 1829928 h 1832366"/>
                  <a:gd name="connsiteX66" fmla="*/ 1025689 w 1750042"/>
                  <a:gd name="connsiteY66" fmla="*/ 1753728 h 1832366"/>
                  <a:gd name="connsiteX67" fmla="*/ 1254289 w 1750042"/>
                  <a:gd name="connsiteY67" fmla="*/ 1571695 h 1832366"/>
                  <a:gd name="connsiteX68" fmla="*/ 1389756 w 1750042"/>
                  <a:gd name="connsiteY68" fmla="*/ 1389661 h 1832366"/>
                  <a:gd name="connsiteX69" fmla="*/ 1499823 w 1750042"/>
                  <a:gd name="connsiteY69" fmla="*/ 1241495 h 1832366"/>
                  <a:gd name="connsiteX70" fmla="*/ 1694556 w 1750042"/>
                  <a:gd name="connsiteY70" fmla="*/ 1194928 h 1832366"/>
                  <a:gd name="connsiteX71" fmla="*/ 1749589 w 1750042"/>
                  <a:gd name="connsiteY71" fmla="*/ 813928 h 1832366"/>
                  <a:gd name="connsiteX72" fmla="*/ 1677623 w 1750042"/>
                  <a:gd name="connsiteY72" fmla="*/ 581095 h 1832366"/>
                  <a:gd name="connsiteX0" fmla="*/ 1677623 w 1729129"/>
                  <a:gd name="connsiteY0" fmla="*/ 581095 h 1832366"/>
                  <a:gd name="connsiteX1" fmla="*/ 1559089 w 1729129"/>
                  <a:gd name="connsiteY1" fmla="*/ 581095 h 1832366"/>
                  <a:gd name="connsiteX2" fmla="*/ 1381289 w 1729129"/>
                  <a:gd name="connsiteY2" fmla="*/ 454095 h 1832366"/>
                  <a:gd name="connsiteX3" fmla="*/ 1190789 w 1729129"/>
                  <a:gd name="connsiteY3" fmla="*/ 221261 h 1832366"/>
                  <a:gd name="connsiteX4" fmla="*/ 949489 w 1729129"/>
                  <a:gd name="connsiteY4" fmla="*/ 47695 h 1832366"/>
                  <a:gd name="connsiteX5" fmla="*/ 623523 w 1729129"/>
                  <a:gd name="connsiteY5" fmla="*/ 1128 h 1832366"/>
                  <a:gd name="connsiteX6" fmla="*/ 280623 w 1729129"/>
                  <a:gd name="connsiteY6" fmla="*/ 81561 h 1832366"/>
                  <a:gd name="connsiteX7" fmla="*/ 77423 w 1729129"/>
                  <a:gd name="connsiteY7" fmla="*/ 272061 h 1832366"/>
                  <a:gd name="connsiteX8" fmla="*/ 73189 w 1729129"/>
                  <a:gd name="connsiteY8" fmla="*/ 521828 h 1832366"/>
                  <a:gd name="connsiteX9" fmla="*/ 204423 w 1729129"/>
                  <a:gd name="connsiteY9" fmla="*/ 653061 h 1832366"/>
                  <a:gd name="connsiteX10" fmla="*/ 293323 w 1729129"/>
                  <a:gd name="connsiteY10" fmla="*/ 602261 h 1832366"/>
                  <a:gd name="connsiteX11" fmla="*/ 255223 w 1729129"/>
                  <a:gd name="connsiteY11" fmla="*/ 445628 h 1832366"/>
                  <a:gd name="connsiteX12" fmla="*/ 318723 w 1729129"/>
                  <a:gd name="connsiteY12" fmla="*/ 352495 h 1832366"/>
                  <a:gd name="connsiteX13" fmla="*/ 496523 w 1729129"/>
                  <a:gd name="connsiteY13" fmla="*/ 327095 h 1832366"/>
                  <a:gd name="connsiteX14" fmla="*/ 619289 w 1729129"/>
                  <a:gd name="connsiteY14" fmla="*/ 280528 h 1832366"/>
                  <a:gd name="connsiteX15" fmla="*/ 780156 w 1729129"/>
                  <a:gd name="connsiteY15" fmla="*/ 288995 h 1832366"/>
                  <a:gd name="connsiteX16" fmla="*/ 843656 w 1729129"/>
                  <a:gd name="connsiteY16" fmla="*/ 420228 h 1832366"/>
                  <a:gd name="connsiteX17" fmla="*/ 771689 w 1729129"/>
                  <a:gd name="connsiteY17" fmla="*/ 534528 h 1832366"/>
                  <a:gd name="connsiteX18" fmla="*/ 636223 w 1729129"/>
                  <a:gd name="connsiteY18" fmla="*/ 606495 h 1832366"/>
                  <a:gd name="connsiteX19" fmla="*/ 602356 w 1729129"/>
                  <a:gd name="connsiteY19" fmla="*/ 614961 h 1832366"/>
                  <a:gd name="connsiteX20" fmla="*/ 657389 w 1729129"/>
                  <a:gd name="connsiteY20" fmla="*/ 665761 h 1832366"/>
                  <a:gd name="connsiteX21" fmla="*/ 818256 w 1729129"/>
                  <a:gd name="connsiteY21" fmla="*/ 602261 h 1832366"/>
                  <a:gd name="connsiteX22" fmla="*/ 902923 w 1729129"/>
                  <a:gd name="connsiteY22" fmla="*/ 504895 h 1832366"/>
                  <a:gd name="connsiteX23" fmla="*/ 1059556 w 1729129"/>
                  <a:gd name="connsiteY23" fmla="*/ 517595 h 1832366"/>
                  <a:gd name="connsiteX24" fmla="*/ 1123056 w 1729129"/>
                  <a:gd name="connsiteY24" fmla="*/ 636128 h 1832366"/>
                  <a:gd name="connsiteX25" fmla="*/ 1131523 w 1729129"/>
                  <a:gd name="connsiteY25" fmla="*/ 750428 h 1832366"/>
                  <a:gd name="connsiteX26" fmla="*/ 1254289 w 1729129"/>
                  <a:gd name="connsiteY26" fmla="*/ 830861 h 1832366"/>
                  <a:gd name="connsiteX27" fmla="*/ 1262756 w 1729129"/>
                  <a:gd name="connsiteY27" fmla="*/ 949395 h 1832366"/>
                  <a:gd name="connsiteX28" fmla="*/ 1097656 w 1729129"/>
                  <a:gd name="connsiteY28" fmla="*/ 1101795 h 1832366"/>
                  <a:gd name="connsiteX29" fmla="*/ 1008756 w 1729129"/>
                  <a:gd name="connsiteY29" fmla="*/ 1254195 h 1832366"/>
                  <a:gd name="connsiteX30" fmla="*/ 826723 w 1729129"/>
                  <a:gd name="connsiteY30" fmla="*/ 1139895 h 1832366"/>
                  <a:gd name="connsiteX31" fmla="*/ 733589 w 1729129"/>
                  <a:gd name="connsiteY31" fmla="*/ 1038295 h 1832366"/>
                  <a:gd name="connsiteX32" fmla="*/ 674323 w 1729129"/>
                  <a:gd name="connsiteY32" fmla="*/ 1046761 h 1832366"/>
                  <a:gd name="connsiteX33" fmla="*/ 593889 w 1729129"/>
                  <a:gd name="connsiteY33" fmla="*/ 949395 h 1832366"/>
                  <a:gd name="connsiteX34" fmla="*/ 521923 w 1729129"/>
                  <a:gd name="connsiteY34" fmla="*/ 1012895 h 1832366"/>
                  <a:gd name="connsiteX35" fmla="*/ 636223 w 1729129"/>
                  <a:gd name="connsiteY35" fmla="*/ 1093328 h 1832366"/>
                  <a:gd name="connsiteX36" fmla="*/ 725123 w 1729129"/>
                  <a:gd name="connsiteY36" fmla="*/ 1190695 h 1832366"/>
                  <a:gd name="connsiteX37" fmla="*/ 869056 w 1729129"/>
                  <a:gd name="connsiteY37" fmla="*/ 1321928 h 1832366"/>
                  <a:gd name="connsiteX38" fmla="*/ 983356 w 1729129"/>
                  <a:gd name="connsiteY38" fmla="*/ 1326161 h 1832366"/>
                  <a:gd name="connsiteX39" fmla="*/ 1042623 w 1729129"/>
                  <a:gd name="connsiteY39" fmla="*/ 1398128 h 1832366"/>
                  <a:gd name="connsiteX40" fmla="*/ 979123 w 1729129"/>
                  <a:gd name="connsiteY40" fmla="*/ 1508195 h 1832366"/>
                  <a:gd name="connsiteX41" fmla="*/ 894456 w 1729129"/>
                  <a:gd name="connsiteY41" fmla="*/ 1520895 h 1832366"/>
                  <a:gd name="connsiteX42" fmla="*/ 818256 w 1729129"/>
                  <a:gd name="connsiteY42" fmla="*/ 1482795 h 1832366"/>
                  <a:gd name="connsiteX43" fmla="*/ 716656 w 1729129"/>
                  <a:gd name="connsiteY43" fmla="*/ 1554761 h 1832366"/>
                  <a:gd name="connsiteX44" fmla="*/ 564256 w 1729129"/>
                  <a:gd name="connsiteY44" fmla="*/ 1503961 h 1832366"/>
                  <a:gd name="connsiteX45" fmla="*/ 526156 w 1729129"/>
                  <a:gd name="connsiteY45" fmla="*/ 1321928 h 1832366"/>
                  <a:gd name="connsiteX46" fmla="*/ 576956 w 1729129"/>
                  <a:gd name="connsiteY46" fmla="*/ 1241495 h 1832366"/>
                  <a:gd name="connsiteX47" fmla="*/ 547323 w 1729129"/>
                  <a:gd name="connsiteY47" fmla="*/ 1144128 h 1832366"/>
                  <a:gd name="connsiteX48" fmla="*/ 500756 w 1729129"/>
                  <a:gd name="connsiteY48" fmla="*/ 1182228 h 1832366"/>
                  <a:gd name="connsiteX49" fmla="*/ 509223 w 1729129"/>
                  <a:gd name="connsiteY49" fmla="*/ 1313461 h 1832366"/>
                  <a:gd name="connsiteX50" fmla="*/ 466889 w 1729129"/>
                  <a:gd name="connsiteY50" fmla="*/ 1453161 h 1832366"/>
                  <a:gd name="connsiteX51" fmla="*/ 500756 w 1729129"/>
                  <a:gd name="connsiteY51" fmla="*/ 1520895 h 1832366"/>
                  <a:gd name="connsiteX52" fmla="*/ 437256 w 1729129"/>
                  <a:gd name="connsiteY52" fmla="*/ 1584395 h 1832366"/>
                  <a:gd name="connsiteX53" fmla="*/ 356823 w 1729129"/>
                  <a:gd name="connsiteY53" fmla="*/ 1542061 h 1832366"/>
                  <a:gd name="connsiteX54" fmla="*/ 272156 w 1729129"/>
                  <a:gd name="connsiteY54" fmla="*/ 1520895 h 1832366"/>
                  <a:gd name="connsiteX55" fmla="*/ 267923 w 1729129"/>
                  <a:gd name="connsiteY55" fmla="*/ 1415061 h 1832366"/>
                  <a:gd name="connsiteX56" fmla="*/ 200189 w 1729129"/>
                  <a:gd name="connsiteY56" fmla="*/ 1321928 h 1832366"/>
                  <a:gd name="connsiteX57" fmla="*/ 250989 w 1729129"/>
                  <a:gd name="connsiteY57" fmla="*/ 1182228 h 1832366"/>
                  <a:gd name="connsiteX58" fmla="*/ 225589 w 1729129"/>
                  <a:gd name="connsiteY58" fmla="*/ 1148361 h 1832366"/>
                  <a:gd name="connsiteX59" fmla="*/ 98589 w 1729129"/>
                  <a:gd name="connsiteY59" fmla="*/ 1165295 h 1832366"/>
                  <a:gd name="connsiteX60" fmla="*/ 26623 w 1729129"/>
                  <a:gd name="connsiteY60" fmla="*/ 1237261 h 1832366"/>
                  <a:gd name="connsiteX61" fmla="*/ 1223 w 1729129"/>
                  <a:gd name="connsiteY61" fmla="*/ 1389661 h 1832366"/>
                  <a:gd name="connsiteX62" fmla="*/ 60489 w 1729129"/>
                  <a:gd name="connsiteY62" fmla="*/ 1575928 h 1832366"/>
                  <a:gd name="connsiteX63" fmla="*/ 246756 w 1729129"/>
                  <a:gd name="connsiteY63" fmla="*/ 1715628 h 1832366"/>
                  <a:gd name="connsiteX64" fmla="*/ 441489 w 1729129"/>
                  <a:gd name="connsiteY64" fmla="*/ 1804528 h 1832366"/>
                  <a:gd name="connsiteX65" fmla="*/ 695489 w 1729129"/>
                  <a:gd name="connsiteY65" fmla="*/ 1829928 h 1832366"/>
                  <a:gd name="connsiteX66" fmla="*/ 1025689 w 1729129"/>
                  <a:gd name="connsiteY66" fmla="*/ 1753728 h 1832366"/>
                  <a:gd name="connsiteX67" fmla="*/ 1254289 w 1729129"/>
                  <a:gd name="connsiteY67" fmla="*/ 1571695 h 1832366"/>
                  <a:gd name="connsiteX68" fmla="*/ 1389756 w 1729129"/>
                  <a:gd name="connsiteY68" fmla="*/ 1389661 h 1832366"/>
                  <a:gd name="connsiteX69" fmla="*/ 1499823 w 1729129"/>
                  <a:gd name="connsiteY69" fmla="*/ 1241495 h 1832366"/>
                  <a:gd name="connsiteX70" fmla="*/ 1694556 w 1729129"/>
                  <a:gd name="connsiteY70" fmla="*/ 1194928 h 1832366"/>
                  <a:gd name="connsiteX71" fmla="*/ 1726615 w 1729129"/>
                  <a:gd name="connsiteY71" fmla="*/ 813928 h 1832366"/>
                  <a:gd name="connsiteX72" fmla="*/ 1677623 w 1729129"/>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4149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17529 w 1743830"/>
                  <a:gd name="connsiteY67" fmla="*/ 156250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26723 w 1743830"/>
                  <a:gd name="connsiteY30" fmla="*/ 113989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3830" h="1833262">
                    <a:moveTo>
                      <a:pt x="1677623" y="581095"/>
                    </a:moveTo>
                    <a:cubicBezTo>
                      <a:pt x="1649702" y="542289"/>
                      <a:pt x="1608478" y="602262"/>
                      <a:pt x="1559089" y="581095"/>
                    </a:cubicBezTo>
                    <a:cubicBezTo>
                      <a:pt x="1509700" y="559928"/>
                      <a:pt x="1442672" y="514067"/>
                      <a:pt x="1381289" y="454095"/>
                    </a:cubicBezTo>
                    <a:cubicBezTo>
                      <a:pt x="1319906" y="394123"/>
                      <a:pt x="1262756" y="288994"/>
                      <a:pt x="1190789" y="221261"/>
                    </a:cubicBezTo>
                    <a:cubicBezTo>
                      <a:pt x="1118822" y="153528"/>
                      <a:pt x="1044033" y="84384"/>
                      <a:pt x="949489" y="47695"/>
                    </a:cubicBezTo>
                    <a:cubicBezTo>
                      <a:pt x="854945" y="11006"/>
                      <a:pt x="735001" y="-4516"/>
                      <a:pt x="623523" y="1128"/>
                    </a:cubicBezTo>
                    <a:cubicBezTo>
                      <a:pt x="512045" y="6772"/>
                      <a:pt x="371640" y="36406"/>
                      <a:pt x="280623" y="81561"/>
                    </a:cubicBezTo>
                    <a:cubicBezTo>
                      <a:pt x="189606" y="126716"/>
                      <a:pt x="111995" y="198683"/>
                      <a:pt x="77423" y="272061"/>
                    </a:cubicBezTo>
                    <a:cubicBezTo>
                      <a:pt x="42851" y="345439"/>
                      <a:pt x="52022" y="458328"/>
                      <a:pt x="73189" y="521828"/>
                    </a:cubicBezTo>
                    <a:cubicBezTo>
                      <a:pt x="94356" y="585328"/>
                      <a:pt x="167734" y="639656"/>
                      <a:pt x="204423" y="653061"/>
                    </a:cubicBezTo>
                    <a:cubicBezTo>
                      <a:pt x="241112" y="666466"/>
                      <a:pt x="284856" y="636833"/>
                      <a:pt x="293323" y="602261"/>
                    </a:cubicBezTo>
                    <a:cubicBezTo>
                      <a:pt x="301790" y="567689"/>
                      <a:pt x="250990" y="487256"/>
                      <a:pt x="255223" y="445628"/>
                    </a:cubicBezTo>
                    <a:cubicBezTo>
                      <a:pt x="259456" y="404000"/>
                      <a:pt x="284454" y="393809"/>
                      <a:pt x="318723" y="352495"/>
                    </a:cubicBezTo>
                    <a:cubicBezTo>
                      <a:pt x="352992" y="311181"/>
                      <a:pt x="404797" y="212709"/>
                      <a:pt x="460839" y="197741"/>
                    </a:cubicBezTo>
                    <a:cubicBezTo>
                      <a:pt x="516881" y="182773"/>
                      <a:pt x="601754" y="247477"/>
                      <a:pt x="654973" y="262686"/>
                    </a:cubicBezTo>
                    <a:cubicBezTo>
                      <a:pt x="708192" y="277895"/>
                      <a:pt x="748709" y="262738"/>
                      <a:pt x="780156" y="288995"/>
                    </a:cubicBezTo>
                    <a:cubicBezTo>
                      <a:pt x="811603" y="315252"/>
                      <a:pt x="845067" y="379306"/>
                      <a:pt x="843656" y="420228"/>
                    </a:cubicBezTo>
                    <a:cubicBezTo>
                      <a:pt x="842245" y="461150"/>
                      <a:pt x="806261" y="503484"/>
                      <a:pt x="771689" y="534528"/>
                    </a:cubicBezTo>
                    <a:cubicBezTo>
                      <a:pt x="737117" y="565572"/>
                      <a:pt x="664445" y="593090"/>
                      <a:pt x="636223" y="606495"/>
                    </a:cubicBezTo>
                    <a:cubicBezTo>
                      <a:pt x="608001" y="619900"/>
                      <a:pt x="598828" y="605083"/>
                      <a:pt x="602356" y="614961"/>
                    </a:cubicBezTo>
                    <a:cubicBezTo>
                      <a:pt x="605884" y="624839"/>
                      <a:pt x="621406" y="667878"/>
                      <a:pt x="657389" y="665761"/>
                    </a:cubicBezTo>
                    <a:cubicBezTo>
                      <a:pt x="693372" y="663644"/>
                      <a:pt x="777334" y="629072"/>
                      <a:pt x="818256" y="602261"/>
                    </a:cubicBezTo>
                    <a:cubicBezTo>
                      <a:pt x="859178" y="575450"/>
                      <a:pt x="862706" y="519006"/>
                      <a:pt x="902923" y="504895"/>
                    </a:cubicBezTo>
                    <a:cubicBezTo>
                      <a:pt x="943140" y="490784"/>
                      <a:pt x="1022867" y="495723"/>
                      <a:pt x="1059556" y="517595"/>
                    </a:cubicBezTo>
                    <a:cubicBezTo>
                      <a:pt x="1096245" y="539467"/>
                      <a:pt x="1111062" y="597323"/>
                      <a:pt x="1123056" y="636128"/>
                    </a:cubicBezTo>
                    <a:cubicBezTo>
                      <a:pt x="1135050" y="674933"/>
                      <a:pt x="1109651" y="717973"/>
                      <a:pt x="1131523" y="750428"/>
                    </a:cubicBezTo>
                    <a:cubicBezTo>
                      <a:pt x="1153395" y="782883"/>
                      <a:pt x="1232417" y="797700"/>
                      <a:pt x="1254289" y="830861"/>
                    </a:cubicBezTo>
                    <a:cubicBezTo>
                      <a:pt x="1276161" y="864022"/>
                      <a:pt x="1288861" y="904239"/>
                      <a:pt x="1262756" y="949395"/>
                    </a:cubicBezTo>
                    <a:cubicBezTo>
                      <a:pt x="1236651" y="994551"/>
                      <a:pt x="1139989" y="1050995"/>
                      <a:pt x="1097656" y="1101795"/>
                    </a:cubicBezTo>
                    <a:cubicBezTo>
                      <a:pt x="1055323" y="1152595"/>
                      <a:pt x="1046253" y="1241718"/>
                      <a:pt x="1008756" y="1254195"/>
                    </a:cubicBezTo>
                    <a:cubicBezTo>
                      <a:pt x="971259" y="1266672"/>
                      <a:pt x="903982" y="1208043"/>
                      <a:pt x="872672" y="1176655"/>
                    </a:cubicBezTo>
                    <a:cubicBezTo>
                      <a:pt x="841362" y="1145267"/>
                      <a:pt x="853952" y="1087514"/>
                      <a:pt x="820894" y="1065865"/>
                    </a:cubicBezTo>
                    <a:cubicBezTo>
                      <a:pt x="787836" y="1044216"/>
                      <a:pt x="712157" y="1066173"/>
                      <a:pt x="674323" y="1046761"/>
                    </a:cubicBezTo>
                    <a:cubicBezTo>
                      <a:pt x="636489" y="1027349"/>
                      <a:pt x="619289" y="955039"/>
                      <a:pt x="593889" y="949395"/>
                    </a:cubicBezTo>
                    <a:cubicBezTo>
                      <a:pt x="568489" y="943751"/>
                      <a:pt x="515633" y="992735"/>
                      <a:pt x="521923" y="1012895"/>
                    </a:cubicBezTo>
                    <a:cubicBezTo>
                      <a:pt x="528213" y="1033055"/>
                      <a:pt x="597761" y="1040720"/>
                      <a:pt x="631628" y="1070353"/>
                    </a:cubicBezTo>
                    <a:cubicBezTo>
                      <a:pt x="665495" y="1099986"/>
                      <a:pt x="685552" y="1148766"/>
                      <a:pt x="725123" y="1190695"/>
                    </a:cubicBezTo>
                    <a:cubicBezTo>
                      <a:pt x="764694" y="1232624"/>
                      <a:pt x="826017" y="1299350"/>
                      <a:pt x="869056" y="1321928"/>
                    </a:cubicBezTo>
                    <a:cubicBezTo>
                      <a:pt x="912095" y="1344506"/>
                      <a:pt x="954428" y="1313461"/>
                      <a:pt x="983356" y="1326161"/>
                    </a:cubicBezTo>
                    <a:cubicBezTo>
                      <a:pt x="1012284" y="1338861"/>
                      <a:pt x="1043328" y="1367789"/>
                      <a:pt x="1042623" y="1398128"/>
                    </a:cubicBezTo>
                    <a:cubicBezTo>
                      <a:pt x="1041918" y="1428467"/>
                      <a:pt x="1003817" y="1487734"/>
                      <a:pt x="979123" y="1508195"/>
                    </a:cubicBezTo>
                    <a:cubicBezTo>
                      <a:pt x="954429" y="1528656"/>
                      <a:pt x="921267" y="1525128"/>
                      <a:pt x="894456" y="1520895"/>
                    </a:cubicBezTo>
                    <a:cubicBezTo>
                      <a:pt x="867645" y="1516662"/>
                      <a:pt x="847889" y="1477151"/>
                      <a:pt x="818256" y="1482795"/>
                    </a:cubicBezTo>
                    <a:cubicBezTo>
                      <a:pt x="788623" y="1488439"/>
                      <a:pt x="758989" y="1551233"/>
                      <a:pt x="716656" y="1554761"/>
                    </a:cubicBezTo>
                    <a:cubicBezTo>
                      <a:pt x="674323" y="1558289"/>
                      <a:pt x="596006" y="1542767"/>
                      <a:pt x="564256" y="1503961"/>
                    </a:cubicBezTo>
                    <a:cubicBezTo>
                      <a:pt x="532506" y="1465156"/>
                      <a:pt x="524039" y="1365672"/>
                      <a:pt x="526156" y="1321928"/>
                    </a:cubicBezTo>
                    <a:cubicBezTo>
                      <a:pt x="528273" y="1278184"/>
                      <a:pt x="573428" y="1271128"/>
                      <a:pt x="576956" y="1241495"/>
                    </a:cubicBezTo>
                    <a:cubicBezTo>
                      <a:pt x="580484" y="1211862"/>
                      <a:pt x="560023" y="1154006"/>
                      <a:pt x="547323" y="1144128"/>
                    </a:cubicBezTo>
                    <a:cubicBezTo>
                      <a:pt x="534623" y="1134250"/>
                      <a:pt x="507106" y="1154006"/>
                      <a:pt x="500756" y="1182228"/>
                    </a:cubicBezTo>
                    <a:cubicBezTo>
                      <a:pt x="494406" y="1210450"/>
                      <a:pt x="514867" y="1268306"/>
                      <a:pt x="509223" y="1313461"/>
                    </a:cubicBezTo>
                    <a:cubicBezTo>
                      <a:pt x="503578" y="1358617"/>
                      <a:pt x="468300" y="1418589"/>
                      <a:pt x="466889" y="1453161"/>
                    </a:cubicBezTo>
                    <a:cubicBezTo>
                      <a:pt x="465478" y="1487733"/>
                      <a:pt x="505695" y="1499023"/>
                      <a:pt x="500756" y="1520895"/>
                    </a:cubicBezTo>
                    <a:cubicBezTo>
                      <a:pt x="495817" y="1542767"/>
                      <a:pt x="461245" y="1580867"/>
                      <a:pt x="437256" y="1584395"/>
                    </a:cubicBezTo>
                    <a:cubicBezTo>
                      <a:pt x="413267" y="1587923"/>
                      <a:pt x="384340" y="1552644"/>
                      <a:pt x="356823" y="1542061"/>
                    </a:cubicBezTo>
                    <a:cubicBezTo>
                      <a:pt x="329306" y="1531478"/>
                      <a:pt x="286973" y="1542062"/>
                      <a:pt x="272156" y="1520895"/>
                    </a:cubicBezTo>
                    <a:cubicBezTo>
                      <a:pt x="257339" y="1499728"/>
                      <a:pt x="279917" y="1448222"/>
                      <a:pt x="267923" y="1415061"/>
                    </a:cubicBezTo>
                    <a:cubicBezTo>
                      <a:pt x="255929" y="1381900"/>
                      <a:pt x="203011" y="1360734"/>
                      <a:pt x="200189" y="1321928"/>
                    </a:cubicBezTo>
                    <a:cubicBezTo>
                      <a:pt x="197367" y="1283122"/>
                      <a:pt x="246756" y="1211156"/>
                      <a:pt x="250989" y="1182228"/>
                    </a:cubicBezTo>
                    <a:cubicBezTo>
                      <a:pt x="255222" y="1153300"/>
                      <a:pt x="250989" y="1151183"/>
                      <a:pt x="225589" y="1148361"/>
                    </a:cubicBezTo>
                    <a:cubicBezTo>
                      <a:pt x="200189" y="1145539"/>
                      <a:pt x="131750" y="1150478"/>
                      <a:pt x="98589" y="1165295"/>
                    </a:cubicBezTo>
                    <a:cubicBezTo>
                      <a:pt x="65428" y="1180112"/>
                      <a:pt x="42851" y="1199867"/>
                      <a:pt x="26623" y="1237261"/>
                    </a:cubicBezTo>
                    <a:cubicBezTo>
                      <a:pt x="10395" y="1274655"/>
                      <a:pt x="-4421" y="1333217"/>
                      <a:pt x="1223" y="1389661"/>
                    </a:cubicBezTo>
                    <a:cubicBezTo>
                      <a:pt x="6867" y="1446105"/>
                      <a:pt x="19567" y="1521600"/>
                      <a:pt x="60489" y="1575928"/>
                    </a:cubicBezTo>
                    <a:cubicBezTo>
                      <a:pt x="101411" y="1630256"/>
                      <a:pt x="183256" y="1677528"/>
                      <a:pt x="246756" y="1715628"/>
                    </a:cubicBezTo>
                    <a:cubicBezTo>
                      <a:pt x="310256" y="1753728"/>
                      <a:pt x="366700" y="1785478"/>
                      <a:pt x="441489" y="1804528"/>
                    </a:cubicBezTo>
                    <a:cubicBezTo>
                      <a:pt x="516278" y="1823578"/>
                      <a:pt x="605015" y="1840692"/>
                      <a:pt x="695489" y="1829928"/>
                    </a:cubicBezTo>
                    <a:cubicBezTo>
                      <a:pt x="785963" y="1819164"/>
                      <a:pt x="897328" y="1784514"/>
                      <a:pt x="984335" y="1739943"/>
                    </a:cubicBezTo>
                    <a:cubicBezTo>
                      <a:pt x="1071342" y="1695373"/>
                      <a:pt x="1153788" y="1626246"/>
                      <a:pt x="1217529" y="1562505"/>
                    </a:cubicBezTo>
                    <a:cubicBezTo>
                      <a:pt x="1281270" y="1498764"/>
                      <a:pt x="1318200" y="1412529"/>
                      <a:pt x="1366781" y="1357496"/>
                    </a:cubicBezTo>
                    <a:cubicBezTo>
                      <a:pt x="1415362" y="1302463"/>
                      <a:pt x="1449789" y="1264761"/>
                      <a:pt x="1509013" y="1232305"/>
                    </a:cubicBezTo>
                    <a:cubicBezTo>
                      <a:pt x="1568237" y="1199849"/>
                      <a:pt x="1680498" y="1234024"/>
                      <a:pt x="1722126" y="1162763"/>
                    </a:cubicBezTo>
                    <a:cubicBezTo>
                      <a:pt x="1763754" y="1091502"/>
                      <a:pt x="1734032" y="910873"/>
                      <a:pt x="1726615" y="813928"/>
                    </a:cubicBezTo>
                    <a:cubicBezTo>
                      <a:pt x="1719198" y="716983"/>
                      <a:pt x="1705544" y="619901"/>
                      <a:pt x="1677623" y="581095"/>
                    </a:cubicBezTo>
                    <a:close/>
                  </a:path>
                </a:pathLst>
              </a:custGeom>
              <a:solidFill>
                <a:srgbClr val="FDB338">
                  <a:lumMod val="20000"/>
                  <a:lumOff val="80000"/>
                </a:srgbClr>
              </a:solidFill>
              <a:ln w="19050">
                <a:solidFill>
                  <a:srgbClr val="00823B"/>
                </a:solidFill>
                <a:prstDash val="sysDot"/>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00" name="Group 999">
                <a:extLst>
                  <a:ext uri="{FF2B5EF4-FFF2-40B4-BE49-F238E27FC236}">
                    <a16:creationId xmlns:a16="http://schemas.microsoft.com/office/drawing/2014/main" id="{FAB8159B-D23F-A383-40F0-68638067A529}"/>
                  </a:ext>
                </a:extLst>
              </p:cNvPr>
              <p:cNvGrpSpPr/>
              <p:nvPr/>
            </p:nvGrpSpPr>
            <p:grpSpPr>
              <a:xfrm>
                <a:off x="9694278" y="3301690"/>
                <a:ext cx="1679098" cy="840883"/>
                <a:chOff x="9185562" y="3375223"/>
                <a:chExt cx="1679098" cy="840883"/>
              </a:xfrm>
            </p:grpSpPr>
            <p:grpSp>
              <p:nvGrpSpPr>
                <p:cNvPr id="1508" name="Group 1507">
                  <a:extLst>
                    <a:ext uri="{FF2B5EF4-FFF2-40B4-BE49-F238E27FC236}">
                      <a16:creationId xmlns:a16="http://schemas.microsoft.com/office/drawing/2014/main" id="{92E68D04-98C3-8EE0-9BF0-6D089824627C}"/>
                    </a:ext>
                  </a:extLst>
                </p:cNvPr>
                <p:cNvGrpSpPr/>
                <p:nvPr/>
              </p:nvGrpSpPr>
              <p:grpSpPr>
                <a:xfrm>
                  <a:off x="10595983" y="4061326"/>
                  <a:ext cx="263253" cy="154780"/>
                  <a:chOff x="10595983" y="4061326"/>
                  <a:chExt cx="263253" cy="154780"/>
                </a:xfrm>
              </p:grpSpPr>
              <p:sp>
                <p:nvSpPr>
                  <p:cNvPr id="1520" name="Rectangle 1519">
                    <a:extLst>
                      <a:ext uri="{FF2B5EF4-FFF2-40B4-BE49-F238E27FC236}">
                        <a16:creationId xmlns:a16="http://schemas.microsoft.com/office/drawing/2014/main" id="{76F19A20-D830-FAAD-0794-13F653E71770}"/>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1" name="Rectangle 1520">
                    <a:extLst>
                      <a:ext uri="{FF2B5EF4-FFF2-40B4-BE49-F238E27FC236}">
                        <a16:creationId xmlns:a16="http://schemas.microsoft.com/office/drawing/2014/main" id="{23E69B68-03D8-6345-E6B8-DBD89020CA9E}"/>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2" name="Rectangle 1521">
                    <a:extLst>
                      <a:ext uri="{FF2B5EF4-FFF2-40B4-BE49-F238E27FC236}">
                        <a16:creationId xmlns:a16="http://schemas.microsoft.com/office/drawing/2014/main" id="{8612B1E6-6EBF-4951-F348-322ABEC43FED}"/>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3" name="Rectangle 1522">
                    <a:extLst>
                      <a:ext uri="{FF2B5EF4-FFF2-40B4-BE49-F238E27FC236}">
                        <a16:creationId xmlns:a16="http://schemas.microsoft.com/office/drawing/2014/main" id="{75D46A62-20D1-CED8-8597-5242051D4A78}"/>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4" name="Rectangle 1523">
                    <a:extLst>
                      <a:ext uri="{FF2B5EF4-FFF2-40B4-BE49-F238E27FC236}">
                        <a16:creationId xmlns:a16="http://schemas.microsoft.com/office/drawing/2014/main" id="{563B889E-6DF4-DEB9-14E2-EDA30F5BF0DF}"/>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09" name="Group 1508">
                  <a:extLst>
                    <a:ext uri="{FF2B5EF4-FFF2-40B4-BE49-F238E27FC236}">
                      <a16:creationId xmlns:a16="http://schemas.microsoft.com/office/drawing/2014/main" id="{9C1BAA51-151B-660E-8B8E-1816BCBAC5BB}"/>
                    </a:ext>
                  </a:extLst>
                </p:cNvPr>
                <p:cNvGrpSpPr/>
                <p:nvPr/>
              </p:nvGrpSpPr>
              <p:grpSpPr>
                <a:xfrm>
                  <a:off x="9185562" y="3375223"/>
                  <a:ext cx="1679098" cy="810532"/>
                  <a:chOff x="9185562" y="3375223"/>
                  <a:chExt cx="1679098" cy="810532"/>
                </a:xfrm>
              </p:grpSpPr>
              <p:sp>
                <p:nvSpPr>
                  <p:cNvPr id="1510" name="Freeform: Shape 1509">
                    <a:extLst>
                      <a:ext uri="{FF2B5EF4-FFF2-40B4-BE49-F238E27FC236}">
                        <a16:creationId xmlns:a16="http://schemas.microsoft.com/office/drawing/2014/main" id="{E72669B4-8A23-78D7-33B2-6AB5BBADB019}"/>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1" name="Oval 1510">
                    <a:extLst>
                      <a:ext uri="{FF2B5EF4-FFF2-40B4-BE49-F238E27FC236}">
                        <a16:creationId xmlns:a16="http://schemas.microsoft.com/office/drawing/2014/main" id="{42E4F263-90D2-70AD-B778-43EDA6C6D960}"/>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2" name="Oval 1511">
                    <a:extLst>
                      <a:ext uri="{FF2B5EF4-FFF2-40B4-BE49-F238E27FC236}">
                        <a16:creationId xmlns:a16="http://schemas.microsoft.com/office/drawing/2014/main" id="{88390368-B543-C6B3-B4AA-58C3C74EAA9F}"/>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3" name="Oval 1512">
                    <a:extLst>
                      <a:ext uri="{FF2B5EF4-FFF2-40B4-BE49-F238E27FC236}">
                        <a16:creationId xmlns:a16="http://schemas.microsoft.com/office/drawing/2014/main" id="{819BBEB9-A383-535B-7695-2C6FAA58907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4" name="Oval 1513">
                    <a:extLst>
                      <a:ext uri="{FF2B5EF4-FFF2-40B4-BE49-F238E27FC236}">
                        <a16:creationId xmlns:a16="http://schemas.microsoft.com/office/drawing/2014/main" id="{744F428A-801B-0BA1-FE05-AD2775EAB12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5" name="Oval 1514">
                    <a:extLst>
                      <a:ext uri="{FF2B5EF4-FFF2-40B4-BE49-F238E27FC236}">
                        <a16:creationId xmlns:a16="http://schemas.microsoft.com/office/drawing/2014/main" id="{9149A5FD-7372-AF4B-5DBA-C73E940403B4}"/>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6" name="Oval 1515">
                    <a:extLst>
                      <a:ext uri="{FF2B5EF4-FFF2-40B4-BE49-F238E27FC236}">
                        <a16:creationId xmlns:a16="http://schemas.microsoft.com/office/drawing/2014/main" id="{DE23C6F7-A6B2-49A4-AA4D-4FCF058E331D}"/>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7" name="Oval 1516">
                    <a:extLst>
                      <a:ext uri="{FF2B5EF4-FFF2-40B4-BE49-F238E27FC236}">
                        <a16:creationId xmlns:a16="http://schemas.microsoft.com/office/drawing/2014/main" id="{30B7748C-3734-B27F-171F-91806F6D8A9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518" name="Straight Connector 1517">
                    <a:extLst>
                      <a:ext uri="{FF2B5EF4-FFF2-40B4-BE49-F238E27FC236}">
                        <a16:creationId xmlns:a16="http://schemas.microsoft.com/office/drawing/2014/main" id="{BB6C7A03-1516-4493-9D29-5B36C4893B45}"/>
                      </a:ext>
                    </a:extLst>
                  </p:cNvPr>
                  <p:cNvCxnSpPr>
                    <a:cxnSpLocks/>
                    <a:stCxn id="1510" idx="28"/>
                    <a:endCxn id="1510"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19" name="Straight Connector 1518">
                    <a:extLst>
                      <a:ext uri="{FF2B5EF4-FFF2-40B4-BE49-F238E27FC236}">
                        <a16:creationId xmlns:a16="http://schemas.microsoft.com/office/drawing/2014/main" id="{B1484300-BD06-7382-08B8-FBB0ED2F0810}"/>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grpSp>
            <p:nvGrpSpPr>
              <p:cNvPr id="1001" name="Group 1000">
                <a:extLst>
                  <a:ext uri="{FF2B5EF4-FFF2-40B4-BE49-F238E27FC236}">
                    <a16:creationId xmlns:a16="http://schemas.microsoft.com/office/drawing/2014/main" id="{1384AE70-758A-4AFB-0F8E-CE053B6065BF}"/>
                  </a:ext>
                </a:extLst>
              </p:cNvPr>
              <p:cNvGrpSpPr/>
              <p:nvPr/>
            </p:nvGrpSpPr>
            <p:grpSpPr>
              <a:xfrm flipV="1">
                <a:off x="9652109" y="4228687"/>
                <a:ext cx="1748974" cy="907716"/>
                <a:chOff x="9185562" y="3375223"/>
                <a:chExt cx="1679098" cy="840883"/>
              </a:xfrm>
            </p:grpSpPr>
            <p:grpSp>
              <p:nvGrpSpPr>
                <p:cNvPr id="1491" name="Group 1490">
                  <a:extLst>
                    <a:ext uri="{FF2B5EF4-FFF2-40B4-BE49-F238E27FC236}">
                      <a16:creationId xmlns:a16="http://schemas.microsoft.com/office/drawing/2014/main" id="{7A5BACB0-6553-672C-263F-58CC2BFB26D8}"/>
                    </a:ext>
                  </a:extLst>
                </p:cNvPr>
                <p:cNvGrpSpPr/>
                <p:nvPr/>
              </p:nvGrpSpPr>
              <p:grpSpPr>
                <a:xfrm>
                  <a:off x="10595983" y="4061326"/>
                  <a:ext cx="263253" cy="154780"/>
                  <a:chOff x="10595983" y="4061326"/>
                  <a:chExt cx="263253" cy="154780"/>
                </a:xfrm>
              </p:grpSpPr>
              <p:sp>
                <p:nvSpPr>
                  <p:cNvPr id="1503" name="Rectangle 1502">
                    <a:extLst>
                      <a:ext uri="{FF2B5EF4-FFF2-40B4-BE49-F238E27FC236}">
                        <a16:creationId xmlns:a16="http://schemas.microsoft.com/office/drawing/2014/main" id="{8188515E-D6D9-9270-891A-0EF6CA336FE7}"/>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4" name="Rectangle 1503">
                    <a:extLst>
                      <a:ext uri="{FF2B5EF4-FFF2-40B4-BE49-F238E27FC236}">
                        <a16:creationId xmlns:a16="http://schemas.microsoft.com/office/drawing/2014/main" id="{0E5B0CC0-2B72-CEAB-685A-E09FAA8FFBE1}"/>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5" name="Rectangle 1504">
                    <a:extLst>
                      <a:ext uri="{FF2B5EF4-FFF2-40B4-BE49-F238E27FC236}">
                        <a16:creationId xmlns:a16="http://schemas.microsoft.com/office/drawing/2014/main" id="{AB26B3F9-8403-DE2A-654B-6D41E4113735}"/>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6" name="Rectangle 1505">
                    <a:extLst>
                      <a:ext uri="{FF2B5EF4-FFF2-40B4-BE49-F238E27FC236}">
                        <a16:creationId xmlns:a16="http://schemas.microsoft.com/office/drawing/2014/main" id="{714E9214-51C5-5751-1AE3-0D427750D295}"/>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7" name="Rectangle 1506">
                    <a:extLst>
                      <a:ext uri="{FF2B5EF4-FFF2-40B4-BE49-F238E27FC236}">
                        <a16:creationId xmlns:a16="http://schemas.microsoft.com/office/drawing/2014/main" id="{79C9A34E-7463-7DBA-9908-721A943890B2}"/>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92" name="Group 1491">
                  <a:extLst>
                    <a:ext uri="{FF2B5EF4-FFF2-40B4-BE49-F238E27FC236}">
                      <a16:creationId xmlns:a16="http://schemas.microsoft.com/office/drawing/2014/main" id="{5717B197-C0ED-D0DD-70D9-CCCA0FFF2F8A}"/>
                    </a:ext>
                  </a:extLst>
                </p:cNvPr>
                <p:cNvGrpSpPr/>
                <p:nvPr/>
              </p:nvGrpSpPr>
              <p:grpSpPr>
                <a:xfrm>
                  <a:off x="9185562" y="3375223"/>
                  <a:ext cx="1679098" cy="810532"/>
                  <a:chOff x="9185562" y="3375223"/>
                  <a:chExt cx="1679098" cy="810532"/>
                </a:xfrm>
              </p:grpSpPr>
              <p:sp>
                <p:nvSpPr>
                  <p:cNvPr id="1493" name="Freeform: Shape 1492">
                    <a:extLst>
                      <a:ext uri="{FF2B5EF4-FFF2-40B4-BE49-F238E27FC236}">
                        <a16:creationId xmlns:a16="http://schemas.microsoft.com/office/drawing/2014/main" id="{22CA0198-412B-B5E0-97A3-E19DDD121AAC}"/>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4" name="Oval 1493">
                    <a:extLst>
                      <a:ext uri="{FF2B5EF4-FFF2-40B4-BE49-F238E27FC236}">
                        <a16:creationId xmlns:a16="http://schemas.microsoft.com/office/drawing/2014/main" id="{86ADFD5A-37A7-C498-9CE7-AE25432CDEEB}"/>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5" name="Oval 1494">
                    <a:extLst>
                      <a:ext uri="{FF2B5EF4-FFF2-40B4-BE49-F238E27FC236}">
                        <a16:creationId xmlns:a16="http://schemas.microsoft.com/office/drawing/2014/main" id="{CA119B74-1B35-FFA8-A3AF-CC42477D024E}"/>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6" name="Oval 1495">
                    <a:extLst>
                      <a:ext uri="{FF2B5EF4-FFF2-40B4-BE49-F238E27FC236}">
                        <a16:creationId xmlns:a16="http://schemas.microsoft.com/office/drawing/2014/main" id="{D0A44B17-5B83-0974-5050-379DB7FF49E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7" name="Oval 1496">
                    <a:extLst>
                      <a:ext uri="{FF2B5EF4-FFF2-40B4-BE49-F238E27FC236}">
                        <a16:creationId xmlns:a16="http://schemas.microsoft.com/office/drawing/2014/main" id="{C0F62905-6E48-E4FE-CC75-E22A6AEE8EB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8" name="Oval 1497">
                    <a:extLst>
                      <a:ext uri="{FF2B5EF4-FFF2-40B4-BE49-F238E27FC236}">
                        <a16:creationId xmlns:a16="http://schemas.microsoft.com/office/drawing/2014/main" id="{E0F5C382-8698-88BB-16B8-B8FDAFCFCE5B}"/>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9" name="Oval 1498">
                    <a:extLst>
                      <a:ext uri="{FF2B5EF4-FFF2-40B4-BE49-F238E27FC236}">
                        <a16:creationId xmlns:a16="http://schemas.microsoft.com/office/drawing/2014/main" id="{6D987578-1E2A-8323-F001-A730F0B30EF2}"/>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0" name="Oval 1499">
                    <a:extLst>
                      <a:ext uri="{FF2B5EF4-FFF2-40B4-BE49-F238E27FC236}">
                        <a16:creationId xmlns:a16="http://schemas.microsoft.com/office/drawing/2014/main" id="{5D12E02D-512D-4B49-CA29-C28149A96CB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501" name="Straight Connector 1500">
                    <a:extLst>
                      <a:ext uri="{FF2B5EF4-FFF2-40B4-BE49-F238E27FC236}">
                        <a16:creationId xmlns:a16="http://schemas.microsoft.com/office/drawing/2014/main" id="{E784DB38-424C-7D71-EDB5-E3178E958955}"/>
                      </a:ext>
                    </a:extLst>
                  </p:cNvPr>
                  <p:cNvCxnSpPr>
                    <a:cxnSpLocks/>
                    <a:stCxn id="1493" idx="28"/>
                    <a:endCxn id="1493"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02" name="Straight Connector 1501">
                    <a:extLst>
                      <a:ext uri="{FF2B5EF4-FFF2-40B4-BE49-F238E27FC236}">
                        <a16:creationId xmlns:a16="http://schemas.microsoft.com/office/drawing/2014/main" id="{B538011C-3B96-D725-1D05-45D462E85188}"/>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sp>
            <p:nvSpPr>
              <p:cNvPr id="1002" name="Freeform: Shape 1001">
                <a:extLst>
                  <a:ext uri="{FF2B5EF4-FFF2-40B4-BE49-F238E27FC236}">
                    <a16:creationId xmlns:a16="http://schemas.microsoft.com/office/drawing/2014/main" id="{5C506F22-329C-BE1F-EEE9-2F1BD45F24DE}"/>
                  </a:ext>
                </a:extLst>
              </p:cNvPr>
              <p:cNvSpPr/>
              <p:nvPr/>
            </p:nvSpPr>
            <p:spPr bwMode="auto">
              <a:xfrm>
                <a:off x="9982761" y="3639532"/>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3" name="Freeform: Shape 1002">
                <a:extLst>
                  <a:ext uri="{FF2B5EF4-FFF2-40B4-BE49-F238E27FC236}">
                    <a16:creationId xmlns:a16="http://schemas.microsoft.com/office/drawing/2014/main" id="{7D63A49B-74E5-8E6A-4579-3F37257D983A}"/>
                  </a:ext>
                </a:extLst>
              </p:cNvPr>
              <p:cNvSpPr/>
              <p:nvPr/>
            </p:nvSpPr>
            <p:spPr bwMode="auto">
              <a:xfrm rot="2899284">
                <a:off x="10245397" y="4173508"/>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4" name="Oval 1003">
                <a:extLst>
                  <a:ext uri="{FF2B5EF4-FFF2-40B4-BE49-F238E27FC236}">
                    <a16:creationId xmlns:a16="http://schemas.microsoft.com/office/drawing/2014/main" id="{AD8D6AEA-2357-DCB4-832B-23F21C2239D6}"/>
                  </a:ext>
                </a:extLst>
              </p:cNvPr>
              <p:cNvSpPr/>
              <p:nvPr/>
            </p:nvSpPr>
            <p:spPr bwMode="auto">
              <a:xfrm>
                <a:off x="10522092" y="3879704"/>
                <a:ext cx="2066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5" name="Oval 1004">
                <a:extLst>
                  <a:ext uri="{FF2B5EF4-FFF2-40B4-BE49-F238E27FC236}">
                    <a16:creationId xmlns:a16="http://schemas.microsoft.com/office/drawing/2014/main" id="{A4DD09E5-0301-2299-1B7B-1FBDD7E9A860}"/>
                  </a:ext>
                </a:extLst>
              </p:cNvPr>
              <p:cNvSpPr/>
              <p:nvPr/>
            </p:nvSpPr>
            <p:spPr bwMode="auto">
              <a:xfrm>
                <a:off x="9924061" y="4493655"/>
                <a:ext cx="1759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6" name="Oval 1337">
                <a:extLst>
                  <a:ext uri="{FF2B5EF4-FFF2-40B4-BE49-F238E27FC236}">
                    <a16:creationId xmlns:a16="http://schemas.microsoft.com/office/drawing/2014/main" id="{C8C0EF32-BC45-86F7-E3DA-B80406BF4F8A}"/>
                  </a:ext>
                </a:extLst>
              </p:cNvPr>
              <p:cNvSpPr/>
              <p:nvPr/>
            </p:nvSpPr>
            <p:spPr bwMode="auto">
              <a:xfrm>
                <a:off x="10228485" y="4577016"/>
                <a:ext cx="169303" cy="226120"/>
              </a:xfrm>
              <a:custGeom>
                <a:avLst/>
                <a:gdLst>
                  <a:gd name="connsiteX0" fmla="*/ 0 w 186263"/>
                  <a:gd name="connsiteY0" fmla="*/ 117228 h 234456"/>
                  <a:gd name="connsiteX1" fmla="*/ 93132 w 186263"/>
                  <a:gd name="connsiteY1" fmla="*/ 0 h 234456"/>
                  <a:gd name="connsiteX2" fmla="*/ 186264 w 186263"/>
                  <a:gd name="connsiteY2" fmla="*/ 117228 h 234456"/>
                  <a:gd name="connsiteX3" fmla="*/ 93132 w 186263"/>
                  <a:gd name="connsiteY3" fmla="*/ 234456 h 234456"/>
                  <a:gd name="connsiteX4" fmla="*/ 0 w 186263"/>
                  <a:gd name="connsiteY4" fmla="*/ 117228 h 234456"/>
                  <a:gd name="connsiteX0" fmla="*/ 0 w 163289"/>
                  <a:gd name="connsiteY0" fmla="*/ 117236 h 234472"/>
                  <a:gd name="connsiteX1" fmla="*/ 93132 w 163289"/>
                  <a:gd name="connsiteY1" fmla="*/ 8 h 234472"/>
                  <a:gd name="connsiteX2" fmla="*/ 163289 w 163289"/>
                  <a:gd name="connsiteY2" fmla="*/ 112641 h 234472"/>
                  <a:gd name="connsiteX3" fmla="*/ 93132 w 163289"/>
                  <a:gd name="connsiteY3" fmla="*/ 234464 h 234472"/>
                  <a:gd name="connsiteX4" fmla="*/ 0 w 163289"/>
                  <a:gd name="connsiteY4" fmla="*/ 117236 h 234472"/>
                  <a:gd name="connsiteX0" fmla="*/ 0 w 163289"/>
                  <a:gd name="connsiteY0" fmla="*/ 117236 h 235514"/>
                  <a:gd name="connsiteX1" fmla="*/ 93132 w 163289"/>
                  <a:gd name="connsiteY1" fmla="*/ 8 h 235514"/>
                  <a:gd name="connsiteX2" fmla="*/ 163289 w 163289"/>
                  <a:gd name="connsiteY2" fmla="*/ 112641 h 235514"/>
                  <a:gd name="connsiteX3" fmla="*/ 93132 w 163289"/>
                  <a:gd name="connsiteY3" fmla="*/ 234464 h 235514"/>
                  <a:gd name="connsiteX4" fmla="*/ 0 w 163289"/>
                  <a:gd name="connsiteY4" fmla="*/ 117236 h 235514"/>
                  <a:gd name="connsiteX0" fmla="*/ 286 w 168794"/>
                  <a:gd name="connsiteY0" fmla="*/ 117236 h 226120"/>
                  <a:gd name="connsiteX1" fmla="*/ 93418 w 168794"/>
                  <a:gd name="connsiteY1" fmla="*/ 8 h 226120"/>
                  <a:gd name="connsiteX2" fmla="*/ 163575 w 168794"/>
                  <a:gd name="connsiteY2" fmla="*/ 112641 h 226120"/>
                  <a:gd name="connsiteX3" fmla="*/ 125583 w 168794"/>
                  <a:gd name="connsiteY3" fmla="*/ 225274 h 226120"/>
                  <a:gd name="connsiteX4" fmla="*/ 286 w 168794"/>
                  <a:gd name="connsiteY4" fmla="*/ 117236 h 226120"/>
                  <a:gd name="connsiteX0" fmla="*/ 795 w 169303"/>
                  <a:gd name="connsiteY0" fmla="*/ 117236 h 226120"/>
                  <a:gd name="connsiteX1" fmla="*/ 93927 w 169303"/>
                  <a:gd name="connsiteY1" fmla="*/ 8 h 226120"/>
                  <a:gd name="connsiteX2" fmla="*/ 164084 w 169303"/>
                  <a:gd name="connsiteY2" fmla="*/ 112641 h 226120"/>
                  <a:gd name="connsiteX3" fmla="*/ 126092 w 169303"/>
                  <a:gd name="connsiteY3" fmla="*/ 225274 h 226120"/>
                  <a:gd name="connsiteX4" fmla="*/ 795 w 169303"/>
                  <a:gd name="connsiteY4" fmla="*/ 117236 h 226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3" h="226120">
                    <a:moveTo>
                      <a:pt x="795" y="117236"/>
                    </a:moveTo>
                    <a:cubicBezTo>
                      <a:pt x="-4566" y="79692"/>
                      <a:pt x="16167" y="774"/>
                      <a:pt x="93927" y="8"/>
                    </a:cubicBezTo>
                    <a:cubicBezTo>
                      <a:pt x="171687" y="-758"/>
                      <a:pt x="164084" y="47898"/>
                      <a:pt x="164084" y="112641"/>
                    </a:cubicBezTo>
                    <a:cubicBezTo>
                      <a:pt x="164084" y="177384"/>
                      <a:pt x="190067" y="215318"/>
                      <a:pt x="126092" y="225274"/>
                    </a:cubicBezTo>
                    <a:cubicBezTo>
                      <a:pt x="62117" y="235230"/>
                      <a:pt x="6156" y="154780"/>
                      <a:pt x="795" y="117236"/>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07" name="Group 1006">
                <a:extLst>
                  <a:ext uri="{FF2B5EF4-FFF2-40B4-BE49-F238E27FC236}">
                    <a16:creationId xmlns:a16="http://schemas.microsoft.com/office/drawing/2014/main" id="{4B5AE7BB-3C3D-BFD5-468A-7FEA95E9148C}"/>
                  </a:ext>
                </a:extLst>
              </p:cNvPr>
              <p:cNvGrpSpPr/>
              <p:nvPr/>
            </p:nvGrpSpPr>
            <p:grpSpPr>
              <a:xfrm>
                <a:off x="9229581" y="3519368"/>
                <a:ext cx="1147474" cy="1222769"/>
                <a:chOff x="8718929" y="3574182"/>
                <a:chExt cx="1147474" cy="1222769"/>
              </a:xfrm>
            </p:grpSpPr>
            <p:grpSp>
              <p:nvGrpSpPr>
                <p:cNvPr id="1447" name="Group 1446">
                  <a:extLst>
                    <a:ext uri="{FF2B5EF4-FFF2-40B4-BE49-F238E27FC236}">
                      <a16:creationId xmlns:a16="http://schemas.microsoft.com/office/drawing/2014/main" id="{6981F9F0-B912-67BC-C339-0A98EC0D6351}"/>
                    </a:ext>
                  </a:extLst>
                </p:cNvPr>
                <p:cNvGrpSpPr/>
                <p:nvPr/>
              </p:nvGrpSpPr>
              <p:grpSpPr>
                <a:xfrm>
                  <a:off x="8877296" y="3591857"/>
                  <a:ext cx="989107" cy="1092908"/>
                  <a:chOff x="8877296" y="3591857"/>
                  <a:chExt cx="989107" cy="1092908"/>
                </a:xfrm>
              </p:grpSpPr>
              <p:sp>
                <p:nvSpPr>
                  <p:cNvPr id="1481" name="Freeform: Shape 1480">
                    <a:extLst>
                      <a:ext uri="{FF2B5EF4-FFF2-40B4-BE49-F238E27FC236}">
                        <a16:creationId xmlns:a16="http://schemas.microsoft.com/office/drawing/2014/main" id="{DDF5D781-350B-8854-1904-CFC9B77F608B}"/>
                      </a:ext>
                    </a:extLst>
                  </p:cNvPr>
                  <p:cNvSpPr/>
                  <p:nvPr/>
                </p:nvSpPr>
                <p:spPr bwMode="auto">
                  <a:xfrm>
                    <a:off x="8944340" y="4041368"/>
                    <a:ext cx="63135" cy="328453"/>
                  </a:xfrm>
                  <a:custGeom>
                    <a:avLst/>
                    <a:gdLst>
                      <a:gd name="connsiteX0" fmla="*/ 32165 w 51869"/>
                      <a:gd name="connsiteY0" fmla="*/ 0 h 280293"/>
                      <a:gd name="connsiteX1" fmla="*/ 50545 w 51869"/>
                      <a:gd name="connsiteY1" fmla="*/ 124064 h 280293"/>
                      <a:gd name="connsiteX2" fmla="*/ 0 w 51869"/>
                      <a:gd name="connsiteY2" fmla="*/ 280293 h 280293"/>
                    </a:gdLst>
                    <a:ahLst/>
                    <a:cxnLst>
                      <a:cxn ang="0">
                        <a:pos x="connsiteX0" y="connsiteY0"/>
                      </a:cxn>
                      <a:cxn ang="0">
                        <a:pos x="connsiteX1" y="connsiteY1"/>
                      </a:cxn>
                      <a:cxn ang="0">
                        <a:pos x="connsiteX2" y="connsiteY2"/>
                      </a:cxn>
                    </a:cxnLst>
                    <a:rect l="l" t="t" r="r" b="b"/>
                    <a:pathLst>
                      <a:path w="51869" h="280293">
                        <a:moveTo>
                          <a:pt x="32165" y="0"/>
                        </a:moveTo>
                        <a:cubicBezTo>
                          <a:pt x="44035" y="38674"/>
                          <a:pt x="55906" y="77349"/>
                          <a:pt x="50545" y="124064"/>
                        </a:cubicBezTo>
                        <a:cubicBezTo>
                          <a:pt x="45184" y="170779"/>
                          <a:pt x="22592" y="225536"/>
                          <a:pt x="0" y="280293"/>
                        </a:cubicBez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82" name="Freeform: Shape 1481">
                    <a:extLst>
                      <a:ext uri="{FF2B5EF4-FFF2-40B4-BE49-F238E27FC236}">
                        <a16:creationId xmlns:a16="http://schemas.microsoft.com/office/drawing/2014/main" id="{C3B1E556-E127-9EB8-D70D-9CBC215BCEA6}"/>
                      </a:ext>
                    </a:extLst>
                  </p:cNvPr>
                  <p:cNvSpPr/>
                  <p:nvPr/>
                </p:nvSpPr>
                <p:spPr bwMode="auto">
                  <a:xfrm>
                    <a:off x="9189950" y="4204402"/>
                    <a:ext cx="4595" cy="73520"/>
                  </a:xfrm>
                  <a:custGeom>
                    <a:avLst/>
                    <a:gdLst>
                      <a:gd name="connsiteX0" fmla="*/ 0 w 4595"/>
                      <a:gd name="connsiteY0" fmla="*/ 0 h 73520"/>
                      <a:gd name="connsiteX1" fmla="*/ 4595 w 4595"/>
                      <a:gd name="connsiteY1" fmla="*/ 73520 h 73520"/>
                      <a:gd name="connsiteX2" fmla="*/ 4595 w 4595"/>
                      <a:gd name="connsiteY2" fmla="*/ 73520 h 73520"/>
                    </a:gdLst>
                    <a:ahLst/>
                    <a:cxnLst>
                      <a:cxn ang="0">
                        <a:pos x="connsiteX0" y="connsiteY0"/>
                      </a:cxn>
                      <a:cxn ang="0">
                        <a:pos x="connsiteX1" y="connsiteY1"/>
                      </a:cxn>
                      <a:cxn ang="0">
                        <a:pos x="connsiteX2" y="connsiteY2"/>
                      </a:cxn>
                    </a:cxnLst>
                    <a:rect l="l" t="t" r="r" b="b"/>
                    <a:pathLst>
                      <a:path w="4595" h="73520">
                        <a:moveTo>
                          <a:pt x="0" y="0"/>
                        </a:moveTo>
                        <a:lnTo>
                          <a:pt x="4595" y="73520"/>
                        </a:lnTo>
                        <a:lnTo>
                          <a:pt x="4595" y="73520"/>
                        </a:ln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483" name="Straight Connector 1482">
                    <a:extLst>
                      <a:ext uri="{FF2B5EF4-FFF2-40B4-BE49-F238E27FC236}">
                        <a16:creationId xmlns:a16="http://schemas.microsoft.com/office/drawing/2014/main" id="{2CC7F420-0D16-E5C3-1B1F-9CFBA3C9EFF1}"/>
                      </a:ext>
                    </a:extLst>
                  </p:cNvPr>
                  <p:cNvCxnSpPr>
                    <a:cxnSpLocks/>
                    <a:endCxn id="998" idx="1"/>
                  </p:cNvCxnSpPr>
                  <p:nvPr/>
                </p:nvCxnSpPr>
                <p:spPr bwMode="auto">
                  <a:xfrm flipV="1">
                    <a:off x="9518127" y="3591857"/>
                    <a:ext cx="89166" cy="125381"/>
                  </a:xfrm>
                  <a:prstGeom prst="line">
                    <a:avLst/>
                  </a:prstGeom>
                  <a:noFill/>
                  <a:ln w="19050" cap="flat" cmpd="sng" algn="ctr">
                    <a:solidFill>
                      <a:srgbClr val="4DA1BB"/>
                    </a:solidFill>
                    <a:prstDash val="solid"/>
                    <a:round/>
                    <a:headEnd type="none" w="med" len="med"/>
                    <a:tailEnd type="none" w="med" len="med"/>
                  </a:ln>
                  <a:effectLst/>
                </p:spPr>
              </p:cxnSp>
              <p:cxnSp>
                <p:nvCxnSpPr>
                  <p:cNvPr id="1484" name="Straight Connector 1483">
                    <a:extLst>
                      <a:ext uri="{FF2B5EF4-FFF2-40B4-BE49-F238E27FC236}">
                        <a16:creationId xmlns:a16="http://schemas.microsoft.com/office/drawing/2014/main" id="{7988B5FE-6CE4-B986-0547-92F34B52E0C1}"/>
                      </a:ext>
                    </a:extLst>
                  </p:cNvPr>
                  <p:cNvCxnSpPr>
                    <a:cxnSpLocks/>
                    <a:stCxn id="1448" idx="1"/>
                    <a:endCxn id="999" idx="8"/>
                  </p:cNvCxnSpPr>
                  <p:nvPr/>
                </p:nvCxnSpPr>
                <p:spPr bwMode="auto">
                  <a:xfrm flipV="1">
                    <a:off x="9080161" y="3846085"/>
                    <a:ext cx="657437" cy="49478"/>
                  </a:xfrm>
                  <a:prstGeom prst="line">
                    <a:avLst/>
                  </a:prstGeom>
                  <a:noFill/>
                  <a:ln w="19050" cap="flat" cmpd="sng" algn="ctr">
                    <a:solidFill>
                      <a:srgbClr val="4DA1BB"/>
                    </a:solidFill>
                    <a:prstDash val="solid"/>
                    <a:round/>
                    <a:headEnd type="none" w="med" len="med"/>
                    <a:tailEnd type="none" w="med" len="med"/>
                  </a:ln>
                  <a:effectLst/>
                </p:spPr>
              </p:cxnSp>
              <p:cxnSp>
                <p:nvCxnSpPr>
                  <p:cNvPr id="1485" name="Straight Connector 1484">
                    <a:extLst>
                      <a:ext uri="{FF2B5EF4-FFF2-40B4-BE49-F238E27FC236}">
                        <a16:creationId xmlns:a16="http://schemas.microsoft.com/office/drawing/2014/main" id="{A4C9E3D6-2EE4-3EA0-C413-F5D44295AD9A}"/>
                      </a:ext>
                    </a:extLst>
                  </p:cNvPr>
                  <p:cNvCxnSpPr>
                    <a:cxnSpLocks/>
                    <a:endCxn id="999" idx="9"/>
                  </p:cNvCxnSpPr>
                  <p:nvPr/>
                </p:nvCxnSpPr>
                <p:spPr bwMode="auto">
                  <a:xfrm flipV="1">
                    <a:off x="9828393" y="3973563"/>
                    <a:ext cx="38010" cy="82322"/>
                  </a:xfrm>
                  <a:prstGeom prst="line">
                    <a:avLst/>
                  </a:prstGeom>
                  <a:noFill/>
                  <a:ln w="19050" cap="flat" cmpd="sng" algn="ctr">
                    <a:solidFill>
                      <a:srgbClr val="4DA1BB"/>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766BFB28-E6FD-A121-8E11-0E076FFCC046}"/>
                      </a:ext>
                    </a:extLst>
                  </p:cNvPr>
                  <p:cNvCxnSpPr>
                    <a:cxnSpLocks/>
                    <a:endCxn id="1481" idx="0"/>
                  </p:cNvCxnSpPr>
                  <p:nvPr/>
                </p:nvCxnSpPr>
                <p:spPr bwMode="auto">
                  <a:xfrm flipV="1">
                    <a:off x="8877296" y="4041368"/>
                    <a:ext cx="106195" cy="77106"/>
                  </a:xfrm>
                  <a:prstGeom prst="line">
                    <a:avLst/>
                  </a:prstGeom>
                  <a:noFill/>
                  <a:ln w="19050" cap="flat" cmpd="sng" algn="ctr">
                    <a:solidFill>
                      <a:srgbClr val="4DA1BB"/>
                    </a:solidFill>
                    <a:prstDash val="solid"/>
                    <a:round/>
                    <a:headEnd type="none" w="med" len="med"/>
                    <a:tailEnd type="none" w="med" len="med"/>
                  </a:ln>
                  <a:effectLst/>
                </p:spPr>
              </p:cxnSp>
              <p:cxnSp>
                <p:nvCxnSpPr>
                  <p:cNvPr id="1487" name="Straight Connector 1486">
                    <a:extLst>
                      <a:ext uri="{FF2B5EF4-FFF2-40B4-BE49-F238E27FC236}">
                        <a16:creationId xmlns:a16="http://schemas.microsoft.com/office/drawing/2014/main" id="{3C8843D4-CE91-F9F1-DB4D-53E0B6D0FEC4}"/>
                      </a:ext>
                    </a:extLst>
                  </p:cNvPr>
                  <p:cNvCxnSpPr>
                    <a:cxnSpLocks/>
                    <a:stCxn id="998" idx="15"/>
                  </p:cNvCxnSpPr>
                  <p:nvPr/>
                </p:nvCxnSpPr>
                <p:spPr bwMode="auto">
                  <a:xfrm>
                    <a:off x="9308564" y="4174741"/>
                    <a:ext cx="180431" cy="65529"/>
                  </a:xfrm>
                  <a:prstGeom prst="line">
                    <a:avLst/>
                  </a:prstGeom>
                  <a:noFill/>
                  <a:ln w="19050" cap="flat" cmpd="sng" algn="ctr">
                    <a:solidFill>
                      <a:srgbClr val="4DA1BB"/>
                    </a:solidFill>
                    <a:prstDash val="solid"/>
                    <a:round/>
                    <a:headEnd type="none" w="med" len="med"/>
                    <a:tailEnd type="none" w="med" len="med"/>
                  </a:ln>
                  <a:effectLst/>
                </p:spPr>
              </p:cxnSp>
              <p:cxnSp>
                <p:nvCxnSpPr>
                  <p:cNvPr id="1488" name="Straight Connector 1487">
                    <a:extLst>
                      <a:ext uri="{FF2B5EF4-FFF2-40B4-BE49-F238E27FC236}">
                        <a16:creationId xmlns:a16="http://schemas.microsoft.com/office/drawing/2014/main" id="{FF115C30-19B1-C582-7428-E8D64164A379}"/>
                      </a:ext>
                    </a:extLst>
                  </p:cNvPr>
                  <p:cNvCxnSpPr>
                    <a:endCxn id="998" idx="10"/>
                  </p:cNvCxnSpPr>
                  <p:nvPr/>
                </p:nvCxnSpPr>
                <p:spPr bwMode="auto">
                  <a:xfrm>
                    <a:off x="9406078" y="4578119"/>
                    <a:ext cx="193929" cy="106646"/>
                  </a:xfrm>
                  <a:prstGeom prst="line">
                    <a:avLst/>
                  </a:prstGeom>
                  <a:noFill/>
                  <a:ln w="19050" cap="flat" cmpd="sng" algn="ctr">
                    <a:solidFill>
                      <a:srgbClr val="4DA1BB"/>
                    </a:solidFill>
                    <a:prstDash val="solid"/>
                    <a:round/>
                    <a:headEnd type="none" w="med" len="med"/>
                    <a:tailEnd type="none" w="med" len="med"/>
                  </a:ln>
                  <a:effectLst/>
                </p:spPr>
              </p:cxnSp>
              <p:cxnSp>
                <p:nvCxnSpPr>
                  <p:cNvPr id="1489" name="Straight Connector 1488">
                    <a:extLst>
                      <a:ext uri="{FF2B5EF4-FFF2-40B4-BE49-F238E27FC236}">
                        <a16:creationId xmlns:a16="http://schemas.microsoft.com/office/drawing/2014/main" id="{4E124CE9-152B-584D-1CDE-7B4B12AD2397}"/>
                      </a:ext>
                    </a:extLst>
                  </p:cNvPr>
                  <p:cNvCxnSpPr>
                    <a:cxnSpLocks/>
                    <a:endCxn id="999" idx="60"/>
                  </p:cNvCxnSpPr>
                  <p:nvPr/>
                </p:nvCxnSpPr>
                <p:spPr bwMode="auto">
                  <a:xfrm>
                    <a:off x="9557266" y="4424403"/>
                    <a:ext cx="134628" cy="116645"/>
                  </a:xfrm>
                  <a:prstGeom prst="line">
                    <a:avLst/>
                  </a:prstGeom>
                  <a:noFill/>
                  <a:ln w="19050" cap="flat" cmpd="sng" algn="ctr">
                    <a:solidFill>
                      <a:srgbClr val="4DA1BB"/>
                    </a:solidFill>
                    <a:prstDash val="solid"/>
                    <a:round/>
                    <a:headEnd type="none" w="med" len="med"/>
                    <a:tailEnd type="none" w="med" len="med"/>
                  </a:ln>
                  <a:effectLst/>
                </p:spPr>
              </p:cxnSp>
              <p:cxnSp>
                <p:nvCxnSpPr>
                  <p:cNvPr id="1490" name="Straight Connector 1489">
                    <a:extLst>
                      <a:ext uri="{FF2B5EF4-FFF2-40B4-BE49-F238E27FC236}">
                        <a16:creationId xmlns:a16="http://schemas.microsoft.com/office/drawing/2014/main" id="{DA7B047A-7F23-1CF4-20E7-E33CFEA86100}"/>
                      </a:ext>
                    </a:extLst>
                  </p:cNvPr>
                  <p:cNvCxnSpPr>
                    <a:cxnSpLocks/>
                  </p:cNvCxnSpPr>
                  <p:nvPr/>
                </p:nvCxnSpPr>
                <p:spPr bwMode="auto">
                  <a:xfrm>
                    <a:off x="9200328" y="4384342"/>
                    <a:ext cx="108536" cy="118148"/>
                  </a:xfrm>
                  <a:prstGeom prst="line">
                    <a:avLst/>
                  </a:prstGeom>
                  <a:noFill/>
                  <a:ln w="19050" cap="flat" cmpd="sng" algn="ctr">
                    <a:solidFill>
                      <a:srgbClr val="4DA1BB"/>
                    </a:solidFill>
                    <a:prstDash val="solid"/>
                    <a:round/>
                    <a:headEnd type="none" w="med" len="med"/>
                    <a:tailEnd type="none" w="med" len="med"/>
                  </a:ln>
                  <a:effectLst/>
                </p:spPr>
              </p:cxnSp>
            </p:grpSp>
            <p:sp>
              <p:nvSpPr>
                <p:cNvPr id="1448" name="Freeform: Shape 1447">
                  <a:extLst>
                    <a:ext uri="{FF2B5EF4-FFF2-40B4-BE49-F238E27FC236}">
                      <a16:creationId xmlns:a16="http://schemas.microsoft.com/office/drawing/2014/main" id="{A1D996FF-26DE-4967-F016-45E7AB41B604}"/>
                    </a:ext>
                  </a:extLst>
                </p:cNvPr>
                <p:cNvSpPr/>
                <p:nvPr/>
              </p:nvSpPr>
              <p:spPr bwMode="auto">
                <a:xfrm>
                  <a:off x="8813645" y="3628999"/>
                  <a:ext cx="652576" cy="602723"/>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9" name="Freeform: Shape 1448">
                  <a:extLst>
                    <a:ext uri="{FF2B5EF4-FFF2-40B4-BE49-F238E27FC236}">
                      <a16:creationId xmlns:a16="http://schemas.microsoft.com/office/drawing/2014/main" id="{74E5017F-235D-0BE8-56BC-6EA3CCFD15E0}"/>
                    </a:ext>
                  </a:extLst>
                </p:cNvPr>
                <p:cNvSpPr/>
                <p:nvPr/>
              </p:nvSpPr>
              <p:spPr bwMode="auto">
                <a:xfrm rot="241691" flipV="1">
                  <a:off x="8759948" y="4264812"/>
                  <a:ext cx="559437" cy="483617"/>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50" name="Group 1449">
                  <a:extLst>
                    <a:ext uri="{FF2B5EF4-FFF2-40B4-BE49-F238E27FC236}">
                      <a16:creationId xmlns:a16="http://schemas.microsoft.com/office/drawing/2014/main" id="{1F87A2B1-C45F-BE10-5F7C-E42834459746}"/>
                    </a:ext>
                  </a:extLst>
                </p:cNvPr>
                <p:cNvGrpSpPr/>
                <p:nvPr/>
              </p:nvGrpSpPr>
              <p:grpSpPr>
                <a:xfrm>
                  <a:off x="8718929" y="3914320"/>
                  <a:ext cx="180056" cy="557666"/>
                  <a:chOff x="11011457" y="3934831"/>
                  <a:chExt cx="180056" cy="557666"/>
                </a:xfrm>
              </p:grpSpPr>
              <p:grpSp>
                <p:nvGrpSpPr>
                  <p:cNvPr id="1463" name="Group 1462">
                    <a:extLst>
                      <a:ext uri="{FF2B5EF4-FFF2-40B4-BE49-F238E27FC236}">
                        <a16:creationId xmlns:a16="http://schemas.microsoft.com/office/drawing/2014/main" id="{C9E85029-170B-8C9C-A163-40B25889D3B5}"/>
                      </a:ext>
                    </a:extLst>
                  </p:cNvPr>
                  <p:cNvGrpSpPr/>
                  <p:nvPr/>
                </p:nvGrpSpPr>
                <p:grpSpPr>
                  <a:xfrm rot="12111365">
                    <a:off x="11045807" y="4112572"/>
                    <a:ext cx="145706" cy="100230"/>
                    <a:chOff x="6788304" y="4595061"/>
                    <a:chExt cx="145706" cy="100230"/>
                  </a:xfrm>
                </p:grpSpPr>
                <p:sp>
                  <p:nvSpPr>
                    <p:cNvPr id="1479" name="Freeform: Shape 1478">
                      <a:extLst>
                        <a:ext uri="{FF2B5EF4-FFF2-40B4-BE49-F238E27FC236}">
                          <a16:creationId xmlns:a16="http://schemas.microsoft.com/office/drawing/2014/main" id="{D7BEC08D-671D-9076-CC5A-D0C12BAE2767}"/>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0" name="Oval 1479">
                      <a:extLst>
                        <a:ext uri="{FF2B5EF4-FFF2-40B4-BE49-F238E27FC236}">
                          <a16:creationId xmlns:a16="http://schemas.microsoft.com/office/drawing/2014/main" id="{F7ABA4BD-0C83-E497-CCA9-1EB7E580211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4" name="Group 1463">
                    <a:extLst>
                      <a:ext uri="{FF2B5EF4-FFF2-40B4-BE49-F238E27FC236}">
                        <a16:creationId xmlns:a16="http://schemas.microsoft.com/office/drawing/2014/main" id="{4B763005-7A48-74D3-E8D9-F671DEB124AF}"/>
                      </a:ext>
                    </a:extLst>
                  </p:cNvPr>
                  <p:cNvGrpSpPr/>
                  <p:nvPr/>
                </p:nvGrpSpPr>
                <p:grpSpPr>
                  <a:xfrm rot="12616948">
                    <a:off x="11041442" y="4205115"/>
                    <a:ext cx="145706" cy="100230"/>
                    <a:chOff x="6788304" y="4595061"/>
                    <a:chExt cx="145706" cy="100230"/>
                  </a:xfrm>
                </p:grpSpPr>
                <p:sp>
                  <p:nvSpPr>
                    <p:cNvPr id="1477" name="Freeform: Shape 1476">
                      <a:extLst>
                        <a:ext uri="{FF2B5EF4-FFF2-40B4-BE49-F238E27FC236}">
                          <a16:creationId xmlns:a16="http://schemas.microsoft.com/office/drawing/2014/main" id="{D0D6D83D-47BC-5778-4A2E-119BA61B630F}"/>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8" name="Oval 1477">
                      <a:extLst>
                        <a:ext uri="{FF2B5EF4-FFF2-40B4-BE49-F238E27FC236}">
                          <a16:creationId xmlns:a16="http://schemas.microsoft.com/office/drawing/2014/main" id="{535C4A77-331B-5436-4B53-E98C3C252172}"/>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5" name="Group 1464">
                    <a:extLst>
                      <a:ext uri="{FF2B5EF4-FFF2-40B4-BE49-F238E27FC236}">
                        <a16:creationId xmlns:a16="http://schemas.microsoft.com/office/drawing/2014/main" id="{F0767A80-5920-FE51-EE89-C5C11B453EBE}"/>
                      </a:ext>
                    </a:extLst>
                  </p:cNvPr>
                  <p:cNvGrpSpPr/>
                  <p:nvPr/>
                </p:nvGrpSpPr>
                <p:grpSpPr>
                  <a:xfrm rot="13177907">
                    <a:off x="11023873" y="4287839"/>
                    <a:ext cx="145706" cy="100230"/>
                    <a:chOff x="6788304" y="4595061"/>
                    <a:chExt cx="145706" cy="100230"/>
                  </a:xfrm>
                </p:grpSpPr>
                <p:sp>
                  <p:nvSpPr>
                    <p:cNvPr id="1475" name="Freeform: Shape 1474">
                      <a:extLst>
                        <a:ext uri="{FF2B5EF4-FFF2-40B4-BE49-F238E27FC236}">
                          <a16:creationId xmlns:a16="http://schemas.microsoft.com/office/drawing/2014/main" id="{243E3282-B1CE-E946-12B9-057CF9829C5E}"/>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6" name="Oval 1475">
                      <a:extLst>
                        <a:ext uri="{FF2B5EF4-FFF2-40B4-BE49-F238E27FC236}">
                          <a16:creationId xmlns:a16="http://schemas.microsoft.com/office/drawing/2014/main" id="{8076093C-D6DF-F432-A4BF-17204A81D9D9}"/>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6" name="Group 1465">
                    <a:extLst>
                      <a:ext uri="{FF2B5EF4-FFF2-40B4-BE49-F238E27FC236}">
                        <a16:creationId xmlns:a16="http://schemas.microsoft.com/office/drawing/2014/main" id="{D64513D0-6C07-57D7-788E-16497B9AE3C3}"/>
                      </a:ext>
                    </a:extLst>
                  </p:cNvPr>
                  <p:cNvGrpSpPr/>
                  <p:nvPr/>
                </p:nvGrpSpPr>
                <p:grpSpPr>
                  <a:xfrm rot="13950822">
                    <a:off x="10988719" y="4369529"/>
                    <a:ext cx="145706" cy="100230"/>
                    <a:chOff x="6788304" y="4595061"/>
                    <a:chExt cx="145706" cy="100230"/>
                  </a:xfrm>
                </p:grpSpPr>
                <p:sp>
                  <p:nvSpPr>
                    <p:cNvPr id="1473" name="Freeform: Shape 1472">
                      <a:extLst>
                        <a:ext uri="{FF2B5EF4-FFF2-40B4-BE49-F238E27FC236}">
                          <a16:creationId xmlns:a16="http://schemas.microsoft.com/office/drawing/2014/main" id="{8691FAC6-4D06-3399-7B7D-F040C77C83AB}"/>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4" name="Oval 1473">
                      <a:extLst>
                        <a:ext uri="{FF2B5EF4-FFF2-40B4-BE49-F238E27FC236}">
                          <a16:creationId xmlns:a16="http://schemas.microsoft.com/office/drawing/2014/main" id="{A42FC5F3-5BE7-C87D-EAAB-5B2F644CB5E1}"/>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7" name="Group 1466">
                    <a:extLst>
                      <a:ext uri="{FF2B5EF4-FFF2-40B4-BE49-F238E27FC236}">
                        <a16:creationId xmlns:a16="http://schemas.microsoft.com/office/drawing/2014/main" id="{3EB55995-79B8-4F2B-C1B7-04C02BF8B3AD}"/>
                      </a:ext>
                    </a:extLst>
                  </p:cNvPr>
                  <p:cNvGrpSpPr/>
                  <p:nvPr/>
                </p:nvGrpSpPr>
                <p:grpSpPr>
                  <a:xfrm rot="11485782">
                    <a:off x="11038381" y="4021424"/>
                    <a:ext cx="145706" cy="100230"/>
                    <a:chOff x="6788304" y="4595061"/>
                    <a:chExt cx="145706" cy="100230"/>
                  </a:xfrm>
                </p:grpSpPr>
                <p:sp>
                  <p:nvSpPr>
                    <p:cNvPr id="1471" name="Freeform: Shape 1470">
                      <a:extLst>
                        <a:ext uri="{FF2B5EF4-FFF2-40B4-BE49-F238E27FC236}">
                          <a16:creationId xmlns:a16="http://schemas.microsoft.com/office/drawing/2014/main" id="{381398F0-D068-4C6D-1294-F1937978AA41}"/>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2" name="Oval 1471">
                      <a:extLst>
                        <a:ext uri="{FF2B5EF4-FFF2-40B4-BE49-F238E27FC236}">
                          <a16:creationId xmlns:a16="http://schemas.microsoft.com/office/drawing/2014/main" id="{545C544F-B63C-8F9D-6D4C-0AF0B489BB74}"/>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8" name="Group 1467">
                    <a:extLst>
                      <a:ext uri="{FF2B5EF4-FFF2-40B4-BE49-F238E27FC236}">
                        <a16:creationId xmlns:a16="http://schemas.microsoft.com/office/drawing/2014/main" id="{D3DBC7DB-18CA-CF40-FAFD-C930732BF042}"/>
                      </a:ext>
                    </a:extLst>
                  </p:cNvPr>
                  <p:cNvGrpSpPr/>
                  <p:nvPr/>
                </p:nvGrpSpPr>
                <p:grpSpPr>
                  <a:xfrm rot="10800000">
                    <a:off x="11020199" y="3934831"/>
                    <a:ext cx="145706" cy="100230"/>
                    <a:chOff x="6788304" y="4595061"/>
                    <a:chExt cx="145706" cy="100230"/>
                  </a:xfrm>
                </p:grpSpPr>
                <p:sp>
                  <p:nvSpPr>
                    <p:cNvPr id="1469" name="Freeform: Shape 1468">
                      <a:extLst>
                        <a:ext uri="{FF2B5EF4-FFF2-40B4-BE49-F238E27FC236}">
                          <a16:creationId xmlns:a16="http://schemas.microsoft.com/office/drawing/2014/main" id="{DE398F30-77D0-A6AE-44D1-A794B1CBF920}"/>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0" name="Oval 1469">
                      <a:extLst>
                        <a:ext uri="{FF2B5EF4-FFF2-40B4-BE49-F238E27FC236}">
                          <a16:creationId xmlns:a16="http://schemas.microsoft.com/office/drawing/2014/main" id="{A25F7DE8-8030-37C6-7EE3-418F8B5DFE9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451" name="Oval 1450">
                  <a:extLst>
                    <a:ext uri="{FF2B5EF4-FFF2-40B4-BE49-F238E27FC236}">
                      <a16:creationId xmlns:a16="http://schemas.microsoft.com/office/drawing/2014/main" id="{493F134F-AB82-066C-0F2A-FF87F3B7D6F7}"/>
                    </a:ext>
                  </a:extLst>
                </p:cNvPr>
                <p:cNvSpPr/>
                <p:nvPr/>
              </p:nvSpPr>
              <p:spPr bwMode="auto">
                <a:xfrm>
                  <a:off x="9100233" y="376177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2" name="Oval 1451">
                  <a:extLst>
                    <a:ext uri="{FF2B5EF4-FFF2-40B4-BE49-F238E27FC236}">
                      <a16:creationId xmlns:a16="http://schemas.microsoft.com/office/drawing/2014/main" id="{5E5FBF89-965D-6E00-64A9-774BDA4A592C}"/>
                    </a:ext>
                  </a:extLst>
                </p:cNvPr>
                <p:cNvSpPr/>
                <p:nvPr/>
              </p:nvSpPr>
              <p:spPr bwMode="auto">
                <a:xfrm>
                  <a:off x="8966623" y="35741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3" name="Oval 1452">
                  <a:extLst>
                    <a:ext uri="{FF2B5EF4-FFF2-40B4-BE49-F238E27FC236}">
                      <a16:creationId xmlns:a16="http://schemas.microsoft.com/office/drawing/2014/main" id="{B433A010-3657-6EFB-37BE-7743FB6FAD84}"/>
                    </a:ext>
                  </a:extLst>
                </p:cNvPr>
                <p:cNvSpPr/>
                <p:nvPr/>
              </p:nvSpPr>
              <p:spPr bwMode="auto">
                <a:xfrm>
                  <a:off x="9197162" y="39553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4" name="Oval 1453">
                  <a:extLst>
                    <a:ext uri="{FF2B5EF4-FFF2-40B4-BE49-F238E27FC236}">
                      <a16:creationId xmlns:a16="http://schemas.microsoft.com/office/drawing/2014/main" id="{6F9154F7-0958-7FE0-431C-EA390B51B799}"/>
                    </a:ext>
                  </a:extLst>
                </p:cNvPr>
                <p:cNvSpPr/>
                <p:nvPr/>
              </p:nvSpPr>
              <p:spPr bwMode="auto">
                <a:xfrm>
                  <a:off x="9066192" y="4186721"/>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5" name="Oval 1454">
                  <a:extLst>
                    <a:ext uri="{FF2B5EF4-FFF2-40B4-BE49-F238E27FC236}">
                      <a16:creationId xmlns:a16="http://schemas.microsoft.com/office/drawing/2014/main" id="{C33F86C2-570A-0CF5-0A62-C8BBFC6C410B}"/>
                    </a:ext>
                  </a:extLst>
                </p:cNvPr>
                <p:cNvSpPr/>
                <p:nvPr/>
              </p:nvSpPr>
              <p:spPr bwMode="auto">
                <a:xfrm>
                  <a:off x="8923966" y="415822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6" name="Oval 1455">
                  <a:extLst>
                    <a:ext uri="{FF2B5EF4-FFF2-40B4-BE49-F238E27FC236}">
                      <a16:creationId xmlns:a16="http://schemas.microsoft.com/office/drawing/2014/main" id="{9CB8234B-189B-9055-9E14-D82644E42E8B}"/>
                    </a:ext>
                  </a:extLst>
                </p:cNvPr>
                <p:cNvSpPr/>
                <p:nvPr/>
              </p:nvSpPr>
              <p:spPr bwMode="auto">
                <a:xfrm>
                  <a:off x="8862873" y="431935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7" name="Oval 1456">
                  <a:extLst>
                    <a:ext uri="{FF2B5EF4-FFF2-40B4-BE49-F238E27FC236}">
                      <a16:creationId xmlns:a16="http://schemas.microsoft.com/office/drawing/2014/main" id="{5CD0D048-40EC-106A-12A2-F8650E7C64A8}"/>
                    </a:ext>
                  </a:extLst>
                </p:cNvPr>
                <p:cNvSpPr/>
                <p:nvPr/>
              </p:nvSpPr>
              <p:spPr bwMode="auto">
                <a:xfrm>
                  <a:off x="9163467" y="444062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8" name="Oval 1457">
                  <a:extLst>
                    <a:ext uri="{FF2B5EF4-FFF2-40B4-BE49-F238E27FC236}">
                      <a16:creationId xmlns:a16="http://schemas.microsoft.com/office/drawing/2014/main" id="{8CB6C376-A991-7998-9C00-0574CCD2588A}"/>
                    </a:ext>
                  </a:extLst>
                </p:cNvPr>
                <p:cNvSpPr/>
                <p:nvPr/>
              </p:nvSpPr>
              <p:spPr bwMode="auto">
                <a:xfrm>
                  <a:off x="9028623" y="458682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9" name="Oval 1458">
                  <a:extLst>
                    <a:ext uri="{FF2B5EF4-FFF2-40B4-BE49-F238E27FC236}">
                      <a16:creationId xmlns:a16="http://schemas.microsoft.com/office/drawing/2014/main" id="{DFCB9136-3855-F94F-7F4C-7E0417944E45}"/>
                    </a:ext>
                  </a:extLst>
                </p:cNvPr>
                <p:cNvSpPr/>
                <p:nvPr/>
              </p:nvSpPr>
              <p:spPr bwMode="auto">
                <a:xfrm>
                  <a:off x="8926539" y="472605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0" name="Oval 1459">
                  <a:extLst>
                    <a:ext uri="{FF2B5EF4-FFF2-40B4-BE49-F238E27FC236}">
                      <a16:creationId xmlns:a16="http://schemas.microsoft.com/office/drawing/2014/main" id="{68AA0299-F877-A4C4-FF90-FEBAABEA826E}"/>
                    </a:ext>
                  </a:extLst>
                </p:cNvPr>
                <p:cNvSpPr/>
                <p:nvPr/>
              </p:nvSpPr>
              <p:spPr bwMode="auto">
                <a:xfrm>
                  <a:off x="8727189" y="44556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1" name="Oval 1460">
                  <a:extLst>
                    <a:ext uri="{FF2B5EF4-FFF2-40B4-BE49-F238E27FC236}">
                      <a16:creationId xmlns:a16="http://schemas.microsoft.com/office/drawing/2014/main" id="{879E40AF-BBB3-844A-2B60-98E1856852F3}"/>
                    </a:ext>
                  </a:extLst>
                </p:cNvPr>
                <p:cNvSpPr/>
                <p:nvPr/>
              </p:nvSpPr>
              <p:spPr bwMode="auto">
                <a:xfrm>
                  <a:off x="9360813" y="439118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2" name="Oval 1461">
                  <a:extLst>
                    <a:ext uri="{FF2B5EF4-FFF2-40B4-BE49-F238E27FC236}">
                      <a16:creationId xmlns:a16="http://schemas.microsoft.com/office/drawing/2014/main" id="{66DA6643-3916-8A8B-5EA9-EA7377C02C0F}"/>
                    </a:ext>
                  </a:extLst>
                </p:cNvPr>
                <p:cNvSpPr/>
                <p:nvPr/>
              </p:nvSpPr>
              <p:spPr bwMode="auto">
                <a:xfrm>
                  <a:off x="9374930" y="42419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08" name="Group 1007">
                <a:extLst>
                  <a:ext uri="{FF2B5EF4-FFF2-40B4-BE49-F238E27FC236}">
                    <a16:creationId xmlns:a16="http://schemas.microsoft.com/office/drawing/2014/main" id="{44A1B9C7-7381-F359-C5D8-AF5CBF6536DE}"/>
                  </a:ext>
                </a:extLst>
              </p:cNvPr>
              <p:cNvGrpSpPr/>
              <p:nvPr/>
            </p:nvGrpSpPr>
            <p:grpSpPr>
              <a:xfrm rot="3341310">
                <a:off x="9942163" y="4537488"/>
                <a:ext cx="143630" cy="146467"/>
                <a:chOff x="5677063" y="3347270"/>
                <a:chExt cx="586887" cy="436006"/>
              </a:xfrm>
            </p:grpSpPr>
            <p:sp>
              <p:nvSpPr>
                <p:cNvPr id="1445" name="Freeform: Shape 1444">
                  <a:extLst>
                    <a:ext uri="{FF2B5EF4-FFF2-40B4-BE49-F238E27FC236}">
                      <a16:creationId xmlns:a16="http://schemas.microsoft.com/office/drawing/2014/main" id="{CFB738E0-99B5-2AAD-BECF-1B4F4B0D4F3B}"/>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6" name="Oval 1445">
                  <a:extLst>
                    <a:ext uri="{FF2B5EF4-FFF2-40B4-BE49-F238E27FC236}">
                      <a16:creationId xmlns:a16="http://schemas.microsoft.com/office/drawing/2014/main" id="{B1D7E5BB-01C5-5B96-0A5D-75960C8EF5A4}"/>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09" name="Isosceles Triangle 1008">
                <a:extLst>
                  <a:ext uri="{FF2B5EF4-FFF2-40B4-BE49-F238E27FC236}">
                    <a16:creationId xmlns:a16="http://schemas.microsoft.com/office/drawing/2014/main" id="{5B33864B-DA15-0F85-6CED-19F7A252AA05}"/>
                  </a:ext>
                </a:extLst>
              </p:cNvPr>
              <p:cNvSpPr/>
              <p:nvPr/>
            </p:nvSpPr>
            <p:spPr bwMode="auto">
              <a:xfrm>
                <a:off x="9657007" y="423773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0" name="Isosceles Triangle 1009">
                <a:extLst>
                  <a:ext uri="{FF2B5EF4-FFF2-40B4-BE49-F238E27FC236}">
                    <a16:creationId xmlns:a16="http://schemas.microsoft.com/office/drawing/2014/main" id="{49D604C7-58A4-639A-F20C-6DD2086048D9}"/>
                  </a:ext>
                </a:extLst>
              </p:cNvPr>
              <p:cNvSpPr/>
              <p:nvPr/>
            </p:nvSpPr>
            <p:spPr bwMode="auto">
              <a:xfrm rot="8100000">
                <a:off x="9303968" y="4526017"/>
                <a:ext cx="89540" cy="77190"/>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1" name="Partial Circle 1010">
                <a:extLst>
                  <a:ext uri="{FF2B5EF4-FFF2-40B4-BE49-F238E27FC236}">
                    <a16:creationId xmlns:a16="http://schemas.microsoft.com/office/drawing/2014/main" id="{559DE65B-F4F5-C359-5F2D-83D5C3CA171D}"/>
                  </a:ext>
                </a:extLst>
              </p:cNvPr>
              <p:cNvSpPr/>
              <p:nvPr/>
            </p:nvSpPr>
            <p:spPr bwMode="auto">
              <a:xfrm rot="18440536">
                <a:off x="9338993" y="4394858"/>
                <a:ext cx="111369" cy="111369"/>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12" name="Group 1011">
                <a:extLst>
                  <a:ext uri="{FF2B5EF4-FFF2-40B4-BE49-F238E27FC236}">
                    <a16:creationId xmlns:a16="http://schemas.microsoft.com/office/drawing/2014/main" id="{805A9350-5C1A-820E-F09F-EF8E36081EEA}"/>
                  </a:ext>
                </a:extLst>
              </p:cNvPr>
              <p:cNvGrpSpPr/>
              <p:nvPr/>
            </p:nvGrpSpPr>
            <p:grpSpPr>
              <a:xfrm>
                <a:off x="9800996" y="4182793"/>
                <a:ext cx="236328" cy="247395"/>
                <a:chOff x="589324" y="4574230"/>
                <a:chExt cx="236328" cy="247395"/>
              </a:xfrm>
            </p:grpSpPr>
            <p:grpSp>
              <p:nvGrpSpPr>
                <p:cNvPr id="1437" name="Group 1436">
                  <a:extLst>
                    <a:ext uri="{FF2B5EF4-FFF2-40B4-BE49-F238E27FC236}">
                      <a16:creationId xmlns:a16="http://schemas.microsoft.com/office/drawing/2014/main" id="{D49EAAA5-D6A5-B682-DD39-748309575B86}"/>
                    </a:ext>
                  </a:extLst>
                </p:cNvPr>
                <p:cNvGrpSpPr/>
                <p:nvPr/>
              </p:nvGrpSpPr>
              <p:grpSpPr>
                <a:xfrm>
                  <a:off x="589324" y="4574230"/>
                  <a:ext cx="236328" cy="247395"/>
                  <a:chOff x="589324" y="4574230"/>
                  <a:chExt cx="236328" cy="247395"/>
                </a:xfrm>
              </p:grpSpPr>
              <p:sp>
                <p:nvSpPr>
                  <p:cNvPr id="1439" name="Oval 1438">
                    <a:extLst>
                      <a:ext uri="{FF2B5EF4-FFF2-40B4-BE49-F238E27FC236}">
                        <a16:creationId xmlns:a16="http://schemas.microsoft.com/office/drawing/2014/main" id="{B529B19C-01EA-C757-BBCB-07EE16DE49C5}"/>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0" name="Oval 1439">
                    <a:extLst>
                      <a:ext uri="{FF2B5EF4-FFF2-40B4-BE49-F238E27FC236}">
                        <a16:creationId xmlns:a16="http://schemas.microsoft.com/office/drawing/2014/main" id="{587786EA-A9EE-56CC-15E8-4364A15D27A0}"/>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1" name="Oval 1440">
                    <a:extLst>
                      <a:ext uri="{FF2B5EF4-FFF2-40B4-BE49-F238E27FC236}">
                        <a16:creationId xmlns:a16="http://schemas.microsoft.com/office/drawing/2014/main" id="{F37E607C-2257-FF54-677F-A93A8C4DFDF2}"/>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42" name="Group 1441">
                    <a:extLst>
                      <a:ext uri="{FF2B5EF4-FFF2-40B4-BE49-F238E27FC236}">
                        <a16:creationId xmlns:a16="http://schemas.microsoft.com/office/drawing/2014/main" id="{994751CB-1A63-C994-7ECE-C91AECDAE085}"/>
                      </a:ext>
                    </a:extLst>
                  </p:cNvPr>
                  <p:cNvGrpSpPr/>
                  <p:nvPr/>
                </p:nvGrpSpPr>
                <p:grpSpPr>
                  <a:xfrm>
                    <a:off x="657220" y="4653818"/>
                    <a:ext cx="168432" cy="167807"/>
                    <a:chOff x="722225" y="4703985"/>
                    <a:chExt cx="168432" cy="167807"/>
                  </a:xfrm>
                </p:grpSpPr>
                <p:sp>
                  <p:nvSpPr>
                    <p:cNvPr id="1443" name="Cylinder 1442">
                      <a:extLst>
                        <a:ext uri="{FF2B5EF4-FFF2-40B4-BE49-F238E27FC236}">
                          <a16:creationId xmlns:a16="http://schemas.microsoft.com/office/drawing/2014/main" id="{4F21CC15-E772-905E-31ED-6253CB4E568E}"/>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4" name="Oval 1443">
                      <a:extLst>
                        <a:ext uri="{FF2B5EF4-FFF2-40B4-BE49-F238E27FC236}">
                          <a16:creationId xmlns:a16="http://schemas.microsoft.com/office/drawing/2014/main" id="{4863C971-D8F3-B24B-9E68-A4C83408E343}"/>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438" name="Oval 1437">
                  <a:extLst>
                    <a:ext uri="{FF2B5EF4-FFF2-40B4-BE49-F238E27FC236}">
                      <a16:creationId xmlns:a16="http://schemas.microsoft.com/office/drawing/2014/main" id="{4C0660C8-05FC-B1E5-8D66-8D283336ED10}"/>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3" name="Group 1012">
                <a:extLst>
                  <a:ext uri="{FF2B5EF4-FFF2-40B4-BE49-F238E27FC236}">
                    <a16:creationId xmlns:a16="http://schemas.microsoft.com/office/drawing/2014/main" id="{4A2EC172-3C63-E0BC-83B1-5717B8D07642}"/>
                  </a:ext>
                </a:extLst>
              </p:cNvPr>
              <p:cNvGrpSpPr/>
              <p:nvPr/>
            </p:nvGrpSpPr>
            <p:grpSpPr>
              <a:xfrm rot="13565013">
                <a:off x="10250676" y="4619925"/>
                <a:ext cx="141476" cy="143144"/>
                <a:chOff x="5677063" y="3347270"/>
                <a:chExt cx="586887" cy="436006"/>
              </a:xfrm>
            </p:grpSpPr>
            <p:sp>
              <p:nvSpPr>
                <p:cNvPr id="1435" name="Freeform: Shape 1434">
                  <a:extLst>
                    <a:ext uri="{FF2B5EF4-FFF2-40B4-BE49-F238E27FC236}">
                      <a16:creationId xmlns:a16="http://schemas.microsoft.com/office/drawing/2014/main" id="{28ECAF87-DA1F-4FE5-EBA9-49DBAF43FCC3}"/>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6" name="Oval 1435">
                  <a:extLst>
                    <a:ext uri="{FF2B5EF4-FFF2-40B4-BE49-F238E27FC236}">
                      <a16:creationId xmlns:a16="http://schemas.microsoft.com/office/drawing/2014/main" id="{1CCED960-5BE4-926C-903F-32DDE3CD6931}"/>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4" name="Group 1013">
                <a:extLst>
                  <a:ext uri="{FF2B5EF4-FFF2-40B4-BE49-F238E27FC236}">
                    <a16:creationId xmlns:a16="http://schemas.microsoft.com/office/drawing/2014/main" id="{92A456FC-9C28-F514-120D-85F60530B508}"/>
                  </a:ext>
                </a:extLst>
              </p:cNvPr>
              <p:cNvGrpSpPr/>
              <p:nvPr/>
            </p:nvGrpSpPr>
            <p:grpSpPr>
              <a:xfrm rot="13565013">
                <a:off x="10026303" y="4175256"/>
                <a:ext cx="161963" cy="149561"/>
                <a:chOff x="5677063" y="3347270"/>
                <a:chExt cx="586887" cy="436006"/>
              </a:xfrm>
            </p:grpSpPr>
            <p:sp>
              <p:nvSpPr>
                <p:cNvPr id="1433" name="Freeform: Shape 1432">
                  <a:extLst>
                    <a:ext uri="{FF2B5EF4-FFF2-40B4-BE49-F238E27FC236}">
                      <a16:creationId xmlns:a16="http://schemas.microsoft.com/office/drawing/2014/main" id="{D5C31963-F2C5-D97F-00ED-A6C6E2446518}"/>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4" name="Oval 1433">
                  <a:extLst>
                    <a:ext uri="{FF2B5EF4-FFF2-40B4-BE49-F238E27FC236}">
                      <a16:creationId xmlns:a16="http://schemas.microsoft.com/office/drawing/2014/main" id="{A2233C7B-F71B-C9F2-439E-01596267BFB3}"/>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15" name="Isosceles Triangle 1014">
                <a:extLst>
                  <a:ext uri="{FF2B5EF4-FFF2-40B4-BE49-F238E27FC236}">
                    <a16:creationId xmlns:a16="http://schemas.microsoft.com/office/drawing/2014/main" id="{1658D2F7-1DDC-7F26-7103-FCF40703005F}"/>
                  </a:ext>
                </a:extLst>
              </p:cNvPr>
              <p:cNvSpPr/>
              <p:nvPr/>
            </p:nvSpPr>
            <p:spPr bwMode="auto">
              <a:xfrm rot="3106817">
                <a:off x="9541931" y="426917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6" name="Isosceles Triangle 1015">
                <a:extLst>
                  <a:ext uri="{FF2B5EF4-FFF2-40B4-BE49-F238E27FC236}">
                    <a16:creationId xmlns:a16="http://schemas.microsoft.com/office/drawing/2014/main" id="{F3F94DD4-0113-380A-A47F-74ADAF346D21}"/>
                  </a:ext>
                </a:extLst>
              </p:cNvPr>
              <p:cNvSpPr/>
              <p:nvPr/>
            </p:nvSpPr>
            <p:spPr bwMode="auto">
              <a:xfrm rot="3106817">
                <a:off x="9467325" y="433895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7" name="Isosceles Triangle 1016">
                <a:extLst>
                  <a:ext uri="{FF2B5EF4-FFF2-40B4-BE49-F238E27FC236}">
                    <a16:creationId xmlns:a16="http://schemas.microsoft.com/office/drawing/2014/main" id="{F584AD89-866A-D5F9-5EB5-03E47644F709}"/>
                  </a:ext>
                </a:extLst>
              </p:cNvPr>
              <p:cNvSpPr/>
              <p:nvPr/>
            </p:nvSpPr>
            <p:spPr bwMode="auto">
              <a:xfrm rot="19393907">
                <a:off x="9901727" y="395886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8" name="Isosceles Triangle 1017">
                <a:extLst>
                  <a:ext uri="{FF2B5EF4-FFF2-40B4-BE49-F238E27FC236}">
                    <a16:creationId xmlns:a16="http://schemas.microsoft.com/office/drawing/2014/main" id="{5E0BB53B-8942-EB03-6125-862BB5C04DF7}"/>
                  </a:ext>
                </a:extLst>
              </p:cNvPr>
              <p:cNvSpPr/>
              <p:nvPr/>
            </p:nvSpPr>
            <p:spPr bwMode="auto">
              <a:xfrm rot="15450379">
                <a:off x="10287558" y="398189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9" name="Isosceles Triangle 1018">
                <a:extLst>
                  <a:ext uri="{FF2B5EF4-FFF2-40B4-BE49-F238E27FC236}">
                    <a16:creationId xmlns:a16="http://schemas.microsoft.com/office/drawing/2014/main" id="{E0C7C4E2-17D8-7B5D-7215-0B5D5C48AFA5}"/>
                  </a:ext>
                </a:extLst>
              </p:cNvPr>
              <p:cNvSpPr/>
              <p:nvPr/>
            </p:nvSpPr>
            <p:spPr bwMode="auto">
              <a:xfrm>
                <a:off x="9946597" y="414930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0" name="Isosceles Triangle 1019">
                <a:extLst>
                  <a:ext uri="{FF2B5EF4-FFF2-40B4-BE49-F238E27FC236}">
                    <a16:creationId xmlns:a16="http://schemas.microsoft.com/office/drawing/2014/main" id="{92C981A6-E590-9820-BEDE-DF619E992F4D}"/>
                  </a:ext>
                </a:extLst>
              </p:cNvPr>
              <p:cNvSpPr/>
              <p:nvPr/>
            </p:nvSpPr>
            <p:spPr bwMode="auto">
              <a:xfrm rot="5148630">
                <a:off x="10074873" y="4382045"/>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21" name="Group 1020">
                <a:extLst>
                  <a:ext uri="{FF2B5EF4-FFF2-40B4-BE49-F238E27FC236}">
                    <a16:creationId xmlns:a16="http://schemas.microsoft.com/office/drawing/2014/main" id="{7FFCBE47-7EEE-D630-8CC7-EA32A51A7CE8}"/>
                  </a:ext>
                </a:extLst>
              </p:cNvPr>
              <p:cNvGrpSpPr/>
              <p:nvPr/>
            </p:nvGrpSpPr>
            <p:grpSpPr>
              <a:xfrm>
                <a:off x="10012419" y="4081345"/>
                <a:ext cx="204904" cy="98414"/>
                <a:chOff x="1254773" y="3043082"/>
                <a:chExt cx="802062" cy="385224"/>
              </a:xfrm>
            </p:grpSpPr>
            <p:grpSp>
              <p:nvGrpSpPr>
                <p:cNvPr id="1403" name="Group 1402">
                  <a:extLst>
                    <a:ext uri="{FF2B5EF4-FFF2-40B4-BE49-F238E27FC236}">
                      <a16:creationId xmlns:a16="http://schemas.microsoft.com/office/drawing/2014/main" id="{EB259D35-E498-4A79-4DEE-ABDCD9AB3ED6}"/>
                    </a:ext>
                  </a:extLst>
                </p:cNvPr>
                <p:cNvGrpSpPr/>
                <p:nvPr/>
              </p:nvGrpSpPr>
              <p:grpSpPr>
                <a:xfrm rot="5400000">
                  <a:off x="1698807" y="3005237"/>
                  <a:ext cx="320183" cy="395873"/>
                  <a:chOff x="2654197" y="3567210"/>
                  <a:chExt cx="1227628" cy="1517833"/>
                </a:xfrm>
              </p:grpSpPr>
              <p:sp>
                <p:nvSpPr>
                  <p:cNvPr id="1419" name="Rectangle 1418">
                    <a:extLst>
                      <a:ext uri="{FF2B5EF4-FFF2-40B4-BE49-F238E27FC236}">
                        <a16:creationId xmlns:a16="http://schemas.microsoft.com/office/drawing/2014/main" id="{3CA67C9F-F3B6-276C-03EE-7A9A0146CF1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0" name="Rectangle 1419">
                    <a:extLst>
                      <a:ext uri="{FF2B5EF4-FFF2-40B4-BE49-F238E27FC236}">
                        <a16:creationId xmlns:a16="http://schemas.microsoft.com/office/drawing/2014/main" id="{94724BFB-A173-5880-10B9-42291A11D1B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21" name="Group 1420">
                    <a:extLst>
                      <a:ext uri="{FF2B5EF4-FFF2-40B4-BE49-F238E27FC236}">
                        <a16:creationId xmlns:a16="http://schemas.microsoft.com/office/drawing/2014/main" id="{1B6BE2D2-F096-41D5-5F9B-1788F8603BA3}"/>
                      </a:ext>
                    </a:extLst>
                  </p:cNvPr>
                  <p:cNvGrpSpPr/>
                  <p:nvPr/>
                </p:nvGrpSpPr>
                <p:grpSpPr>
                  <a:xfrm rot="2587634">
                    <a:off x="3637585" y="3567210"/>
                    <a:ext cx="118872" cy="722667"/>
                    <a:chOff x="757634" y="4319798"/>
                    <a:chExt cx="118872" cy="722667"/>
                  </a:xfrm>
                  <a:solidFill>
                    <a:srgbClr val="E1471D"/>
                  </a:solidFill>
                </p:grpSpPr>
                <p:sp>
                  <p:nvSpPr>
                    <p:cNvPr id="1431" name="Rectangle 1430">
                      <a:extLst>
                        <a:ext uri="{FF2B5EF4-FFF2-40B4-BE49-F238E27FC236}">
                          <a16:creationId xmlns:a16="http://schemas.microsoft.com/office/drawing/2014/main" id="{8C4111FF-D153-4B40-E7AB-0DDF79D89B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2" name="Rectangle 1431">
                      <a:extLst>
                        <a:ext uri="{FF2B5EF4-FFF2-40B4-BE49-F238E27FC236}">
                          <a16:creationId xmlns:a16="http://schemas.microsoft.com/office/drawing/2014/main" id="{C9C8D9C5-665E-80BF-76E8-4A4D5E73EC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2" name="Group 1421">
                    <a:extLst>
                      <a:ext uri="{FF2B5EF4-FFF2-40B4-BE49-F238E27FC236}">
                        <a16:creationId xmlns:a16="http://schemas.microsoft.com/office/drawing/2014/main" id="{1B68EDFE-6964-56B8-0B05-278277837092}"/>
                      </a:ext>
                    </a:extLst>
                  </p:cNvPr>
                  <p:cNvGrpSpPr/>
                  <p:nvPr/>
                </p:nvGrpSpPr>
                <p:grpSpPr>
                  <a:xfrm rot="18760257">
                    <a:off x="3030630" y="3599348"/>
                    <a:ext cx="118872" cy="722667"/>
                    <a:chOff x="757634" y="4319798"/>
                    <a:chExt cx="118872" cy="722667"/>
                  </a:xfrm>
                  <a:solidFill>
                    <a:srgbClr val="E1471D"/>
                  </a:solidFill>
                </p:grpSpPr>
                <p:sp>
                  <p:nvSpPr>
                    <p:cNvPr id="1429" name="Rectangle 1428">
                      <a:extLst>
                        <a:ext uri="{FF2B5EF4-FFF2-40B4-BE49-F238E27FC236}">
                          <a16:creationId xmlns:a16="http://schemas.microsoft.com/office/drawing/2014/main" id="{517905E5-AA5D-E81C-152F-7ED1E1F2A1C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0" name="Rectangle 1429">
                      <a:extLst>
                        <a:ext uri="{FF2B5EF4-FFF2-40B4-BE49-F238E27FC236}">
                          <a16:creationId xmlns:a16="http://schemas.microsoft.com/office/drawing/2014/main" id="{8D61016A-611A-7C25-273A-A8915F8671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3" name="Group 1422">
                    <a:extLst>
                      <a:ext uri="{FF2B5EF4-FFF2-40B4-BE49-F238E27FC236}">
                        <a16:creationId xmlns:a16="http://schemas.microsoft.com/office/drawing/2014/main" id="{96E58E72-AA70-5798-C1CE-0A1F82A00261}"/>
                      </a:ext>
                    </a:extLst>
                  </p:cNvPr>
                  <p:cNvGrpSpPr/>
                  <p:nvPr/>
                </p:nvGrpSpPr>
                <p:grpSpPr>
                  <a:xfrm rot="18760257">
                    <a:off x="2910374" y="3708747"/>
                    <a:ext cx="118873" cy="631227"/>
                    <a:chOff x="757633" y="4319798"/>
                    <a:chExt cx="118873" cy="631227"/>
                  </a:xfrm>
                  <a:solidFill>
                    <a:srgbClr val="E1471D"/>
                  </a:solidFill>
                </p:grpSpPr>
                <p:sp>
                  <p:nvSpPr>
                    <p:cNvPr id="1427" name="Rectangle 1426">
                      <a:extLst>
                        <a:ext uri="{FF2B5EF4-FFF2-40B4-BE49-F238E27FC236}">
                          <a16:creationId xmlns:a16="http://schemas.microsoft.com/office/drawing/2014/main" id="{B13FE071-62D1-6E5C-AD17-FC2480AB8DF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8" name="Rectangle 1427">
                      <a:extLst>
                        <a:ext uri="{FF2B5EF4-FFF2-40B4-BE49-F238E27FC236}">
                          <a16:creationId xmlns:a16="http://schemas.microsoft.com/office/drawing/2014/main" id="{0E506904-2337-0756-CBDF-59489C1002E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4" name="Group 1423">
                    <a:extLst>
                      <a:ext uri="{FF2B5EF4-FFF2-40B4-BE49-F238E27FC236}">
                        <a16:creationId xmlns:a16="http://schemas.microsoft.com/office/drawing/2014/main" id="{B7C07B8C-09DF-20AD-B348-12BDC5D406B1}"/>
                      </a:ext>
                    </a:extLst>
                  </p:cNvPr>
                  <p:cNvGrpSpPr/>
                  <p:nvPr/>
                </p:nvGrpSpPr>
                <p:grpSpPr>
                  <a:xfrm rot="2587634">
                    <a:off x="3762953" y="3668035"/>
                    <a:ext cx="118872" cy="631228"/>
                    <a:chOff x="757634" y="4319798"/>
                    <a:chExt cx="118872" cy="631228"/>
                  </a:xfrm>
                  <a:solidFill>
                    <a:srgbClr val="E1471D"/>
                  </a:solidFill>
                </p:grpSpPr>
                <p:sp>
                  <p:nvSpPr>
                    <p:cNvPr id="1425" name="Rectangle 1424">
                      <a:extLst>
                        <a:ext uri="{FF2B5EF4-FFF2-40B4-BE49-F238E27FC236}">
                          <a16:creationId xmlns:a16="http://schemas.microsoft.com/office/drawing/2014/main" id="{6461AC39-EA7E-9231-36ED-ED2ED5B8762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6" name="Rectangle 1425">
                      <a:extLst>
                        <a:ext uri="{FF2B5EF4-FFF2-40B4-BE49-F238E27FC236}">
                          <a16:creationId xmlns:a16="http://schemas.microsoft.com/office/drawing/2014/main" id="{331A7799-48E9-355F-5E37-426D3E57F4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404" name="Group 1403">
                  <a:extLst>
                    <a:ext uri="{FF2B5EF4-FFF2-40B4-BE49-F238E27FC236}">
                      <a16:creationId xmlns:a16="http://schemas.microsoft.com/office/drawing/2014/main" id="{FC4BF8E3-447D-17C3-B3FA-8F5C2D676883}"/>
                    </a:ext>
                  </a:extLst>
                </p:cNvPr>
                <p:cNvGrpSpPr/>
                <p:nvPr/>
              </p:nvGrpSpPr>
              <p:grpSpPr>
                <a:xfrm rot="16200000">
                  <a:off x="1292617" y="3070279"/>
                  <a:ext cx="320183" cy="395872"/>
                  <a:chOff x="2654197" y="3567210"/>
                  <a:chExt cx="1227628" cy="1517831"/>
                </a:xfrm>
              </p:grpSpPr>
              <p:sp>
                <p:nvSpPr>
                  <p:cNvPr id="1405" name="Rectangle 1404">
                    <a:extLst>
                      <a:ext uri="{FF2B5EF4-FFF2-40B4-BE49-F238E27FC236}">
                        <a16:creationId xmlns:a16="http://schemas.microsoft.com/office/drawing/2014/main" id="{B6DCFEB7-966C-5605-553A-26DF0267618A}"/>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6" name="Rectangle 1405">
                    <a:extLst>
                      <a:ext uri="{FF2B5EF4-FFF2-40B4-BE49-F238E27FC236}">
                        <a16:creationId xmlns:a16="http://schemas.microsoft.com/office/drawing/2014/main" id="{63F6A66D-A23A-849D-8B28-45A292F356C3}"/>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07" name="Group 1406">
                    <a:extLst>
                      <a:ext uri="{FF2B5EF4-FFF2-40B4-BE49-F238E27FC236}">
                        <a16:creationId xmlns:a16="http://schemas.microsoft.com/office/drawing/2014/main" id="{632CC6C3-C54F-7C4D-34DF-B4B75BF20D85}"/>
                      </a:ext>
                    </a:extLst>
                  </p:cNvPr>
                  <p:cNvGrpSpPr/>
                  <p:nvPr/>
                </p:nvGrpSpPr>
                <p:grpSpPr>
                  <a:xfrm rot="2587634">
                    <a:off x="3637585" y="3567210"/>
                    <a:ext cx="118872" cy="722667"/>
                    <a:chOff x="757634" y="4319798"/>
                    <a:chExt cx="118872" cy="722667"/>
                  </a:xfrm>
                  <a:solidFill>
                    <a:srgbClr val="E1471D"/>
                  </a:solidFill>
                </p:grpSpPr>
                <p:sp>
                  <p:nvSpPr>
                    <p:cNvPr id="1417" name="Rectangle 1416">
                      <a:extLst>
                        <a:ext uri="{FF2B5EF4-FFF2-40B4-BE49-F238E27FC236}">
                          <a16:creationId xmlns:a16="http://schemas.microsoft.com/office/drawing/2014/main" id="{D3B32C98-1D2E-0D14-8CF5-099B92B25B6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8" name="Rectangle 1417">
                      <a:extLst>
                        <a:ext uri="{FF2B5EF4-FFF2-40B4-BE49-F238E27FC236}">
                          <a16:creationId xmlns:a16="http://schemas.microsoft.com/office/drawing/2014/main" id="{211E3447-2BD2-0147-2B38-9EDB361B6F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8" name="Group 1407">
                    <a:extLst>
                      <a:ext uri="{FF2B5EF4-FFF2-40B4-BE49-F238E27FC236}">
                        <a16:creationId xmlns:a16="http://schemas.microsoft.com/office/drawing/2014/main" id="{0CA08413-6279-0EC2-338B-8DB3F50DD7C2}"/>
                      </a:ext>
                    </a:extLst>
                  </p:cNvPr>
                  <p:cNvGrpSpPr/>
                  <p:nvPr/>
                </p:nvGrpSpPr>
                <p:grpSpPr>
                  <a:xfrm rot="18760257">
                    <a:off x="3030630" y="3599348"/>
                    <a:ext cx="118872" cy="722667"/>
                    <a:chOff x="757634" y="4319798"/>
                    <a:chExt cx="118872" cy="722667"/>
                  </a:xfrm>
                  <a:solidFill>
                    <a:srgbClr val="E1471D"/>
                  </a:solidFill>
                </p:grpSpPr>
                <p:sp>
                  <p:nvSpPr>
                    <p:cNvPr id="1415" name="Rectangle 1414">
                      <a:extLst>
                        <a:ext uri="{FF2B5EF4-FFF2-40B4-BE49-F238E27FC236}">
                          <a16:creationId xmlns:a16="http://schemas.microsoft.com/office/drawing/2014/main" id="{E2B93155-6276-A441-2B28-1E046BBA637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6" name="Rectangle 1415">
                      <a:extLst>
                        <a:ext uri="{FF2B5EF4-FFF2-40B4-BE49-F238E27FC236}">
                          <a16:creationId xmlns:a16="http://schemas.microsoft.com/office/drawing/2014/main" id="{213A62FC-1EB5-C27D-5E8D-6F64E43017B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9" name="Group 1408">
                    <a:extLst>
                      <a:ext uri="{FF2B5EF4-FFF2-40B4-BE49-F238E27FC236}">
                        <a16:creationId xmlns:a16="http://schemas.microsoft.com/office/drawing/2014/main" id="{F917B717-A64D-21CB-AAE5-169686D6EF1B}"/>
                      </a:ext>
                    </a:extLst>
                  </p:cNvPr>
                  <p:cNvGrpSpPr/>
                  <p:nvPr/>
                </p:nvGrpSpPr>
                <p:grpSpPr>
                  <a:xfrm rot="18760257">
                    <a:off x="2910374" y="3708747"/>
                    <a:ext cx="118873" cy="631227"/>
                    <a:chOff x="757633" y="4319798"/>
                    <a:chExt cx="118873" cy="631227"/>
                  </a:xfrm>
                  <a:solidFill>
                    <a:srgbClr val="E1471D"/>
                  </a:solidFill>
                </p:grpSpPr>
                <p:sp>
                  <p:nvSpPr>
                    <p:cNvPr id="1413" name="Rectangle 1412">
                      <a:extLst>
                        <a:ext uri="{FF2B5EF4-FFF2-40B4-BE49-F238E27FC236}">
                          <a16:creationId xmlns:a16="http://schemas.microsoft.com/office/drawing/2014/main" id="{9D081BD7-DEE8-8AD8-551C-F115236CCC3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4" name="Rectangle 1413">
                      <a:extLst>
                        <a:ext uri="{FF2B5EF4-FFF2-40B4-BE49-F238E27FC236}">
                          <a16:creationId xmlns:a16="http://schemas.microsoft.com/office/drawing/2014/main" id="{AB7097A3-731E-F694-6EFB-228BE20D58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0" name="Group 1409">
                    <a:extLst>
                      <a:ext uri="{FF2B5EF4-FFF2-40B4-BE49-F238E27FC236}">
                        <a16:creationId xmlns:a16="http://schemas.microsoft.com/office/drawing/2014/main" id="{B1B9D6B4-4B73-C59B-9B7D-36DE34400773}"/>
                      </a:ext>
                    </a:extLst>
                  </p:cNvPr>
                  <p:cNvGrpSpPr/>
                  <p:nvPr/>
                </p:nvGrpSpPr>
                <p:grpSpPr>
                  <a:xfrm rot="2587634">
                    <a:off x="3762953" y="3668035"/>
                    <a:ext cx="118872" cy="631228"/>
                    <a:chOff x="757634" y="4319798"/>
                    <a:chExt cx="118872" cy="631228"/>
                  </a:xfrm>
                  <a:solidFill>
                    <a:srgbClr val="E1471D"/>
                  </a:solidFill>
                </p:grpSpPr>
                <p:sp>
                  <p:nvSpPr>
                    <p:cNvPr id="1411" name="Rectangle 1410">
                      <a:extLst>
                        <a:ext uri="{FF2B5EF4-FFF2-40B4-BE49-F238E27FC236}">
                          <a16:creationId xmlns:a16="http://schemas.microsoft.com/office/drawing/2014/main" id="{4AFF2403-6FA4-3904-819A-A6A0EE6D7E0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2" name="Rectangle 1411">
                      <a:extLst>
                        <a:ext uri="{FF2B5EF4-FFF2-40B4-BE49-F238E27FC236}">
                          <a16:creationId xmlns:a16="http://schemas.microsoft.com/office/drawing/2014/main" id="{3F16EF90-81D8-69A8-8D8D-413DCD2399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2" name="Group 1021">
                <a:extLst>
                  <a:ext uri="{FF2B5EF4-FFF2-40B4-BE49-F238E27FC236}">
                    <a16:creationId xmlns:a16="http://schemas.microsoft.com/office/drawing/2014/main" id="{0A40A736-E77C-934D-DE70-2E649D939061}"/>
                  </a:ext>
                </a:extLst>
              </p:cNvPr>
              <p:cNvGrpSpPr/>
              <p:nvPr/>
            </p:nvGrpSpPr>
            <p:grpSpPr>
              <a:xfrm rot="1097179">
                <a:off x="10017787" y="3914803"/>
                <a:ext cx="204904" cy="98414"/>
                <a:chOff x="1254773" y="3043082"/>
                <a:chExt cx="802062" cy="385224"/>
              </a:xfrm>
            </p:grpSpPr>
            <p:grpSp>
              <p:nvGrpSpPr>
                <p:cNvPr id="1373" name="Group 1372">
                  <a:extLst>
                    <a:ext uri="{FF2B5EF4-FFF2-40B4-BE49-F238E27FC236}">
                      <a16:creationId xmlns:a16="http://schemas.microsoft.com/office/drawing/2014/main" id="{42947580-6E22-32EF-13B6-6B2815F03730}"/>
                    </a:ext>
                  </a:extLst>
                </p:cNvPr>
                <p:cNvGrpSpPr/>
                <p:nvPr/>
              </p:nvGrpSpPr>
              <p:grpSpPr>
                <a:xfrm rot="5400000">
                  <a:off x="1698807" y="3005237"/>
                  <a:ext cx="320183" cy="395873"/>
                  <a:chOff x="2654197" y="3567210"/>
                  <a:chExt cx="1227628" cy="1517833"/>
                </a:xfrm>
              </p:grpSpPr>
              <p:sp>
                <p:nvSpPr>
                  <p:cNvPr id="1389" name="Rectangle 1388">
                    <a:extLst>
                      <a:ext uri="{FF2B5EF4-FFF2-40B4-BE49-F238E27FC236}">
                        <a16:creationId xmlns:a16="http://schemas.microsoft.com/office/drawing/2014/main" id="{3F5C3B46-9041-BADA-0440-B130C5CCCFD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0" name="Rectangle 1389">
                    <a:extLst>
                      <a:ext uri="{FF2B5EF4-FFF2-40B4-BE49-F238E27FC236}">
                        <a16:creationId xmlns:a16="http://schemas.microsoft.com/office/drawing/2014/main" id="{635018E0-A0FE-4180-1056-1EAD23BC908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91" name="Group 1390">
                    <a:extLst>
                      <a:ext uri="{FF2B5EF4-FFF2-40B4-BE49-F238E27FC236}">
                        <a16:creationId xmlns:a16="http://schemas.microsoft.com/office/drawing/2014/main" id="{CFE1ECCE-335E-9302-DF78-40C3F330F605}"/>
                      </a:ext>
                    </a:extLst>
                  </p:cNvPr>
                  <p:cNvGrpSpPr/>
                  <p:nvPr/>
                </p:nvGrpSpPr>
                <p:grpSpPr>
                  <a:xfrm rot="2587634">
                    <a:off x="3637585" y="3567210"/>
                    <a:ext cx="118872" cy="722667"/>
                    <a:chOff x="757634" y="4319798"/>
                    <a:chExt cx="118872" cy="722667"/>
                  </a:xfrm>
                  <a:solidFill>
                    <a:srgbClr val="E1471D"/>
                  </a:solidFill>
                </p:grpSpPr>
                <p:sp>
                  <p:nvSpPr>
                    <p:cNvPr id="1401" name="Rectangle 1400">
                      <a:extLst>
                        <a:ext uri="{FF2B5EF4-FFF2-40B4-BE49-F238E27FC236}">
                          <a16:creationId xmlns:a16="http://schemas.microsoft.com/office/drawing/2014/main" id="{E43CB581-F618-8199-A243-91AA538D87C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2" name="Rectangle 1401">
                      <a:extLst>
                        <a:ext uri="{FF2B5EF4-FFF2-40B4-BE49-F238E27FC236}">
                          <a16:creationId xmlns:a16="http://schemas.microsoft.com/office/drawing/2014/main" id="{C13F56A8-174E-7846-1F31-2BCE8F2DF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2" name="Group 1391">
                    <a:extLst>
                      <a:ext uri="{FF2B5EF4-FFF2-40B4-BE49-F238E27FC236}">
                        <a16:creationId xmlns:a16="http://schemas.microsoft.com/office/drawing/2014/main" id="{2BC2D044-7A2F-581D-C552-66CCF53A3537}"/>
                      </a:ext>
                    </a:extLst>
                  </p:cNvPr>
                  <p:cNvGrpSpPr/>
                  <p:nvPr/>
                </p:nvGrpSpPr>
                <p:grpSpPr>
                  <a:xfrm rot="18760257">
                    <a:off x="3030630" y="3599348"/>
                    <a:ext cx="118872" cy="722667"/>
                    <a:chOff x="757634" y="4319798"/>
                    <a:chExt cx="118872" cy="722667"/>
                  </a:xfrm>
                  <a:solidFill>
                    <a:srgbClr val="E1471D"/>
                  </a:solidFill>
                </p:grpSpPr>
                <p:sp>
                  <p:nvSpPr>
                    <p:cNvPr id="1399" name="Rectangle 1398">
                      <a:extLst>
                        <a:ext uri="{FF2B5EF4-FFF2-40B4-BE49-F238E27FC236}">
                          <a16:creationId xmlns:a16="http://schemas.microsoft.com/office/drawing/2014/main" id="{C7FA3F05-4A7B-D2B8-D034-3A130A0EDB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0" name="Rectangle 1399">
                      <a:extLst>
                        <a:ext uri="{FF2B5EF4-FFF2-40B4-BE49-F238E27FC236}">
                          <a16:creationId xmlns:a16="http://schemas.microsoft.com/office/drawing/2014/main" id="{ECB1BCEF-102E-7B35-6069-96D4E160A8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3" name="Group 1392">
                    <a:extLst>
                      <a:ext uri="{FF2B5EF4-FFF2-40B4-BE49-F238E27FC236}">
                        <a16:creationId xmlns:a16="http://schemas.microsoft.com/office/drawing/2014/main" id="{AD362EC4-FE66-6CA5-2247-CFC5C80B2F80}"/>
                      </a:ext>
                    </a:extLst>
                  </p:cNvPr>
                  <p:cNvGrpSpPr/>
                  <p:nvPr/>
                </p:nvGrpSpPr>
                <p:grpSpPr>
                  <a:xfrm rot="18760257">
                    <a:off x="2910374" y="3708747"/>
                    <a:ext cx="118873" cy="631227"/>
                    <a:chOff x="757633" y="4319798"/>
                    <a:chExt cx="118873" cy="631227"/>
                  </a:xfrm>
                  <a:solidFill>
                    <a:srgbClr val="E1471D"/>
                  </a:solidFill>
                </p:grpSpPr>
                <p:sp>
                  <p:nvSpPr>
                    <p:cNvPr id="1397" name="Rectangle 1396">
                      <a:extLst>
                        <a:ext uri="{FF2B5EF4-FFF2-40B4-BE49-F238E27FC236}">
                          <a16:creationId xmlns:a16="http://schemas.microsoft.com/office/drawing/2014/main" id="{3D845121-6E47-288D-CFED-9C83A48DC59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8" name="Rectangle 1397">
                      <a:extLst>
                        <a:ext uri="{FF2B5EF4-FFF2-40B4-BE49-F238E27FC236}">
                          <a16:creationId xmlns:a16="http://schemas.microsoft.com/office/drawing/2014/main" id="{03D3467A-635C-209A-E02F-2EC8A570A1C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4" name="Group 1393">
                    <a:extLst>
                      <a:ext uri="{FF2B5EF4-FFF2-40B4-BE49-F238E27FC236}">
                        <a16:creationId xmlns:a16="http://schemas.microsoft.com/office/drawing/2014/main" id="{F4E22B3A-48A3-747D-D077-9A1C16A19A67}"/>
                      </a:ext>
                    </a:extLst>
                  </p:cNvPr>
                  <p:cNvGrpSpPr/>
                  <p:nvPr/>
                </p:nvGrpSpPr>
                <p:grpSpPr>
                  <a:xfrm rot="2587634">
                    <a:off x="3762953" y="3668035"/>
                    <a:ext cx="118872" cy="631228"/>
                    <a:chOff x="757634" y="4319798"/>
                    <a:chExt cx="118872" cy="631228"/>
                  </a:xfrm>
                  <a:solidFill>
                    <a:srgbClr val="E1471D"/>
                  </a:solidFill>
                </p:grpSpPr>
                <p:sp>
                  <p:nvSpPr>
                    <p:cNvPr id="1395" name="Rectangle 1394">
                      <a:extLst>
                        <a:ext uri="{FF2B5EF4-FFF2-40B4-BE49-F238E27FC236}">
                          <a16:creationId xmlns:a16="http://schemas.microsoft.com/office/drawing/2014/main" id="{EFF83ECD-3926-BB83-65D0-5EF7CFF52C4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6" name="Rectangle 1395">
                      <a:extLst>
                        <a:ext uri="{FF2B5EF4-FFF2-40B4-BE49-F238E27FC236}">
                          <a16:creationId xmlns:a16="http://schemas.microsoft.com/office/drawing/2014/main" id="{25B7C977-10FC-A1DD-2B7C-BA944C65B92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74" name="Group 1373">
                  <a:extLst>
                    <a:ext uri="{FF2B5EF4-FFF2-40B4-BE49-F238E27FC236}">
                      <a16:creationId xmlns:a16="http://schemas.microsoft.com/office/drawing/2014/main" id="{44F01657-1CCD-3EA3-AEE2-61FCD54E1DD7}"/>
                    </a:ext>
                  </a:extLst>
                </p:cNvPr>
                <p:cNvGrpSpPr/>
                <p:nvPr/>
              </p:nvGrpSpPr>
              <p:grpSpPr>
                <a:xfrm rot="16200000">
                  <a:off x="1292617" y="3070279"/>
                  <a:ext cx="320183" cy="395872"/>
                  <a:chOff x="2654197" y="3567210"/>
                  <a:chExt cx="1227628" cy="1517831"/>
                </a:xfrm>
              </p:grpSpPr>
              <p:sp>
                <p:nvSpPr>
                  <p:cNvPr id="1375" name="Rectangle 1374">
                    <a:extLst>
                      <a:ext uri="{FF2B5EF4-FFF2-40B4-BE49-F238E27FC236}">
                        <a16:creationId xmlns:a16="http://schemas.microsoft.com/office/drawing/2014/main" id="{0C0AD39F-4252-68A0-5BFD-46669FC4B71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6" name="Rectangle 1375">
                    <a:extLst>
                      <a:ext uri="{FF2B5EF4-FFF2-40B4-BE49-F238E27FC236}">
                        <a16:creationId xmlns:a16="http://schemas.microsoft.com/office/drawing/2014/main" id="{DF16E11A-5B2C-7697-6CD6-95DEDAA8CDB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77" name="Group 1376">
                    <a:extLst>
                      <a:ext uri="{FF2B5EF4-FFF2-40B4-BE49-F238E27FC236}">
                        <a16:creationId xmlns:a16="http://schemas.microsoft.com/office/drawing/2014/main" id="{5BC09882-3F63-C2A7-FCE2-418B7C8118F8}"/>
                      </a:ext>
                    </a:extLst>
                  </p:cNvPr>
                  <p:cNvGrpSpPr/>
                  <p:nvPr/>
                </p:nvGrpSpPr>
                <p:grpSpPr>
                  <a:xfrm rot="2587634">
                    <a:off x="3637585" y="3567210"/>
                    <a:ext cx="118872" cy="722667"/>
                    <a:chOff x="757634" y="4319798"/>
                    <a:chExt cx="118872" cy="722667"/>
                  </a:xfrm>
                  <a:solidFill>
                    <a:srgbClr val="E1471D"/>
                  </a:solidFill>
                </p:grpSpPr>
                <p:sp>
                  <p:nvSpPr>
                    <p:cNvPr id="1387" name="Rectangle 1386">
                      <a:extLst>
                        <a:ext uri="{FF2B5EF4-FFF2-40B4-BE49-F238E27FC236}">
                          <a16:creationId xmlns:a16="http://schemas.microsoft.com/office/drawing/2014/main" id="{951E9DC6-93CC-812F-584E-394AC6ED977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8" name="Rectangle 1387">
                      <a:extLst>
                        <a:ext uri="{FF2B5EF4-FFF2-40B4-BE49-F238E27FC236}">
                          <a16:creationId xmlns:a16="http://schemas.microsoft.com/office/drawing/2014/main" id="{38D8719D-F4C7-9831-9B1B-44DB2CB758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78" name="Group 1377">
                    <a:extLst>
                      <a:ext uri="{FF2B5EF4-FFF2-40B4-BE49-F238E27FC236}">
                        <a16:creationId xmlns:a16="http://schemas.microsoft.com/office/drawing/2014/main" id="{DC396205-AA0D-EB39-D54C-1850949B58D0}"/>
                      </a:ext>
                    </a:extLst>
                  </p:cNvPr>
                  <p:cNvGrpSpPr/>
                  <p:nvPr/>
                </p:nvGrpSpPr>
                <p:grpSpPr>
                  <a:xfrm rot="18760257">
                    <a:off x="3030630" y="3599348"/>
                    <a:ext cx="118872" cy="722667"/>
                    <a:chOff x="757634" y="4319798"/>
                    <a:chExt cx="118872" cy="722667"/>
                  </a:xfrm>
                  <a:solidFill>
                    <a:srgbClr val="E1471D"/>
                  </a:solidFill>
                </p:grpSpPr>
                <p:sp>
                  <p:nvSpPr>
                    <p:cNvPr id="1385" name="Rectangle 1384">
                      <a:extLst>
                        <a:ext uri="{FF2B5EF4-FFF2-40B4-BE49-F238E27FC236}">
                          <a16:creationId xmlns:a16="http://schemas.microsoft.com/office/drawing/2014/main" id="{BD7BF2F0-70E7-5405-866B-76FD9590CB2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6" name="Rectangle 1385">
                      <a:extLst>
                        <a:ext uri="{FF2B5EF4-FFF2-40B4-BE49-F238E27FC236}">
                          <a16:creationId xmlns:a16="http://schemas.microsoft.com/office/drawing/2014/main" id="{F00011D9-CC78-82EB-25D1-9FA4747C7F6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79" name="Group 1378">
                    <a:extLst>
                      <a:ext uri="{FF2B5EF4-FFF2-40B4-BE49-F238E27FC236}">
                        <a16:creationId xmlns:a16="http://schemas.microsoft.com/office/drawing/2014/main" id="{90351C88-8B92-802C-F366-CB20790EE721}"/>
                      </a:ext>
                    </a:extLst>
                  </p:cNvPr>
                  <p:cNvGrpSpPr/>
                  <p:nvPr/>
                </p:nvGrpSpPr>
                <p:grpSpPr>
                  <a:xfrm rot="18760257">
                    <a:off x="2910374" y="3708747"/>
                    <a:ext cx="118873" cy="631227"/>
                    <a:chOff x="757633" y="4319798"/>
                    <a:chExt cx="118873" cy="631227"/>
                  </a:xfrm>
                  <a:solidFill>
                    <a:srgbClr val="E1471D"/>
                  </a:solidFill>
                </p:grpSpPr>
                <p:sp>
                  <p:nvSpPr>
                    <p:cNvPr id="1383" name="Rectangle 1382">
                      <a:extLst>
                        <a:ext uri="{FF2B5EF4-FFF2-40B4-BE49-F238E27FC236}">
                          <a16:creationId xmlns:a16="http://schemas.microsoft.com/office/drawing/2014/main" id="{F3E79332-D2AA-36B3-C17D-CF165A8D33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4" name="Rectangle 1383">
                      <a:extLst>
                        <a:ext uri="{FF2B5EF4-FFF2-40B4-BE49-F238E27FC236}">
                          <a16:creationId xmlns:a16="http://schemas.microsoft.com/office/drawing/2014/main" id="{28F6390B-06B2-4254-33F1-430AC73EB8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80" name="Group 1379">
                    <a:extLst>
                      <a:ext uri="{FF2B5EF4-FFF2-40B4-BE49-F238E27FC236}">
                        <a16:creationId xmlns:a16="http://schemas.microsoft.com/office/drawing/2014/main" id="{152D1996-0AEA-99D5-19FE-8DBA34EE55D6}"/>
                      </a:ext>
                    </a:extLst>
                  </p:cNvPr>
                  <p:cNvGrpSpPr/>
                  <p:nvPr/>
                </p:nvGrpSpPr>
                <p:grpSpPr>
                  <a:xfrm rot="2587634">
                    <a:off x="3762953" y="3668035"/>
                    <a:ext cx="118872" cy="631228"/>
                    <a:chOff x="757634" y="4319798"/>
                    <a:chExt cx="118872" cy="631228"/>
                  </a:xfrm>
                  <a:solidFill>
                    <a:srgbClr val="E1471D"/>
                  </a:solidFill>
                </p:grpSpPr>
                <p:sp>
                  <p:nvSpPr>
                    <p:cNvPr id="1381" name="Rectangle 1380">
                      <a:extLst>
                        <a:ext uri="{FF2B5EF4-FFF2-40B4-BE49-F238E27FC236}">
                          <a16:creationId xmlns:a16="http://schemas.microsoft.com/office/drawing/2014/main" id="{CD25A2B0-BC61-87F5-F504-D5468416205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2" name="Rectangle 1381">
                      <a:extLst>
                        <a:ext uri="{FF2B5EF4-FFF2-40B4-BE49-F238E27FC236}">
                          <a16:creationId xmlns:a16="http://schemas.microsoft.com/office/drawing/2014/main" id="{FDF4E1DA-289E-273C-198F-750F9596522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3" name="Group 1022">
                <a:extLst>
                  <a:ext uri="{FF2B5EF4-FFF2-40B4-BE49-F238E27FC236}">
                    <a16:creationId xmlns:a16="http://schemas.microsoft.com/office/drawing/2014/main" id="{7B432680-CD18-3285-028C-2B005FA96D07}"/>
                  </a:ext>
                </a:extLst>
              </p:cNvPr>
              <p:cNvGrpSpPr/>
              <p:nvPr/>
            </p:nvGrpSpPr>
            <p:grpSpPr>
              <a:xfrm rot="1097179">
                <a:off x="9656621" y="4030075"/>
                <a:ext cx="204904" cy="98414"/>
                <a:chOff x="1254773" y="3043082"/>
                <a:chExt cx="802062" cy="385224"/>
              </a:xfrm>
            </p:grpSpPr>
            <p:grpSp>
              <p:nvGrpSpPr>
                <p:cNvPr id="1343" name="Group 1342">
                  <a:extLst>
                    <a:ext uri="{FF2B5EF4-FFF2-40B4-BE49-F238E27FC236}">
                      <a16:creationId xmlns:a16="http://schemas.microsoft.com/office/drawing/2014/main" id="{080643AF-CD0F-E5B5-9898-B286706F6025}"/>
                    </a:ext>
                  </a:extLst>
                </p:cNvPr>
                <p:cNvGrpSpPr/>
                <p:nvPr/>
              </p:nvGrpSpPr>
              <p:grpSpPr>
                <a:xfrm rot="5400000">
                  <a:off x="1698807" y="3005237"/>
                  <a:ext cx="320183" cy="395873"/>
                  <a:chOff x="2654197" y="3567210"/>
                  <a:chExt cx="1227628" cy="1517833"/>
                </a:xfrm>
              </p:grpSpPr>
              <p:sp>
                <p:nvSpPr>
                  <p:cNvPr id="1359" name="Rectangle 1358">
                    <a:extLst>
                      <a:ext uri="{FF2B5EF4-FFF2-40B4-BE49-F238E27FC236}">
                        <a16:creationId xmlns:a16="http://schemas.microsoft.com/office/drawing/2014/main" id="{4F9EE67F-0609-D377-EEEF-5DE75F5CC27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0" name="Rectangle 1359">
                    <a:extLst>
                      <a:ext uri="{FF2B5EF4-FFF2-40B4-BE49-F238E27FC236}">
                        <a16:creationId xmlns:a16="http://schemas.microsoft.com/office/drawing/2014/main" id="{EA398D3D-A447-9ADF-D9F8-647437C9B9B1}"/>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61" name="Group 1360">
                    <a:extLst>
                      <a:ext uri="{FF2B5EF4-FFF2-40B4-BE49-F238E27FC236}">
                        <a16:creationId xmlns:a16="http://schemas.microsoft.com/office/drawing/2014/main" id="{7A4975B0-26F9-29EC-75A5-F1B85D26C048}"/>
                      </a:ext>
                    </a:extLst>
                  </p:cNvPr>
                  <p:cNvGrpSpPr/>
                  <p:nvPr/>
                </p:nvGrpSpPr>
                <p:grpSpPr>
                  <a:xfrm rot="2587634">
                    <a:off x="3637585" y="3567210"/>
                    <a:ext cx="118872" cy="722667"/>
                    <a:chOff x="757634" y="4319798"/>
                    <a:chExt cx="118872" cy="722667"/>
                  </a:xfrm>
                  <a:solidFill>
                    <a:srgbClr val="E1471D"/>
                  </a:solidFill>
                </p:grpSpPr>
                <p:sp>
                  <p:nvSpPr>
                    <p:cNvPr id="1371" name="Rectangle 1370">
                      <a:extLst>
                        <a:ext uri="{FF2B5EF4-FFF2-40B4-BE49-F238E27FC236}">
                          <a16:creationId xmlns:a16="http://schemas.microsoft.com/office/drawing/2014/main" id="{438E3359-3984-4E75-16D7-555606725E2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2" name="Rectangle 1371">
                      <a:extLst>
                        <a:ext uri="{FF2B5EF4-FFF2-40B4-BE49-F238E27FC236}">
                          <a16:creationId xmlns:a16="http://schemas.microsoft.com/office/drawing/2014/main" id="{9A01FE4A-BF91-E623-463C-0EA08D1CDC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2" name="Group 1361">
                    <a:extLst>
                      <a:ext uri="{FF2B5EF4-FFF2-40B4-BE49-F238E27FC236}">
                        <a16:creationId xmlns:a16="http://schemas.microsoft.com/office/drawing/2014/main" id="{849E8C83-FBAF-A9BF-56FF-AEFAB4D88929}"/>
                      </a:ext>
                    </a:extLst>
                  </p:cNvPr>
                  <p:cNvGrpSpPr/>
                  <p:nvPr/>
                </p:nvGrpSpPr>
                <p:grpSpPr>
                  <a:xfrm rot="18760257">
                    <a:off x="3030630" y="3599348"/>
                    <a:ext cx="118872" cy="722667"/>
                    <a:chOff x="757634" y="4319798"/>
                    <a:chExt cx="118872" cy="722667"/>
                  </a:xfrm>
                  <a:solidFill>
                    <a:srgbClr val="E1471D"/>
                  </a:solidFill>
                </p:grpSpPr>
                <p:sp>
                  <p:nvSpPr>
                    <p:cNvPr id="1369" name="Rectangle 1368">
                      <a:extLst>
                        <a:ext uri="{FF2B5EF4-FFF2-40B4-BE49-F238E27FC236}">
                          <a16:creationId xmlns:a16="http://schemas.microsoft.com/office/drawing/2014/main" id="{5DF1184E-0E48-E37A-E4A2-CD8400D9EC4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0" name="Rectangle 1369">
                      <a:extLst>
                        <a:ext uri="{FF2B5EF4-FFF2-40B4-BE49-F238E27FC236}">
                          <a16:creationId xmlns:a16="http://schemas.microsoft.com/office/drawing/2014/main" id="{2AC27748-4E0C-B708-5F73-A4C38D19CE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3" name="Group 1362">
                    <a:extLst>
                      <a:ext uri="{FF2B5EF4-FFF2-40B4-BE49-F238E27FC236}">
                        <a16:creationId xmlns:a16="http://schemas.microsoft.com/office/drawing/2014/main" id="{ECEE4DBB-393B-CD3A-F123-9F22EF056090}"/>
                      </a:ext>
                    </a:extLst>
                  </p:cNvPr>
                  <p:cNvGrpSpPr/>
                  <p:nvPr/>
                </p:nvGrpSpPr>
                <p:grpSpPr>
                  <a:xfrm rot="18760257">
                    <a:off x="2910374" y="3708747"/>
                    <a:ext cx="118873" cy="631227"/>
                    <a:chOff x="757633" y="4319798"/>
                    <a:chExt cx="118873" cy="631227"/>
                  </a:xfrm>
                  <a:solidFill>
                    <a:srgbClr val="E1471D"/>
                  </a:solidFill>
                </p:grpSpPr>
                <p:sp>
                  <p:nvSpPr>
                    <p:cNvPr id="1367" name="Rectangle 1366">
                      <a:extLst>
                        <a:ext uri="{FF2B5EF4-FFF2-40B4-BE49-F238E27FC236}">
                          <a16:creationId xmlns:a16="http://schemas.microsoft.com/office/drawing/2014/main" id="{DA4DD5C5-07E5-FF21-1046-9A36C46AE52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8" name="Rectangle 1367">
                      <a:extLst>
                        <a:ext uri="{FF2B5EF4-FFF2-40B4-BE49-F238E27FC236}">
                          <a16:creationId xmlns:a16="http://schemas.microsoft.com/office/drawing/2014/main" id="{71C63A0E-B9A7-B180-CEC8-884AABCE66C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4" name="Group 1363">
                    <a:extLst>
                      <a:ext uri="{FF2B5EF4-FFF2-40B4-BE49-F238E27FC236}">
                        <a16:creationId xmlns:a16="http://schemas.microsoft.com/office/drawing/2014/main" id="{BA253ED1-57A9-7B8A-0E92-9F60868FC501}"/>
                      </a:ext>
                    </a:extLst>
                  </p:cNvPr>
                  <p:cNvGrpSpPr/>
                  <p:nvPr/>
                </p:nvGrpSpPr>
                <p:grpSpPr>
                  <a:xfrm rot="2587634">
                    <a:off x="3762953" y="3668035"/>
                    <a:ext cx="118872" cy="631228"/>
                    <a:chOff x="757634" y="4319798"/>
                    <a:chExt cx="118872" cy="631228"/>
                  </a:xfrm>
                  <a:solidFill>
                    <a:srgbClr val="E1471D"/>
                  </a:solidFill>
                </p:grpSpPr>
                <p:sp>
                  <p:nvSpPr>
                    <p:cNvPr id="1365" name="Rectangle 1364">
                      <a:extLst>
                        <a:ext uri="{FF2B5EF4-FFF2-40B4-BE49-F238E27FC236}">
                          <a16:creationId xmlns:a16="http://schemas.microsoft.com/office/drawing/2014/main" id="{31736DE3-701C-922D-9E0B-8E7A7FBD542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6" name="Rectangle 1365">
                      <a:extLst>
                        <a:ext uri="{FF2B5EF4-FFF2-40B4-BE49-F238E27FC236}">
                          <a16:creationId xmlns:a16="http://schemas.microsoft.com/office/drawing/2014/main" id="{12595A61-5E19-64FB-1007-0D03B5AA60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44" name="Group 1343">
                  <a:extLst>
                    <a:ext uri="{FF2B5EF4-FFF2-40B4-BE49-F238E27FC236}">
                      <a16:creationId xmlns:a16="http://schemas.microsoft.com/office/drawing/2014/main" id="{871F41E2-A43E-231B-D152-68E66BB8B4D7}"/>
                    </a:ext>
                  </a:extLst>
                </p:cNvPr>
                <p:cNvGrpSpPr/>
                <p:nvPr/>
              </p:nvGrpSpPr>
              <p:grpSpPr>
                <a:xfrm rot="16200000">
                  <a:off x="1292617" y="3070279"/>
                  <a:ext cx="320183" cy="395872"/>
                  <a:chOff x="2654197" y="3567210"/>
                  <a:chExt cx="1227628" cy="1517831"/>
                </a:xfrm>
              </p:grpSpPr>
              <p:sp>
                <p:nvSpPr>
                  <p:cNvPr id="1345" name="Rectangle 1344">
                    <a:extLst>
                      <a:ext uri="{FF2B5EF4-FFF2-40B4-BE49-F238E27FC236}">
                        <a16:creationId xmlns:a16="http://schemas.microsoft.com/office/drawing/2014/main" id="{248359B8-A26A-9712-E594-F10A2138F4A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6" name="Rectangle 1345">
                    <a:extLst>
                      <a:ext uri="{FF2B5EF4-FFF2-40B4-BE49-F238E27FC236}">
                        <a16:creationId xmlns:a16="http://schemas.microsoft.com/office/drawing/2014/main" id="{E3DEC71E-B277-EB83-3EB0-ABCCB640184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47" name="Group 1346">
                    <a:extLst>
                      <a:ext uri="{FF2B5EF4-FFF2-40B4-BE49-F238E27FC236}">
                        <a16:creationId xmlns:a16="http://schemas.microsoft.com/office/drawing/2014/main" id="{97C2B805-0E1E-4119-E62A-EFCD30417DFA}"/>
                      </a:ext>
                    </a:extLst>
                  </p:cNvPr>
                  <p:cNvGrpSpPr/>
                  <p:nvPr/>
                </p:nvGrpSpPr>
                <p:grpSpPr>
                  <a:xfrm rot="2587634">
                    <a:off x="3637585" y="3567210"/>
                    <a:ext cx="118872" cy="722667"/>
                    <a:chOff x="757634" y="4319798"/>
                    <a:chExt cx="118872" cy="722667"/>
                  </a:xfrm>
                  <a:solidFill>
                    <a:srgbClr val="E1471D"/>
                  </a:solidFill>
                </p:grpSpPr>
                <p:sp>
                  <p:nvSpPr>
                    <p:cNvPr id="1357" name="Rectangle 1356">
                      <a:extLst>
                        <a:ext uri="{FF2B5EF4-FFF2-40B4-BE49-F238E27FC236}">
                          <a16:creationId xmlns:a16="http://schemas.microsoft.com/office/drawing/2014/main" id="{E042DE09-F977-F60D-61C1-294F31400BD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8" name="Rectangle 1357">
                      <a:extLst>
                        <a:ext uri="{FF2B5EF4-FFF2-40B4-BE49-F238E27FC236}">
                          <a16:creationId xmlns:a16="http://schemas.microsoft.com/office/drawing/2014/main" id="{0A3329F4-17FA-083B-4F2E-01C176691F2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48" name="Group 1347">
                    <a:extLst>
                      <a:ext uri="{FF2B5EF4-FFF2-40B4-BE49-F238E27FC236}">
                        <a16:creationId xmlns:a16="http://schemas.microsoft.com/office/drawing/2014/main" id="{6BB55C15-7D4E-A9FF-0FEA-58858CF5443B}"/>
                      </a:ext>
                    </a:extLst>
                  </p:cNvPr>
                  <p:cNvGrpSpPr/>
                  <p:nvPr/>
                </p:nvGrpSpPr>
                <p:grpSpPr>
                  <a:xfrm rot="18760257">
                    <a:off x="3030630" y="3599348"/>
                    <a:ext cx="118872" cy="722667"/>
                    <a:chOff x="757634" y="4319798"/>
                    <a:chExt cx="118872" cy="722667"/>
                  </a:xfrm>
                  <a:solidFill>
                    <a:srgbClr val="E1471D"/>
                  </a:solidFill>
                </p:grpSpPr>
                <p:sp>
                  <p:nvSpPr>
                    <p:cNvPr id="1355" name="Rectangle 1354">
                      <a:extLst>
                        <a:ext uri="{FF2B5EF4-FFF2-40B4-BE49-F238E27FC236}">
                          <a16:creationId xmlns:a16="http://schemas.microsoft.com/office/drawing/2014/main" id="{1BCEAE4C-24AC-6C42-709A-A727CF25692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6" name="Rectangle 1355">
                      <a:extLst>
                        <a:ext uri="{FF2B5EF4-FFF2-40B4-BE49-F238E27FC236}">
                          <a16:creationId xmlns:a16="http://schemas.microsoft.com/office/drawing/2014/main" id="{8FC5568F-AB75-26FA-EFB4-50E00C9B4FB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49" name="Group 1348">
                    <a:extLst>
                      <a:ext uri="{FF2B5EF4-FFF2-40B4-BE49-F238E27FC236}">
                        <a16:creationId xmlns:a16="http://schemas.microsoft.com/office/drawing/2014/main" id="{4133A307-B4B6-F783-DE68-DFA156DDE72E}"/>
                      </a:ext>
                    </a:extLst>
                  </p:cNvPr>
                  <p:cNvGrpSpPr/>
                  <p:nvPr/>
                </p:nvGrpSpPr>
                <p:grpSpPr>
                  <a:xfrm rot="18760257">
                    <a:off x="2910374" y="3708747"/>
                    <a:ext cx="118873" cy="631227"/>
                    <a:chOff x="757633" y="4319798"/>
                    <a:chExt cx="118873" cy="631227"/>
                  </a:xfrm>
                  <a:solidFill>
                    <a:srgbClr val="E1471D"/>
                  </a:solidFill>
                </p:grpSpPr>
                <p:sp>
                  <p:nvSpPr>
                    <p:cNvPr id="1353" name="Rectangle 1352">
                      <a:extLst>
                        <a:ext uri="{FF2B5EF4-FFF2-40B4-BE49-F238E27FC236}">
                          <a16:creationId xmlns:a16="http://schemas.microsoft.com/office/drawing/2014/main" id="{61180918-5E8A-D68C-6104-6B8709FFAE8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4" name="Rectangle 1353">
                      <a:extLst>
                        <a:ext uri="{FF2B5EF4-FFF2-40B4-BE49-F238E27FC236}">
                          <a16:creationId xmlns:a16="http://schemas.microsoft.com/office/drawing/2014/main" id="{E7611824-7A88-DAD1-FD15-5F08D14135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0" name="Group 1349">
                    <a:extLst>
                      <a:ext uri="{FF2B5EF4-FFF2-40B4-BE49-F238E27FC236}">
                        <a16:creationId xmlns:a16="http://schemas.microsoft.com/office/drawing/2014/main" id="{639D04EA-E0D0-E235-4E13-6A5030D0BCC8}"/>
                      </a:ext>
                    </a:extLst>
                  </p:cNvPr>
                  <p:cNvGrpSpPr/>
                  <p:nvPr/>
                </p:nvGrpSpPr>
                <p:grpSpPr>
                  <a:xfrm rot="2587634">
                    <a:off x="3762953" y="3668035"/>
                    <a:ext cx="118872" cy="631228"/>
                    <a:chOff x="757634" y="4319798"/>
                    <a:chExt cx="118872" cy="631228"/>
                  </a:xfrm>
                  <a:solidFill>
                    <a:srgbClr val="E1471D"/>
                  </a:solidFill>
                </p:grpSpPr>
                <p:sp>
                  <p:nvSpPr>
                    <p:cNvPr id="1351" name="Rectangle 1350">
                      <a:extLst>
                        <a:ext uri="{FF2B5EF4-FFF2-40B4-BE49-F238E27FC236}">
                          <a16:creationId xmlns:a16="http://schemas.microsoft.com/office/drawing/2014/main" id="{E9F05401-9125-871B-F2B7-69FDF32EB6D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2" name="Rectangle 1351">
                      <a:extLst>
                        <a:ext uri="{FF2B5EF4-FFF2-40B4-BE49-F238E27FC236}">
                          <a16:creationId xmlns:a16="http://schemas.microsoft.com/office/drawing/2014/main" id="{0EE497E3-F100-D678-195C-887687899C6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4" name="Group 1023">
                <a:extLst>
                  <a:ext uri="{FF2B5EF4-FFF2-40B4-BE49-F238E27FC236}">
                    <a16:creationId xmlns:a16="http://schemas.microsoft.com/office/drawing/2014/main" id="{0FC911B7-4720-8CA1-AD4C-C417193BEEEB}"/>
                  </a:ext>
                </a:extLst>
              </p:cNvPr>
              <p:cNvGrpSpPr/>
              <p:nvPr/>
            </p:nvGrpSpPr>
            <p:grpSpPr>
              <a:xfrm rot="2565290">
                <a:off x="9445236" y="3895182"/>
                <a:ext cx="204904" cy="98414"/>
                <a:chOff x="1254773" y="3043082"/>
                <a:chExt cx="802062" cy="385224"/>
              </a:xfrm>
            </p:grpSpPr>
            <p:grpSp>
              <p:nvGrpSpPr>
                <p:cNvPr id="1313" name="Group 1312">
                  <a:extLst>
                    <a:ext uri="{FF2B5EF4-FFF2-40B4-BE49-F238E27FC236}">
                      <a16:creationId xmlns:a16="http://schemas.microsoft.com/office/drawing/2014/main" id="{C819941C-1B8F-CAAA-3B22-72E871EF8BB9}"/>
                    </a:ext>
                  </a:extLst>
                </p:cNvPr>
                <p:cNvGrpSpPr/>
                <p:nvPr/>
              </p:nvGrpSpPr>
              <p:grpSpPr>
                <a:xfrm rot="5400000">
                  <a:off x="1698807" y="3005237"/>
                  <a:ext cx="320183" cy="395873"/>
                  <a:chOff x="2654197" y="3567210"/>
                  <a:chExt cx="1227628" cy="1517833"/>
                </a:xfrm>
              </p:grpSpPr>
              <p:sp>
                <p:nvSpPr>
                  <p:cNvPr id="1329" name="Rectangle 1328">
                    <a:extLst>
                      <a:ext uri="{FF2B5EF4-FFF2-40B4-BE49-F238E27FC236}">
                        <a16:creationId xmlns:a16="http://schemas.microsoft.com/office/drawing/2014/main" id="{C222B69D-3B41-E6A2-6193-8239FDACBD2A}"/>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0" name="Rectangle 1329">
                    <a:extLst>
                      <a:ext uri="{FF2B5EF4-FFF2-40B4-BE49-F238E27FC236}">
                        <a16:creationId xmlns:a16="http://schemas.microsoft.com/office/drawing/2014/main" id="{93B81E49-6487-E91A-AA8B-3E0430694675}"/>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31" name="Group 1330">
                    <a:extLst>
                      <a:ext uri="{FF2B5EF4-FFF2-40B4-BE49-F238E27FC236}">
                        <a16:creationId xmlns:a16="http://schemas.microsoft.com/office/drawing/2014/main" id="{8047348E-4569-EB25-0E47-01DBF11A84FF}"/>
                      </a:ext>
                    </a:extLst>
                  </p:cNvPr>
                  <p:cNvGrpSpPr/>
                  <p:nvPr/>
                </p:nvGrpSpPr>
                <p:grpSpPr>
                  <a:xfrm rot="2587634">
                    <a:off x="3637585" y="3567210"/>
                    <a:ext cx="118872" cy="722667"/>
                    <a:chOff x="757634" y="4319798"/>
                    <a:chExt cx="118872" cy="722667"/>
                  </a:xfrm>
                  <a:solidFill>
                    <a:srgbClr val="E1471D"/>
                  </a:solidFill>
                </p:grpSpPr>
                <p:sp>
                  <p:nvSpPr>
                    <p:cNvPr id="1341" name="Rectangle 1340">
                      <a:extLst>
                        <a:ext uri="{FF2B5EF4-FFF2-40B4-BE49-F238E27FC236}">
                          <a16:creationId xmlns:a16="http://schemas.microsoft.com/office/drawing/2014/main" id="{5B615D4F-1A28-ADC6-951B-2CF7AE3912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2" name="Rectangle 1341">
                      <a:extLst>
                        <a:ext uri="{FF2B5EF4-FFF2-40B4-BE49-F238E27FC236}">
                          <a16:creationId xmlns:a16="http://schemas.microsoft.com/office/drawing/2014/main" id="{CABEBF7B-6009-86AD-A2DF-3F6CF41EDA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2" name="Group 1331">
                    <a:extLst>
                      <a:ext uri="{FF2B5EF4-FFF2-40B4-BE49-F238E27FC236}">
                        <a16:creationId xmlns:a16="http://schemas.microsoft.com/office/drawing/2014/main" id="{3DF548CB-7E2A-E4F6-4ECB-58A80244E3AF}"/>
                      </a:ext>
                    </a:extLst>
                  </p:cNvPr>
                  <p:cNvGrpSpPr/>
                  <p:nvPr/>
                </p:nvGrpSpPr>
                <p:grpSpPr>
                  <a:xfrm rot="18760257">
                    <a:off x="3030630" y="3599348"/>
                    <a:ext cx="118872" cy="722667"/>
                    <a:chOff x="757634" y="4319798"/>
                    <a:chExt cx="118872" cy="722667"/>
                  </a:xfrm>
                  <a:solidFill>
                    <a:srgbClr val="E1471D"/>
                  </a:solidFill>
                </p:grpSpPr>
                <p:sp>
                  <p:nvSpPr>
                    <p:cNvPr id="1339" name="Rectangle 1338">
                      <a:extLst>
                        <a:ext uri="{FF2B5EF4-FFF2-40B4-BE49-F238E27FC236}">
                          <a16:creationId xmlns:a16="http://schemas.microsoft.com/office/drawing/2014/main" id="{9F449E9B-E232-47FC-F1D8-BBD8ED4E9ED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0" name="Rectangle 1339">
                      <a:extLst>
                        <a:ext uri="{FF2B5EF4-FFF2-40B4-BE49-F238E27FC236}">
                          <a16:creationId xmlns:a16="http://schemas.microsoft.com/office/drawing/2014/main" id="{C1B00854-82B5-C05A-4019-47ECED1686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3" name="Group 1332">
                    <a:extLst>
                      <a:ext uri="{FF2B5EF4-FFF2-40B4-BE49-F238E27FC236}">
                        <a16:creationId xmlns:a16="http://schemas.microsoft.com/office/drawing/2014/main" id="{F30040AE-5C16-8456-3F4F-05A3C760F059}"/>
                      </a:ext>
                    </a:extLst>
                  </p:cNvPr>
                  <p:cNvGrpSpPr/>
                  <p:nvPr/>
                </p:nvGrpSpPr>
                <p:grpSpPr>
                  <a:xfrm rot="18760257">
                    <a:off x="2910374" y="3708747"/>
                    <a:ext cx="118873" cy="631227"/>
                    <a:chOff x="757633" y="4319798"/>
                    <a:chExt cx="118873" cy="631227"/>
                  </a:xfrm>
                  <a:solidFill>
                    <a:srgbClr val="E1471D"/>
                  </a:solidFill>
                </p:grpSpPr>
                <p:sp>
                  <p:nvSpPr>
                    <p:cNvPr id="1337" name="Rectangle 1336">
                      <a:extLst>
                        <a:ext uri="{FF2B5EF4-FFF2-40B4-BE49-F238E27FC236}">
                          <a16:creationId xmlns:a16="http://schemas.microsoft.com/office/drawing/2014/main" id="{2698CBDB-890D-94D7-17E6-7561388578A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8" name="Rectangle 1337">
                      <a:extLst>
                        <a:ext uri="{FF2B5EF4-FFF2-40B4-BE49-F238E27FC236}">
                          <a16:creationId xmlns:a16="http://schemas.microsoft.com/office/drawing/2014/main" id="{DFC97036-B576-1D50-E4E5-17FF1A8623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4" name="Group 1333">
                    <a:extLst>
                      <a:ext uri="{FF2B5EF4-FFF2-40B4-BE49-F238E27FC236}">
                        <a16:creationId xmlns:a16="http://schemas.microsoft.com/office/drawing/2014/main" id="{44D1517D-E6C8-9F29-7020-30B61722BAAC}"/>
                      </a:ext>
                    </a:extLst>
                  </p:cNvPr>
                  <p:cNvGrpSpPr/>
                  <p:nvPr/>
                </p:nvGrpSpPr>
                <p:grpSpPr>
                  <a:xfrm rot="2587634">
                    <a:off x="3762953" y="3668035"/>
                    <a:ext cx="118872" cy="631228"/>
                    <a:chOff x="757634" y="4319798"/>
                    <a:chExt cx="118872" cy="631228"/>
                  </a:xfrm>
                  <a:solidFill>
                    <a:srgbClr val="E1471D"/>
                  </a:solidFill>
                </p:grpSpPr>
                <p:sp>
                  <p:nvSpPr>
                    <p:cNvPr id="1335" name="Rectangle 1334">
                      <a:extLst>
                        <a:ext uri="{FF2B5EF4-FFF2-40B4-BE49-F238E27FC236}">
                          <a16:creationId xmlns:a16="http://schemas.microsoft.com/office/drawing/2014/main" id="{975A7FA4-BF13-6EF9-47C4-98DA89C8C2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6" name="Rectangle 1335">
                      <a:extLst>
                        <a:ext uri="{FF2B5EF4-FFF2-40B4-BE49-F238E27FC236}">
                          <a16:creationId xmlns:a16="http://schemas.microsoft.com/office/drawing/2014/main" id="{C4E8BB46-5E56-5A6C-CF76-D5F91BA1A0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14" name="Group 1313">
                  <a:extLst>
                    <a:ext uri="{FF2B5EF4-FFF2-40B4-BE49-F238E27FC236}">
                      <a16:creationId xmlns:a16="http://schemas.microsoft.com/office/drawing/2014/main" id="{270A1F05-2F0A-B911-D489-A78D02CCA076}"/>
                    </a:ext>
                  </a:extLst>
                </p:cNvPr>
                <p:cNvGrpSpPr/>
                <p:nvPr/>
              </p:nvGrpSpPr>
              <p:grpSpPr>
                <a:xfrm rot="16200000">
                  <a:off x="1292617" y="3070279"/>
                  <a:ext cx="320183" cy="395872"/>
                  <a:chOff x="2654197" y="3567210"/>
                  <a:chExt cx="1227628" cy="1517831"/>
                </a:xfrm>
              </p:grpSpPr>
              <p:sp>
                <p:nvSpPr>
                  <p:cNvPr id="1315" name="Rectangle 1314">
                    <a:extLst>
                      <a:ext uri="{FF2B5EF4-FFF2-40B4-BE49-F238E27FC236}">
                        <a16:creationId xmlns:a16="http://schemas.microsoft.com/office/drawing/2014/main" id="{EA525E18-0E59-A1EE-0190-B717FB1924F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6" name="Rectangle 1315">
                    <a:extLst>
                      <a:ext uri="{FF2B5EF4-FFF2-40B4-BE49-F238E27FC236}">
                        <a16:creationId xmlns:a16="http://schemas.microsoft.com/office/drawing/2014/main" id="{D344E0BE-A399-6C4C-F278-A90677324D21}"/>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17" name="Group 1316">
                    <a:extLst>
                      <a:ext uri="{FF2B5EF4-FFF2-40B4-BE49-F238E27FC236}">
                        <a16:creationId xmlns:a16="http://schemas.microsoft.com/office/drawing/2014/main" id="{95135BD0-72AB-A282-4A70-F533CFFF156F}"/>
                      </a:ext>
                    </a:extLst>
                  </p:cNvPr>
                  <p:cNvGrpSpPr/>
                  <p:nvPr/>
                </p:nvGrpSpPr>
                <p:grpSpPr>
                  <a:xfrm rot="2587634">
                    <a:off x="3637585" y="3567210"/>
                    <a:ext cx="118872" cy="722667"/>
                    <a:chOff x="757634" y="4319798"/>
                    <a:chExt cx="118872" cy="722667"/>
                  </a:xfrm>
                  <a:solidFill>
                    <a:srgbClr val="E1471D"/>
                  </a:solidFill>
                </p:grpSpPr>
                <p:sp>
                  <p:nvSpPr>
                    <p:cNvPr id="1327" name="Rectangle 1326">
                      <a:extLst>
                        <a:ext uri="{FF2B5EF4-FFF2-40B4-BE49-F238E27FC236}">
                          <a16:creationId xmlns:a16="http://schemas.microsoft.com/office/drawing/2014/main" id="{ED000396-664E-8E23-5798-C93C31E4B35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8" name="Rectangle 1327">
                      <a:extLst>
                        <a:ext uri="{FF2B5EF4-FFF2-40B4-BE49-F238E27FC236}">
                          <a16:creationId xmlns:a16="http://schemas.microsoft.com/office/drawing/2014/main" id="{82328A67-EA3D-68A0-4030-7C1791931A6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18" name="Group 1317">
                    <a:extLst>
                      <a:ext uri="{FF2B5EF4-FFF2-40B4-BE49-F238E27FC236}">
                        <a16:creationId xmlns:a16="http://schemas.microsoft.com/office/drawing/2014/main" id="{2AAA9520-0D73-0D52-3683-462A992BB0D0}"/>
                      </a:ext>
                    </a:extLst>
                  </p:cNvPr>
                  <p:cNvGrpSpPr/>
                  <p:nvPr/>
                </p:nvGrpSpPr>
                <p:grpSpPr>
                  <a:xfrm rot="18760257">
                    <a:off x="3030630" y="3599348"/>
                    <a:ext cx="118872" cy="722667"/>
                    <a:chOff x="757634" y="4319798"/>
                    <a:chExt cx="118872" cy="722667"/>
                  </a:xfrm>
                  <a:solidFill>
                    <a:srgbClr val="E1471D"/>
                  </a:solidFill>
                </p:grpSpPr>
                <p:sp>
                  <p:nvSpPr>
                    <p:cNvPr id="1325" name="Rectangle 1324">
                      <a:extLst>
                        <a:ext uri="{FF2B5EF4-FFF2-40B4-BE49-F238E27FC236}">
                          <a16:creationId xmlns:a16="http://schemas.microsoft.com/office/drawing/2014/main" id="{5D97FE84-4923-779F-23A7-C6B602F4A34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6" name="Rectangle 1325">
                      <a:extLst>
                        <a:ext uri="{FF2B5EF4-FFF2-40B4-BE49-F238E27FC236}">
                          <a16:creationId xmlns:a16="http://schemas.microsoft.com/office/drawing/2014/main" id="{707E6805-D0C9-5FDB-2BDA-CBB731866A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19" name="Group 1318">
                    <a:extLst>
                      <a:ext uri="{FF2B5EF4-FFF2-40B4-BE49-F238E27FC236}">
                        <a16:creationId xmlns:a16="http://schemas.microsoft.com/office/drawing/2014/main" id="{8F77F182-D570-7EDB-6FB1-639C9DAA14AA}"/>
                      </a:ext>
                    </a:extLst>
                  </p:cNvPr>
                  <p:cNvGrpSpPr/>
                  <p:nvPr/>
                </p:nvGrpSpPr>
                <p:grpSpPr>
                  <a:xfrm rot="18760257">
                    <a:off x="2910374" y="3708747"/>
                    <a:ext cx="118873" cy="631227"/>
                    <a:chOff x="757633" y="4319798"/>
                    <a:chExt cx="118873" cy="631227"/>
                  </a:xfrm>
                  <a:solidFill>
                    <a:srgbClr val="E1471D"/>
                  </a:solidFill>
                </p:grpSpPr>
                <p:sp>
                  <p:nvSpPr>
                    <p:cNvPr id="1323" name="Rectangle 1322">
                      <a:extLst>
                        <a:ext uri="{FF2B5EF4-FFF2-40B4-BE49-F238E27FC236}">
                          <a16:creationId xmlns:a16="http://schemas.microsoft.com/office/drawing/2014/main" id="{941D890F-6174-36A1-77C1-1B35794A657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4" name="Rectangle 1323">
                      <a:extLst>
                        <a:ext uri="{FF2B5EF4-FFF2-40B4-BE49-F238E27FC236}">
                          <a16:creationId xmlns:a16="http://schemas.microsoft.com/office/drawing/2014/main" id="{82F1AC32-746F-3483-1645-F2992ECEEB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20" name="Group 1319">
                    <a:extLst>
                      <a:ext uri="{FF2B5EF4-FFF2-40B4-BE49-F238E27FC236}">
                        <a16:creationId xmlns:a16="http://schemas.microsoft.com/office/drawing/2014/main" id="{7EE88F1C-FFE0-6906-036E-C61906C801C9}"/>
                      </a:ext>
                    </a:extLst>
                  </p:cNvPr>
                  <p:cNvGrpSpPr/>
                  <p:nvPr/>
                </p:nvGrpSpPr>
                <p:grpSpPr>
                  <a:xfrm rot="2587634">
                    <a:off x="3762953" y="3668035"/>
                    <a:ext cx="118872" cy="631228"/>
                    <a:chOff x="757634" y="4319798"/>
                    <a:chExt cx="118872" cy="631228"/>
                  </a:xfrm>
                  <a:solidFill>
                    <a:srgbClr val="E1471D"/>
                  </a:solidFill>
                </p:grpSpPr>
                <p:sp>
                  <p:nvSpPr>
                    <p:cNvPr id="1321" name="Rectangle 1320">
                      <a:extLst>
                        <a:ext uri="{FF2B5EF4-FFF2-40B4-BE49-F238E27FC236}">
                          <a16:creationId xmlns:a16="http://schemas.microsoft.com/office/drawing/2014/main" id="{9BAE008A-23D7-5A6F-0BC4-8EEAB680504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2" name="Rectangle 1321">
                      <a:extLst>
                        <a:ext uri="{FF2B5EF4-FFF2-40B4-BE49-F238E27FC236}">
                          <a16:creationId xmlns:a16="http://schemas.microsoft.com/office/drawing/2014/main" id="{2C99775C-91D6-3798-3239-21AF4A162B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5" name="Group 1024">
                <a:extLst>
                  <a:ext uri="{FF2B5EF4-FFF2-40B4-BE49-F238E27FC236}">
                    <a16:creationId xmlns:a16="http://schemas.microsoft.com/office/drawing/2014/main" id="{72FF259E-D4B4-1F62-F0E4-10783DB67405}"/>
                  </a:ext>
                </a:extLst>
              </p:cNvPr>
              <p:cNvGrpSpPr/>
              <p:nvPr/>
            </p:nvGrpSpPr>
            <p:grpSpPr>
              <a:xfrm rot="4122582">
                <a:off x="9333324" y="3708627"/>
                <a:ext cx="204904" cy="98414"/>
                <a:chOff x="1254773" y="3043082"/>
                <a:chExt cx="802062" cy="385224"/>
              </a:xfrm>
            </p:grpSpPr>
            <p:grpSp>
              <p:nvGrpSpPr>
                <p:cNvPr id="1283" name="Group 1282">
                  <a:extLst>
                    <a:ext uri="{FF2B5EF4-FFF2-40B4-BE49-F238E27FC236}">
                      <a16:creationId xmlns:a16="http://schemas.microsoft.com/office/drawing/2014/main" id="{4839221D-1C20-2D55-B740-697279669E95}"/>
                    </a:ext>
                  </a:extLst>
                </p:cNvPr>
                <p:cNvGrpSpPr/>
                <p:nvPr/>
              </p:nvGrpSpPr>
              <p:grpSpPr>
                <a:xfrm rot="5400000">
                  <a:off x="1698807" y="3005237"/>
                  <a:ext cx="320183" cy="395873"/>
                  <a:chOff x="2654197" y="3567210"/>
                  <a:chExt cx="1227628" cy="1517833"/>
                </a:xfrm>
              </p:grpSpPr>
              <p:sp>
                <p:nvSpPr>
                  <p:cNvPr id="1299" name="Rectangle 1298">
                    <a:extLst>
                      <a:ext uri="{FF2B5EF4-FFF2-40B4-BE49-F238E27FC236}">
                        <a16:creationId xmlns:a16="http://schemas.microsoft.com/office/drawing/2014/main" id="{C07C92BC-9E16-CE73-5F22-2013C52FB89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0" name="Rectangle 1299">
                    <a:extLst>
                      <a:ext uri="{FF2B5EF4-FFF2-40B4-BE49-F238E27FC236}">
                        <a16:creationId xmlns:a16="http://schemas.microsoft.com/office/drawing/2014/main" id="{E2605423-5EDA-68A1-A905-58DFE0AF1B79}"/>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01" name="Group 1300">
                    <a:extLst>
                      <a:ext uri="{FF2B5EF4-FFF2-40B4-BE49-F238E27FC236}">
                        <a16:creationId xmlns:a16="http://schemas.microsoft.com/office/drawing/2014/main" id="{9B42D2D7-6BE3-DA7B-D187-C5381BC28BCD}"/>
                      </a:ext>
                    </a:extLst>
                  </p:cNvPr>
                  <p:cNvGrpSpPr/>
                  <p:nvPr/>
                </p:nvGrpSpPr>
                <p:grpSpPr>
                  <a:xfrm rot="2587634">
                    <a:off x="3637585" y="3567210"/>
                    <a:ext cx="118872" cy="722667"/>
                    <a:chOff x="757634" y="4319798"/>
                    <a:chExt cx="118872" cy="722667"/>
                  </a:xfrm>
                  <a:solidFill>
                    <a:srgbClr val="E1471D"/>
                  </a:solidFill>
                </p:grpSpPr>
                <p:sp>
                  <p:nvSpPr>
                    <p:cNvPr id="1311" name="Rectangle 1310">
                      <a:extLst>
                        <a:ext uri="{FF2B5EF4-FFF2-40B4-BE49-F238E27FC236}">
                          <a16:creationId xmlns:a16="http://schemas.microsoft.com/office/drawing/2014/main" id="{7A1B0469-CD7C-1038-0471-9AFF1C3C6F9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2" name="Rectangle 1311">
                      <a:extLst>
                        <a:ext uri="{FF2B5EF4-FFF2-40B4-BE49-F238E27FC236}">
                          <a16:creationId xmlns:a16="http://schemas.microsoft.com/office/drawing/2014/main" id="{5908528D-8055-E88E-F407-050B7EFF7E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2" name="Group 1301">
                    <a:extLst>
                      <a:ext uri="{FF2B5EF4-FFF2-40B4-BE49-F238E27FC236}">
                        <a16:creationId xmlns:a16="http://schemas.microsoft.com/office/drawing/2014/main" id="{A6F0CF10-6043-BFCA-BC78-2AF23B94DD8B}"/>
                      </a:ext>
                    </a:extLst>
                  </p:cNvPr>
                  <p:cNvGrpSpPr/>
                  <p:nvPr/>
                </p:nvGrpSpPr>
                <p:grpSpPr>
                  <a:xfrm rot="18760257">
                    <a:off x="3030630" y="3599348"/>
                    <a:ext cx="118872" cy="722667"/>
                    <a:chOff x="757634" y="4319798"/>
                    <a:chExt cx="118872" cy="722667"/>
                  </a:xfrm>
                  <a:solidFill>
                    <a:srgbClr val="E1471D"/>
                  </a:solidFill>
                </p:grpSpPr>
                <p:sp>
                  <p:nvSpPr>
                    <p:cNvPr id="1309" name="Rectangle 1308">
                      <a:extLst>
                        <a:ext uri="{FF2B5EF4-FFF2-40B4-BE49-F238E27FC236}">
                          <a16:creationId xmlns:a16="http://schemas.microsoft.com/office/drawing/2014/main" id="{EE4CBDE3-EC62-F9A5-19F3-7C6BCAFAD7E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0" name="Rectangle 1309">
                      <a:extLst>
                        <a:ext uri="{FF2B5EF4-FFF2-40B4-BE49-F238E27FC236}">
                          <a16:creationId xmlns:a16="http://schemas.microsoft.com/office/drawing/2014/main" id="{D86B820C-D8C5-5B14-603C-F72F0BA08A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3" name="Group 1302">
                    <a:extLst>
                      <a:ext uri="{FF2B5EF4-FFF2-40B4-BE49-F238E27FC236}">
                        <a16:creationId xmlns:a16="http://schemas.microsoft.com/office/drawing/2014/main" id="{9BD6012F-20BD-1F0D-700F-A4063310C0A9}"/>
                      </a:ext>
                    </a:extLst>
                  </p:cNvPr>
                  <p:cNvGrpSpPr/>
                  <p:nvPr/>
                </p:nvGrpSpPr>
                <p:grpSpPr>
                  <a:xfrm rot="18760257">
                    <a:off x="2910374" y="3708747"/>
                    <a:ext cx="118873" cy="631227"/>
                    <a:chOff x="757633" y="4319798"/>
                    <a:chExt cx="118873" cy="631227"/>
                  </a:xfrm>
                  <a:solidFill>
                    <a:srgbClr val="E1471D"/>
                  </a:solidFill>
                </p:grpSpPr>
                <p:sp>
                  <p:nvSpPr>
                    <p:cNvPr id="1307" name="Rectangle 1306">
                      <a:extLst>
                        <a:ext uri="{FF2B5EF4-FFF2-40B4-BE49-F238E27FC236}">
                          <a16:creationId xmlns:a16="http://schemas.microsoft.com/office/drawing/2014/main" id="{F3A8E30A-0E23-3724-272C-5ACEE006DF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8" name="Rectangle 1307">
                      <a:extLst>
                        <a:ext uri="{FF2B5EF4-FFF2-40B4-BE49-F238E27FC236}">
                          <a16:creationId xmlns:a16="http://schemas.microsoft.com/office/drawing/2014/main" id="{AD7A5320-3CB0-483C-7D49-8DE11436F6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4" name="Group 1303">
                    <a:extLst>
                      <a:ext uri="{FF2B5EF4-FFF2-40B4-BE49-F238E27FC236}">
                        <a16:creationId xmlns:a16="http://schemas.microsoft.com/office/drawing/2014/main" id="{14C3895B-606B-B0E8-EA34-D1BB825BEE21}"/>
                      </a:ext>
                    </a:extLst>
                  </p:cNvPr>
                  <p:cNvGrpSpPr/>
                  <p:nvPr/>
                </p:nvGrpSpPr>
                <p:grpSpPr>
                  <a:xfrm rot="2587634">
                    <a:off x="3762953" y="3668035"/>
                    <a:ext cx="118872" cy="631228"/>
                    <a:chOff x="757634" y="4319798"/>
                    <a:chExt cx="118872" cy="631228"/>
                  </a:xfrm>
                  <a:solidFill>
                    <a:srgbClr val="E1471D"/>
                  </a:solidFill>
                </p:grpSpPr>
                <p:sp>
                  <p:nvSpPr>
                    <p:cNvPr id="1305" name="Rectangle 1304">
                      <a:extLst>
                        <a:ext uri="{FF2B5EF4-FFF2-40B4-BE49-F238E27FC236}">
                          <a16:creationId xmlns:a16="http://schemas.microsoft.com/office/drawing/2014/main" id="{8C796DDF-4DED-C11A-54F1-D4F157B2EDD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6" name="Rectangle 1305">
                      <a:extLst>
                        <a:ext uri="{FF2B5EF4-FFF2-40B4-BE49-F238E27FC236}">
                          <a16:creationId xmlns:a16="http://schemas.microsoft.com/office/drawing/2014/main" id="{9397CC37-FA4B-30B6-05A8-2A2C397224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84" name="Group 1283">
                  <a:extLst>
                    <a:ext uri="{FF2B5EF4-FFF2-40B4-BE49-F238E27FC236}">
                      <a16:creationId xmlns:a16="http://schemas.microsoft.com/office/drawing/2014/main" id="{B22E83A1-0C60-BFBC-0D5B-FDBC42721739}"/>
                    </a:ext>
                  </a:extLst>
                </p:cNvPr>
                <p:cNvGrpSpPr/>
                <p:nvPr/>
              </p:nvGrpSpPr>
              <p:grpSpPr>
                <a:xfrm rot="16200000">
                  <a:off x="1292617" y="3070279"/>
                  <a:ext cx="320183" cy="395872"/>
                  <a:chOff x="2654197" y="3567210"/>
                  <a:chExt cx="1227628" cy="1517831"/>
                </a:xfrm>
              </p:grpSpPr>
              <p:sp>
                <p:nvSpPr>
                  <p:cNvPr id="1285" name="Rectangle 1284">
                    <a:extLst>
                      <a:ext uri="{FF2B5EF4-FFF2-40B4-BE49-F238E27FC236}">
                        <a16:creationId xmlns:a16="http://schemas.microsoft.com/office/drawing/2014/main" id="{B0DA87D7-A8F4-5088-A0EC-9E98A36769D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6" name="Rectangle 1285">
                    <a:extLst>
                      <a:ext uri="{FF2B5EF4-FFF2-40B4-BE49-F238E27FC236}">
                        <a16:creationId xmlns:a16="http://schemas.microsoft.com/office/drawing/2014/main" id="{124A7604-F256-530F-1F9D-2B9EA996B76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87" name="Group 1286">
                    <a:extLst>
                      <a:ext uri="{FF2B5EF4-FFF2-40B4-BE49-F238E27FC236}">
                        <a16:creationId xmlns:a16="http://schemas.microsoft.com/office/drawing/2014/main" id="{5B94F5D0-00CB-C0CF-2067-86D3A83CCFFD}"/>
                      </a:ext>
                    </a:extLst>
                  </p:cNvPr>
                  <p:cNvGrpSpPr/>
                  <p:nvPr/>
                </p:nvGrpSpPr>
                <p:grpSpPr>
                  <a:xfrm rot="2587634">
                    <a:off x="3637585" y="3567210"/>
                    <a:ext cx="118872" cy="722667"/>
                    <a:chOff x="757634" y="4319798"/>
                    <a:chExt cx="118872" cy="722667"/>
                  </a:xfrm>
                  <a:solidFill>
                    <a:srgbClr val="E1471D"/>
                  </a:solidFill>
                </p:grpSpPr>
                <p:sp>
                  <p:nvSpPr>
                    <p:cNvPr id="1297" name="Rectangle 1296">
                      <a:extLst>
                        <a:ext uri="{FF2B5EF4-FFF2-40B4-BE49-F238E27FC236}">
                          <a16:creationId xmlns:a16="http://schemas.microsoft.com/office/drawing/2014/main" id="{3F65A14A-7E8D-198A-6B72-5FEA1EC5EDD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8" name="Rectangle 1297">
                      <a:extLst>
                        <a:ext uri="{FF2B5EF4-FFF2-40B4-BE49-F238E27FC236}">
                          <a16:creationId xmlns:a16="http://schemas.microsoft.com/office/drawing/2014/main" id="{B2008EF2-AB91-FC03-EE6C-3D4518BD56D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88" name="Group 1287">
                    <a:extLst>
                      <a:ext uri="{FF2B5EF4-FFF2-40B4-BE49-F238E27FC236}">
                        <a16:creationId xmlns:a16="http://schemas.microsoft.com/office/drawing/2014/main" id="{F9C5A7CA-418A-979D-19AC-DDA137BB055A}"/>
                      </a:ext>
                    </a:extLst>
                  </p:cNvPr>
                  <p:cNvGrpSpPr/>
                  <p:nvPr/>
                </p:nvGrpSpPr>
                <p:grpSpPr>
                  <a:xfrm rot="18760257">
                    <a:off x="3030630" y="3599348"/>
                    <a:ext cx="118872" cy="722667"/>
                    <a:chOff x="757634" y="4319798"/>
                    <a:chExt cx="118872" cy="722667"/>
                  </a:xfrm>
                  <a:solidFill>
                    <a:srgbClr val="E1471D"/>
                  </a:solidFill>
                </p:grpSpPr>
                <p:sp>
                  <p:nvSpPr>
                    <p:cNvPr id="1295" name="Rectangle 1294">
                      <a:extLst>
                        <a:ext uri="{FF2B5EF4-FFF2-40B4-BE49-F238E27FC236}">
                          <a16:creationId xmlns:a16="http://schemas.microsoft.com/office/drawing/2014/main" id="{7E2D97C1-B2DB-1BB4-4CC2-9D14955C27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6" name="Rectangle 1295">
                      <a:extLst>
                        <a:ext uri="{FF2B5EF4-FFF2-40B4-BE49-F238E27FC236}">
                          <a16:creationId xmlns:a16="http://schemas.microsoft.com/office/drawing/2014/main" id="{8B593077-E95D-1048-4ECD-C47BD04465D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89" name="Group 1288">
                    <a:extLst>
                      <a:ext uri="{FF2B5EF4-FFF2-40B4-BE49-F238E27FC236}">
                        <a16:creationId xmlns:a16="http://schemas.microsoft.com/office/drawing/2014/main" id="{246FE71A-51BC-E570-FF45-A59273A6B86C}"/>
                      </a:ext>
                    </a:extLst>
                  </p:cNvPr>
                  <p:cNvGrpSpPr/>
                  <p:nvPr/>
                </p:nvGrpSpPr>
                <p:grpSpPr>
                  <a:xfrm rot="18760257">
                    <a:off x="2910374" y="3708747"/>
                    <a:ext cx="118873" cy="631227"/>
                    <a:chOff x="757633" y="4319798"/>
                    <a:chExt cx="118873" cy="631227"/>
                  </a:xfrm>
                  <a:solidFill>
                    <a:srgbClr val="E1471D"/>
                  </a:solidFill>
                </p:grpSpPr>
                <p:sp>
                  <p:nvSpPr>
                    <p:cNvPr id="1293" name="Rectangle 1292">
                      <a:extLst>
                        <a:ext uri="{FF2B5EF4-FFF2-40B4-BE49-F238E27FC236}">
                          <a16:creationId xmlns:a16="http://schemas.microsoft.com/office/drawing/2014/main" id="{7DF74481-EF0E-F4C9-D64C-AC1FD726BAD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4" name="Rectangle 1293">
                      <a:extLst>
                        <a:ext uri="{FF2B5EF4-FFF2-40B4-BE49-F238E27FC236}">
                          <a16:creationId xmlns:a16="http://schemas.microsoft.com/office/drawing/2014/main" id="{180CED85-6520-9FD7-AE33-FB6892BB829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90" name="Group 1289">
                    <a:extLst>
                      <a:ext uri="{FF2B5EF4-FFF2-40B4-BE49-F238E27FC236}">
                        <a16:creationId xmlns:a16="http://schemas.microsoft.com/office/drawing/2014/main" id="{9721B2C5-68DF-A7E0-5AB4-D5C3E6C5B193}"/>
                      </a:ext>
                    </a:extLst>
                  </p:cNvPr>
                  <p:cNvGrpSpPr/>
                  <p:nvPr/>
                </p:nvGrpSpPr>
                <p:grpSpPr>
                  <a:xfrm rot="2587634">
                    <a:off x="3762953" y="3668035"/>
                    <a:ext cx="118872" cy="631228"/>
                    <a:chOff x="757634" y="4319798"/>
                    <a:chExt cx="118872" cy="631228"/>
                  </a:xfrm>
                  <a:solidFill>
                    <a:srgbClr val="E1471D"/>
                  </a:solidFill>
                </p:grpSpPr>
                <p:sp>
                  <p:nvSpPr>
                    <p:cNvPr id="1291" name="Rectangle 1290">
                      <a:extLst>
                        <a:ext uri="{FF2B5EF4-FFF2-40B4-BE49-F238E27FC236}">
                          <a16:creationId xmlns:a16="http://schemas.microsoft.com/office/drawing/2014/main" id="{822250EC-F054-5D23-3C4D-4A3F3B15C21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2" name="Rectangle 1291">
                      <a:extLst>
                        <a:ext uri="{FF2B5EF4-FFF2-40B4-BE49-F238E27FC236}">
                          <a16:creationId xmlns:a16="http://schemas.microsoft.com/office/drawing/2014/main" id="{A92AC267-1261-AB2D-7C9C-2F4187B1AB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6" name="Group 1025">
                <a:extLst>
                  <a:ext uri="{FF2B5EF4-FFF2-40B4-BE49-F238E27FC236}">
                    <a16:creationId xmlns:a16="http://schemas.microsoft.com/office/drawing/2014/main" id="{1433688C-C688-1CC3-22DD-ACCA448124BF}"/>
                  </a:ext>
                </a:extLst>
              </p:cNvPr>
              <p:cNvGrpSpPr/>
              <p:nvPr/>
            </p:nvGrpSpPr>
            <p:grpSpPr>
              <a:xfrm>
                <a:off x="9686046" y="4025478"/>
                <a:ext cx="154691" cy="130760"/>
                <a:chOff x="9175394" y="4080292"/>
                <a:chExt cx="154691" cy="130760"/>
              </a:xfrm>
            </p:grpSpPr>
            <p:grpSp>
              <p:nvGrpSpPr>
                <p:cNvPr id="1253" name="Group 1252">
                  <a:extLst>
                    <a:ext uri="{FF2B5EF4-FFF2-40B4-BE49-F238E27FC236}">
                      <a16:creationId xmlns:a16="http://schemas.microsoft.com/office/drawing/2014/main" id="{37DD904B-9591-57E2-D73C-46A2AD9E6D62}"/>
                    </a:ext>
                  </a:extLst>
                </p:cNvPr>
                <p:cNvGrpSpPr/>
                <p:nvPr/>
              </p:nvGrpSpPr>
              <p:grpSpPr>
                <a:xfrm rot="15149339">
                  <a:off x="9250810" y="4071913"/>
                  <a:ext cx="70895" cy="87654"/>
                  <a:chOff x="2654197" y="3567210"/>
                  <a:chExt cx="1227628" cy="1517831"/>
                </a:xfrm>
                <a:solidFill>
                  <a:srgbClr val="682E74"/>
                </a:solidFill>
              </p:grpSpPr>
              <p:sp>
                <p:nvSpPr>
                  <p:cNvPr id="1269" name="Rectangle 1268">
                    <a:extLst>
                      <a:ext uri="{FF2B5EF4-FFF2-40B4-BE49-F238E27FC236}">
                        <a16:creationId xmlns:a16="http://schemas.microsoft.com/office/drawing/2014/main" id="{F9D6BDA5-2E28-7188-D7BF-6DC21D0A437E}"/>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0" name="Rectangle 1269">
                    <a:extLst>
                      <a:ext uri="{FF2B5EF4-FFF2-40B4-BE49-F238E27FC236}">
                        <a16:creationId xmlns:a16="http://schemas.microsoft.com/office/drawing/2014/main" id="{3412927D-48EF-1255-7B01-778CB23FADB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71" name="Group 1270">
                    <a:extLst>
                      <a:ext uri="{FF2B5EF4-FFF2-40B4-BE49-F238E27FC236}">
                        <a16:creationId xmlns:a16="http://schemas.microsoft.com/office/drawing/2014/main" id="{D2610151-CC94-4C44-9720-0E2921AA9B8D}"/>
                      </a:ext>
                    </a:extLst>
                  </p:cNvPr>
                  <p:cNvGrpSpPr/>
                  <p:nvPr/>
                </p:nvGrpSpPr>
                <p:grpSpPr>
                  <a:xfrm rot="2587634">
                    <a:off x="3637585" y="3567210"/>
                    <a:ext cx="118872" cy="722667"/>
                    <a:chOff x="757634" y="4319798"/>
                    <a:chExt cx="118872" cy="722667"/>
                  </a:xfrm>
                  <a:grpFill/>
                </p:grpSpPr>
                <p:sp>
                  <p:nvSpPr>
                    <p:cNvPr id="1281" name="Rectangle 1280">
                      <a:extLst>
                        <a:ext uri="{FF2B5EF4-FFF2-40B4-BE49-F238E27FC236}">
                          <a16:creationId xmlns:a16="http://schemas.microsoft.com/office/drawing/2014/main" id="{BA30E84D-A7B0-3E9C-BF92-C996FA84D37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2" name="Rectangle 1281">
                      <a:extLst>
                        <a:ext uri="{FF2B5EF4-FFF2-40B4-BE49-F238E27FC236}">
                          <a16:creationId xmlns:a16="http://schemas.microsoft.com/office/drawing/2014/main" id="{9056B931-7ED8-7A93-5451-E37F3860272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2" name="Group 1271">
                    <a:extLst>
                      <a:ext uri="{FF2B5EF4-FFF2-40B4-BE49-F238E27FC236}">
                        <a16:creationId xmlns:a16="http://schemas.microsoft.com/office/drawing/2014/main" id="{5EF31D1E-70EE-18D9-A424-0869387F1951}"/>
                      </a:ext>
                    </a:extLst>
                  </p:cNvPr>
                  <p:cNvGrpSpPr/>
                  <p:nvPr/>
                </p:nvGrpSpPr>
                <p:grpSpPr>
                  <a:xfrm rot="18760257">
                    <a:off x="3030630" y="3599348"/>
                    <a:ext cx="118872" cy="722667"/>
                    <a:chOff x="757634" y="4319798"/>
                    <a:chExt cx="118872" cy="722667"/>
                  </a:xfrm>
                  <a:grpFill/>
                </p:grpSpPr>
                <p:sp>
                  <p:nvSpPr>
                    <p:cNvPr id="1279" name="Rectangle 1278">
                      <a:extLst>
                        <a:ext uri="{FF2B5EF4-FFF2-40B4-BE49-F238E27FC236}">
                          <a16:creationId xmlns:a16="http://schemas.microsoft.com/office/drawing/2014/main" id="{80DC1AB6-8193-5992-68AF-D8708365725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0" name="Rectangle 1279">
                      <a:extLst>
                        <a:ext uri="{FF2B5EF4-FFF2-40B4-BE49-F238E27FC236}">
                          <a16:creationId xmlns:a16="http://schemas.microsoft.com/office/drawing/2014/main" id="{32F23301-A08D-337B-8547-FD91800A89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3" name="Group 1272">
                    <a:extLst>
                      <a:ext uri="{FF2B5EF4-FFF2-40B4-BE49-F238E27FC236}">
                        <a16:creationId xmlns:a16="http://schemas.microsoft.com/office/drawing/2014/main" id="{51483F1A-BEAD-9437-2A6D-561CB096CEFD}"/>
                      </a:ext>
                    </a:extLst>
                  </p:cNvPr>
                  <p:cNvGrpSpPr/>
                  <p:nvPr/>
                </p:nvGrpSpPr>
                <p:grpSpPr>
                  <a:xfrm rot="18760257">
                    <a:off x="2910374" y="3708747"/>
                    <a:ext cx="118873" cy="631227"/>
                    <a:chOff x="757633" y="4319798"/>
                    <a:chExt cx="118873" cy="631227"/>
                  </a:xfrm>
                  <a:grpFill/>
                </p:grpSpPr>
                <p:sp>
                  <p:nvSpPr>
                    <p:cNvPr id="1277" name="Rectangle 1276">
                      <a:extLst>
                        <a:ext uri="{FF2B5EF4-FFF2-40B4-BE49-F238E27FC236}">
                          <a16:creationId xmlns:a16="http://schemas.microsoft.com/office/drawing/2014/main" id="{176E44D4-0BD0-AFCB-3099-36C12183943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8" name="Rectangle 1277">
                      <a:extLst>
                        <a:ext uri="{FF2B5EF4-FFF2-40B4-BE49-F238E27FC236}">
                          <a16:creationId xmlns:a16="http://schemas.microsoft.com/office/drawing/2014/main" id="{D9D3B0C8-515F-45F0-7842-EB16584B327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4" name="Group 1273">
                    <a:extLst>
                      <a:ext uri="{FF2B5EF4-FFF2-40B4-BE49-F238E27FC236}">
                        <a16:creationId xmlns:a16="http://schemas.microsoft.com/office/drawing/2014/main" id="{ADEE2A9B-6461-3CC1-A7DA-98EB52726042}"/>
                      </a:ext>
                    </a:extLst>
                  </p:cNvPr>
                  <p:cNvGrpSpPr/>
                  <p:nvPr/>
                </p:nvGrpSpPr>
                <p:grpSpPr>
                  <a:xfrm rot="2587634">
                    <a:off x="3762953" y="3668035"/>
                    <a:ext cx="118872" cy="631228"/>
                    <a:chOff x="757634" y="4319798"/>
                    <a:chExt cx="118872" cy="631228"/>
                  </a:xfrm>
                  <a:grpFill/>
                </p:grpSpPr>
                <p:sp>
                  <p:nvSpPr>
                    <p:cNvPr id="1275" name="Rectangle 1274">
                      <a:extLst>
                        <a:ext uri="{FF2B5EF4-FFF2-40B4-BE49-F238E27FC236}">
                          <a16:creationId xmlns:a16="http://schemas.microsoft.com/office/drawing/2014/main" id="{85131708-792A-8EF2-32F0-F4A3A0E53C1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6" name="Rectangle 1275">
                      <a:extLst>
                        <a:ext uri="{FF2B5EF4-FFF2-40B4-BE49-F238E27FC236}">
                          <a16:creationId xmlns:a16="http://schemas.microsoft.com/office/drawing/2014/main" id="{D11E57B3-8352-A4F4-5935-808952AEF77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54" name="Group 1253">
                  <a:extLst>
                    <a:ext uri="{FF2B5EF4-FFF2-40B4-BE49-F238E27FC236}">
                      <a16:creationId xmlns:a16="http://schemas.microsoft.com/office/drawing/2014/main" id="{858552B7-367C-8589-C796-AD2CD4998D98}"/>
                    </a:ext>
                  </a:extLst>
                </p:cNvPr>
                <p:cNvGrpSpPr/>
                <p:nvPr/>
              </p:nvGrpSpPr>
              <p:grpSpPr>
                <a:xfrm rot="18764464">
                  <a:off x="9183773" y="4131778"/>
                  <a:ext cx="70895" cy="87654"/>
                  <a:chOff x="2654197" y="3567210"/>
                  <a:chExt cx="1227628" cy="1517831"/>
                </a:xfrm>
                <a:solidFill>
                  <a:srgbClr val="682E74"/>
                </a:solidFill>
              </p:grpSpPr>
              <p:sp>
                <p:nvSpPr>
                  <p:cNvPr id="1255" name="Rectangle 1254">
                    <a:extLst>
                      <a:ext uri="{FF2B5EF4-FFF2-40B4-BE49-F238E27FC236}">
                        <a16:creationId xmlns:a16="http://schemas.microsoft.com/office/drawing/2014/main" id="{5A58EDFE-527B-CD84-29C4-C70E8B9463F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6" name="Rectangle 1255">
                    <a:extLst>
                      <a:ext uri="{FF2B5EF4-FFF2-40B4-BE49-F238E27FC236}">
                        <a16:creationId xmlns:a16="http://schemas.microsoft.com/office/drawing/2014/main" id="{678A7418-9454-43DC-7105-F50D49F4A9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57" name="Group 1256">
                    <a:extLst>
                      <a:ext uri="{FF2B5EF4-FFF2-40B4-BE49-F238E27FC236}">
                        <a16:creationId xmlns:a16="http://schemas.microsoft.com/office/drawing/2014/main" id="{647ED2B2-6142-271D-B325-722F3B73D439}"/>
                      </a:ext>
                    </a:extLst>
                  </p:cNvPr>
                  <p:cNvGrpSpPr/>
                  <p:nvPr/>
                </p:nvGrpSpPr>
                <p:grpSpPr>
                  <a:xfrm rot="2587634">
                    <a:off x="3637585" y="3567210"/>
                    <a:ext cx="118872" cy="722667"/>
                    <a:chOff x="757634" y="4319798"/>
                    <a:chExt cx="118872" cy="722667"/>
                  </a:xfrm>
                  <a:grpFill/>
                </p:grpSpPr>
                <p:sp>
                  <p:nvSpPr>
                    <p:cNvPr id="1267" name="Rectangle 1266">
                      <a:extLst>
                        <a:ext uri="{FF2B5EF4-FFF2-40B4-BE49-F238E27FC236}">
                          <a16:creationId xmlns:a16="http://schemas.microsoft.com/office/drawing/2014/main" id="{E9605E4C-9465-C1F5-2ADB-5EFEEA2AA8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8" name="Rectangle 1267">
                      <a:extLst>
                        <a:ext uri="{FF2B5EF4-FFF2-40B4-BE49-F238E27FC236}">
                          <a16:creationId xmlns:a16="http://schemas.microsoft.com/office/drawing/2014/main" id="{75B3C4B1-690C-A1F4-744F-FF0189AD30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58" name="Group 1257">
                    <a:extLst>
                      <a:ext uri="{FF2B5EF4-FFF2-40B4-BE49-F238E27FC236}">
                        <a16:creationId xmlns:a16="http://schemas.microsoft.com/office/drawing/2014/main" id="{30416619-F7A0-A251-954C-8F3BC5668DE0}"/>
                      </a:ext>
                    </a:extLst>
                  </p:cNvPr>
                  <p:cNvGrpSpPr/>
                  <p:nvPr/>
                </p:nvGrpSpPr>
                <p:grpSpPr>
                  <a:xfrm rot="18760257">
                    <a:off x="3030630" y="3599348"/>
                    <a:ext cx="118872" cy="722667"/>
                    <a:chOff x="757634" y="4319798"/>
                    <a:chExt cx="118872" cy="722667"/>
                  </a:xfrm>
                  <a:grpFill/>
                </p:grpSpPr>
                <p:sp>
                  <p:nvSpPr>
                    <p:cNvPr id="1265" name="Rectangle 1264">
                      <a:extLst>
                        <a:ext uri="{FF2B5EF4-FFF2-40B4-BE49-F238E27FC236}">
                          <a16:creationId xmlns:a16="http://schemas.microsoft.com/office/drawing/2014/main" id="{325C9331-3611-D5C3-4B75-F90CF5AF73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6" name="Rectangle 1265">
                      <a:extLst>
                        <a:ext uri="{FF2B5EF4-FFF2-40B4-BE49-F238E27FC236}">
                          <a16:creationId xmlns:a16="http://schemas.microsoft.com/office/drawing/2014/main" id="{593C34D4-8975-945F-5944-BF8E3E96C1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59" name="Group 1258">
                    <a:extLst>
                      <a:ext uri="{FF2B5EF4-FFF2-40B4-BE49-F238E27FC236}">
                        <a16:creationId xmlns:a16="http://schemas.microsoft.com/office/drawing/2014/main" id="{89934F9B-C893-E8C6-BD26-1DAB26EFE393}"/>
                      </a:ext>
                    </a:extLst>
                  </p:cNvPr>
                  <p:cNvGrpSpPr/>
                  <p:nvPr/>
                </p:nvGrpSpPr>
                <p:grpSpPr>
                  <a:xfrm rot="18760257">
                    <a:off x="2910374" y="3708747"/>
                    <a:ext cx="118873" cy="631227"/>
                    <a:chOff x="757633" y="4319798"/>
                    <a:chExt cx="118873" cy="631227"/>
                  </a:xfrm>
                  <a:grpFill/>
                </p:grpSpPr>
                <p:sp>
                  <p:nvSpPr>
                    <p:cNvPr id="1263" name="Rectangle 1262">
                      <a:extLst>
                        <a:ext uri="{FF2B5EF4-FFF2-40B4-BE49-F238E27FC236}">
                          <a16:creationId xmlns:a16="http://schemas.microsoft.com/office/drawing/2014/main" id="{89D3E587-F79D-75F4-DA1A-A21C19E9A2C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4" name="Rectangle 1263">
                      <a:extLst>
                        <a:ext uri="{FF2B5EF4-FFF2-40B4-BE49-F238E27FC236}">
                          <a16:creationId xmlns:a16="http://schemas.microsoft.com/office/drawing/2014/main" id="{00D02654-20AC-DCBC-D007-55A885BED56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60" name="Group 1259">
                    <a:extLst>
                      <a:ext uri="{FF2B5EF4-FFF2-40B4-BE49-F238E27FC236}">
                        <a16:creationId xmlns:a16="http://schemas.microsoft.com/office/drawing/2014/main" id="{48DABC56-2FBF-1AF1-D4AA-106C1BDC75D5}"/>
                      </a:ext>
                    </a:extLst>
                  </p:cNvPr>
                  <p:cNvGrpSpPr/>
                  <p:nvPr/>
                </p:nvGrpSpPr>
                <p:grpSpPr>
                  <a:xfrm rot="2587634">
                    <a:off x="3762953" y="3668035"/>
                    <a:ext cx="118872" cy="631228"/>
                    <a:chOff x="757634" y="4319798"/>
                    <a:chExt cx="118872" cy="631228"/>
                  </a:xfrm>
                  <a:grpFill/>
                </p:grpSpPr>
                <p:sp>
                  <p:nvSpPr>
                    <p:cNvPr id="1261" name="Rectangle 1260">
                      <a:extLst>
                        <a:ext uri="{FF2B5EF4-FFF2-40B4-BE49-F238E27FC236}">
                          <a16:creationId xmlns:a16="http://schemas.microsoft.com/office/drawing/2014/main" id="{91D30A97-B98E-825E-B4A0-ACB7CD3CDC7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2" name="Rectangle 1261">
                      <a:extLst>
                        <a:ext uri="{FF2B5EF4-FFF2-40B4-BE49-F238E27FC236}">
                          <a16:creationId xmlns:a16="http://schemas.microsoft.com/office/drawing/2014/main" id="{258DBDAA-0C08-3C4A-821B-61A1982030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7" name="Group 1026">
                <a:extLst>
                  <a:ext uri="{FF2B5EF4-FFF2-40B4-BE49-F238E27FC236}">
                    <a16:creationId xmlns:a16="http://schemas.microsoft.com/office/drawing/2014/main" id="{64C1F2C4-ADDD-DD2E-45C2-9095B5692657}"/>
                  </a:ext>
                </a:extLst>
              </p:cNvPr>
              <p:cNvGrpSpPr/>
              <p:nvPr/>
            </p:nvGrpSpPr>
            <p:grpSpPr>
              <a:xfrm>
                <a:off x="9462919" y="3875956"/>
                <a:ext cx="154691" cy="130760"/>
                <a:chOff x="9175394" y="4080292"/>
                <a:chExt cx="154691" cy="130760"/>
              </a:xfrm>
            </p:grpSpPr>
            <p:grpSp>
              <p:nvGrpSpPr>
                <p:cNvPr id="1223" name="Group 1222">
                  <a:extLst>
                    <a:ext uri="{FF2B5EF4-FFF2-40B4-BE49-F238E27FC236}">
                      <a16:creationId xmlns:a16="http://schemas.microsoft.com/office/drawing/2014/main" id="{6F0D3770-F135-5427-8292-34999388781E}"/>
                    </a:ext>
                  </a:extLst>
                </p:cNvPr>
                <p:cNvGrpSpPr/>
                <p:nvPr/>
              </p:nvGrpSpPr>
              <p:grpSpPr>
                <a:xfrm rot="15149339">
                  <a:off x="9250810" y="4071913"/>
                  <a:ext cx="70895" cy="87654"/>
                  <a:chOff x="2654197" y="3567210"/>
                  <a:chExt cx="1227628" cy="1517831"/>
                </a:xfrm>
                <a:solidFill>
                  <a:srgbClr val="682E74"/>
                </a:solidFill>
              </p:grpSpPr>
              <p:sp>
                <p:nvSpPr>
                  <p:cNvPr id="1239" name="Rectangle 1238">
                    <a:extLst>
                      <a:ext uri="{FF2B5EF4-FFF2-40B4-BE49-F238E27FC236}">
                        <a16:creationId xmlns:a16="http://schemas.microsoft.com/office/drawing/2014/main" id="{9C0B946C-5B95-4D06-DAD8-5E15BE22F4E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0" name="Rectangle 1239">
                    <a:extLst>
                      <a:ext uri="{FF2B5EF4-FFF2-40B4-BE49-F238E27FC236}">
                        <a16:creationId xmlns:a16="http://schemas.microsoft.com/office/drawing/2014/main" id="{5234207A-2A24-39B4-0230-6B9FD556824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41" name="Group 1240">
                    <a:extLst>
                      <a:ext uri="{FF2B5EF4-FFF2-40B4-BE49-F238E27FC236}">
                        <a16:creationId xmlns:a16="http://schemas.microsoft.com/office/drawing/2014/main" id="{F0B5ECE8-7C5E-FD2B-0CEE-B29D8AF97D20}"/>
                      </a:ext>
                    </a:extLst>
                  </p:cNvPr>
                  <p:cNvGrpSpPr/>
                  <p:nvPr/>
                </p:nvGrpSpPr>
                <p:grpSpPr>
                  <a:xfrm rot="2587634">
                    <a:off x="3637585" y="3567210"/>
                    <a:ext cx="118872" cy="722667"/>
                    <a:chOff x="757634" y="4319798"/>
                    <a:chExt cx="118872" cy="722667"/>
                  </a:xfrm>
                  <a:grpFill/>
                </p:grpSpPr>
                <p:sp>
                  <p:nvSpPr>
                    <p:cNvPr id="1251" name="Rectangle 1250">
                      <a:extLst>
                        <a:ext uri="{FF2B5EF4-FFF2-40B4-BE49-F238E27FC236}">
                          <a16:creationId xmlns:a16="http://schemas.microsoft.com/office/drawing/2014/main" id="{C27F3DE6-7B11-52A4-44C0-CCCD520CC7F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2" name="Rectangle 1251">
                      <a:extLst>
                        <a:ext uri="{FF2B5EF4-FFF2-40B4-BE49-F238E27FC236}">
                          <a16:creationId xmlns:a16="http://schemas.microsoft.com/office/drawing/2014/main" id="{FE8A36D5-E115-D98B-3C46-407A4198B5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2" name="Group 1241">
                    <a:extLst>
                      <a:ext uri="{FF2B5EF4-FFF2-40B4-BE49-F238E27FC236}">
                        <a16:creationId xmlns:a16="http://schemas.microsoft.com/office/drawing/2014/main" id="{8FF08F05-89EB-D04B-3873-4817C6317A20}"/>
                      </a:ext>
                    </a:extLst>
                  </p:cNvPr>
                  <p:cNvGrpSpPr/>
                  <p:nvPr/>
                </p:nvGrpSpPr>
                <p:grpSpPr>
                  <a:xfrm rot="18760257">
                    <a:off x="3030630" y="3599348"/>
                    <a:ext cx="118872" cy="722667"/>
                    <a:chOff x="757634" y="4319798"/>
                    <a:chExt cx="118872" cy="722667"/>
                  </a:xfrm>
                  <a:grpFill/>
                </p:grpSpPr>
                <p:sp>
                  <p:nvSpPr>
                    <p:cNvPr id="1249" name="Rectangle 1248">
                      <a:extLst>
                        <a:ext uri="{FF2B5EF4-FFF2-40B4-BE49-F238E27FC236}">
                          <a16:creationId xmlns:a16="http://schemas.microsoft.com/office/drawing/2014/main" id="{BF3DA529-9A14-B3A8-5E60-16E4DC47AD9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0" name="Rectangle 1249">
                      <a:extLst>
                        <a:ext uri="{FF2B5EF4-FFF2-40B4-BE49-F238E27FC236}">
                          <a16:creationId xmlns:a16="http://schemas.microsoft.com/office/drawing/2014/main" id="{6BE01684-E44E-C788-45F6-E157918E79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3" name="Group 1242">
                    <a:extLst>
                      <a:ext uri="{FF2B5EF4-FFF2-40B4-BE49-F238E27FC236}">
                        <a16:creationId xmlns:a16="http://schemas.microsoft.com/office/drawing/2014/main" id="{43C4AC75-55D1-03BB-4D43-A84F02BB16EA}"/>
                      </a:ext>
                    </a:extLst>
                  </p:cNvPr>
                  <p:cNvGrpSpPr/>
                  <p:nvPr/>
                </p:nvGrpSpPr>
                <p:grpSpPr>
                  <a:xfrm rot="18760257">
                    <a:off x="2910374" y="3708747"/>
                    <a:ext cx="118873" cy="631227"/>
                    <a:chOff x="757633" y="4319798"/>
                    <a:chExt cx="118873" cy="631227"/>
                  </a:xfrm>
                  <a:grpFill/>
                </p:grpSpPr>
                <p:sp>
                  <p:nvSpPr>
                    <p:cNvPr id="1247" name="Rectangle 1246">
                      <a:extLst>
                        <a:ext uri="{FF2B5EF4-FFF2-40B4-BE49-F238E27FC236}">
                          <a16:creationId xmlns:a16="http://schemas.microsoft.com/office/drawing/2014/main" id="{92092D86-8B93-3AC7-0BCF-ABC99BA836C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8" name="Rectangle 1247">
                      <a:extLst>
                        <a:ext uri="{FF2B5EF4-FFF2-40B4-BE49-F238E27FC236}">
                          <a16:creationId xmlns:a16="http://schemas.microsoft.com/office/drawing/2014/main" id="{508A7457-99EB-028B-F43A-DAC235807E8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4" name="Group 1243">
                    <a:extLst>
                      <a:ext uri="{FF2B5EF4-FFF2-40B4-BE49-F238E27FC236}">
                        <a16:creationId xmlns:a16="http://schemas.microsoft.com/office/drawing/2014/main" id="{3E294EE8-AFFC-0D3B-8CBC-A084292A374E}"/>
                      </a:ext>
                    </a:extLst>
                  </p:cNvPr>
                  <p:cNvGrpSpPr/>
                  <p:nvPr/>
                </p:nvGrpSpPr>
                <p:grpSpPr>
                  <a:xfrm rot="2587634">
                    <a:off x="3762953" y="3668035"/>
                    <a:ext cx="118872" cy="631228"/>
                    <a:chOff x="757634" y="4319798"/>
                    <a:chExt cx="118872" cy="631228"/>
                  </a:xfrm>
                  <a:grpFill/>
                </p:grpSpPr>
                <p:sp>
                  <p:nvSpPr>
                    <p:cNvPr id="1245" name="Rectangle 1244">
                      <a:extLst>
                        <a:ext uri="{FF2B5EF4-FFF2-40B4-BE49-F238E27FC236}">
                          <a16:creationId xmlns:a16="http://schemas.microsoft.com/office/drawing/2014/main" id="{933456DD-366A-AE9B-3CD9-0DC6DDFA2A6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6" name="Rectangle 1245">
                      <a:extLst>
                        <a:ext uri="{FF2B5EF4-FFF2-40B4-BE49-F238E27FC236}">
                          <a16:creationId xmlns:a16="http://schemas.microsoft.com/office/drawing/2014/main" id="{3C84F023-37A8-672C-8568-F33589F242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24" name="Group 1223">
                  <a:extLst>
                    <a:ext uri="{FF2B5EF4-FFF2-40B4-BE49-F238E27FC236}">
                      <a16:creationId xmlns:a16="http://schemas.microsoft.com/office/drawing/2014/main" id="{B254644E-E10B-D6B8-28D9-6558FEF02AA0}"/>
                    </a:ext>
                  </a:extLst>
                </p:cNvPr>
                <p:cNvGrpSpPr/>
                <p:nvPr/>
              </p:nvGrpSpPr>
              <p:grpSpPr>
                <a:xfrm rot="18764464">
                  <a:off x="9183773" y="4131778"/>
                  <a:ext cx="70895" cy="87654"/>
                  <a:chOff x="2654197" y="3567210"/>
                  <a:chExt cx="1227628" cy="1517831"/>
                </a:xfrm>
                <a:solidFill>
                  <a:srgbClr val="682E74"/>
                </a:solidFill>
              </p:grpSpPr>
              <p:sp>
                <p:nvSpPr>
                  <p:cNvPr id="1225" name="Rectangle 1224">
                    <a:extLst>
                      <a:ext uri="{FF2B5EF4-FFF2-40B4-BE49-F238E27FC236}">
                        <a16:creationId xmlns:a16="http://schemas.microsoft.com/office/drawing/2014/main" id="{927ECA02-DECC-DE6A-3C5C-095ED5FAB31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6" name="Rectangle 1225">
                    <a:extLst>
                      <a:ext uri="{FF2B5EF4-FFF2-40B4-BE49-F238E27FC236}">
                        <a16:creationId xmlns:a16="http://schemas.microsoft.com/office/drawing/2014/main" id="{1028F61A-0195-BA82-24BB-AA2619970ECD}"/>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27" name="Group 1226">
                    <a:extLst>
                      <a:ext uri="{FF2B5EF4-FFF2-40B4-BE49-F238E27FC236}">
                        <a16:creationId xmlns:a16="http://schemas.microsoft.com/office/drawing/2014/main" id="{AC54DD3F-537C-CD6A-E69E-6CC97CE6EA18}"/>
                      </a:ext>
                    </a:extLst>
                  </p:cNvPr>
                  <p:cNvGrpSpPr/>
                  <p:nvPr/>
                </p:nvGrpSpPr>
                <p:grpSpPr>
                  <a:xfrm rot="2587634">
                    <a:off x="3637585" y="3567210"/>
                    <a:ext cx="118872" cy="722667"/>
                    <a:chOff x="757634" y="4319798"/>
                    <a:chExt cx="118872" cy="722667"/>
                  </a:xfrm>
                  <a:grpFill/>
                </p:grpSpPr>
                <p:sp>
                  <p:nvSpPr>
                    <p:cNvPr id="1237" name="Rectangle 1236">
                      <a:extLst>
                        <a:ext uri="{FF2B5EF4-FFF2-40B4-BE49-F238E27FC236}">
                          <a16:creationId xmlns:a16="http://schemas.microsoft.com/office/drawing/2014/main" id="{92FE0F49-8CB9-BCF2-F410-3BB043666A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8" name="Rectangle 1237">
                      <a:extLst>
                        <a:ext uri="{FF2B5EF4-FFF2-40B4-BE49-F238E27FC236}">
                          <a16:creationId xmlns:a16="http://schemas.microsoft.com/office/drawing/2014/main" id="{CEFC3A6D-3BA2-6719-D0DA-8C876C67CE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28" name="Group 1227">
                    <a:extLst>
                      <a:ext uri="{FF2B5EF4-FFF2-40B4-BE49-F238E27FC236}">
                        <a16:creationId xmlns:a16="http://schemas.microsoft.com/office/drawing/2014/main" id="{8AF70FCD-A5B1-F880-1D08-C0FCE8E379C5}"/>
                      </a:ext>
                    </a:extLst>
                  </p:cNvPr>
                  <p:cNvGrpSpPr/>
                  <p:nvPr/>
                </p:nvGrpSpPr>
                <p:grpSpPr>
                  <a:xfrm rot="18760257">
                    <a:off x="3030630" y="3599348"/>
                    <a:ext cx="118872" cy="722667"/>
                    <a:chOff x="757634" y="4319798"/>
                    <a:chExt cx="118872" cy="722667"/>
                  </a:xfrm>
                  <a:grpFill/>
                </p:grpSpPr>
                <p:sp>
                  <p:nvSpPr>
                    <p:cNvPr id="1235" name="Rectangle 1234">
                      <a:extLst>
                        <a:ext uri="{FF2B5EF4-FFF2-40B4-BE49-F238E27FC236}">
                          <a16:creationId xmlns:a16="http://schemas.microsoft.com/office/drawing/2014/main" id="{0048F953-63C1-F5DB-AE56-34B21E5BB3B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6" name="Rectangle 1235">
                      <a:extLst>
                        <a:ext uri="{FF2B5EF4-FFF2-40B4-BE49-F238E27FC236}">
                          <a16:creationId xmlns:a16="http://schemas.microsoft.com/office/drawing/2014/main" id="{D8AE0389-8DFC-1855-E9F5-3B9CC0E6EE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29" name="Group 1228">
                    <a:extLst>
                      <a:ext uri="{FF2B5EF4-FFF2-40B4-BE49-F238E27FC236}">
                        <a16:creationId xmlns:a16="http://schemas.microsoft.com/office/drawing/2014/main" id="{A48AA5FB-C11F-1709-CE4B-2A9D1AB23CA4}"/>
                      </a:ext>
                    </a:extLst>
                  </p:cNvPr>
                  <p:cNvGrpSpPr/>
                  <p:nvPr/>
                </p:nvGrpSpPr>
                <p:grpSpPr>
                  <a:xfrm rot="18760257">
                    <a:off x="2910374" y="3708747"/>
                    <a:ext cx="118873" cy="631227"/>
                    <a:chOff x="757633" y="4319798"/>
                    <a:chExt cx="118873" cy="631227"/>
                  </a:xfrm>
                  <a:grpFill/>
                </p:grpSpPr>
                <p:sp>
                  <p:nvSpPr>
                    <p:cNvPr id="1233" name="Rectangle 1232">
                      <a:extLst>
                        <a:ext uri="{FF2B5EF4-FFF2-40B4-BE49-F238E27FC236}">
                          <a16:creationId xmlns:a16="http://schemas.microsoft.com/office/drawing/2014/main" id="{9ABBDBEE-2F7E-B051-99FE-E8FE73A854F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4" name="Rectangle 1233">
                      <a:extLst>
                        <a:ext uri="{FF2B5EF4-FFF2-40B4-BE49-F238E27FC236}">
                          <a16:creationId xmlns:a16="http://schemas.microsoft.com/office/drawing/2014/main" id="{E2FBD275-E684-B2A1-DBEF-03970CF366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30" name="Group 1229">
                    <a:extLst>
                      <a:ext uri="{FF2B5EF4-FFF2-40B4-BE49-F238E27FC236}">
                        <a16:creationId xmlns:a16="http://schemas.microsoft.com/office/drawing/2014/main" id="{C412682C-B24D-F956-6BDD-1993FD30ACE5}"/>
                      </a:ext>
                    </a:extLst>
                  </p:cNvPr>
                  <p:cNvGrpSpPr/>
                  <p:nvPr/>
                </p:nvGrpSpPr>
                <p:grpSpPr>
                  <a:xfrm rot="2587634">
                    <a:off x="3762953" y="3668035"/>
                    <a:ext cx="118872" cy="631228"/>
                    <a:chOff x="757634" y="4319798"/>
                    <a:chExt cx="118872" cy="631228"/>
                  </a:xfrm>
                  <a:grpFill/>
                </p:grpSpPr>
                <p:sp>
                  <p:nvSpPr>
                    <p:cNvPr id="1231" name="Rectangle 1230">
                      <a:extLst>
                        <a:ext uri="{FF2B5EF4-FFF2-40B4-BE49-F238E27FC236}">
                          <a16:creationId xmlns:a16="http://schemas.microsoft.com/office/drawing/2014/main" id="{18A68667-85B2-98F9-2C3F-2C793CA177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2" name="Rectangle 1231">
                      <a:extLst>
                        <a:ext uri="{FF2B5EF4-FFF2-40B4-BE49-F238E27FC236}">
                          <a16:creationId xmlns:a16="http://schemas.microsoft.com/office/drawing/2014/main" id="{36A6CDF5-A7EA-E3D9-9B9E-FCA4AA45FF1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8" name="Group 1027">
                <a:extLst>
                  <a:ext uri="{FF2B5EF4-FFF2-40B4-BE49-F238E27FC236}">
                    <a16:creationId xmlns:a16="http://schemas.microsoft.com/office/drawing/2014/main" id="{0E794E3A-7425-B13B-4125-56FC9DA57A1F}"/>
                  </a:ext>
                </a:extLst>
              </p:cNvPr>
              <p:cNvGrpSpPr/>
              <p:nvPr/>
            </p:nvGrpSpPr>
            <p:grpSpPr>
              <a:xfrm rot="1974863">
                <a:off x="9352520" y="3701793"/>
                <a:ext cx="154691" cy="130760"/>
                <a:chOff x="9175394" y="4080292"/>
                <a:chExt cx="154691" cy="130760"/>
              </a:xfrm>
            </p:grpSpPr>
            <p:grpSp>
              <p:nvGrpSpPr>
                <p:cNvPr id="1193" name="Group 1192">
                  <a:extLst>
                    <a:ext uri="{FF2B5EF4-FFF2-40B4-BE49-F238E27FC236}">
                      <a16:creationId xmlns:a16="http://schemas.microsoft.com/office/drawing/2014/main" id="{0A12BED5-BF1B-89CC-7883-9E9F57CB984C}"/>
                    </a:ext>
                  </a:extLst>
                </p:cNvPr>
                <p:cNvGrpSpPr/>
                <p:nvPr/>
              </p:nvGrpSpPr>
              <p:grpSpPr>
                <a:xfrm rot="15149339">
                  <a:off x="9250810" y="4071913"/>
                  <a:ext cx="70895" cy="87654"/>
                  <a:chOff x="2654197" y="3567210"/>
                  <a:chExt cx="1227628" cy="1517831"/>
                </a:xfrm>
                <a:solidFill>
                  <a:srgbClr val="682E74"/>
                </a:solidFill>
              </p:grpSpPr>
              <p:sp>
                <p:nvSpPr>
                  <p:cNvPr id="1209" name="Rectangle 1208">
                    <a:extLst>
                      <a:ext uri="{FF2B5EF4-FFF2-40B4-BE49-F238E27FC236}">
                        <a16:creationId xmlns:a16="http://schemas.microsoft.com/office/drawing/2014/main" id="{7C33789A-5D66-D312-3B34-C9A9E01C4F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0" name="Rectangle 1209">
                    <a:extLst>
                      <a:ext uri="{FF2B5EF4-FFF2-40B4-BE49-F238E27FC236}">
                        <a16:creationId xmlns:a16="http://schemas.microsoft.com/office/drawing/2014/main" id="{CF7C2B19-F9D4-47DD-9D08-1A87523DD6F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11" name="Group 1210">
                    <a:extLst>
                      <a:ext uri="{FF2B5EF4-FFF2-40B4-BE49-F238E27FC236}">
                        <a16:creationId xmlns:a16="http://schemas.microsoft.com/office/drawing/2014/main" id="{E6FDA61D-B4AE-C3D2-F68B-CFA630BABC99}"/>
                      </a:ext>
                    </a:extLst>
                  </p:cNvPr>
                  <p:cNvGrpSpPr/>
                  <p:nvPr/>
                </p:nvGrpSpPr>
                <p:grpSpPr>
                  <a:xfrm rot="2587634">
                    <a:off x="3637585" y="3567210"/>
                    <a:ext cx="118872" cy="722667"/>
                    <a:chOff x="757634" y="4319798"/>
                    <a:chExt cx="118872" cy="722667"/>
                  </a:xfrm>
                  <a:grpFill/>
                </p:grpSpPr>
                <p:sp>
                  <p:nvSpPr>
                    <p:cNvPr id="1221" name="Rectangle 1220">
                      <a:extLst>
                        <a:ext uri="{FF2B5EF4-FFF2-40B4-BE49-F238E27FC236}">
                          <a16:creationId xmlns:a16="http://schemas.microsoft.com/office/drawing/2014/main" id="{6399ED36-F585-DA84-5A08-8AA3256D5A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2" name="Rectangle 1221">
                      <a:extLst>
                        <a:ext uri="{FF2B5EF4-FFF2-40B4-BE49-F238E27FC236}">
                          <a16:creationId xmlns:a16="http://schemas.microsoft.com/office/drawing/2014/main" id="{F9E8E3DD-7E2C-FB1A-DEA7-E457B5AE97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2" name="Group 1211">
                    <a:extLst>
                      <a:ext uri="{FF2B5EF4-FFF2-40B4-BE49-F238E27FC236}">
                        <a16:creationId xmlns:a16="http://schemas.microsoft.com/office/drawing/2014/main" id="{EEDCF18E-39BE-A77E-77A6-7ED3CD6047DD}"/>
                      </a:ext>
                    </a:extLst>
                  </p:cNvPr>
                  <p:cNvGrpSpPr/>
                  <p:nvPr/>
                </p:nvGrpSpPr>
                <p:grpSpPr>
                  <a:xfrm rot="18760257">
                    <a:off x="3030630" y="3599348"/>
                    <a:ext cx="118872" cy="722667"/>
                    <a:chOff x="757634" y="4319798"/>
                    <a:chExt cx="118872" cy="722667"/>
                  </a:xfrm>
                  <a:grpFill/>
                </p:grpSpPr>
                <p:sp>
                  <p:nvSpPr>
                    <p:cNvPr id="1219" name="Rectangle 1218">
                      <a:extLst>
                        <a:ext uri="{FF2B5EF4-FFF2-40B4-BE49-F238E27FC236}">
                          <a16:creationId xmlns:a16="http://schemas.microsoft.com/office/drawing/2014/main" id="{47038C17-BCF7-0227-00A6-270F3CB4887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0" name="Rectangle 1219">
                      <a:extLst>
                        <a:ext uri="{FF2B5EF4-FFF2-40B4-BE49-F238E27FC236}">
                          <a16:creationId xmlns:a16="http://schemas.microsoft.com/office/drawing/2014/main" id="{67B4A37A-D189-28E4-E23B-9A0BAD54C52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3" name="Group 1212">
                    <a:extLst>
                      <a:ext uri="{FF2B5EF4-FFF2-40B4-BE49-F238E27FC236}">
                        <a16:creationId xmlns:a16="http://schemas.microsoft.com/office/drawing/2014/main" id="{D9A42B4C-175F-0E2E-ACB5-8980C492E6E0}"/>
                      </a:ext>
                    </a:extLst>
                  </p:cNvPr>
                  <p:cNvGrpSpPr/>
                  <p:nvPr/>
                </p:nvGrpSpPr>
                <p:grpSpPr>
                  <a:xfrm rot="18760257">
                    <a:off x="2910374" y="3708747"/>
                    <a:ext cx="118873" cy="631227"/>
                    <a:chOff x="757633" y="4319798"/>
                    <a:chExt cx="118873" cy="631227"/>
                  </a:xfrm>
                  <a:grpFill/>
                </p:grpSpPr>
                <p:sp>
                  <p:nvSpPr>
                    <p:cNvPr id="1217" name="Rectangle 1216">
                      <a:extLst>
                        <a:ext uri="{FF2B5EF4-FFF2-40B4-BE49-F238E27FC236}">
                          <a16:creationId xmlns:a16="http://schemas.microsoft.com/office/drawing/2014/main" id="{A5A140B0-3BD5-8AEB-7D14-77D34125AF5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8" name="Rectangle 1217">
                      <a:extLst>
                        <a:ext uri="{FF2B5EF4-FFF2-40B4-BE49-F238E27FC236}">
                          <a16:creationId xmlns:a16="http://schemas.microsoft.com/office/drawing/2014/main" id="{607A3A6E-B513-C9F8-4716-59472C624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4" name="Group 1213">
                    <a:extLst>
                      <a:ext uri="{FF2B5EF4-FFF2-40B4-BE49-F238E27FC236}">
                        <a16:creationId xmlns:a16="http://schemas.microsoft.com/office/drawing/2014/main" id="{BAD92A00-5748-B114-FC5A-57D7603F17DA}"/>
                      </a:ext>
                    </a:extLst>
                  </p:cNvPr>
                  <p:cNvGrpSpPr/>
                  <p:nvPr/>
                </p:nvGrpSpPr>
                <p:grpSpPr>
                  <a:xfrm rot="2587634">
                    <a:off x="3762953" y="3668035"/>
                    <a:ext cx="118872" cy="631228"/>
                    <a:chOff x="757634" y="4319798"/>
                    <a:chExt cx="118872" cy="631228"/>
                  </a:xfrm>
                  <a:grpFill/>
                </p:grpSpPr>
                <p:sp>
                  <p:nvSpPr>
                    <p:cNvPr id="1215" name="Rectangle 1214">
                      <a:extLst>
                        <a:ext uri="{FF2B5EF4-FFF2-40B4-BE49-F238E27FC236}">
                          <a16:creationId xmlns:a16="http://schemas.microsoft.com/office/drawing/2014/main" id="{55700BFC-C07E-3CF2-2C0C-E472AE4DAD3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6" name="Rectangle 1215">
                      <a:extLst>
                        <a:ext uri="{FF2B5EF4-FFF2-40B4-BE49-F238E27FC236}">
                          <a16:creationId xmlns:a16="http://schemas.microsoft.com/office/drawing/2014/main" id="{106345CB-C02F-DCD7-80E2-A479A48F28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94" name="Group 1193">
                  <a:extLst>
                    <a:ext uri="{FF2B5EF4-FFF2-40B4-BE49-F238E27FC236}">
                      <a16:creationId xmlns:a16="http://schemas.microsoft.com/office/drawing/2014/main" id="{3E943F0E-FD68-DE7A-D6D2-7380EDEF74C0}"/>
                    </a:ext>
                  </a:extLst>
                </p:cNvPr>
                <p:cNvGrpSpPr/>
                <p:nvPr/>
              </p:nvGrpSpPr>
              <p:grpSpPr>
                <a:xfrm rot="18764464">
                  <a:off x="9183773" y="4131778"/>
                  <a:ext cx="70895" cy="87654"/>
                  <a:chOff x="2654197" y="3567210"/>
                  <a:chExt cx="1227628" cy="1517831"/>
                </a:xfrm>
                <a:solidFill>
                  <a:srgbClr val="682E74"/>
                </a:solidFill>
              </p:grpSpPr>
              <p:sp>
                <p:nvSpPr>
                  <p:cNvPr id="1195" name="Rectangle 1194">
                    <a:extLst>
                      <a:ext uri="{FF2B5EF4-FFF2-40B4-BE49-F238E27FC236}">
                        <a16:creationId xmlns:a16="http://schemas.microsoft.com/office/drawing/2014/main" id="{19A635CD-5660-837F-85BB-8ABA397BF56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6" name="Rectangle 1195">
                    <a:extLst>
                      <a:ext uri="{FF2B5EF4-FFF2-40B4-BE49-F238E27FC236}">
                        <a16:creationId xmlns:a16="http://schemas.microsoft.com/office/drawing/2014/main" id="{ECDB3792-9351-BD54-E97F-17054C0A2B4B}"/>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97" name="Group 1196">
                    <a:extLst>
                      <a:ext uri="{FF2B5EF4-FFF2-40B4-BE49-F238E27FC236}">
                        <a16:creationId xmlns:a16="http://schemas.microsoft.com/office/drawing/2014/main" id="{A3D1660E-61EB-08E9-1900-6264A3F9F3A9}"/>
                      </a:ext>
                    </a:extLst>
                  </p:cNvPr>
                  <p:cNvGrpSpPr/>
                  <p:nvPr/>
                </p:nvGrpSpPr>
                <p:grpSpPr>
                  <a:xfrm rot="2587634">
                    <a:off x="3637585" y="3567210"/>
                    <a:ext cx="118872" cy="722667"/>
                    <a:chOff x="757634" y="4319798"/>
                    <a:chExt cx="118872" cy="722667"/>
                  </a:xfrm>
                  <a:grpFill/>
                </p:grpSpPr>
                <p:sp>
                  <p:nvSpPr>
                    <p:cNvPr id="1207" name="Rectangle 1206">
                      <a:extLst>
                        <a:ext uri="{FF2B5EF4-FFF2-40B4-BE49-F238E27FC236}">
                          <a16:creationId xmlns:a16="http://schemas.microsoft.com/office/drawing/2014/main" id="{97294805-6F1B-DD8C-8A0D-3C11557D6F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8" name="Rectangle 1207">
                      <a:extLst>
                        <a:ext uri="{FF2B5EF4-FFF2-40B4-BE49-F238E27FC236}">
                          <a16:creationId xmlns:a16="http://schemas.microsoft.com/office/drawing/2014/main" id="{EF8D1F81-28AF-7D27-4010-29D47A4602A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98" name="Group 1197">
                    <a:extLst>
                      <a:ext uri="{FF2B5EF4-FFF2-40B4-BE49-F238E27FC236}">
                        <a16:creationId xmlns:a16="http://schemas.microsoft.com/office/drawing/2014/main" id="{E2BE4081-81CF-E12C-A569-F8C4CDEC186E}"/>
                      </a:ext>
                    </a:extLst>
                  </p:cNvPr>
                  <p:cNvGrpSpPr/>
                  <p:nvPr/>
                </p:nvGrpSpPr>
                <p:grpSpPr>
                  <a:xfrm rot="18760257">
                    <a:off x="3030630" y="3599348"/>
                    <a:ext cx="118872" cy="722667"/>
                    <a:chOff x="757634" y="4319798"/>
                    <a:chExt cx="118872" cy="722667"/>
                  </a:xfrm>
                  <a:grpFill/>
                </p:grpSpPr>
                <p:sp>
                  <p:nvSpPr>
                    <p:cNvPr id="1205" name="Rectangle 1204">
                      <a:extLst>
                        <a:ext uri="{FF2B5EF4-FFF2-40B4-BE49-F238E27FC236}">
                          <a16:creationId xmlns:a16="http://schemas.microsoft.com/office/drawing/2014/main" id="{E51F4BA5-B94F-2601-FB0D-60FCE8C81EC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6" name="Rectangle 1205">
                      <a:extLst>
                        <a:ext uri="{FF2B5EF4-FFF2-40B4-BE49-F238E27FC236}">
                          <a16:creationId xmlns:a16="http://schemas.microsoft.com/office/drawing/2014/main" id="{1DC1D5D9-37F0-3605-E453-B7C05EDC513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99" name="Group 1198">
                    <a:extLst>
                      <a:ext uri="{FF2B5EF4-FFF2-40B4-BE49-F238E27FC236}">
                        <a16:creationId xmlns:a16="http://schemas.microsoft.com/office/drawing/2014/main" id="{F2C2541D-29EE-3513-8C0E-EFC85E9C58EA}"/>
                      </a:ext>
                    </a:extLst>
                  </p:cNvPr>
                  <p:cNvGrpSpPr/>
                  <p:nvPr/>
                </p:nvGrpSpPr>
                <p:grpSpPr>
                  <a:xfrm rot="18760257">
                    <a:off x="2910374" y="3708747"/>
                    <a:ext cx="118873" cy="631227"/>
                    <a:chOff x="757633" y="4319798"/>
                    <a:chExt cx="118873" cy="631227"/>
                  </a:xfrm>
                  <a:grpFill/>
                </p:grpSpPr>
                <p:sp>
                  <p:nvSpPr>
                    <p:cNvPr id="1203" name="Rectangle 1202">
                      <a:extLst>
                        <a:ext uri="{FF2B5EF4-FFF2-40B4-BE49-F238E27FC236}">
                          <a16:creationId xmlns:a16="http://schemas.microsoft.com/office/drawing/2014/main" id="{4A42B089-2202-15F0-8FA6-2238BDE05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4" name="Rectangle 1203">
                      <a:extLst>
                        <a:ext uri="{FF2B5EF4-FFF2-40B4-BE49-F238E27FC236}">
                          <a16:creationId xmlns:a16="http://schemas.microsoft.com/office/drawing/2014/main" id="{45338248-7878-D05D-8558-0555F7E1A1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00" name="Group 1199">
                    <a:extLst>
                      <a:ext uri="{FF2B5EF4-FFF2-40B4-BE49-F238E27FC236}">
                        <a16:creationId xmlns:a16="http://schemas.microsoft.com/office/drawing/2014/main" id="{872400A4-5493-404F-0C1B-898FDBF305A7}"/>
                      </a:ext>
                    </a:extLst>
                  </p:cNvPr>
                  <p:cNvGrpSpPr/>
                  <p:nvPr/>
                </p:nvGrpSpPr>
                <p:grpSpPr>
                  <a:xfrm rot="2587634">
                    <a:off x="3762953" y="3668035"/>
                    <a:ext cx="118872" cy="631228"/>
                    <a:chOff x="757634" y="4319798"/>
                    <a:chExt cx="118872" cy="631228"/>
                  </a:xfrm>
                  <a:grpFill/>
                </p:grpSpPr>
                <p:sp>
                  <p:nvSpPr>
                    <p:cNvPr id="1201" name="Rectangle 1200">
                      <a:extLst>
                        <a:ext uri="{FF2B5EF4-FFF2-40B4-BE49-F238E27FC236}">
                          <a16:creationId xmlns:a16="http://schemas.microsoft.com/office/drawing/2014/main" id="{FA49F335-9F7B-0641-7863-0707C7FD21C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2" name="Rectangle 1201">
                      <a:extLst>
                        <a:ext uri="{FF2B5EF4-FFF2-40B4-BE49-F238E27FC236}">
                          <a16:creationId xmlns:a16="http://schemas.microsoft.com/office/drawing/2014/main" id="{3E4DEBF6-CEDC-35EA-3AC5-BBDB0F8A3C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9" name="Group 1028">
                <a:extLst>
                  <a:ext uri="{FF2B5EF4-FFF2-40B4-BE49-F238E27FC236}">
                    <a16:creationId xmlns:a16="http://schemas.microsoft.com/office/drawing/2014/main" id="{5210ABE9-7DD3-5400-DD02-D9859FDB159B}"/>
                  </a:ext>
                </a:extLst>
              </p:cNvPr>
              <p:cNvGrpSpPr/>
              <p:nvPr/>
            </p:nvGrpSpPr>
            <p:grpSpPr>
              <a:xfrm rot="1974863">
                <a:off x="9970502" y="3848358"/>
                <a:ext cx="154691" cy="130760"/>
                <a:chOff x="9175394" y="4080292"/>
                <a:chExt cx="154691" cy="130760"/>
              </a:xfrm>
            </p:grpSpPr>
            <p:grpSp>
              <p:nvGrpSpPr>
                <p:cNvPr id="1163" name="Group 1162">
                  <a:extLst>
                    <a:ext uri="{FF2B5EF4-FFF2-40B4-BE49-F238E27FC236}">
                      <a16:creationId xmlns:a16="http://schemas.microsoft.com/office/drawing/2014/main" id="{8ADFD146-66A1-FF47-D6B6-364572DB300D}"/>
                    </a:ext>
                  </a:extLst>
                </p:cNvPr>
                <p:cNvGrpSpPr/>
                <p:nvPr/>
              </p:nvGrpSpPr>
              <p:grpSpPr>
                <a:xfrm rot="15149339">
                  <a:off x="9250810" y="4071913"/>
                  <a:ext cx="70895" cy="87654"/>
                  <a:chOff x="2654197" y="3567210"/>
                  <a:chExt cx="1227628" cy="1517831"/>
                </a:xfrm>
                <a:solidFill>
                  <a:srgbClr val="682E74"/>
                </a:solidFill>
              </p:grpSpPr>
              <p:sp>
                <p:nvSpPr>
                  <p:cNvPr id="1179" name="Rectangle 1178">
                    <a:extLst>
                      <a:ext uri="{FF2B5EF4-FFF2-40B4-BE49-F238E27FC236}">
                        <a16:creationId xmlns:a16="http://schemas.microsoft.com/office/drawing/2014/main" id="{9A72AF35-52A0-8880-0ABF-6A759C4496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0" name="Rectangle 1179">
                    <a:extLst>
                      <a:ext uri="{FF2B5EF4-FFF2-40B4-BE49-F238E27FC236}">
                        <a16:creationId xmlns:a16="http://schemas.microsoft.com/office/drawing/2014/main" id="{7C838599-BFF4-A4F8-602F-A48A7E4871A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81" name="Group 1180">
                    <a:extLst>
                      <a:ext uri="{FF2B5EF4-FFF2-40B4-BE49-F238E27FC236}">
                        <a16:creationId xmlns:a16="http://schemas.microsoft.com/office/drawing/2014/main" id="{7A2D32F3-C39A-97F3-2088-44AE7B7CF1CD}"/>
                      </a:ext>
                    </a:extLst>
                  </p:cNvPr>
                  <p:cNvGrpSpPr/>
                  <p:nvPr/>
                </p:nvGrpSpPr>
                <p:grpSpPr>
                  <a:xfrm rot="2587634">
                    <a:off x="3637585" y="3567210"/>
                    <a:ext cx="118872" cy="722667"/>
                    <a:chOff x="757634" y="4319798"/>
                    <a:chExt cx="118872" cy="722667"/>
                  </a:xfrm>
                  <a:grpFill/>
                </p:grpSpPr>
                <p:sp>
                  <p:nvSpPr>
                    <p:cNvPr id="1191" name="Rectangle 1190">
                      <a:extLst>
                        <a:ext uri="{FF2B5EF4-FFF2-40B4-BE49-F238E27FC236}">
                          <a16:creationId xmlns:a16="http://schemas.microsoft.com/office/drawing/2014/main" id="{5A6196E7-BB17-7274-2D58-446326023BA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2" name="Rectangle 1191">
                      <a:extLst>
                        <a:ext uri="{FF2B5EF4-FFF2-40B4-BE49-F238E27FC236}">
                          <a16:creationId xmlns:a16="http://schemas.microsoft.com/office/drawing/2014/main" id="{5C4FBEE6-E702-2F14-60A2-7A67DB3F0B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2" name="Group 1181">
                    <a:extLst>
                      <a:ext uri="{FF2B5EF4-FFF2-40B4-BE49-F238E27FC236}">
                        <a16:creationId xmlns:a16="http://schemas.microsoft.com/office/drawing/2014/main" id="{7ACDB42D-CF43-5848-8C7C-F6D02CB6C82C}"/>
                      </a:ext>
                    </a:extLst>
                  </p:cNvPr>
                  <p:cNvGrpSpPr/>
                  <p:nvPr/>
                </p:nvGrpSpPr>
                <p:grpSpPr>
                  <a:xfrm rot="18760257">
                    <a:off x="3030630" y="3599348"/>
                    <a:ext cx="118872" cy="722667"/>
                    <a:chOff x="757634" y="4319798"/>
                    <a:chExt cx="118872" cy="722667"/>
                  </a:xfrm>
                  <a:grpFill/>
                </p:grpSpPr>
                <p:sp>
                  <p:nvSpPr>
                    <p:cNvPr id="1189" name="Rectangle 1188">
                      <a:extLst>
                        <a:ext uri="{FF2B5EF4-FFF2-40B4-BE49-F238E27FC236}">
                          <a16:creationId xmlns:a16="http://schemas.microsoft.com/office/drawing/2014/main" id="{9EE90FAD-D3C0-7457-BDC9-5EFEF31971E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0" name="Rectangle 1189">
                      <a:extLst>
                        <a:ext uri="{FF2B5EF4-FFF2-40B4-BE49-F238E27FC236}">
                          <a16:creationId xmlns:a16="http://schemas.microsoft.com/office/drawing/2014/main" id="{B7A86137-77B0-A601-CDC0-1354A7CFF5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3" name="Group 1182">
                    <a:extLst>
                      <a:ext uri="{FF2B5EF4-FFF2-40B4-BE49-F238E27FC236}">
                        <a16:creationId xmlns:a16="http://schemas.microsoft.com/office/drawing/2014/main" id="{3937CA96-D01F-EE54-5849-D89765D07AF7}"/>
                      </a:ext>
                    </a:extLst>
                  </p:cNvPr>
                  <p:cNvGrpSpPr/>
                  <p:nvPr/>
                </p:nvGrpSpPr>
                <p:grpSpPr>
                  <a:xfrm rot="18760257">
                    <a:off x="2910374" y="3708747"/>
                    <a:ext cx="118873" cy="631227"/>
                    <a:chOff x="757633" y="4319798"/>
                    <a:chExt cx="118873" cy="631227"/>
                  </a:xfrm>
                  <a:grpFill/>
                </p:grpSpPr>
                <p:sp>
                  <p:nvSpPr>
                    <p:cNvPr id="1187" name="Rectangle 1186">
                      <a:extLst>
                        <a:ext uri="{FF2B5EF4-FFF2-40B4-BE49-F238E27FC236}">
                          <a16:creationId xmlns:a16="http://schemas.microsoft.com/office/drawing/2014/main" id="{2B091667-B029-9C64-4F1C-A5007C0B1F8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8" name="Rectangle 1187">
                      <a:extLst>
                        <a:ext uri="{FF2B5EF4-FFF2-40B4-BE49-F238E27FC236}">
                          <a16:creationId xmlns:a16="http://schemas.microsoft.com/office/drawing/2014/main" id="{F07F0B7A-AC26-B2A0-8117-0E74E22F65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4" name="Group 1183">
                    <a:extLst>
                      <a:ext uri="{FF2B5EF4-FFF2-40B4-BE49-F238E27FC236}">
                        <a16:creationId xmlns:a16="http://schemas.microsoft.com/office/drawing/2014/main" id="{FA7D54D0-BF4E-56AF-D4E8-26861E402BB3}"/>
                      </a:ext>
                    </a:extLst>
                  </p:cNvPr>
                  <p:cNvGrpSpPr/>
                  <p:nvPr/>
                </p:nvGrpSpPr>
                <p:grpSpPr>
                  <a:xfrm rot="2587634">
                    <a:off x="3762953" y="3668035"/>
                    <a:ext cx="118872" cy="631228"/>
                    <a:chOff x="757634" y="4319798"/>
                    <a:chExt cx="118872" cy="631228"/>
                  </a:xfrm>
                  <a:grpFill/>
                </p:grpSpPr>
                <p:sp>
                  <p:nvSpPr>
                    <p:cNvPr id="1185" name="Rectangle 1184">
                      <a:extLst>
                        <a:ext uri="{FF2B5EF4-FFF2-40B4-BE49-F238E27FC236}">
                          <a16:creationId xmlns:a16="http://schemas.microsoft.com/office/drawing/2014/main" id="{617000E4-BBF6-5BC9-72DA-2BA2EA655DE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6" name="Rectangle 1185">
                      <a:extLst>
                        <a:ext uri="{FF2B5EF4-FFF2-40B4-BE49-F238E27FC236}">
                          <a16:creationId xmlns:a16="http://schemas.microsoft.com/office/drawing/2014/main" id="{DA9F8991-2153-176D-2182-31C1779202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64" name="Group 1163">
                  <a:extLst>
                    <a:ext uri="{FF2B5EF4-FFF2-40B4-BE49-F238E27FC236}">
                      <a16:creationId xmlns:a16="http://schemas.microsoft.com/office/drawing/2014/main" id="{62706B1A-A85D-392E-637A-A0E7B431E99C}"/>
                    </a:ext>
                  </a:extLst>
                </p:cNvPr>
                <p:cNvGrpSpPr/>
                <p:nvPr/>
              </p:nvGrpSpPr>
              <p:grpSpPr>
                <a:xfrm rot="18764464">
                  <a:off x="9183773" y="4131778"/>
                  <a:ext cx="70895" cy="87654"/>
                  <a:chOff x="2654197" y="3567210"/>
                  <a:chExt cx="1227628" cy="1517831"/>
                </a:xfrm>
                <a:solidFill>
                  <a:srgbClr val="682E74"/>
                </a:solidFill>
              </p:grpSpPr>
              <p:sp>
                <p:nvSpPr>
                  <p:cNvPr id="1165" name="Rectangle 1164">
                    <a:extLst>
                      <a:ext uri="{FF2B5EF4-FFF2-40B4-BE49-F238E27FC236}">
                        <a16:creationId xmlns:a16="http://schemas.microsoft.com/office/drawing/2014/main" id="{12A5828E-458D-18F0-901A-67F067B320FC}"/>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6" name="Rectangle 1165">
                    <a:extLst>
                      <a:ext uri="{FF2B5EF4-FFF2-40B4-BE49-F238E27FC236}">
                        <a16:creationId xmlns:a16="http://schemas.microsoft.com/office/drawing/2014/main" id="{AF9F19BC-6D8F-EC96-6A32-0FB678AC7446}"/>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67" name="Group 1166">
                    <a:extLst>
                      <a:ext uri="{FF2B5EF4-FFF2-40B4-BE49-F238E27FC236}">
                        <a16:creationId xmlns:a16="http://schemas.microsoft.com/office/drawing/2014/main" id="{D62F589A-DBF9-D05D-88F0-C2E78D0B23DF}"/>
                      </a:ext>
                    </a:extLst>
                  </p:cNvPr>
                  <p:cNvGrpSpPr/>
                  <p:nvPr/>
                </p:nvGrpSpPr>
                <p:grpSpPr>
                  <a:xfrm rot="2587634">
                    <a:off x="3637585" y="3567210"/>
                    <a:ext cx="118872" cy="722667"/>
                    <a:chOff x="757634" y="4319798"/>
                    <a:chExt cx="118872" cy="722667"/>
                  </a:xfrm>
                  <a:grpFill/>
                </p:grpSpPr>
                <p:sp>
                  <p:nvSpPr>
                    <p:cNvPr id="1177" name="Rectangle 1176">
                      <a:extLst>
                        <a:ext uri="{FF2B5EF4-FFF2-40B4-BE49-F238E27FC236}">
                          <a16:creationId xmlns:a16="http://schemas.microsoft.com/office/drawing/2014/main" id="{916DF97C-2800-65FA-15AF-48408AA39DF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8" name="Rectangle 1177">
                      <a:extLst>
                        <a:ext uri="{FF2B5EF4-FFF2-40B4-BE49-F238E27FC236}">
                          <a16:creationId xmlns:a16="http://schemas.microsoft.com/office/drawing/2014/main" id="{0D679E2C-6188-513C-1010-06BE906CA0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68" name="Group 1167">
                    <a:extLst>
                      <a:ext uri="{FF2B5EF4-FFF2-40B4-BE49-F238E27FC236}">
                        <a16:creationId xmlns:a16="http://schemas.microsoft.com/office/drawing/2014/main" id="{BA922270-1579-7056-FDD7-7537227DE289}"/>
                      </a:ext>
                    </a:extLst>
                  </p:cNvPr>
                  <p:cNvGrpSpPr/>
                  <p:nvPr/>
                </p:nvGrpSpPr>
                <p:grpSpPr>
                  <a:xfrm rot="18760257">
                    <a:off x="3030630" y="3599348"/>
                    <a:ext cx="118872" cy="722667"/>
                    <a:chOff x="757634" y="4319798"/>
                    <a:chExt cx="118872" cy="722667"/>
                  </a:xfrm>
                  <a:grpFill/>
                </p:grpSpPr>
                <p:sp>
                  <p:nvSpPr>
                    <p:cNvPr id="1175" name="Rectangle 1174">
                      <a:extLst>
                        <a:ext uri="{FF2B5EF4-FFF2-40B4-BE49-F238E27FC236}">
                          <a16:creationId xmlns:a16="http://schemas.microsoft.com/office/drawing/2014/main" id="{F45FD6E9-FEB8-127A-BE54-0079E223BA6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6" name="Rectangle 1175">
                      <a:extLst>
                        <a:ext uri="{FF2B5EF4-FFF2-40B4-BE49-F238E27FC236}">
                          <a16:creationId xmlns:a16="http://schemas.microsoft.com/office/drawing/2014/main" id="{495357B7-6FC2-15CE-0CBC-C86EFAA6B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69" name="Group 1168">
                    <a:extLst>
                      <a:ext uri="{FF2B5EF4-FFF2-40B4-BE49-F238E27FC236}">
                        <a16:creationId xmlns:a16="http://schemas.microsoft.com/office/drawing/2014/main" id="{B431EE18-2D42-3E5B-91BE-6434F9D84BD9}"/>
                      </a:ext>
                    </a:extLst>
                  </p:cNvPr>
                  <p:cNvGrpSpPr/>
                  <p:nvPr/>
                </p:nvGrpSpPr>
                <p:grpSpPr>
                  <a:xfrm rot="18760257">
                    <a:off x="2910374" y="3708747"/>
                    <a:ext cx="118873" cy="631227"/>
                    <a:chOff x="757633" y="4319798"/>
                    <a:chExt cx="118873" cy="631227"/>
                  </a:xfrm>
                  <a:grpFill/>
                </p:grpSpPr>
                <p:sp>
                  <p:nvSpPr>
                    <p:cNvPr id="1173" name="Rectangle 1172">
                      <a:extLst>
                        <a:ext uri="{FF2B5EF4-FFF2-40B4-BE49-F238E27FC236}">
                          <a16:creationId xmlns:a16="http://schemas.microsoft.com/office/drawing/2014/main" id="{3FDB3F52-0FF0-1E1F-0544-3BCF3D07F53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4" name="Rectangle 1173">
                      <a:extLst>
                        <a:ext uri="{FF2B5EF4-FFF2-40B4-BE49-F238E27FC236}">
                          <a16:creationId xmlns:a16="http://schemas.microsoft.com/office/drawing/2014/main" id="{2676FEEF-BCC8-3F3E-992B-01774B9064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70" name="Group 1169">
                    <a:extLst>
                      <a:ext uri="{FF2B5EF4-FFF2-40B4-BE49-F238E27FC236}">
                        <a16:creationId xmlns:a16="http://schemas.microsoft.com/office/drawing/2014/main" id="{6938BA94-9E6D-3D46-A232-11374FC41AD8}"/>
                      </a:ext>
                    </a:extLst>
                  </p:cNvPr>
                  <p:cNvGrpSpPr/>
                  <p:nvPr/>
                </p:nvGrpSpPr>
                <p:grpSpPr>
                  <a:xfrm rot="2587634">
                    <a:off x="3762953" y="3668035"/>
                    <a:ext cx="118872" cy="631228"/>
                    <a:chOff x="757634" y="4319798"/>
                    <a:chExt cx="118872" cy="631228"/>
                  </a:xfrm>
                  <a:grpFill/>
                </p:grpSpPr>
                <p:sp>
                  <p:nvSpPr>
                    <p:cNvPr id="1171" name="Rectangle 1170">
                      <a:extLst>
                        <a:ext uri="{FF2B5EF4-FFF2-40B4-BE49-F238E27FC236}">
                          <a16:creationId xmlns:a16="http://schemas.microsoft.com/office/drawing/2014/main" id="{D3E69AD2-FD34-C301-EE40-8425F43EB7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2" name="Rectangle 1171">
                      <a:extLst>
                        <a:ext uri="{FF2B5EF4-FFF2-40B4-BE49-F238E27FC236}">
                          <a16:creationId xmlns:a16="http://schemas.microsoft.com/office/drawing/2014/main" id="{C2FE26B6-9DA0-4BE1-B14F-FC170042951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0" name="Group 1029">
                <a:extLst>
                  <a:ext uri="{FF2B5EF4-FFF2-40B4-BE49-F238E27FC236}">
                    <a16:creationId xmlns:a16="http://schemas.microsoft.com/office/drawing/2014/main" id="{63469B0B-1256-C00E-2B59-91BB4FE641F9}"/>
                  </a:ext>
                </a:extLst>
              </p:cNvPr>
              <p:cNvGrpSpPr/>
              <p:nvPr/>
            </p:nvGrpSpPr>
            <p:grpSpPr>
              <a:xfrm rot="1974863">
                <a:off x="10122902" y="4000758"/>
                <a:ext cx="154691" cy="130760"/>
                <a:chOff x="9175394" y="4080292"/>
                <a:chExt cx="154691" cy="130760"/>
              </a:xfrm>
            </p:grpSpPr>
            <p:grpSp>
              <p:nvGrpSpPr>
                <p:cNvPr id="1133" name="Group 1132">
                  <a:extLst>
                    <a:ext uri="{FF2B5EF4-FFF2-40B4-BE49-F238E27FC236}">
                      <a16:creationId xmlns:a16="http://schemas.microsoft.com/office/drawing/2014/main" id="{75B3EE45-4179-6A13-C37B-F54083224A39}"/>
                    </a:ext>
                  </a:extLst>
                </p:cNvPr>
                <p:cNvGrpSpPr/>
                <p:nvPr/>
              </p:nvGrpSpPr>
              <p:grpSpPr>
                <a:xfrm rot="15149339">
                  <a:off x="9250810" y="4071913"/>
                  <a:ext cx="70895" cy="87654"/>
                  <a:chOff x="2654197" y="3567210"/>
                  <a:chExt cx="1227628" cy="1517831"/>
                </a:xfrm>
                <a:solidFill>
                  <a:srgbClr val="682E74"/>
                </a:solidFill>
              </p:grpSpPr>
              <p:sp>
                <p:nvSpPr>
                  <p:cNvPr id="1149" name="Rectangle 1148">
                    <a:extLst>
                      <a:ext uri="{FF2B5EF4-FFF2-40B4-BE49-F238E27FC236}">
                        <a16:creationId xmlns:a16="http://schemas.microsoft.com/office/drawing/2014/main" id="{E160A482-F29F-1A5F-4F82-0BB304C1ACBF}"/>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0" name="Rectangle 1149">
                    <a:extLst>
                      <a:ext uri="{FF2B5EF4-FFF2-40B4-BE49-F238E27FC236}">
                        <a16:creationId xmlns:a16="http://schemas.microsoft.com/office/drawing/2014/main" id="{B6D1D9A3-BF8C-D547-06C9-300B8FC9DCB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51" name="Group 1150">
                    <a:extLst>
                      <a:ext uri="{FF2B5EF4-FFF2-40B4-BE49-F238E27FC236}">
                        <a16:creationId xmlns:a16="http://schemas.microsoft.com/office/drawing/2014/main" id="{998EDFFF-D687-FC76-16A0-01B47C427210}"/>
                      </a:ext>
                    </a:extLst>
                  </p:cNvPr>
                  <p:cNvGrpSpPr/>
                  <p:nvPr/>
                </p:nvGrpSpPr>
                <p:grpSpPr>
                  <a:xfrm rot="2587634">
                    <a:off x="3637585" y="3567210"/>
                    <a:ext cx="118872" cy="722667"/>
                    <a:chOff x="757634" y="4319798"/>
                    <a:chExt cx="118872" cy="722667"/>
                  </a:xfrm>
                  <a:grpFill/>
                </p:grpSpPr>
                <p:sp>
                  <p:nvSpPr>
                    <p:cNvPr id="1161" name="Rectangle 1160">
                      <a:extLst>
                        <a:ext uri="{FF2B5EF4-FFF2-40B4-BE49-F238E27FC236}">
                          <a16:creationId xmlns:a16="http://schemas.microsoft.com/office/drawing/2014/main" id="{51A3792A-1883-9154-D592-8FC3CD39D53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2" name="Rectangle 1161">
                      <a:extLst>
                        <a:ext uri="{FF2B5EF4-FFF2-40B4-BE49-F238E27FC236}">
                          <a16:creationId xmlns:a16="http://schemas.microsoft.com/office/drawing/2014/main" id="{1257E0B4-60A2-43C7-DC02-4B663ED505E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2" name="Group 1151">
                    <a:extLst>
                      <a:ext uri="{FF2B5EF4-FFF2-40B4-BE49-F238E27FC236}">
                        <a16:creationId xmlns:a16="http://schemas.microsoft.com/office/drawing/2014/main" id="{80A73354-6F19-44D3-3BFF-28F1349FDFB9}"/>
                      </a:ext>
                    </a:extLst>
                  </p:cNvPr>
                  <p:cNvGrpSpPr/>
                  <p:nvPr/>
                </p:nvGrpSpPr>
                <p:grpSpPr>
                  <a:xfrm rot="18760257">
                    <a:off x="3030630" y="3599348"/>
                    <a:ext cx="118872" cy="722667"/>
                    <a:chOff x="757634" y="4319798"/>
                    <a:chExt cx="118872" cy="722667"/>
                  </a:xfrm>
                  <a:grpFill/>
                </p:grpSpPr>
                <p:sp>
                  <p:nvSpPr>
                    <p:cNvPr id="1159" name="Rectangle 1158">
                      <a:extLst>
                        <a:ext uri="{FF2B5EF4-FFF2-40B4-BE49-F238E27FC236}">
                          <a16:creationId xmlns:a16="http://schemas.microsoft.com/office/drawing/2014/main" id="{BE1CD30B-5465-EED5-F30D-899425E9A6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0" name="Rectangle 1159">
                      <a:extLst>
                        <a:ext uri="{FF2B5EF4-FFF2-40B4-BE49-F238E27FC236}">
                          <a16:creationId xmlns:a16="http://schemas.microsoft.com/office/drawing/2014/main" id="{DCB568C5-B917-E0D1-8F68-BCB372AC86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3" name="Group 1152">
                    <a:extLst>
                      <a:ext uri="{FF2B5EF4-FFF2-40B4-BE49-F238E27FC236}">
                        <a16:creationId xmlns:a16="http://schemas.microsoft.com/office/drawing/2014/main" id="{1560FFEB-13B7-18A9-2CD5-EB8A7AAD1981}"/>
                      </a:ext>
                    </a:extLst>
                  </p:cNvPr>
                  <p:cNvGrpSpPr/>
                  <p:nvPr/>
                </p:nvGrpSpPr>
                <p:grpSpPr>
                  <a:xfrm rot="18760257">
                    <a:off x="2910374" y="3708747"/>
                    <a:ext cx="118873" cy="631227"/>
                    <a:chOff x="757633" y="4319798"/>
                    <a:chExt cx="118873" cy="631227"/>
                  </a:xfrm>
                  <a:grpFill/>
                </p:grpSpPr>
                <p:sp>
                  <p:nvSpPr>
                    <p:cNvPr id="1157" name="Rectangle 1156">
                      <a:extLst>
                        <a:ext uri="{FF2B5EF4-FFF2-40B4-BE49-F238E27FC236}">
                          <a16:creationId xmlns:a16="http://schemas.microsoft.com/office/drawing/2014/main" id="{8EA5FA0B-785F-2524-6DF8-927F339A579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8" name="Rectangle 1157">
                      <a:extLst>
                        <a:ext uri="{FF2B5EF4-FFF2-40B4-BE49-F238E27FC236}">
                          <a16:creationId xmlns:a16="http://schemas.microsoft.com/office/drawing/2014/main" id="{337553AC-3111-1159-8563-1302C8B09C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4" name="Group 1153">
                    <a:extLst>
                      <a:ext uri="{FF2B5EF4-FFF2-40B4-BE49-F238E27FC236}">
                        <a16:creationId xmlns:a16="http://schemas.microsoft.com/office/drawing/2014/main" id="{C8684CCB-A234-1ED3-98EE-24C228A97B8A}"/>
                      </a:ext>
                    </a:extLst>
                  </p:cNvPr>
                  <p:cNvGrpSpPr/>
                  <p:nvPr/>
                </p:nvGrpSpPr>
                <p:grpSpPr>
                  <a:xfrm rot="2587634">
                    <a:off x="3762953" y="3668035"/>
                    <a:ext cx="118872" cy="631228"/>
                    <a:chOff x="757634" y="4319798"/>
                    <a:chExt cx="118872" cy="631228"/>
                  </a:xfrm>
                  <a:grpFill/>
                </p:grpSpPr>
                <p:sp>
                  <p:nvSpPr>
                    <p:cNvPr id="1155" name="Rectangle 1154">
                      <a:extLst>
                        <a:ext uri="{FF2B5EF4-FFF2-40B4-BE49-F238E27FC236}">
                          <a16:creationId xmlns:a16="http://schemas.microsoft.com/office/drawing/2014/main" id="{6354A6CF-38AB-533D-7375-28805EBE6ED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6" name="Rectangle 1155">
                      <a:extLst>
                        <a:ext uri="{FF2B5EF4-FFF2-40B4-BE49-F238E27FC236}">
                          <a16:creationId xmlns:a16="http://schemas.microsoft.com/office/drawing/2014/main" id="{75DE1E38-8919-1E56-EA3A-1108D6B49F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34" name="Group 1133">
                  <a:extLst>
                    <a:ext uri="{FF2B5EF4-FFF2-40B4-BE49-F238E27FC236}">
                      <a16:creationId xmlns:a16="http://schemas.microsoft.com/office/drawing/2014/main" id="{FECC968E-52FB-AFC8-6D10-3FFDC8A120F8}"/>
                    </a:ext>
                  </a:extLst>
                </p:cNvPr>
                <p:cNvGrpSpPr/>
                <p:nvPr/>
              </p:nvGrpSpPr>
              <p:grpSpPr>
                <a:xfrm rot="18764464">
                  <a:off x="9183773" y="4131778"/>
                  <a:ext cx="70895" cy="87654"/>
                  <a:chOff x="2654197" y="3567210"/>
                  <a:chExt cx="1227628" cy="1517831"/>
                </a:xfrm>
                <a:solidFill>
                  <a:srgbClr val="682E74"/>
                </a:solidFill>
              </p:grpSpPr>
              <p:sp>
                <p:nvSpPr>
                  <p:cNvPr id="1135" name="Rectangle 1134">
                    <a:extLst>
                      <a:ext uri="{FF2B5EF4-FFF2-40B4-BE49-F238E27FC236}">
                        <a16:creationId xmlns:a16="http://schemas.microsoft.com/office/drawing/2014/main" id="{5794F091-F6DF-474B-A60C-9AFA618E38E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6" name="Rectangle 1135">
                    <a:extLst>
                      <a:ext uri="{FF2B5EF4-FFF2-40B4-BE49-F238E27FC236}">
                        <a16:creationId xmlns:a16="http://schemas.microsoft.com/office/drawing/2014/main" id="{8B51DCDC-D237-8586-1109-60476542810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37" name="Group 1136">
                    <a:extLst>
                      <a:ext uri="{FF2B5EF4-FFF2-40B4-BE49-F238E27FC236}">
                        <a16:creationId xmlns:a16="http://schemas.microsoft.com/office/drawing/2014/main" id="{F943DFCD-59EC-D579-F421-080BCD494A9E}"/>
                      </a:ext>
                    </a:extLst>
                  </p:cNvPr>
                  <p:cNvGrpSpPr/>
                  <p:nvPr/>
                </p:nvGrpSpPr>
                <p:grpSpPr>
                  <a:xfrm rot="2587634">
                    <a:off x="3637585" y="3567210"/>
                    <a:ext cx="118872" cy="722667"/>
                    <a:chOff x="757634" y="4319798"/>
                    <a:chExt cx="118872" cy="722667"/>
                  </a:xfrm>
                  <a:grpFill/>
                </p:grpSpPr>
                <p:sp>
                  <p:nvSpPr>
                    <p:cNvPr id="1147" name="Rectangle 1146">
                      <a:extLst>
                        <a:ext uri="{FF2B5EF4-FFF2-40B4-BE49-F238E27FC236}">
                          <a16:creationId xmlns:a16="http://schemas.microsoft.com/office/drawing/2014/main" id="{2672E4FC-474E-D11D-6A8E-751E1CFB02A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8" name="Rectangle 1147">
                      <a:extLst>
                        <a:ext uri="{FF2B5EF4-FFF2-40B4-BE49-F238E27FC236}">
                          <a16:creationId xmlns:a16="http://schemas.microsoft.com/office/drawing/2014/main" id="{C3452E2F-A323-7E4C-BE65-5CE099E6B5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38" name="Group 1137">
                    <a:extLst>
                      <a:ext uri="{FF2B5EF4-FFF2-40B4-BE49-F238E27FC236}">
                        <a16:creationId xmlns:a16="http://schemas.microsoft.com/office/drawing/2014/main" id="{A7C4166B-6ED0-4B68-BF88-0636F7E15948}"/>
                      </a:ext>
                    </a:extLst>
                  </p:cNvPr>
                  <p:cNvGrpSpPr/>
                  <p:nvPr/>
                </p:nvGrpSpPr>
                <p:grpSpPr>
                  <a:xfrm rot="18760257">
                    <a:off x="3030630" y="3599348"/>
                    <a:ext cx="118872" cy="722667"/>
                    <a:chOff x="757634" y="4319798"/>
                    <a:chExt cx="118872" cy="722667"/>
                  </a:xfrm>
                  <a:grpFill/>
                </p:grpSpPr>
                <p:sp>
                  <p:nvSpPr>
                    <p:cNvPr id="1145" name="Rectangle 1144">
                      <a:extLst>
                        <a:ext uri="{FF2B5EF4-FFF2-40B4-BE49-F238E27FC236}">
                          <a16:creationId xmlns:a16="http://schemas.microsoft.com/office/drawing/2014/main" id="{0F0BD725-60B5-3D1B-6541-1A9274A1464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6" name="Rectangle 1145">
                      <a:extLst>
                        <a:ext uri="{FF2B5EF4-FFF2-40B4-BE49-F238E27FC236}">
                          <a16:creationId xmlns:a16="http://schemas.microsoft.com/office/drawing/2014/main" id="{D497E84B-E9FD-2268-8285-A1FD97A98E8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39" name="Group 1138">
                    <a:extLst>
                      <a:ext uri="{FF2B5EF4-FFF2-40B4-BE49-F238E27FC236}">
                        <a16:creationId xmlns:a16="http://schemas.microsoft.com/office/drawing/2014/main" id="{329CD2EB-8DCE-791B-34FB-7781EF7D9794}"/>
                      </a:ext>
                    </a:extLst>
                  </p:cNvPr>
                  <p:cNvGrpSpPr/>
                  <p:nvPr/>
                </p:nvGrpSpPr>
                <p:grpSpPr>
                  <a:xfrm rot="18760257">
                    <a:off x="2910374" y="3708747"/>
                    <a:ext cx="118873" cy="631227"/>
                    <a:chOff x="757633" y="4319798"/>
                    <a:chExt cx="118873" cy="631227"/>
                  </a:xfrm>
                  <a:grpFill/>
                </p:grpSpPr>
                <p:sp>
                  <p:nvSpPr>
                    <p:cNvPr id="1143" name="Rectangle 1142">
                      <a:extLst>
                        <a:ext uri="{FF2B5EF4-FFF2-40B4-BE49-F238E27FC236}">
                          <a16:creationId xmlns:a16="http://schemas.microsoft.com/office/drawing/2014/main" id="{71E479F2-188E-5C8B-E4C4-0DB492CA23B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4" name="Rectangle 1143">
                      <a:extLst>
                        <a:ext uri="{FF2B5EF4-FFF2-40B4-BE49-F238E27FC236}">
                          <a16:creationId xmlns:a16="http://schemas.microsoft.com/office/drawing/2014/main" id="{D6EE833F-7CA9-1D0C-F561-2C476054EA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40" name="Group 1139">
                    <a:extLst>
                      <a:ext uri="{FF2B5EF4-FFF2-40B4-BE49-F238E27FC236}">
                        <a16:creationId xmlns:a16="http://schemas.microsoft.com/office/drawing/2014/main" id="{92066359-7640-6205-0099-3E725F31236F}"/>
                      </a:ext>
                    </a:extLst>
                  </p:cNvPr>
                  <p:cNvGrpSpPr/>
                  <p:nvPr/>
                </p:nvGrpSpPr>
                <p:grpSpPr>
                  <a:xfrm rot="2587634">
                    <a:off x="3762953" y="3668035"/>
                    <a:ext cx="118872" cy="631228"/>
                    <a:chOff x="757634" y="4319798"/>
                    <a:chExt cx="118872" cy="631228"/>
                  </a:xfrm>
                  <a:grpFill/>
                </p:grpSpPr>
                <p:sp>
                  <p:nvSpPr>
                    <p:cNvPr id="1141" name="Rectangle 1140">
                      <a:extLst>
                        <a:ext uri="{FF2B5EF4-FFF2-40B4-BE49-F238E27FC236}">
                          <a16:creationId xmlns:a16="http://schemas.microsoft.com/office/drawing/2014/main" id="{4CAEA500-CEA5-23C7-000D-DAF5C83B85C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2" name="Rectangle 1141">
                      <a:extLst>
                        <a:ext uri="{FF2B5EF4-FFF2-40B4-BE49-F238E27FC236}">
                          <a16:creationId xmlns:a16="http://schemas.microsoft.com/office/drawing/2014/main" id="{95B6F686-1E6D-6024-16C9-27759CECB86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1" name="Group 1030">
                <a:extLst>
                  <a:ext uri="{FF2B5EF4-FFF2-40B4-BE49-F238E27FC236}">
                    <a16:creationId xmlns:a16="http://schemas.microsoft.com/office/drawing/2014/main" id="{4FA02DFE-2E22-8F7B-AE1C-24D643449A64}"/>
                  </a:ext>
                </a:extLst>
              </p:cNvPr>
              <p:cNvGrpSpPr/>
              <p:nvPr/>
            </p:nvGrpSpPr>
            <p:grpSpPr>
              <a:xfrm rot="1974863">
                <a:off x="9979181" y="3968136"/>
                <a:ext cx="154691" cy="130760"/>
                <a:chOff x="9175394" y="4080292"/>
                <a:chExt cx="154691" cy="130760"/>
              </a:xfrm>
            </p:grpSpPr>
            <p:grpSp>
              <p:nvGrpSpPr>
                <p:cNvPr id="1103" name="Group 1102">
                  <a:extLst>
                    <a:ext uri="{FF2B5EF4-FFF2-40B4-BE49-F238E27FC236}">
                      <a16:creationId xmlns:a16="http://schemas.microsoft.com/office/drawing/2014/main" id="{E29E85FF-AA35-7354-50A3-4B91D8C4C8FD}"/>
                    </a:ext>
                  </a:extLst>
                </p:cNvPr>
                <p:cNvGrpSpPr/>
                <p:nvPr/>
              </p:nvGrpSpPr>
              <p:grpSpPr>
                <a:xfrm rot="15149339">
                  <a:off x="9250810" y="4071913"/>
                  <a:ext cx="70895" cy="87654"/>
                  <a:chOff x="2654197" y="3567210"/>
                  <a:chExt cx="1227628" cy="1517831"/>
                </a:xfrm>
                <a:solidFill>
                  <a:srgbClr val="682E74"/>
                </a:solidFill>
              </p:grpSpPr>
              <p:sp>
                <p:nvSpPr>
                  <p:cNvPr id="1119" name="Rectangle 1118">
                    <a:extLst>
                      <a:ext uri="{FF2B5EF4-FFF2-40B4-BE49-F238E27FC236}">
                        <a16:creationId xmlns:a16="http://schemas.microsoft.com/office/drawing/2014/main" id="{AE56AF6A-7C7A-78CD-2775-2154AD17C51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0" name="Rectangle 1119">
                    <a:extLst>
                      <a:ext uri="{FF2B5EF4-FFF2-40B4-BE49-F238E27FC236}">
                        <a16:creationId xmlns:a16="http://schemas.microsoft.com/office/drawing/2014/main" id="{EB947697-4633-8BEE-D311-4FF04220D35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21" name="Group 1120">
                    <a:extLst>
                      <a:ext uri="{FF2B5EF4-FFF2-40B4-BE49-F238E27FC236}">
                        <a16:creationId xmlns:a16="http://schemas.microsoft.com/office/drawing/2014/main" id="{CE7137EE-063F-A016-BA44-3D18A897A224}"/>
                      </a:ext>
                    </a:extLst>
                  </p:cNvPr>
                  <p:cNvGrpSpPr/>
                  <p:nvPr/>
                </p:nvGrpSpPr>
                <p:grpSpPr>
                  <a:xfrm rot="2587634">
                    <a:off x="3637585" y="3567210"/>
                    <a:ext cx="118872" cy="722667"/>
                    <a:chOff x="757634" y="4319798"/>
                    <a:chExt cx="118872" cy="722667"/>
                  </a:xfrm>
                  <a:grpFill/>
                </p:grpSpPr>
                <p:sp>
                  <p:nvSpPr>
                    <p:cNvPr id="1131" name="Rectangle 1130">
                      <a:extLst>
                        <a:ext uri="{FF2B5EF4-FFF2-40B4-BE49-F238E27FC236}">
                          <a16:creationId xmlns:a16="http://schemas.microsoft.com/office/drawing/2014/main" id="{F958CB2B-A38D-789F-81CC-0B8DDA1AC66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2" name="Rectangle 1131">
                      <a:extLst>
                        <a:ext uri="{FF2B5EF4-FFF2-40B4-BE49-F238E27FC236}">
                          <a16:creationId xmlns:a16="http://schemas.microsoft.com/office/drawing/2014/main" id="{FF7CEF45-3AA9-9792-A7C0-C35EA16B94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2" name="Group 1121">
                    <a:extLst>
                      <a:ext uri="{FF2B5EF4-FFF2-40B4-BE49-F238E27FC236}">
                        <a16:creationId xmlns:a16="http://schemas.microsoft.com/office/drawing/2014/main" id="{08F1BCE7-51F8-E861-5500-D0EAC0E25D37}"/>
                      </a:ext>
                    </a:extLst>
                  </p:cNvPr>
                  <p:cNvGrpSpPr/>
                  <p:nvPr/>
                </p:nvGrpSpPr>
                <p:grpSpPr>
                  <a:xfrm rot="18760257">
                    <a:off x="3030630" y="3599348"/>
                    <a:ext cx="118872" cy="722667"/>
                    <a:chOff x="757634" y="4319798"/>
                    <a:chExt cx="118872" cy="722667"/>
                  </a:xfrm>
                  <a:grpFill/>
                </p:grpSpPr>
                <p:sp>
                  <p:nvSpPr>
                    <p:cNvPr id="1129" name="Rectangle 1128">
                      <a:extLst>
                        <a:ext uri="{FF2B5EF4-FFF2-40B4-BE49-F238E27FC236}">
                          <a16:creationId xmlns:a16="http://schemas.microsoft.com/office/drawing/2014/main" id="{6F899F67-F93A-3592-EB52-4E295743ACA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0" name="Rectangle 1129">
                      <a:extLst>
                        <a:ext uri="{FF2B5EF4-FFF2-40B4-BE49-F238E27FC236}">
                          <a16:creationId xmlns:a16="http://schemas.microsoft.com/office/drawing/2014/main" id="{CFA02663-3890-DEF3-6BD2-5AF6105D3EE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3" name="Group 1122">
                    <a:extLst>
                      <a:ext uri="{FF2B5EF4-FFF2-40B4-BE49-F238E27FC236}">
                        <a16:creationId xmlns:a16="http://schemas.microsoft.com/office/drawing/2014/main" id="{50B6E821-4009-5046-FD1C-0A3B77B3DAAF}"/>
                      </a:ext>
                    </a:extLst>
                  </p:cNvPr>
                  <p:cNvGrpSpPr/>
                  <p:nvPr/>
                </p:nvGrpSpPr>
                <p:grpSpPr>
                  <a:xfrm rot="18760257">
                    <a:off x="2910374" y="3708747"/>
                    <a:ext cx="118873" cy="631227"/>
                    <a:chOff x="757633" y="4319798"/>
                    <a:chExt cx="118873" cy="631227"/>
                  </a:xfrm>
                  <a:grpFill/>
                </p:grpSpPr>
                <p:sp>
                  <p:nvSpPr>
                    <p:cNvPr id="1127" name="Rectangle 1126">
                      <a:extLst>
                        <a:ext uri="{FF2B5EF4-FFF2-40B4-BE49-F238E27FC236}">
                          <a16:creationId xmlns:a16="http://schemas.microsoft.com/office/drawing/2014/main" id="{AFEF99C5-26DA-A5DC-069D-3FCB4E395C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8" name="Rectangle 1127">
                      <a:extLst>
                        <a:ext uri="{FF2B5EF4-FFF2-40B4-BE49-F238E27FC236}">
                          <a16:creationId xmlns:a16="http://schemas.microsoft.com/office/drawing/2014/main" id="{C733CD7B-CB18-BA13-89FC-59A0D275D08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4" name="Group 1123">
                    <a:extLst>
                      <a:ext uri="{FF2B5EF4-FFF2-40B4-BE49-F238E27FC236}">
                        <a16:creationId xmlns:a16="http://schemas.microsoft.com/office/drawing/2014/main" id="{58BA625D-82EF-64A7-EAED-E44061630E82}"/>
                      </a:ext>
                    </a:extLst>
                  </p:cNvPr>
                  <p:cNvGrpSpPr/>
                  <p:nvPr/>
                </p:nvGrpSpPr>
                <p:grpSpPr>
                  <a:xfrm rot="2587634">
                    <a:off x="3762953" y="3668035"/>
                    <a:ext cx="118872" cy="631228"/>
                    <a:chOff x="757634" y="4319798"/>
                    <a:chExt cx="118872" cy="631228"/>
                  </a:xfrm>
                  <a:grpFill/>
                </p:grpSpPr>
                <p:sp>
                  <p:nvSpPr>
                    <p:cNvPr id="1125" name="Rectangle 1124">
                      <a:extLst>
                        <a:ext uri="{FF2B5EF4-FFF2-40B4-BE49-F238E27FC236}">
                          <a16:creationId xmlns:a16="http://schemas.microsoft.com/office/drawing/2014/main" id="{3DE52133-DD11-F076-709C-7AE0F73B66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6" name="Rectangle 1125">
                      <a:extLst>
                        <a:ext uri="{FF2B5EF4-FFF2-40B4-BE49-F238E27FC236}">
                          <a16:creationId xmlns:a16="http://schemas.microsoft.com/office/drawing/2014/main" id="{7B5B519E-A261-604D-7B71-AAFF7A94A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04" name="Group 1103">
                  <a:extLst>
                    <a:ext uri="{FF2B5EF4-FFF2-40B4-BE49-F238E27FC236}">
                      <a16:creationId xmlns:a16="http://schemas.microsoft.com/office/drawing/2014/main" id="{19F58AF8-650C-D8FA-47E3-DBD95904F3C8}"/>
                    </a:ext>
                  </a:extLst>
                </p:cNvPr>
                <p:cNvGrpSpPr/>
                <p:nvPr/>
              </p:nvGrpSpPr>
              <p:grpSpPr>
                <a:xfrm rot="18764464">
                  <a:off x="9183773" y="4131778"/>
                  <a:ext cx="70895" cy="87654"/>
                  <a:chOff x="2654197" y="3567210"/>
                  <a:chExt cx="1227628" cy="1517831"/>
                </a:xfrm>
                <a:solidFill>
                  <a:srgbClr val="682E74"/>
                </a:solidFill>
              </p:grpSpPr>
              <p:sp>
                <p:nvSpPr>
                  <p:cNvPr id="1105" name="Rectangle 1104">
                    <a:extLst>
                      <a:ext uri="{FF2B5EF4-FFF2-40B4-BE49-F238E27FC236}">
                        <a16:creationId xmlns:a16="http://schemas.microsoft.com/office/drawing/2014/main" id="{C0BA5104-5BA5-D019-9F37-723928E06881}"/>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6" name="Rectangle 1105">
                    <a:extLst>
                      <a:ext uri="{FF2B5EF4-FFF2-40B4-BE49-F238E27FC236}">
                        <a16:creationId xmlns:a16="http://schemas.microsoft.com/office/drawing/2014/main" id="{5C9556A6-9237-EE34-4891-F5225F406F5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07" name="Group 1106">
                    <a:extLst>
                      <a:ext uri="{FF2B5EF4-FFF2-40B4-BE49-F238E27FC236}">
                        <a16:creationId xmlns:a16="http://schemas.microsoft.com/office/drawing/2014/main" id="{60F782B0-3A73-F23D-7E42-783D29B68C5F}"/>
                      </a:ext>
                    </a:extLst>
                  </p:cNvPr>
                  <p:cNvGrpSpPr/>
                  <p:nvPr/>
                </p:nvGrpSpPr>
                <p:grpSpPr>
                  <a:xfrm rot="2587634">
                    <a:off x="3637585" y="3567210"/>
                    <a:ext cx="118872" cy="722667"/>
                    <a:chOff x="757634" y="4319798"/>
                    <a:chExt cx="118872" cy="722667"/>
                  </a:xfrm>
                  <a:grpFill/>
                </p:grpSpPr>
                <p:sp>
                  <p:nvSpPr>
                    <p:cNvPr id="1117" name="Rectangle 1116">
                      <a:extLst>
                        <a:ext uri="{FF2B5EF4-FFF2-40B4-BE49-F238E27FC236}">
                          <a16:creationId xmlns:a16="http://schemas.microsoft.com/office/drawing/2014/main" id="{32630549-DBD4-7C4E-C57B-05FFF6886A3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8" name="Rectangle 1117">
                      <a:extLst>
                        <a:ext uri="{FF2B5EF4-FFF2-40B4-BE49-F238E27FC236}">
                          <a16:creationId xmlns:a16="http://schemas.microsoft.com/office/drawing/2014/main" id="{7033304C-706A-38CD-F18F-9F144C35E4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08" name="Group 1107">
                    <a:extLst>
                      <a:ext uri="{FF2B5EF4-FFF2-40B4-BE49-F238E27FC236}">
                        <a16:creationId xmlns:a16="http://schemas.microsoft.com/office/drawing/2014/main" id="{F7B15EC5-BC6B-550C-7114-3D978636A4DD}"/>
                      </a:ext>
                    </a:extLst>
                  </p:cNvPr>
                  <p:cNvGrpSpPr/>
                  <p:nvPr/>
                </p:nvGrpSpPr>
                <p:grpSpPr>
                  <a:xfrm rot="18760257">
                    <a:off x="3030630" y="3599348"/>
                    <a:ext cx="118872" cy="722667"/>
                    <a:chOff x="757634" y="4319798"/>
                    <a:chExt cx="118872" cy="722667"/>
                  </a:xfrm>
                  <a:grpFill/>
                </p:grpSpPr>
                <p:sp>
                  <p:nvSpPr>
                    <p:cNvPr id="1115" name="Rectangle 1114">
                      <a:extLst>
                        <a:ext uri="{FF2B5EF4-FFF2-40B4-BE49-F238E27FC236}">
                          <a16:creationId xmlns:a16="http://schemas.microsoft.com/office/drawing/2014/main" id="{F55EB99D-C8A8-A5DB-5F21-100E333CC8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6" name="Rectangle 1115">
                      <a:extLst>
                        <a:ext uri="{FF2B5EF4-FFF2-40B4-BE49-F238E27FC236}">
                          <a16:creationId xmlns:a16="http://schemas.microsoft.com/office/drawing/2014/main" id="{C81BD2A5-B6D5-C7EB-FA04-B964597623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09" name="Group 1108">
                    <a:extLst>
                      <a:ext uri="{FF2B5EF4-FFF2-40B4-BE49-F238E27FC236}">
                        <a16:creationId xmlns:a16="http://schemas.microsoft.com/office/drawing/2014/main" id="{81C7E2D3-E8F0-8CDB-984E-0258861E496F}"/>
                      </a:ext>
                    </a:extLst>
                  </p:cNvPr>
                  <p:cNvGrpSpPr/>
                  <p:nvPr/>
                </p:nvGrpSpPr>
                <p:grpSpPr>
                  <a:xfrm rot="18760257">
                    <a:off x="2910374" y="3708747"/>
                    <a:ext cx="118873" cy="631227"/>
                    <a:chOff x="757633" y="4319798"/>
                    <a:chExt cx="118873" cy="631227"/>
                  </a:xfrm>
                  <a:grpFill/>
                </p:grpSpPr>
                <p:sp>
                  <p:nvSpPr>
                    <p:cNvPr id="1113" name="Rectangle 1112">
                      <a:extLst>
                        <a:ext uri="{FF2B5EF4-FFF2-40B4-BE49-F238E27FC236}">
                          <a16:creationId xmlns:a16="http://schemas.microsoft.com/office/drawing/2014/main" id="{6C51934C-8F10-A370-B548-5AB087DD87F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4" name="Rectangle 1113">
                      <a:extLst>
                        <a:ext uri="{FF2B5EF4-FFF2-40B4-BE49-F238E27FC236}">
                          <a16:creationId xmlns:a16="http://schemas.microsoft.com/office/drawing/2014/main" id="{3D37C0F9-30D4-6474-BE55-453F91E6FF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10" name="Group 1109">
                    <a:extLst>
                      <a:ext uri="{FF2B5EF4-FFF2-40B4-BE49-F238E27FC236}">
                        <a16:creationId xmlns:a16="http://schemas.microsoft.com/office/drawing/2014/main" id="{4FB17FBC-390B-4864-DB2B-CF61C509AAC6}"/>
                      </a:ext>
                    </a:extLst>
                  </p:cNvPr>
                  <p:cNvGrpSpPr/>
                  <p:nvPr/>
                </p:nvGrpSpPr>
                <p:grpSpPr>
                  <a:xfrm rot="2587634">
                    <a:off x="3762953" y="3668035"/>
                    <a:ext cx="118872" cy="631228"/>
                    <a:chOff x="757634" y="4319798"/>
                    <a:chExt cx="118872" cy="631228"/>
                  </a:xfrm>
                  <a:grpFill/>
                </p:grpSpPr>
                <p:sp>
                  <p:nvSpPr>
                    <p:cNvPr id="1111" name="Rectangle 1110">
                      <a:extLst>
                        <a:ext uri="{FF2B5EF4-FFF2-40B4-BE49-F238E27FC236}">
                          <a16:creationId xmlns:a16="http://schemas.microsoft.com/office/drawing/2014/main" id="{CFAD167E-98B0-6094-BBDF-8BF0CB33AD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2" name="Rectangle 1111">
                      <a:extLst>
                        <a:ext uri="{FF2B5EF4-FFF2-40B4-BE49-F238E27FC236}">
                          <a16:creationId xmlns:a16="http://schemas.microsoft.com/office/drawing/2014/main" id="{959A8766-E2D2-A1EB-EEAA-1888CB4BF9B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2" name="Group 1031">
                <a:extLst>
                  <a:ext uri="{FF2B5EF4-FFF2-40B4-BE49-F238E27FC236}">
                    <a16:creationId xmlns:a16="http://schemas.microsoft.com/office/drawing/2014/main" id="{07EDD0C9-398F-3066-9DBF-2799DDF3F1DF}"/>
                  </a:ext>
                </a:extLst>
              </p:cNvPr>
              <p:cNvGrpSpPr/>
              <p:nvPr/>
            </p:nvGrpSpPr>
            <p:grpSpPr>
              <a:xfrm rot="17124202">
                <a:off x="10176724" y="4165066"/>
                <a:ext cx="70895" cy="87654"/>
                <a:chOff x="2654197" y="3567210"/>
                <a:chExt cx="1227628" cy="1517831"/>
              </a:xfrm>
              <a:solidFill>
                <a:srgbClr val="682E74"/>
              </a:solidFill>
            </p:grpSpPr>
            <p:sp>
              <p:nvSpPr>
                <p:cNvPr id="1089" name="Rectangle 1088">
                  <a:extLst>
                    <a:ext uri="{FF2B5EF4-FFF2-40B4-BE49-F238E27FC236}">
                      <a16:creationId xmlns:a16="http://schemas.microsoft.com/office/drawing/2014/main" id="{52741432-A13C-F16E-542F-0D0806F8969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0" name="Rectangle 1089">
                  <a:extLst>
                    <a:ext uri="{FF2B5EF4-FFF2-40B4-BE49-F238E27FC236}">
                      <a16:creationId xmlns:a16="http://schemas.microsoft.com/office/drawing/2014/main" id="{6406963D-F3F5-D556-BBC6-201A3396B85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91" name="Group 1090">
                  <a:extLst>
                    <a:ext uri="{FF2B5EF4-FFF2-40B4-BE49-F238E27FC236}">
                      <a16:creationId xmlns:a16="http://schemas.microsoft.com/office/drawing/2014/main" id="{75CA05C4-DA71-AA2B-1495-5D4E855D729F}"/>
                    </a:ext>
                  </a:extLst>
                </p:cNvPr>
                <p:cNvGrpSpPr/>
                <p:nvPr/>
              </p:nvGrpSpPr>
              <p:grpSpPr>
                <a:xfrm rot="2587634">
                  <a:off x="3637585" y="3567210"/>
                  <a:ext cx="118872" cy="722667"/>
                  <a:chOff x="757634" y="4319798"/>
                  <a:chExt cx="118872" cy="722667"/>
                </a:xfrm>
                <a:grpFill/>
              </p:grpSpPr>
              <p:sp>
                <p:nvSpPr>
                  <p:cNvPr id="1101" name="Rectangle 1100">
                    <a:extLst>
                      <a:ext uri="{FF2B5EF4-FFF2-40B4-BE49-F238E27FC236}">
                        <a16:creationId xmlns:a16="http://schemas.microsoft.com/office/drawing/2014/main" id="{92DC6DBC-2243-0740-2FF2-55363306212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2" name="Rectangle 1101">
                    <a:extLst>
                      <a:ext uri="{FF2B5EF4-FFF2-40B4-BE49-F238E27FC236}">
                        <a16:creationId xmlns:a16="http://schemas.microsoft.com/office/drawing/2014/main" id="{B51FA9CE-BB9E-9936-04CE-7A84AC2BC1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2" name="Group 1091">
                  <a:extLst>
                    <a:ext uri="{FF2B5EF4-FFF2-40B4-BE49-F238E27FC236}">
                      <a16:creationId xmlns:a16="http://schemas.microsoft.com/office/drawing/2014/main" id="{CEF2466E-2BAA-8EC8-EC59-F113F24EBD0D}"/>
                    </a:ext>
                  </a:extLst>
                </p:cNvPr>
                <p:cNvGrpSpPr/>
                <p:nvPr/>
              </p:nvGrpSpPr>
              <p:grpSpPr>
                <a:xfrm rot="18760257">
                  <a:off x="3030630" y="3599348"/>
                  <a:ext cx="118872" cy="722667"/>
                  <a:chOff x="757634" y="4319798"/>
                  <a:chExt cx="118872" cy="722667"/>
                </a:xfrm>
                <a:grpFill/>
              </p:grpSpPr>
              <p:sp>
                <p:nvSpPr>
                  <p:cNvPr id="1099" name="Rectangle 1098">
                    <a:extLst>
                      <a:ext uri="{FF2B5EF4-FFF2-40B4-BE49-F238E27FC236}">
                        <a16:creationId xmlns:a16="http://schemas.microsoft.com/office/drawing/2014/main" id="{99AC2484-3CD8-1771-BC61-9BC72626CAB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0" name="Rectangle 1099">
                    <a:extLst>
                      <a:ext uri="{FF2B5EF4-FFF2-40B4-BE49-F238E27FC236}">
                        <a16:creationId xmlns:a16="http://schemas.microsoft.com/office/drawing/2014/main" id="{4F3FF079-D4C0-9EA4-510C-86DA5B0439E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3" name="Group 1092">
                  <a:extLst>
                    <a:ext uri="{FF2B5EF4-FFF2-40B4-BE49-F238E27FC236}">
                      <a16:creationId xmlns:a16="http://schemas.microsoft.com/office/drawing/2014/main" id="{4903E22D-B9A0-E440-6355-C718DA15D6B3}"/>
                    </a:ext>
                  </a:extLst>
                </p:cNvPr>
                <p:cNvGrpSpPr/>
                <p:nvPr/>
              </p:nvGrpSpPr>
              <p:grpSpPr>
                <a:xfrm rot="18760257">
                  <a:off x="2910374" y="3708747"/>
                  <a:ext cx="118873" cy="631227"/>
                  <a:chOff x="757633" y="4319798"/>
                  <a:chExt cx="118873" cy="631227"/>
                </a:xfrm>
                <a:grpFill/>
              </p:grpSpPr>
              <p:sp>
                <p:nvSpPr>
                  <p:cNvPr id="1097" name="Rectangle 1096">
                    <a:extLst>
                      <a:ext uri="{FF2B5EF4-FFF2-40B4-BE49-F238E27FC236}">
                        <a16:creationId xmlns:a16="http://schemas.microsoft.com/office/drawing/2014/main" id="{D668B7F5-CE75-8DB9-BC1B-5440F794B35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8" name="Rectangle 1097">
                    <a:extLst>
                      <a:ext uri="{FF2B5EF4-FFF2-40B4-BE49-F238E27FC236}">
                        <a16:creationId xmlns:a16="http://schemas.microsoft.com/office/drawing/2014/main" id="{0F132AB9-0CE3-867A-5F48-FA733B4549A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4" name="Group 1093">
                  <a:extLst>
                    <a:ext uri="{FF2B5EF4-FFF2-40B4-BE49-F238E27FC236}">
                      <a16:creationId xmlns:a16="http://schemas.microsoft.com/office/drawing/2014/main" id="{19845E50-BE47-1A9F-43E1-54A7D3ACA55C}"/>
                    </a:ext>
                  </a:extLst>
                </p:cNvPr>
                <p:cNvGrpSpPr/>
                <p:nvPr/>
              </p:nvGrpSpPr>
              <p:grpSpPr>
                <a:xfrm rot="2587634">
                  <a:off x="3762953" y="3668035"/>
                  <a:ext cx="118872" cy="631228"/>
                  <a:chOff x="757634" y="4319798"/>
                  <a:chExt cx="118872" cy="631228"/>
                </a:xfrm>
                <a:grpFill/>
              </p:grpSpPr>
              <p:sp>
                <p:nvSpPr>
                  <p:cNvPr id="1095" name="Rectangle 1094">
                    <a:extLst>
                      <a:ext uri="{FF2B5EF4-FFF2-40B4-BE49-F238E27FC236}">
                        <a16:creationId xmlns:a16="http://schemas.microsoft.com/office/drawing/2014/main" id="{C0866FD8-71A0-5375-44A1-77FAD136CF02}"/>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6" name="Rectangle 1095">
                    <a:extLst>
                      <a:ext uri="{FF2B5EF4-FFF2-40B4-BE49-F238E27FC236}">
                        <a16:creationId xmlns:a16="http://schemas.microsoft.com/office/drawing/2014/main" id="{B6427C77-8A05-7A27-1EFC-5943407B81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033" name="Group 1032">
                <a:extLst>
                  <a:ext uri="{FF2B5EF4-FFF2-40B4-BE49-F238E27FC236}">
                    <a16:creationId xmlns:a16="http://schemas.microsoft.com/office/drawing/2014/main" id="{C51878FE-9CD9-D84B-861B-12E870488BFC}"/>
                  </a:ext>
                </a:extLst>
              </p:cNvPr>
              <p:cNvGrpSpPr/>
              <p:nvPr/>
            </p:nvGrpSpPr>
            <p:grpSpPr>
              <a:xfrm rot="20739327">
                <a:off x="10008652" y="4329564"/>
                <a:ext cx="70895" cy="87654"/>
                <a:chOff x="2654197" y="3567210"/>
                <a:chExt cx="1227628" cy="1517831"/>
              </a:xfrm>
              <a:solidFill>
                <a:srgbClr val="682E74"/>
              </a:solidFill>
            </p:grpSpPr>
            <p:sp>
              <p:nvSpPr>
                <p:cNvPr id="1075" name="Rectangle 1074">
                  <a:extLst>
                    <a:ext uri="{FF2B5EF4-FFF2-40B4-BE49-F238E27FC236}">
                      <a16:creationId xmlns:a16="http://schemas.microsoft.com/office/drawing/2014/main" id="{BEAE0A1F-13B8-0234-2375-8332498F8259}"/>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6" name="Rectangle 1075">
                  <a:extLst>
                    <a:ext uri="{FF2B5EF4-FFF2-40B4-BE49-F238E27FC236}">
                      <a16:creationId xmlns:a16="http://schemas.microsoft.com/office/drawing/2014/main" id="{BAEDFDD2-0340-F52A-09B3-9F265D8BCD4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77" name="Group 1076">
                  <a:extLst>
                    <a:ext uri="{FF2B5EF4-FFF2-40B4-BE49-F238E27FC236}">
                      <a16:creationId xmlns:a16="http://schemas.microsoft.com/office/drawing/2014/main" id="{20A17EB4-82E2-EDBA-9A76-F2F4EFC7D72B}"/>
                    </a:ext>
                  </a:extLst>
                </p:cNvPr>
                <p:cNvGrpSpPr/>
                <p:nvPr/>
              </p:nvGrpSpPr>
              <p:grpSpPr>
                <a:xfrm rot="2587634">
                  <a:off x="3637585" y="3567210"/>
                  <a:ext cx="118872" cy="722667"/>
                  <a:chOff x="757634" y="4319798"/>
                  <a:chExt cx="118872" cy="722667"/>
                </a:xfrm>
                <a:grpFill/>
              </p:grpSpPr>
              <p:sp>
                <p:nvSpPr>
                  <p:cNvPr id="1087" name="Rectangle 1086">
                    <a:extLst>
                      <a:ext uri="{FF2B5EF4-FFF2-40B4-BE49-F238E27FC236}">
                        <a16:creationId xmlns:a16="http://schemas.microsoft.com/office/drawing/2014/main" id="{793F7B87-C09B-0B98-E140-75E9830A474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8" name="Rectangle 1087">
                    <a:extLst>
                      <a:ext uri="{FF2B5EF4-FFF2-40B4-BE49-F238E27FC236}">
                        <a16:creationId xmlns:a16="http://schemas.microsoft.com/office/drawing/2014/main" id="{64005405-1CF9-0D6D-7637-84B025812F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78" name="Group 1077">
                  <a:extLst>
                    <a:ext uri="{FF2B5EF4-FFF2-40B4-BE49-F238E27FC236}">
                      <a16:creationId xmlns:a16="http://schemas.microsoft.com/office/drawing/2014/main" id="{DE8DE30A-957D-565F-67BB-FB522D6D8ABA}"/>
                    </a:ext>
                  </a:extLst>
                </p:cNvPr>
                <p:cNvGrpSpPr/>
                <p:nvPr/>
              </p:nvGrpSpPr>
              <p:grpSpPr>
                <a:xfrm rot="18760257">
                  <a:off x="3030630" y="3599348"/>
                  <a:ext cx="118872" cy="722667"/>
                  <a:chOff x="757634" y="4319798"/>
                  <a:chExt cx="118872" cy="722667"/>
                </a:xfrm>
                <a:grpFill/>
              </p:grpSpPr>
              <p:sp>
                <p:nvSpPr>
                  <p:cNvPr id="1085" name="Rectangle 1084">
                    <a:extLst>
                      <a:ext uri="{FF2B5EF4-FFF2-40B4-BE49-F238E27FC236}">
                        <a16:creationId xmlns:a16="http://schemas.microsoft.com/office/drawing/2014/main" id="{E4A478C0-5603-4B38-449E-93BB45681AC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6" name="Rectangle 1085">
                    <a:extLst>
                      <a:ext uri="{FF2B5EF4-FFF2-40B4-BE49-F238E27FC236}">
                        <a16:creationId xmlns:a16="http://schemas.microsoft.com/office/drawing/2014/main" id="{C3904650-0899-C3F6-CFA9-01FF1B6825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79" name="Group 1078">
                  <a:extLst>
                    <a:ext uri="{FF2B5EF4-FFF2-40B4-BE49-F238E27FC236}">
                      <a16:creationId xmlns:a16="http://schemas.microsoft.com/office/drawing/2014/main" id="{A21B5F1F-258B-E236-7044-C99DFC910FDF}"/>
                    </a:ext>
                  </a:extLst>
                </p:cNvPr>
                <p:cNvGrpSpPr/>
                <p:nvPr/>
              </p:nvGrpSpPr>
              <p:grpSpPr>
                <a:xfrm rot="18760257">
                  <a:off x="2910374" y="3708747"/>
                  <a:ext cx="118873" cy="631227"/>
                  <a:chOff x="757633" y="4319798"/>
                  <a:chExt cx="118873" cy="631227"/>
                </a:xfrm>
                <a:grpFill/>
              </p:grpSpPr>
              <p:sp>
                <p:nvSpPr>
                  <p:cNvPr id="1083" name="Rectangle 1082">
                    <a:extLst>
                      <a:ext uri="{FF2B5EF4-FFF2-40B4-BE49-F238E27FC236}">
                        <a16:creationId xmlns:a16="http://schemas.microsoft.com/office/drawing/2014/main" id="{F8A7FB8D-2971-63BB-0B01-AFC5418973E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4" name="Rectangle 1083">
                    <a:extLst>
                      <a:ext uri="{FF2B5EF4-FFF2-40B4-BE49-F238E27FC236}">
                        <a16:creationId xmlns:a16="http://schemas.microsoft.com/office/drawing/2014/main" id="{8545CDB6-B9A9-CE9E-B65B-3C6C7A6D2C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80" name="Group 1079">
                  <a:extLst>
                    <a:ext uri="{FF2B5EF4-FFF2-40B4-BE49-F238E27FC236}">
                      <a16:creationId xmlns:a16="http://schemas.microsoft.com/office/drawing/2014/main" id="{FC005436-BC2C-3A1E-09BC-D1F53D636B12}"/>
                    </a:ext>
                  </a:extLst>
                </p:cNvPr>
                <p:cNvGrpSpPr/>
                <p:nvPr/>
              </p:nvGrpSpPr>
              <p:grpSpPr>
                <a:xfrm rot="2587634">
                  <a:off x="3762953" y="3668035"/>
                  <a:ext cx="118872" cy="631228"/>
                  <a:chOff x="757634" y="4319798"/>
                  <a:chExt cx="118872" cy="631228"/>
                </a:xfrm>
                <a:grpFill/>
              </p:grpSpPr>
              <p:sp>
                <p:nvSpPr>
                  <p:cNvPr id="1081" name="Rectangle 1080">
                    <a:extLst>
                      <a:ext uri="{FF2B5EF4-FFF2-40B4-BE49-F238E27FC236}">
                        <a16:creationId xmlns:a16="http://schemas.microsoft.com/office/drawing/2014/main" id="{FEC7AFAC-8512-BC3F-ECF9-5228129C5C8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2" name="Rectangle 1081">
                    <a:extLst>
                      <a:ext uri="{FF2B5EF4-FFF2-40B4-BE49-F238E27FC236}">
                        <a16:creationId xmlns:a16="http://schemas.microsoft.com/office/drawing/2014/main" id="{97A4B577-29CA-0CD1-251B-1BC5DA6061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034" name="Freeform: Shape 1033">
                <a:extLst>
                  <a:ext uri="{FF2B5EF4-FFF2-40B4-BE49-F238E27FC236}">
                    <a16:creationId xmlns:a16="http://schemas.microsoft.com/office/drawing/2014/main" id="{A72EB3CF-4B08-EA65-9871-F4C96594C102}"/>
                  </a:ext>
                </a:extLst>
              </p:cNvPr>
              <p:cNvSpPr/>
              <p:nvPr/>
            </p:nvSpPr>
            <p:spPr bwMode="auto">
              <a:xfrm>
                <a:off x="10332612" y="4053534"/>
                <a:ext cx="449680" cy="228736"/>
              </a:xfrm>
              <a:custGeom>
                <a:avLst/>
                <a:gdLst>
                  <a:gd name="connsiteX0" fmla="*/ 134365 w 449680"/>
                  <a:gd name="connsiteY0" fmla="*/ 23252 h 228736"/>
                  <a:gd name="connsiteX1" fmla="*/ 352929 w 449680"/>
                  <a:gd name="connsiteY1" fmla="*/ 90159 h 228736"/>
                  <a:gd name="connsiteX2" fmla="*/ 446599 w 449680"/>
                  <a:gd name="connsiteY2" fmla="*/ 170448 h 228736"/>
                  <a:gd name="connsiteX3" fmla="*/ 410915 w 449680"/>
                  <a:gd name="connsiteY3" fmla="*/ 228434 h 228736"/>
                  <a:gd name="connsiteX4" fmla="*/ 254798 w 449680"/>
                  <a:gd name="connsiteY4" fmla="*/ 188290 h 228736"/>
                  <a:gd name="connsiteX5" fmla="*/ 143286 w 449680"/>
                  <a:gd name="connsiteY5" fmla="*/ 85699 h 228736"/>
                  <a:gd name="connsiteX6" fmla="*/ 36234 w 449680"/>
                  <a:gd name="connsiteY6" fmla="*/ 41094 h 228736"/>
                  <a:gd name="connsiteX7" fmla="*/ 5011 w 449680"/>
                  <a:gd name="connsiteY7" fmla="*/ 949 h 228736"/>
                  <a:gd name="connsiteX8" fmla="*/ 134365 w 449680"/>
                  <a:gd name="connsiteY8" fmla="*/ 23252 h 228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680" h="228736">
                    <a:moveTo>
                      <a:pt x="134365" y="23252"/>
                    </a:moveTo>
                    <a:cubicBezTo>
                      <a:pt x="192351" y="38120"/>
                      <a:pt x="300890" y="65626"/>
                      <a:pt x="352929" y="90159"/>
                    </a:cubicBezTo>
                    <a:cubicBezTo>
                      <a:pt x="404968" y="114692"/>
                      <a:pt x="436935" y="147402"/>
                      <a:pt x="446599" y="170448"/>
                    </a:cubicBezTo>
                    <a:cubicBezTo>
                      <a:pt x="456263" y="193494"/>
                      <a:pt x="442882" y="225460"/>
                      <a:pt x="410915" y="228434"/>
                    </a:cubicBezTo>
                    <a:cubicBezTo>
                      <a:pt x="378948" y="231408"/>
                      <a:pt x="299403" y="212079"/>
                      <a:pt x="254798" y="188290"/>
                    </a:cubicBezTo>
                    <a:cubicBezTo>
                      <a:pt x="210193" y="164501"/>
                      <a:pt x="179713" y="110232"/>
                      <a:pt x="143286" y="85699"/>
                    </a:cubicBezTo>
                    <a:cubicBezTo>
                      <a:pt x="106859" y="61166"/>
                      <a:pt x="59280" y="55219"/>
                      <a:pt x="36234" y="41094"/>
                    </a:cubicBezTo>
                    <a:cubicBezTo>
                      <a:pt x="13188" y="26969"/>
                      <a:pt x="-10600" y="5409"/>
                      <a:pt x="5011" y="949"/>
                    </a:cubicBezTo>
                    <a:cubicBezTo>
                      <a:pt x="20622" y="-3511"/>
                      <a:pt x="76379" y="8384"/>
                      <a:pt x="134365" y="23252"/>
                    </a:cubicBezTo>
                    <a:close/>
                  </a:path>
                </a:pathLst>
              </a:custGeom>
              <a:solidFill>
                <a:srgbClr val="FDB338">
                  <a:lumMod val="20000"/>
                  <a:lumOff val="80000"/>
                </a:srgbClr>
              </a:solidFill>
              <a:ln w="12700">
                <a:solidFill>
                  <a:srgbClr val="00823B"/>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5" name="Oval 1034">
                <a:extLst>
                  <a:ext uri="{FF2B5EF4-FFF2-40B4-BE49-F238E27FC236}">
                    <a16:creationId xmlns:a16="http://schemas.microsoft.com/office/drawing/2014/main" id="{F917739D-D9DC-864B-AE63-C5C1C7FC360E}"/>
                  </a:ext>
                </a:extLst>
              </p:cNvPr>
              <p:cNvSpPr/>
              <p:nvPr/>
            </p:nvSpPr>
            <p:spPr bwMode="auto">
              <a:xfrm rot="1625827">
                <a:off x="10047217" y="4789390"/>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6" name="Oval 1035">
                <a:extLst>
                  <a:ext uri="{FF2B5EF4-FFF2-40B4-BE49-F238E27FC236}">
                    <a16:creationId xmlns:a16="http://schemas.microsoft.com/office/drawing/2014/main" id="{FDFB9DFE-FCF9-6523-BB95-6550CB26F36F}"/>
                  </a:ext>
                </a:extLst>
              </p:cNvPr>
              <p:cNvSpPr/>
              <p:nvPr/>
            </p:nvSpPr>
            <p:spPr bwMode="auto">
              <a:xfrm rot="17271680">
                <a:off x="10572614" y="4709674"/>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7" name="Oval 1036">
                <a:extLst>
                  <a:ext uri="{FF2B5EF4-FFF2-40B4-BE49-F238E27FC236}">
                    <a16:creationId xmlns:a16="http://schemas.microsoft.com/office/drawing/2014/main" id="{4C9C5902-ACEF-3D24-BE35-C35BABCC5CB6}"/>
                  </a:ext>
                </a:extLst>
              </p:cNvPr>
              <p:cNvSpPr/>
              <p:nvPr/>
            </p:nvSpPr>
            <p:spPr bwMode="auto">
              <a:xfrm rot="16388708">
                <a:off x="10811670" y="4167225"/>
                <a:ext cx="98143" cy="77416"/>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8" name="Oval 1037">
                <a:extLst>
                  <a:ext uri="{FF2B5EF4-FFF2-40B4-BE49-F238E27FC236}">
                    <a16:creationId xmlns:a16="http://schemas.microsoft.com/office/drawing/2014/main" id="{96D80850-050A-93E2-E733-B1CDE2E7BD69}"/>
                  </a:ext>
                </a:extLst>
              </p:cNvPr>
              <p:cNvSpPr/>
              <p:nvPr/>
            </p:nvSpPr>
            <p:spPr bwMode="auto">
              <a:xfrm rot="20758344">
                <a:off x="10089153" y="3531401"/>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39" name="Group 1038">
                <a:extLst>
                  <a:ext uri="{FF2B5EF4-FFF2-40B4-BE49-F238E27FC236}">
                    <a16:creationId xmlns:a16="http://schemas.microsoft.com/office/drawing/2014/main" id="{2036E174-36AB-8F66-D0AC-0E06588B0619}"/>
                  </a:ext>
                </a:extLst>
              </p:cNvPr>
              <p:cNvGrpSpPr/>
              <p:nvPr/>
            </p:nvGrpSpPr>
            <p:grpSpPr>
              <a:xfrm>
                <a:off x="10645355" y="4012765"/>
                <a:ext cx="101691" cy="104176"/>
                <a:chOff x="10134703" y="4067579"/>
                <a:chExt cx="101691" cy="104176"/>
              </a:xfrm>
            </p:grpSpPr>
            <p:sp>
              <p:nvSpPr>
                <p:cNvPr id="1073" name="Freeform: Shape 1072">
                  <a:extLst>
                    <a:ext uri="{FF2B5EF4-FFF2-40B4-BE49-F238E27FC236}">
                      <a16:creationId xmlns:a16="http://schemas.microsoft.com/office/drawing/2014/main" id="{53C9BFC9-76D8-4FD1-10BD-3C3A8950F811}"/>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4" name="Oval 1073">
                  <a:extLst>
                    <a:ext uri="{FF2B5EF4-FFF2-40B4-BE49-F238E27FC236}">
                      <a16:creationId xmlns:a16="http://schemas.microsoft.com/office/drawing/2014/main" id="{272AD0B3-3DE5-2D70-AEA5-F58B2569283E}"/>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0" name="Group 1039">
                <a:extLst>
                  <a:ext uri="{FF2B5EF4-FFF2-40B4-BE49-F238E27FC236}">
                    <a16:creationId xmlns:a16="http://schemas.microsoft.com/office/drawing/2014/main" id="{41D634DE-936F-B0DA-7745-D077563A21C2}"/>
                  </a:ext>
                </a:extLst>
              </p:cNvPr>
              <p:cNvGrpSpPr/>
              <p:nvPr/>
            </p:nvGrpSpPr>
            <p:grpSpPr>
              <a:xfrm>
                <a:off x="10743476" y="4227615"/>
                <a:ext cx="67700" cy="98828"/>
                <a:chOff x="10134703" y="4067579"/>
                <a:chExt cx="101691" cy="104176"/>
              </a:xfrm>
            </p:grpSpPr>
            <p:sp>
              <p:nvSpPr>
                <p:cNvPr id="1071" name="Freeform: Shape 1070">
                  <a:extLst>
                    <a:ext uri="{FF2B5EF4-FFF2-40B4-BE49-F238E27FC236}">
                      <a16:creationId xmlns:a16="http://schemas.microsoft.com/office/drawing/2014/main" id="{E00DCADD-0377-0FE7-C5C6-C238635254E2}"/>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2" name="Oval 1071">
                  <a:extLst>
                    <a:ext uri="{FF2B5EF4-FFF2-40B4-BE49-F238E27FC236}">
                      <a16:creationId xmlns:a16="http://schemas.microsoft.com/office/drawing/2014/main" id="{A7CBBC6E-D99B-413B-C2EC-A0BB3D7DEFFD}"/>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1" name="Group 1040">
                <a:extLst>
                  <a:ext uri="{FF2B5EF4-FFF2-40B4-BE49-F238E27FC236}">
                    <a16:creationId xmlns:a16="http://schemas.microsoft.com/office/drawing/2014/main" id="{A265F06F-1877-8C99-A406-22C5D633B898}"/>
                  </a:ext>
                </a:extLst>
              </p:cNvPr>
              <p:cNvGrpSpPr/>
              <p:nvPr/>
            </p:nvGrpSpPr>
            <p:grpSpPr>
              <a:xfrm rot="13218321">
                <a:off x="10053986" y="3628374"/>
                <a:ext cx="67700" cy="98828"/>
                <a:chOff x="10134703" y="4067579"/>
                <a:chExt cx="101691" cy="104176"/>
              </a:xfrm>
            </p:grpSpPr>
            <p:sp>
              <p:nvSpPr>
                <p:cNvPr id="1069" name="Freeform: Shape 1068">
                  <a:extLst>
                    <a:ext uri="{FF2B5EF4-FFF2-40B4-BE49-F238E27FC236}">
                      <a16:creationId xmlns:a16="http://schemas.microsoft.com/office/drawing/2014/main" id="{D69CD20E-9349-DF84-2C03-94CBA4A2323A}"/>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0" name="Oval 1069">
                  <a:extLst>
                    <a:ext uri="{FF2B5EF4-FFF2-40B4-BE49-F238E27FC236}">
                      <a16:creationId xmlns:a16="http://schemas.microsoft.com/office/drawing/2014/main" id="{67684C11-E1BC-C214-DDAB-D6E54218998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2" name="Group 1041">
                <a:extLst>
                  <a:ext uri="{FF2B5EF4-FFF2-40B4-BE49-F238E27FC236}">
                    <a16:creationId xmlns:a16="http://schemas.microsoft.com/office/drawing/2014/main" id="{14D1A063-1FC9-F15B-5DCB-AFFD5DEA6F6C}"/>
                  </a:ext>
                </a:extLst>
              </p:cNvPr>
              <p:cNvGrpSpPr/>
              <p:nvPr/>
            </p:nvGrpSpPr>
            <p:grpSpPr>
              <a:xfrm rot="2493108">
                <a:off x="9952240" y="4701866"/>
                <a:ext cx="67700" cy="98828"/>
                <a:chOff x="10134703" y="4067579"/>
                <a:chExt cx="101691" cy="104176"/>
              </a:xfrm>
            </p:grpSpPr>
            <p:sp>
              <p:nvSpPr>
                <p:cNvPr id="1067" name="Freeform: Shape 1066">
                  <a:extLst>
                    <a:ext uri="{FF2B5EF4-FFF2-40B4-BE49-F238E27FC236}">
                      <a16:creationId xmlns:a16="http://schemas.microsoft.com/office/drawing/2014/main" id="{FBBA62B2-ACA8-2B0C-CDC4-2C9759EB47EC}"/>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8" name="Oval 1067">
                  <a:extLst>
                    <a:ext uri="{FF2B5EF4-FFF2-40B4-BE49-F238E27FC236}">
                      <a16:creationId xmlns:a16="http://schemas.microsoft.com/office/drawing/2014/main" id="{8B044C9B-8B69-0E48-1A73-1D9805CAC6F0}"/>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3" name="Group 1042">
                <a:extLst>
                  <a:ext uri="{FF2B5EF4-FFF2-40B4-BE49-F238E27FC236}">
                    <a16:creationId xmlns:a16="http://schemas.microsoft.com/office/drawing/2014/main" id="{36CF7AED-B89B-CC9A-2A00-7F029A8E4F68}"/>
                  </a:ext>
                </a:extLst>
              </p:cNvPr>
              <p:cNvGrpSpPr/>
              <p:nvPr/>
            </p:nvGrpSpPr>
            <p:grpSpPr>
              <a:xfrm rot="19415398">
                <a:off x="10420617" y="4702707"/>
                <a:ext cx="56700" cy="63146"/>
                <a:chOff x="10134703" y="4067579"/>
                <a:chExt cx="101691" cy="104176"/>
              </a:xfrm>
            </p:grpSpPr>
            <p:sp>
              <p:nvSpPr>
                <p:cNvPr id="1065" name="Freeform: Shape 1064">
                  <a:extLst>
                    <a:ext uri="{FF2B5EF4-FFF2-40B4-BE49-F238E27FC236}">
                      <a16:creationId xmlns:a16="http://schemas.microsoft.com/office/drawing/2014/main" id="{A84AD43A-8E02-B76B-526A-84926972CAC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6" name="Oval 1065">
                  <a:extLst>
                    <a:ext uri="{FF2B5EF4-FFF2-40B4-BE49-F238E27FC236}">
                      <a16:creationId xmlns:a16="http://schemas.microsoft.com/office/drawing/2014/main" id="{1B1AC4EB-1DD3-1B7D-2392-332C14BDE48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4" name="Group 1043">
                <a:extLst>
                  <a:ext uri="{FF2B5EF4-FFF2-40B4-BE49-F238E27FC236}">
                    <a16:creationId xmlns:a16="http://schemas.microsoft.com/office/drawing/2014/main" id="{4E1F94F0-0145-031C-C43D-2BC863A1AC4D}"/>
                  </a:ext>
                </a:extLst>
              </p:cNvPr>
              <p:cNvGrpSpPr/>
              <p:nvPr/>
            </p:nvGrpSpPr>
            <p:grpSpPr>
              <a:xfrm rot="18341072">
                <a:off x="10416653" y="4626967"/>
                <a:ext cx="56700" cy="63146"/>
                <a:chOff x="10134703" y="4067579"/>
                <a:chExt cx="101691" cy="104176"/>
              </a:xfrm>
            </p:grpSpPr>
            <p:sp>
              <p:nvSpPr>
                <p:cNvPr id="1063" name="Freeform: Shape 1062">
                  <a:extLst>
                    <a:ext uri="{FF2B5EF4-FFF2-40B4-BE49-F238E27FC236}">
                      <a16:creationId xmlns:a16="http://schemas.microsoft.com/office/drawing/2014/main" id="{B0F0ABC2-8DB5-FBC9-3C1A-914F14B30EA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4" name="Oval 1063">
                  <a:extLst>
                    <a:ext uri="{FF2B5EF4-FFF2-40B4-BE49-F238E27FC236}">
                      <a16:creationId xmlns:a16="http://schemas.microsoft.com/office/drawing/2014/main" id="{1D9FBAF6-6DDE-5A2B-BB6B-F98AFA28F45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5" name="Group 1044">
                <a:extLst>
                  <a:ext uri="{FF2B5EF4-FFF2-40B4-BE49-F238E27FC236}">
                    <a16:creationId xmlns:a16="http://schemas.microsoft.com/office/drawing/2014/main" id="{01128362-DB60-C218-9982-685F9EE40088}"/>
                  </a:ext>
                </a:extLst>
              </p:cNvPr>
              <p:cNvGrpSpPr/>
              <p:nvPr/>
            </p:nvGrpSpPr>
            <p:grpSpPr>
              <a:xfrm rot="13063536">
                <a:off x="10204552" y="3620352"/>
                <a:ext cx="56700" cy="63146"/>
                <a:chOff x="10134703" y="4067579"/>
                <a:chExt cx="101691" cy="104176"/>
              </a:xfrm>
            </p:grpSpPr>
            <p:sp>
              <p:nvSpPr>
                <p:cNvPr id="1061" name="Freeform: Shape 1060">
                  <a:extLst>
                    <a:ext uri="{FF2B5EF4-FFF2-40B4-BE49-F238E27FC236}">
                      <a16:creationId xmlns:a16="http://schemas.microsoft.com/office/drawing/2014/main" id="{DA793F42-980E-E6FA-F5CD-9F30C58061FD}"/>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2" name="Oval 1061">
                  <a:extLst>
                    <a:ext uri="{FF2B5EF4-FFF2-40B4-BE49-F238E27FC236}">
                      <a16:creationId xmlns:a16="http://schemas.microsoft.com/office/drawing/2014/main" id="{2C0DFB55-9268-70EF-3DFF-F2B41D10494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6" name="Group 1045">
                <a:extLst>
                  <a:ext uri="{FF2B5EF4-FFF2-40B4-BE49-F238E27FC236}">
                    <a16:creationId xmlns:a16="http://schemas.microsoft.com/office/drawing/2014/main" id="{5AA2C1FB-A952-2B53-02CE-EE3F9B20D44B}"/>
                  </a:ext>
                </a:extLst>
              </p:cNvPr>
              <p:cNvGrpSpPr/>
              <p:nvPr/>
            </p:nvGrpSpPr>
            <p:grpSpPr>
              <a:xfrm>
                <a:off x="10126033" y="3769637"/>
                <a:ext cx="297782" cy="105325"/>
                <a:chOff x="9615381" y="3824451"/>
                <a:chExt cx="297782" cy="105325"/>
              </a:xfrm>
            </p:grpSpPr>
            <p:sp>
              <p:nvSpPr>
                <p:cNvPr id="1059" name="Freeform: Shape 1058">
                  <a:extLst>
                    <a:ext uri="{FF2B5EF4-FFF2-40B4-BE49-F238E27FC236}">
                      <a16:creationId xmlns:a16="http://schemas.microsoft.com/office/drawing/2014/main" id="{AAA99B79-B0F9-BCF1-99B7-A10944E08230}"/>
                    </a:ext>
                  </a:extLst>
                </p:cNvPr>
                <p:cNvSpPr/>
                <p:nvPr/>
              </p:nvSpPr>
              <p:spPr bwMode="auto">
                <a:xfrm>
                  <a:off x="9615381" y="3824451"/>
                  <a:ext cx="297782" cy="105325"/>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82" h="105325">
                      <a:moveTo>
                        <a:pt x="2505" y="100127"/>
                      </a:moveTo>
                      <a:cubicBezTo>
                        <a:pt x="-11956" y="90115"/>
                        <a:pt x="39770" y="43394"/>
                        <a:pt x="65912" y="26708"/>
                      </a:cubicBezTo>
                      <a:cubicBezTo>
                        <a:pt x="92054" y="10022"/>
                        <a:pt x="127651" y="566"/>
                        <a:pt x="159355" y="10"/>
                      </a:cubicBezTo>
                      <a:cubicBezTo>
                        <a:pt x="191059" y="-546"/>
                        <a:pt x="233886" y="21702"/>
                        <a:pt x="256134" y="23371"/>
                      </a:cubicBezTo>
                      <a:cubicBezTo>
                        <a:pt x="278382" y="25040"/>
                        <a:pt x="310086" y="-546"/>
                        <a:pt x="292844" y="10022"/>
                      </a:cubicBezTo>
                      <a:cubicBezTo>
                        <a:pt x="275602" y="20590"/>
                        <a:pt x="204407" y="67867"/>
                        <a:pt x="152680" y="86778"/>
                      </a:cubicBezTo>
                      <a:cubicBezTo>
                        <a:pt x="100953" y="105689"/>
                        <a:pt x="16966" y="110139"/>
                        <a:pt x="2505" y="100127"/>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0" name="Oval 1059">
                  <a:extLst>
                    <a:ext uri="{FF2B5EF4-FFF2-40B4-BE49-F238E27FC236}">
                      <a16:creationId xmlns:a16="http://schemas.microsoft.com/office/drawing/2014/main" id="{C1C22AF8-5F58-B6C3-42AF-04496EBD1A9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7" name="Group 1046">
                <a:extLst>
                  <a:ext uri="{FF2B5EF4-FFF2-40B4-BE49-F238E27FC236}">
                    <a16:creationId xmlns:a16="http://schemas.microsoft.com/office/drawing/2014/main" id="{06D6C386-52D9-EC63-29DB-71B76B451CDA}"/>
                  </a:ext>
                </a:extLst>
              </p:cNvPr>
              <p:cNvGrpSpPr/>
              <p:nvPr/>
            </p:nvGrpSpPr>
            <p:grpSpPr>
              <a:xfrm rot="16933967">
                <a:off x="10475026" y="3962553"/>
                <a:ext cx="132365" cy="68472"/>
                <a:chOff x="9615380" y="3824438"/>
                <a:chExt cx="256147" cy="104113"/>
              </a:xfrm>
            </p:grpSpPr>
            <p:sp>
              <p:nvSpPr>
                <p:cNvPr id="1057" name="Freeform: Shape 1056">
                  <a:extLst>
                    <a:ext uri="{FF2B5EF4-FFF2-40B4-BE49-F238E27FC236}">
                      <a16:creationId xmlns:a16="http://schemas.microsoft.com/office/drawing/2014/main" id="{D8ABF571-9734-2003-208F-88DB6E00CCC9}"/>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8" name="Oval 1057">
                  <a:extLst>
                    <a:ext uri="{FF2B5EF4-FFF2-40B4-BE49-F238E27FC236}">
                      <a16:creationId xmlns:a16="http://schemas.microsoft.com/office/drawing/2014/main" id="{4C97750F-6778-DB22-D089-9511B10D125B}"/>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8" name="Group 1047">
                <a:extLst>
                  <a:ext uri="{FF2B5EF4-FFF2-40B4-BE49-F238E27FC236}">
                    <a16:creationId xmlns:a16="http://schemas.microsoft.com/office/drawing/2014/main" id="{2A67EDCC-F7F0-2E53-B832-8E5AEE3A6BA3}"/>
                  </a:ext>
                </a:extLst>
              </p:cNvPr>
              <p:cNvGrpSpPr/>
              <p:nvPr/>
            </p:nvGrpSpPr>
            <p:grpSpPr>
              <a:xfrm rot="18898038">
                <a:off x="10230950" y="4155017"/>
                <a:ext cx="132365" cy="68472"/>
                <a:chOff x="9615380" y="3824438"/>
                <a:chExt cx="256147" cy="104113"/>
              </a:xfrm>
            </p:grpSpPr>
            <p:sp>
              <p:nvSpPr>
                <p:cNvPr id="1055" name="Freeform: Shape 1054">
                  <a:extLst>
                    <a:ext uri="{FF2B5EF4-FFF2-40B4-BE49-F238E27FC236}">
                      <a16:creationId xmlns:a16="http://schemas.microsoft.com/office/drawing/2014/main" id="{DCB90298-A302-C9D6-E5F1-61E046B551E7}"/>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6" name="Oval 1055">
                  <a:extLst>
                    <a:ext uri="{FF2B5EF4-FFF2-40B4-BE49-F238E27FC236}">
                      <a16:creationId xmlns:a16="http://schemas.microsoft.com/office/drawing/2014/main" id="{138DA4D4-7625-6833-D5E1-03D8412CE3B7}"/>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9" name="Group 1048">
                <a:extLst>
                  <a:ext uri="{FF2B5EF4-FFF2-40B4-BE49-F238E27FC236}">
                    <a16:creationId xmlns:a16="http://schemas.microsoft.com/office/drawing/2014/main" id="{0EE987ED-A36C-59B1-13D0-D35A00857CD2}"/>
                  </a:ext>
                </a:extLst>
              </p:cNvPr>
              <p:cNvGrpSpPr/>
              <p:nvPr/>
            </p:nvGrpSpPr>
            <p:grpSpPr>
              <a:xfrm rot="6619683">
                <a:off x="10360958" y="4657134"/>
                <a:ext cx="89126" cy="56768"/>
                <a:chOff x="9615380" y="3824438"/>
                <a:chExt cx="256147" cy="104113"/>
              </a:xfrm>
            </p:grpSpPr>
            <p:sp>
              <p:nvSpPr>
                <p:cNvPr id="1053" name="Freeform: Shape 1052">
                  <a:extLst>
                    <a:ext uri="{FF2B5EF4-FFF2-40B4-BE49-F238E27FC236}">
                      <a16:creationId xmlns:a16="http://schemas.microsoft.com/office/drawing/2014/main" id="{046E0D91-CBAF-2D72-661B-5EDF8F9CB432}"/>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4" name="Oval 1053">
                  <a:extLst>
                    <a:ext uri="{FF2B5EF4-FFF2-40B4-BE49-F238E27FC236}">
                      <a16:creationId xmlns:a16="http://schemas.microsoft.com/office/drawing/2014/main" id="{CA5513A4-4656-41C2-42F7-4C70960632B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50" name="Group 1049">
                <a:extLst>
                  <a:ext uri="{FF2B5EF4-FFF2-40B4-BE49-F238E27FC236}">
                    <a16:creationId xmlns:a16="http://schemas.microsoft.com/office/drawing/2014/main" id="{202707C5-4A57-42FF-F67D-16AE30E2D67A}"/>
                  </a:ext>
                </a:extLst>
              </p:cNvPr>
              <p:cNvGrpSpPr/>
              <p:nvPr/>
            </p:nvGrpSpPr>
            <p:grpSpPr>
              <a:xfrm rot="1017820">
                <a:off x="9960861" y="4476661"/>
                <a:ext cx="89126" cy="56768"/>
                <a:chOff x="9615380" y="3824438"/>
                <a:chExt cx="256147" cy="104113"/>
              </a:xfrm>
            </p:grpSpPr>
            <p:sp>
              <p:nvSpPr>
                <p:cNvPr id="1051" name="Freeform: Shape 1050">
                  <a:extLst>
                    <a:ext uri="{FF2B5EF4-FFF2-40B4-BE49-F238E27FC236}">
                      <a16:creationId xmlns:a16="http://schemas.microsoft.com/office/drawing/2014/main" id="{C19779D6-E552-BFA4-37BD-FA4917D88964}"/>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2" name="Oval 1051">
                  <a:extLst>
                    <a:ext uri="{FF2B5EF4-FFF2-40B4-BE49-F238E27FC236}">
                      <a16:creationId xmlns:a16="http://schemas.microsoft.com/office/drawing/2014/main" id="{758F397F-7014-F46C-D9DE-7651CEC743DA}"/>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97" name="Oval 996">
              <a:extLst>
                <a:ext uri="{FF2B5EF4-FFF2-40B4-BE49-F238E27FC236}">
                  <a16:creationId xmlns:a16="http://schemas.microsoft.com/office/drawing/2014/main" id="{041DE6B9-1EFF-393A-1A3E-287758823247}"/>
                </a:ext>
              </a:extLst>
            </p:cNvPr>
            <p:cNvSpPr/>
            <p:nvPr/>
          </p:nvSpPr>
          <p:spPr bwMode="auto">
            <a:xfrm>
              <a:off x="8926772" y="2858256"/>
              <a:ext cx="2170624" cy="217062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1525" name="Straight Connector 1524">
            <a:extLst>
              <a:ext uri="{FF2B5EF4-FFF2-40B4-BE49-F238E27FC236}">
                <a16:creationId xmlns:a16="http://schemas.microsoft.com/office/drawing/2014/main" id="{CDAFC629-6D57-30D1-5625-B5468FA5E1B4}"/>
              </a:ext>
            </a:extLst>
          </p:cNvPr>
          <p:cNvCxnSpPr>
            <a:stCxn id="994" idx="2"/>
          </p:cNvCxnSpPr>
          <p:nvPr/>
        </p:nvCxnSpPr>
        <p:spPr bwMode="auto">
          <a:xfrm>
            <a:off x="9114760" y="2991850"/>
            <a:ext cx="189631" cy="1075094"/>
          </a:xfrm>
          <a:prstGeom prst="line">
            <a:avLst/>
          </a:prstGeom>
          <a:noFill/>
          <a:ln w="28575" cap="flat" cmpd="sng" algn="ctr">
            <a:solidFill>
              <a:srgbClr val="000000"/>
            </a:solidFill>
            <a:prstDash val="sysDot"/>
            <a:round/>
            <a:headEnd type="none" w="med" len="med"/>
            <a:tailEnd type="none" w="med" len="med"/>
          </a:ln>
          <a:effectLst/>
        </p:spPr>
      </p:cxnSp>
      <p:cxnSp>
        <p:nvCxnSpPr>
          <p:cNvPr id="1526" name="Straight Connector 1525">
            <a:extLst>
              <a:ext uri="{FF2B5EF4-FFF2-40B4-BE49-F238E27FC236}">
                <a16:creationId xmlns:a16="http://schemas.microsoft.com/office/drawing/2014/main" id="{CF06FB71-6EA1-8090-58B8-9C70CDA3E99C}"/>
              </a:ext>
            </a:extLst>
          </p:cNvPr>
          <p:cNvCxnSpPr>
            <a:cxnSpLocks/>
            <a:stCxn id="994" idx="7"/>
          </p:cNvCxnSpPr>
          <p:nvPr/>
        </p:nvCxnSpPr>
        <p:spPr bwMode="auto">
          <a:xfrm flipV="1">
            <a:off x="9214125" y="2837607"/>
            <a:ext cx="926685" cy="113084"/>
          </a:xfrm>
          <a:prstGeom prst="line">
            <a:avLst/>
          </a:prstGeom>
          <a:noFill/>
          <a:ln w="28575" cap="flat" cmpd="sng" algn="ctr">
            <a:solidFill>
              <a:srgbClr val="000000"/>
            </a:solidFill>
            <a:prstDash val="sysDot"/>
            <a:round/>
            <a:headEnd type="none" w="med" len="med"/>
            <a:tailEnd type="none" w="med" len="med"/>
          </a:ln>
          <a:effectLst/>
        </p:spPr>
      </p:cxnSp>
      <p:sp>
        <p:nvSpPr>
          <p:cNvPr id="1527" name="TextBox 1526">
            <a:extLst>
              <a:ext uri="{FF2B5EF4-FFF2-40B4-BE49-F238E27FC236}">
                <a16:creationId xmlns:a16="http://schemas.microsoft.com/office/drawing/2014/main" id="{23318041-E4B1-C6D0-6400-A7097F22853A}"/>
              </a:ext>
            </a:extLst>
          </p:cNvPr>
          <p:cNvSpPr txBox="1"/>
          <p:nvPr/>
        </p:nvSpPr>
        <p:spPr bwMode="auto">
          <a:xfrm>
            <a:off x="6824416" y="1738734"/>
            <a:ext cx="16735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anti-dg-IgA1</a:t>
            </a:r>
          </a:p>
        </p:txBody>
      </p:sp>
    </p:spTree>
    <p:extLst>
      <p:ext uri="{BB962C8B-B14F-4D97-AF65-F5344CB8AC3E}">
        <p14:creationId xmlns:p14="http://schemas.microsoft.com/office/powerpoint/2010/main" val="306610445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CD7B94-25F2-4D6F-EAF8-75DB24D56DFE}"/>
              </a:ext>
            </a:extLst>
          </p:cNvPr>
          <p:cNvSpPr>
            <a:spLocks noGrp="1"/>
          </p:cNvSpPr>
          <p:nvPr>
            <p:ph type="title"/>
          </p:nvPr>
        </p:nvSpPr>
        <p:spPr/>
        <p:txBody>
          <a:bodyPr/>
          <a:lstStyle/>
          <a:p>
            <a:r>
              <a:rPr lang="it-IT"/>
              <a:t>Endothelin Receptor Antagonists </a:t>
            </a:r>
            <a:endParaRPr lang="en-US" dirty="0"/>
          </a:p>
        </p:txBody>
      </p:sp>
      <p:sp>
        <p:nvSpPr>
          <p:cNvPr id="4" name="Content Placeholder 10">
            <a:extLst>
              <a:ext uri="{FF2B5EF4-FFF2-40B4-BE49-F238E27FC236}">
                <a16:creationId xmlns:a16="http://schemas.microsoft.com/office/drawing/2014/main" id="{624D7F21-D40C-E214-6CEB-3C6553C8CF5A}"/>
              </a:ext>
            </a:extLst>
          </p:cNvPr>
          <p:cNvSpPr txBox="1">
            <a:spLocks/>
          </p:cNvSpPr>
          <p:nvPr/>
        </p:nvSpPr>
        <p:spPr bwMode="auto">
          <a:xfrm>
            <a:off x="480974" y="6415677"/>
            <a:ext cx="8502343" cy="19710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Kohan. Physiol Rev</a:t>
            </a:r>
            <a:r>
              <a:rPr kumimoji="0" lang="en-US" sz="1200" b="0" i="1"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2011;91:1. Maguire. Semin Nephrol. 2015;35:125. Sparsentan PI. chinooktx.com/pipeline/atrasentan.</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5" name="Segnaposto contenuto 2">
            <a:extLst>
              <a:ext uri="{FF2B5EF4-FFF2-40B4-BE49-F238E27FC236}">
                <a16:creationId xmlns:a16="http://schemas.microsoft.com/office/drawing/2014/main" id="{6D5CEF4F-BA93-610C-DAB8-18F6231B7E75}"/>
              </a:ext>
            </a:extLst>
          </p:cNvPr>
          <p:cNvSpPr txBox="1">
            <a:spLocks/>
          </p:cNvSpPr>
          <p:nvPr/>
        </p:nvSpPr>
        <p:spPr bwMode="auto">
          <a:xfrm>
            <a:off x="601820" y="1510730"/>
            <a:ext cx="5309278" cy="4678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Endothelin-1 modulates total and regional blood flow; sodium, GFR, and water secretion; acid-based handling by kidney</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rPr>
              <a:t>Expression is increased in patients with IgA nephropathy and is associated with disease progression</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Endothelin-1 pathologic effects mediated by its activation of ET</a:t>
            </a:r>
            <a:r>
              <a:rPr kumimoji="0" lang="en-US" sz="2000" b="0" i="0" u="none" strike="noStrike" kern="0" cap="none" spc="0" normalizeH="0" baseline="-25000" noProof="0" dirty="0">
                <a:ln>
                  <a:noFill/>
                </a:ln>
                <a:solidFill>
                  <a:srgbClr val="000000"/>
                </a:solidFill>
                <a:effectLst/>
                <a:uLnTx/>
                <a:uFillTx/>
                <a:latin typeface="Calibri" panose="020F0502020204030204" pitchFamily="34" charset="0"/>
                <a:ea typeface="+mn-ea"/>
                <a:cs typeface="+mn-cs"/>
              </a:rPr>
              <a:t>A</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receptor </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it-IT" sz="2000" b="0" i="0" u="none" strike="noStrike" kern="0" cap="none" spc="0" normalizeH="0" baseline="0" noProof="0">
                <a:ln>
                  <a:noFill/>
                </a:ln>
                <a:solidFill>
                  <a:srgbClr val="000000"/>
                </a:solidFill>
                <a:effectLst/>
                <a:uLnTx/>
                <a:uFillTx/>
                <a:latin typeface="Calibri" panose="020F0502020204030204" pitchFamily="34" charset="0"/>
              </a:rPr>
              <a:t>Endothelin-1 and angiotensin II dual inhibitor: sparsentan </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it-IT" sz="2000" b="0" i="0" u="none" strike="noStrike" kern="0" cap="none" spc="0" normalizeH="0" baseline="0" noProof="0">
                <a:ln>
                  <a:noFill/>
                </a:ln>
                <a:solidFill>
                  <a:srgbClr val="000000"/>
                </a:solidFill>
                <a:effectLst/>
                <a:uLnTx/>
                <a:uFillTx/>
                <a:latin typeface="Calibri" panose="020F0502020204030204" pitchFamily="34" charset="0"/>
              </a:rPr>
              <a:t>Endothelin receptor antagonist: atrasentan</a:t>
            </a:r>
          </a:p>
        </p:txBody>
      </p:sp>
      <p:pic>
        <p:nvPicPr>
          <p:cNvPr id="6" name="Picture 5" descr="A diagram of a human body&#10;&#10;Description automatically generated">
            <a:extLst>
              <a:ext uri="{FF2B5EF4-FFF2-40B4-BE49-F238E27FC236}">
                <a16:creationId xmlns:a16="http://schemas.microsoft.com/office/drawing/2014/main" id="{CA5DEDA0-07B8-AB4E-9F10-5BB9C9E23A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49748" y="1600200"/>
            <a:ext cx="2770215" cy="4544560"/>
          </a:xfrm>
          <a:prstGeom prst="rect">
            <a:avLst/>
          </a:prstGeom>
        </p:spPr>
      </p:pic>
      <p:sp>
        <p:nvSpPr>
          <p:cNvPr id="7" name="TextBox 6">
            <a:extLst>
              <a:ext uri="{FF2B5EF4-FFF2-40B4-BE49-F238E27FC236}">
                <a16:creationId xmlns:a16="http://schemas.microsoft.com/office/drawing/2014/main" id="{F8980F4E-E239-623D-CA32-B000419B486B}"/>
              </a:ext>
            </a:extLst>
          </p:cNvPr>
          <p:cNvSpPr txBox="1"/>
          <p:nvPr/>
        </p:nvSpPr>
        <p:spPr bwMode="auto">
          <a:xfrm>
            <a:off x="6486378" y="1209210"/>
            <a:ext cx="1453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Afferent arteriole</a:t>
            </a:r>
          </a:p>
          <a:p>
            <a:pPr algn="ctr">
              <a:spcBef>
                <a:spcPts val="0"/>
              </a:spcBef>
              <a:defRPr/>
            </a:pPr>
            <a:r>
              <a:rPr lang="en-US" sz="1400" b="0" i="1" dirty="0">
                <a:solidFill>
                  <a:srgbClr val="E1471D"/>
                </a:solidFill>
                <a:latin typeface="Calibri" panose="020F0502020204030204" pitchFamily="34" charset="0"/>
              </a:rPr>
              <a:t>ET</a:t>
            </a:r>
            <a:r>
              <a:rPr lang="en-US" sz="1400" b="0" i="1" baseline="-25000" dirty="0">
                <a:solidFill>
                  <a:srgbClr val="E1471D"/>
                </a:solidFill>
                <a:latin typeface="Calibri" panose="020F0502020204030204" pitchFamily="34" charset="0"/>
              </a:rPr>
              <a:t>A</a:t>
            </a:r>
            <a:r>
              <a:rPr lang="en-US" sz="1400" b="0" i="1" dirty="0">
                <a:solidFill>
                  <a:srgbClr val="E1471D"/>
                </a:solidFill>
                <a:latin typeface="Calibri" panose="020F0502020204030204" pitchFamily="34" charset="0"/>
              </a:rPr>
              <a:t>R</a:t>
            </a:r>
            <a:r>
              <a:rPr lang="en-US" sz="1400" b="0" dirty="0">
                <a:solidFill>
                  <a:srgbClr val="000000"/>
                </a:solidFill>
                <a:latin typeface="Calibri" panose="020F0502020204030204" pitchFamily="34" charset="0"/>
              </a:rPr>
              <a:t> and </a:t>
            </a:r>
            <a:r>
              <a:rPr lang="en-US" sz="1400" b="0" i="1" dirty="0">
                <a:solidFill>
                  <a:srgbClr val="00823B"/>
                </a:solidFill>
                <a:latin typeface="Calibri" panose="020F0502020204030204" pitchFamily="34" charset="0"/>
              </a:rPr>
              <a:t>ET</a:t>
            </a:r>
            <a:r>
              <a:rPr lang="en-US" sz="1400" b="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8" name="Straight Connector 7">
            <a:extLst>
              <a:ext uri="{FF2B5EF4-FFF2-40B4-BE49-F238E27FC236}">
                <a16:creationId xmlns:a16="http://schemas.microsoft.com/office/drawing/2014/main" id="{361A6162-E27B-DB15-BA5C-3976702479B8}"/>
              </a:ext>
            </a:extLst>
          </p:cNvPr>
          <p:cNvCxnSpPr>
            <a:cxnSpLocks/>
          </p:cNvCxnSpPr>
          <p:nvPr/>
        </p:nvCxnSpPr>
        <p:spPr bwMode="auto">
          <a:xfrm>
            <a:off x="7213020" y="1716081"/>
            <a:ext cx="252912" cy="205350"/>
          </a:xfrm>
          <a:prstGeom prst="line">
            <a:avLst/>
          </a:prstGeom>
          <a:noFill/>
          <a:ln w="28575" cap="flat" cmpd="sng" algn="ctr">
            <a:solidFill>
              <a:srgbClr val="000000"/>
            </a:solidFill>
            <a:prstDash val="solid"/>
            <a:round/>
            <a:headEnd type="none" w="med" len="med"/>
            <a:tailEnd type="triangle" w="med" len="med"/>
          </a:ln>
          <a:effectLst/>
        </p:spPr>
      </p:cxnSp>
      <p:sp>
        <p:nvSpPr>
          <p:cNvPr id="9" name="TextBox 8">
            <a:extLst>
              <a:ext uri="{FF2B5EF4-FFF2-40B4-BE49-F238E27FC236}">
                <a16:creationId xmlns:a16="http://schemas.microsoft.com/office/drawing/2014/main" id="{CC1E4809-2C4C-08D8-241B-DC646C470DC1}"/>
              </a:ext>
            </a:extLst>
          </p:cNvPr>
          <p:cNvSpPr txBox="1"/>
          <p:nvPr/>
        </p:nvSpPr>
        <p:spPr bwMode="auto">
          <a:xfrm>
            <a:off x="6147826" y="2639038"/>
            <a:ext cx="14532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Efferent arteriole</a:t>
            </a:r>
          </a:p>
          <a:p>
            <a:pPr algn="ctr">
              <a:spcBef>
                <a:spcPts val="0"/>
              </a:spcBef>
              <a:defRPr/>
            </a:pPr>
            <a:r>
              <a:rPr lang="en-US" sz="1400" b="0" i="1" dirty="0">
                <a:solidFill>
                  <a:srgbClr val="E1471D"/>
                </a:solidFill>
                <a:latin typeface="Calibri" panose="020F0502020204030204" pitchFamily="34" charset="0"/>
              </a:rPr>
              <a:t>ET</a:t>
            </a:r>
            <a:r>
              <a:rPr lang="en-US" sz="1400" b="0" i="1" baseline="-25000" dirty="0">
                <a:solidFill>
                  <a:srgbClr val="E1471D"/>
                </a:solidFill>
                <a:latin typeface="Calibri" panose="020F0502020204030204" pitchFamily="34" charset="0"/>
              </a:rPr>
              <a:t>A</a:t>
            </a:r>
            <a:r>
              <a:rPr lang="en-US" sz="1400" b="0" i="1" dirty="0">
                <a:solidFill>
                  <a:srgbClr val="E1471D"/>
                </a:solidFill>
                <a:latin typeface="Calibri" panose="020F0502020204030204" pitchFamily="34" charset="0"/>
              </a:rPr>
              <a:t>R</a:t>
            </a:r>
            <a:r>
              <a:rPr lang="en-US" sz="1400" b="0" dirty="0">
                <a:solidFill>
                  <a:srgbClr val="E1471D"/>
                </a:solidFill>
                <a:latin typeface="Calibri" panose="020F0502020204030204" pitchFamily="34" charset="0"/>
              </a:rPr>
              <a:t> </a:t>
            </a:r>
            <a:r>
              <a:rPr lang="en-US" sz="1400" b="0" dirty="0">
                <a:solidFill>
                  <a:srgbClr val="000000"/>
                </a:solidFill>
                <a:latin typeface="Calibri" panose="020F0502020204030204" pitchFamily="34" charset="0"/>
              </a:rPr>
              <a:t>and </a:t>
            </a:r>
            <a:r>
              <a:rPr lang="en-US" sz="1400" b="0" i="1" dirty="0">
                <a:solidFill>
                  <a:srgbClr val="00823B"/>
                </a:solidFill>
                <a:latin typeface="Calibri" panose="020F0502020204030204" pitchFamily="34" charset="0"/>
              </a:rPr>
              <a:t>ET</a:t>
            </a:r>
            <a:r>
              <a:rPr lang="en-US" sz="1400" b="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10" name="Straight Connector 9">
            <a:extLst>
              <a:ext uri="{FF2B5EF4-FFF2-40B4-BE49-F238E27FC236}">
                <a16:creationId xmlns:a16="http://schemas.microsoft.com/office/drawing/2014/main" id="{FBD141B1-CB82-42C5-146E-2EE2D6CE4D76}"/>
              </a:ext>
            </a:extLst>
          </p:cNvPr>
          <p:cNvCxnSpPr>
            <a:cxnSpLocks/>
          </p:cNvCxnSpPr>
          <p:nvPr/>
        </p:nvCxnSpPr>
        <p:spPr bwMode="auto">
          <a:xfrm flipV="1">
            <a:off x="7213019" y="2447985"/>
            <a:ext cx="252913" cy="187719"/>
          </a:xfrm>
          <a:prstGeom prst="line">
            <a:avLst/>
          </a:prstGeom>
          <a:noFill/>
          <a:ln w="28575" cap="flat" cmpd="sng" algn="ctr">
            <a:solidFill>
              <a:srgbClr val="000000"/>
            </a:solidFill>
            <a:prstDash val="solid"/>
            <a:round/>
            <a:headEnd type="none" w="med" len="med"/>
            <a:tailEnd type="triangle" w="med" len="med"/>
          </a:ln>
          <a:effectLst/>
        </p:spPr>
      </p:cxnSp>
      <p:sp>
        <p:nvSpPr>
          <p:cNvPr id="11" name="TextBox 10">
            <a:extLst>
              <a:ext uri="{FF2B5EF4-FFF2-40B4-BE49-F238E27FC236}">
                <a16:creationId xmlns:a16="http://schemas.microsoft.com/office/drawing/2014/main" id="{0A3783DB-E259-2948-13E4-DE2C283ADC5A}"/>
              </a:ext>
            </a:extLst>
          </p:cNvPr>
          <p:cNvSpPr txBox="1"/>
          <p:nvPr/>
        </p:nvSpPr>
        <p:spPr bwMode="auto">
          <a:xfrm>
            <a:off x="8132496" y="1067095"/>
            <a:ext cx="12939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Mesangial cells</a:t>
            </a:r>
          </a:p>
          <a:p>
            <a:pPr algn="ctr">
              <a:spcBef>
                <a:spcPts val="0"/>
              </a:spcBef>
              <a:defRPr/>
            </a:pPr>
            <a:r>
              <a:rPr lang="en-US" sz="1400" b="0" i="1" dirty="0">
                <a:solidFill>
                  <a:srgbClr val="000000"/>
                </a:solidFill>
                <a:latin typeface="Calibri" panose="020F0502020204030204" pitchFamily="34" charset="0"/>
              </a:rPr>
              <a:t>Primarily </a:t>
            </a:r>
            <a:r>
              <a:rPr lang="en-US" sz="1400" b="0" i="1" dirty="0">
                <a:solidFill>
                  <a:srgbClr val="E1471D"/>
                </a:solidFill>
                <a:latin typeface="Calibri" panose="020F0502020204030204" pitchFamily="34" charset="0"/>
              </a:rPr>
              <a:t>ET</a:t>
            </a:r>
            <a:r>
              <a:rPr lang="en-US" sz="1400" b="0" i="1" baseline="-25000" dirty="0">
                <a:solidFill>
                  <a:srgbClr val="E1471D"/>
                </a:solidFill>
                <a:latin typeface="Calibri" panose="020F0502020204030204" pitchFamily="34" charset="0"/>
              </a:rPr>
              <a:t>A</a:t>
            </a:r>
            <a:r>
              <a:rPr lang="en-US" sz="1400" b="0" i="1" dirty="0">
                <a:solidFill>
                  <a:srgbClr val="E1471D"/>
                </a:solidFill>
                <a:latin typeface="Calibri" panose="020F0502020204030204" pitchFamily="34" charset="0"/>
              </a:rPr>
              <a:t>R</a:t>
            </a:r>
          </a:p>
        </p:txBody>
      </p:sp>
      <p:cxnSp>
        <p:nvCxnSpPr>
          <p:cNvPr id="12" name="Straight Connector 11">
            <a:extLst>
              <a:ext uri="{FF2B5EF4-FFF2-40B4-BE49-F238E27FC236}">
                <a16:creationId xmlns:a16="http://schemas.microsoft.com/office/drawing/2014/main" id="{6C4FE1E3-2DFD-F2CF-BC39-FFD3D4ADF3C7}"/>
              </a:ext>
            </a:extLst>
          </p:cNvPr>
          <p:cNvCxnSpPr>
            <a:cxnSpLocks/>
          </p:cNvCxnSpPr>
          <p:nvPr/>
        </p:nvCxnSpPr>
        <p:spPr bwMode="auto">
          <a:xfrm flipH="1">
            <a:off x="7939661" y="1431169"/>
            <a:ext cx="269097" cy="705128"/>
          </a:xfrm>
          <a:prstGeom prst="line">
            <a:avLst/>
          </a:prstGeom>
          <a:noFill/>
          <a:ln w="28575" cap="flat" cmpd="sng" algn="ctr">
            <a:solidFill>
              <a:srgbClr val="000000"/>
            </a:solidFill>
            <a:prstDash val="solid"/>
            <a:round/>
            <a:headEnd type="none" w="med" len="med"/>
            <a:tailEnd type="triangle" w="med" len="med"/>
          </a:ln>
          <a:effectLst/>
        </p:spPr>
      </p:cxnSp>
      <p:sp>
        <p:nvSpPr>
          <p:cNvPr id="13" name="TextBox 12">
            <a:extLst>
              <a:ext uri="{FF2B5EF4-FFF2-40B4-BE49-F238E27FC236}">
                <a16:creationId xmlns:a16="http://schemas.microsoft.com/office/drawing/2014/main" id="{01DAE060-7D39-6995-0EBD-F1F2BC2AD303}"/>
              </a:ext>
            </a:extLst>
          </p:cNvPr>
          <p:cNvSpPr txBox="1"/>
          <p:nvPr/>
        </p:nvSpPr>
        <p:spPr bwMode="auto">
          <a:xfrm>
            <a:off x="8399480" y="1597179"/>
            <a:ext cx="121020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Podocytes</a:t>
            </a:r>
          </a:p>
          <a:p>
            <a:pPr algn="ctr">
              <a:spcBef>
                <a:spcPts val="0"/>
              </a:spcBef>
              <a:defRPr/>
            </a:pPr>
            <a:r>
              <a:rPr lang="en-US" sz="1400" b="0" i="1" dirty="0">
                <a:solidFill>
                  <a:srgbClr val="000000"/>
                </a:solidFill>
                <a:latin typeface="Calibri" panose="020F0502020204030204" pitchFamily="34" charset="0"/>
              </a:rPr>
              <a:t>Primarily </a:t>
            </a:r>
            <a:r>
              <a:rPr lang="en-US" sz="1400" b="0" i="1" dirty="0">
                <a:solidFill>
                  <a:srgbClr val="E1471D"/>
                </a:solidFill>
                <a:latin typeface="Calibri" panose="020F0502020204030204" pitchFamily="34" charset="0"/>
              </a:rPr>
              <a:t>ET</a:t>
            </a:r>
            <a:r>
              <a:rPr lang="en-US" sz="1400" b="0" i="1" baseline="-25000" dirty="0">
                <a:solidFill>
                  <a:srgbClr val="E1471D"/>
                </a:solidFill>
                <a:latin typeface="Calibri" panose="020F0502020204030204" pitchFamily="34" charset="0"/>
              </a:rPr>
              <a:t>A</a:t>
            </a:r>
            <a:r>
              <a:rPr lang="en-US" sz="1400" b="0" i="1" dirty="0">
                <a:solidFill>
                  <a:srgbClr val="E1471D"/>
                </a:solidFill>
                <a:latin typeface="Calibri" panose="020F0502020204030204" pitchFamily="34" charset="0"/>
              </a:rPr>
              <a:t>R</a:t>
            </a:r>
          </a:p>
        </p:txBody>
      </p:sp>
      <p:cxnSp>
        <p:nvCxnSpPr>
          <p:cNvPr id="14" name="Straight Connector 13">
            <a:extLst>
              <a:ext uri="{FF2B5EF4-FFF2-40B4-BE49-F238E27FC236}">
                <a16:creationId xmlns:a16="http://schemas.microsoft.com/office/drawing/2014/main" id="{9CCDEB0E-F42E-F0CC-1E4B-AF0E4D814D62}"/>
              </a:ext>
            </a:extLst>
          </p:cNvPr>
          <p:cNvCxnSpPr>
            <a:cxnSpLocks/>
            <a:endCxn id="16" idx="6"/>
          </p:cNvCxnSpPr>
          <p:nvPr/>
        </p:nvCxnSpPr>
        <p:spPr bwMode="auto">
          <a:xfrm flipH="1">
            <a:off x="8116324" y="2006825"/>
            <a:ext cx="312978" cy="131901"/>
          </a:xfrm>
          <a:prstGeom prst="line">
            <a:avLst/>
          </a:prstGeom>
          <a:noFill/>
          <a:ln w="28575" cap="flat" cmpd="sng" algn="ctr">
            <a:solidFill>
              <a:srgbClr val="000000"/>
            </a:solidFill>
            <a:prstDash val="solid"/>
            <a:round/>
            <a:headEnd type="none" w="med" len="med"/>
            <a:tailEnd type="triangle" w="med" len="med"/>
          </a:ln>
          <a:effectLst/>
        </p:spPr>
      </p:cxnSp>
      <p:grpSp>
        <p:nvGrpSpPr>
          <p:cNvPr id="15" name="Group 14">
            <a:extLst>
              <a:ext uri="{FF2B5EF4-FFF2-40B4-BE49-F238E27FC236}">
                <a16:creationId xmlns:a16="http://schemas.microsoft.com/office/drawing/2014/main" id="{6B9AA831-E631-E72A-6E29-DE9ADCB4A625}"/>
              </a:ext>
            </a:extLst>
          </p:cNvPr>
          <p:cNvGrpSpPr/>
          <p:nvPr/>
        </p:nvGrpSpPr>
        <p:grpSpPr>
          <a:xfrm>
            <a:off x="7801214" y="1973206"/>
            <a:ext cx="315588" cy="492259"/>
            <a:chOff x="7801214" y="1973206"/>
            <a:chExt cx="315588" cy="492259"/>
          </a:xfrm>
          <a:solidFill>
            <a:srgbClr val="4DA1BB"/>
          </a:solidFill>
        </p:grpSpPr>
        <p:sp>
          <p:nvSpPr>
            <p:cNvPr id="16" name="Oval 15">
              <a:extLst>
                <a:ext uri="{FF2B5EF4-FFF2-40B4-BE49-F238E27FC236}">
                  <a16:creationId xmlns:a16="http://schemas.microsoft.com/office/drawing/2014/main" id="{8CF27FE3-B8CF-A479-4A29-764D8957B552}"/>
                </a:ext>
              </a:extLst>
            </p:cNvPr>
            <p:cNvSpPr/>
            <p:nvPr/>
          </p:nvSpPr>
          <p:spPr bwMode="auto">
            <a:xfrm rot="20895581">
              <a:off x="8071083" y="2081521"/>
              <a:ext cx="45719" cy="123712"/>
            </a:xfrm>
            <a:prstGeom prst="ellipse">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7" name="Oval 16">
              <a:extLst>
                <a:ext uri="{FF2B5EF4-FFF2-40B4-BE49-F238E27FC236}">
                  <a16:creationId xmlns:a16="http://schemas.microsoft.com/office/drawing/2014/main" id="{BEF9AB17-15FB-5EDC-9D46-FD5FB2465893}"/>
                </a:ext>
              </a:extLst>
            </p:cNvPr>
            <p:cNvSpPr/>
            <p:nvPr/>
          </p:nvSpPr>
          <p:spPr bwMode="auto">
            <a:xfrm rot="2223146">
              <a:off x="8046872" y="2306933"/>
              <a:ext cx="45719" cy="123712"/>
            </a:xfrm>
            <a:prstGeom prst="ellipse">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8" name="Oval 17">
              <a:extLst>
                <a:ext uri="{FF2B5EF4-FFF2-40B4-BE49-F238E27FC236}">
                  <a16:creationId xmlns:a16="http://schemas.microsoft.com/office/drawing/2014/main" id="{D07DAB13-9521-4ED1-7590-829ADA0F11EC}"/>
                </a:ext>
              </a:extLst>
            </p:cNvPr>
            <p:cNvSpPr/>
            <p:nvPr/>
          </p:nvSpPr>
          <p:spPr bwMode="auto">
            <a:xfrm rot="16410961">
              <a:off x="7856598" y="1934210"/>
              <a:ext cx="45719" cy="123712"/>
            </a:xfrm>
            <a:prstGeom prst="ellipse">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9" name="Oval 18">
              <a:extLst>
                <a:ext uri="{FF2B5EF4-FFF2-40B4-BE49-F238E27FC236}">
                  <a16:creationId xmlns:a16="http://schemas.microsoft.com/office/drawing/2014/main" id="{747B6E81-7986-A6F2-26B8-1469210FD1D5}"/>
                </a:ext>
              </a:extLst>
            </p:cNvPr>
            <p:cNvSpPr/>
            <p:nvPr/>
          </p:nvSpPr>
          <p:spPr bwMode="auto">
            <a:xfrm rot="5655884">
              <a:off x="7840210" y="2380750"/>
              <a:ext cx="45719" cy="123712"/>
            </a:xfrm>
            <a:prstGeom prst="ellipse">
              <a:avLst/>
            </a:prstGeom>
            <a:grp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grpSp>
      <p:sp>
        <p:nvSpPr>
          <p:cNvPr id="20" name="TextBox 19">
            <a:extLst>
              <a:ext uri="{FF2B5EF4-FFF2-40B4-BE49-F238E27FC236}">
                <a16:creationId xmlns:a16="http://schemas.microsoft.com/office/drawing/2014/main" id="{FC0A99D9-9C8F-DB0E-A33A-A1A8EC9233D0}"/>
              </a:ext>
            </a:extLst>
          </p:cNvPr>
          <p:cNvSpPr txBox="1"/>
          <p:nvPr/>
        </p:nvSpPr>
        <p:spPr bwMode="auto">
          <a:xfrm>
            <a:off x="6158584" y="3266346"/>
            <a:ext cx="133562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Proximal tubule</a:t>
            </a:r>
          </a:p>
          <a:p>
            <a:pPr algn="ctr">
              <a:spcBef>
                <a:spcPts val="0"/>
              </a:spcBef>
              <a:defRPr/>
            </a:pPr>
            <a:r>
              <a:rPr lang="en-US" sz="1400" b="0" i="1" dirty="0">
                <a:solidFill>
                  <a:srgbClr val="000000"/>
                </a:solidFill>
                <a:latin typeface="Calibri" panose="020F0502020204030204" pitchFamily="34" charset="0"/>
              </a:rPr>
              <a:t>Primarily </a:t>
            </a:r>
            <a:r>
              <a:rPr lang="en-US" sz="1400" b="0" i="1" dirty="0">
                <a:solidFill>
                  <a:srgbClr val="00823B"/>
                </a:solidFill>
                <a:latin typeface="Calibri" panose="020F0502020204030204" pitchFamily="34" charset="0"/>
              </a:rPr>
              <a:t>ET</a:t>
            </a:r>
            <a:r>
              <a:rPr lang="en-US" sz="140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21" name="Straight Connector 20">
            <a:extLst>
              <a:ext uri="{FF2B5EF4-FFF2-40B4-BE49-F238E27FC236}">
                <a16:creationId xmlns:a16="http://schemas.microsoft.com/office/drawing/2014/main" id="{6495BE99-118E-5C75-FF2B-0626CD944AA1}"/>
              </a:ext>
            </a:extLst>
          </p:cNvPr>
          <p:cNvCxnSpPr>
            <a:cxnSpLocks/>
          </p:cNvCxnSpPr>
          <p:nvPr/>
        </p:nvCxnSpPr>
        <p:spPr bwMode="auto">
          <a:xfrm flipV="1">
            <a:off x="7449748" y="3186624"/>
            <a:ext cx="445846" cy="234394"/>
          </a:xfrm>
          <a:prstGeom prst="line">
            <a:avLst/>
          </a:prstGeom>
          <a:noFill/>
          <a:ln w="28575" cap="flat" cmpd="sng" algn="ctr">
            <a:solidFill>
              <a:srgbClr val="000000"/>
            </a:solidFill>
            <a:prstDash val="solid"/>
            <a:round/>
            <a:headEnd type="none" w="med" len="med"/>
            <a:tailEnd type="triangle" w="med" len="med"/>
          </a:ln>
          <a:effectLst/>
        </p:spPr>
      </p:cxnSp>
      <p:sp>
        <p:nvSpPr>
          <p:cNvPr id="22" name="TextBox 21">
            <a:extLst>
              <a:ext uri="{FF2B5EF4-FFF2-40B4-BE49-F238E27FC236}">
                <a16:creationId xmlns:a16="http://schemas.microsoft.com/office/drawing/2014/main" id="{E1D31900-5400-DE34-35D9-6E11680ADDA9}"/>
              </a:ext>
            </a:extLst>
          </p:cNvPr>
          <p:cNvSpPr txBox="1"/>
          <p:nvPr/>
        </p:nvSpPr>
        <p:spPr bwMode="auto">
          <a:xfrm>
            <a:off x="9876240" y="3431685"/>
            <a:ext cx="146754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b="0" dirty="0">
                <a:solidFill>
                  <a:srgbClr val="000000"/>
                </a:solidFill>
                <a:latin typeface="Calibri" panose="020F0502020204030204" pitchFamily="34" charset="0"/>
              </a:rPr>
              <a:t>Cortical collecting duct</a:t>
            </a:r>
          </a:p>
          <a:p>
            <a:pPr algn="ctr">
              <a:spcBef>
                <a:spcPts val="0"/>
              </a:spcBef>
              <a:defRPr/>
            </a:pPr>
            <a:r>
              <a:rPr lang="en-US" sz="1400" b="0" i="1" dirty="0">
                <a:solidFill>
                  <a:srgbClr val="000000"/>
                </a:solidFill>
                <a:latin typeface="Calibri" panose="020F0502020204030204" pitchFamily="34" charset="0"/>
              </a:rPr>
              <a:t>Primarily </a:t>
            </a:r>
            <a:r>
              <a:rPr lang="en-US" sz="1400" b="0" i="1" dirty="0">
                <a:solidFill>
                  <a:srgbClr val="00823B"/>
                </a:solidFill>
                <a:latin typeface="Calibri" panose="020F0502020204030204" pitchFamily="34" charset="0"/>
              </a:rPr>
              <a:t>ET</a:t>
            </a:r>
            <a:r>
              <a:rPr lang="en-US" sz="140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23" name="Straight Connector 22">
            <a:extLst>
              <a:ext uri="{FF2B5EF4-FFF2-40B4-BE49-F238E27FC236}">
                <a16:creationId xmlns:a16="http://schemas.microsoft.com/office/drawing/2014/main" id="{8632AB50-1AA0-847D-BB83-63172F079DBB}"/>
              </a:ext>
            </a:extLst>
          </p:cNvPr>
          <p:cNvCxnSpPr>
            <a:cxnSpLocks/>
          </p:cNvCxnSpPr>
          <p:nvPr/>
        </p:nvCxnSpPr>
        <p:spPr bwMode="auto">
          <a:xfrm flipH="1">
            <a:off x="9750738" y="3607724"/>
            <a:ext cx="469225" cy="0"/>
          </a:xfrm>
          <a:prstGeom prst="line">
            <a:avLst/>
          </a:prstGeom>
          <a:noFill/>
          <a:ln w="28575" cap="flat" cmpd="sng" algn="ctr">
            <a:solidFill>
              <a:srgbClr val="000000"/>
            </a:solidFill>
            <a:prstDash val="solid"/>
            <a:round/>
            <a:headEnd type="none" w="med" len="med"/>
            <a:tailEnd type="triangle" w="med" len="med"/>
          </a:ln>
          <a:effectLst/>
        </p:spPr>
      </p:cxnSp>
      <p:sp>
        <p:nvSpPr>
          <p:cNvPr id="24" name="TextBox 23">
            <a:extLst>
              <a:ext uri="{FF2B5EF4-FFF2-40B4-BE49-F238E27FC236}">
                <a16:creationId xmlns:a16="http://schemas.microsoft.com/office/drawing/2014/main" id="{A94C4089-4C05-D249-0596-EA65BFAC5FE1}"/>
              </a:ext>
            </a:extLst>
          </p:cNvPr>
          <p:cNvSpPr txBox="1"/>
          <p:nvPr/>
        </p:nvSpPr>
        <p:spPr bwMode="auto">
          <a:xfrm>
            <a:off x="9774297" y="5471636"/>
            <a:ext cx="160651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b="0" dirty="0">
                <a:solidFill>
                  <a:srgbClr val="000000"/>
                </a:solidFill>
                <a:latin typeface="Calibri" panose="020F0502020204030204" pitchFamily="34" charset="0"/>
              </a:rPr>
              <a:t>Inner medullary collecting duct</a:t>
            </a:r>
          </a:p>
          <a:p>
            <a:pPr algn="ctr">
              <a:spcBef>
                <a:spcPts val="0"/>
              </a:spcBef>
              <a:defRPr/>
            </a:pPr>
            <a:r>
              <a:rPr lang="en-US" sz="1400" b="0" i="1" dirty="0">
                <a:solidFill>
                  <a:srgbClr val="000000"/>
                </a:solidFill>
                <a:latin typeface="Calibri" panose="020F0502020204030204" pitchFamily="34" charset="0"/>
              </a:rPr>
              <a:t>Primarily </a:t>
            </a:r>
            <a:r>
              <a:rPr lang="en-US" sz="1400" b="0" i="1" dirty="0">
                <a:solidFill>
                  <a:srgbClr val="00823B"/>
                </a:solidFill>
                <a:latin typeface="Calibri" panose="020F0502020204030204" pitchFamily="34" charset="0"/>
              </a:rPr>
              <a:t>ET</a:t>
            </a:r>
            <a:r>
              <a:rPr lang="en-US" sz="140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25" name="Straight Connector 24">
            <a:extLst>
              <a:ext uri="{FF2B5EF4-FFF2-40B4-BE49-F238E27FC236}">
                <a16:creationId xmlns:a16="http://schemas.microsoft.com/office/drawing/2014/main" id="{C78CD139-71B3-EDDB-C68C-116283A7ED65}"/>
              </a:ext>
            </a:extLst>
          </p:cNvPr>
          <p:cNvCxnSpPr>
            <a:cxnSpLocks/>
          </p:cNvCxnSpPr>
          <p:nvPr/>
        </p:nvCxnSpPr>
        <p:spPr bwMode="auto">
          <a:xfrm flipH="1">
            <a:off x="9774297" y="5866876"/>
            <a:ext cx="203887" cy="0"/>
          </a:xfrm>
          <a:prstGeom prst="line">
            <a:avLst/>
          </a:prstGeom>
          <a:noFill/>
          <a:ln w="28575" cap="flat" cmpd="sng" algn="ctr">
            <a:solidFill>
              <a:srgbClr val="000000"/>
            </a:solidFill>
            <a:prstDash val="solid"/>
            <a:round/>
            <a:headEnd type="none" w="med" len="med"/>
            <a:tailEnd type="triangle" w="med" len="med"/>
          </a:ln>
          <a:effectLst/>
        </p:spPr>
      </p:cxnSp>
      <p:sp>
        <p:nvSpPr>
          <p:cNvPr id="26" name="TextBox 25">
            <a:extLst>
              <a:ext uri="{FF2B5EF4-FFF2-40B4-BE49-F238E27FC236}">
                <a16:creationId xmlns:a16="http://schemas.microsoft.com/office/drawing/2014/main" id="{1A164A82-AC6D-0D1D-11D6-5C022C9C2F7F}"/>
              </a:ext>
            </a:extLst>
          </p:cNvPr>
          <p:cNvSpPr txBox="1"/>
          <p:nvPr/>
        </p:nvSpPr>
        <p:spPr bwMode="auto">
          <a:xfrm>
            <a:off x="6416820" y="4404156"/>
            <a:ext cx="169950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Thick ascending limb</a:t>
            </a:r>
          </a:p>
          <a:p>
            <a:pPr algn="ctr">
              <a:spcBef>
                <a:spcPts val="0"/>
              </a:spcBef>
              <a:defRPr/>
            </a:pPr>
            <a:r>
              <a:rPr lang="en-US" sz="1400" b="0" i="1" dirty="0">
                <a:solidFill>
                  <a:srgbClr val="00823B"/>
                </a:solidFill>
                <a:latin typeface="Calibri" panose="020F0502020204030204" pitchFamily="34" charset="0"/>
              </a:rPr>
              <a:t>ET</a:t>
            </a:r>
            <a:r>
              <a:rPr lang="en-US" sz="140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27" name="Straight Connector 26">
            <a:extLst>
              <a:ext uri="{FF2B5EF4-FFF2-40B4-BE49-F238E27FC236}">
                <a16:creationId xmlns:a16="http://schemas.microsoft.com/office/drawing/2014/main" id="{FC1750E6-735B-6539-7504-1E675E7D8037}"/>
              </a:ext>
            </a:extLst>
          </p:cNvPr>
          <p:cNvCxnSpPr>
            <a:cxnSpLocks/>
          </p:cNvCxnSpPr>
          <p:nvPr/>
        </p:nvCxnSpPr>
        <p:spPr bwMode="auto">
          <a:xfrm>
            <a:off x="8058974" y="4574354"/>
            <a:ext cx="597000" cy="0"/>
          </a:xfrm>
          <a:prstGeom prst="line">
            <a:avLst/>
          </a:prstGeom>
          <a:noFill/>
          <a:ln w="28575" cap="flat" cmpd="sng" algn="ctr">
            <a:solidFill>
              <a:srgbClr val="000000"/>
            </a:solidFill>
            <a:prstDash val="solid"/>
            <a:round/>
            <a:headEnd type="none" w="med" len="med"/>
            <a:tailEnd type="triangle" w="med" len="med"/>
          </a:ln>
          <a:effectLst/>
        </p:spPr>
      </p:cxnSp>
      <p:sp>
        <p:nvSpPr>
          <p:cNvPr id="28" name="TextBox 27">
            <a:extLst>
              <a:ext uri="{FF2B5EF4-FFF2-40B4-BE49-F238E27FC236}">
                <a16:creationId xmlns:a16="http://schemas.microsoft.com/office/drawing/2014/main" id="{CB5A9660-E116-B673-7464-E810681EFE5B}"/>
              </a:ext>
            </a:extLst>
          </p:cNvPr>
          <p:cNvSpPr txBox="1"/>
          <p:nvPr/>
        </p:nvSpPr>
        <p:spPr bwMode="auto">
          <a:xfrm>
            <a:off x="6497082" y="5485933"/>
            <a:ext cx="15833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ts val="0"/>
              </a:spcBef>
              <a:defRPr/>
            </a:pPr>
            <a:r>
              <a:rPr lang="en-US" sz="1400" b="0" dirty="0">
                <a:solidFill>
                  <a:srgbClr val="000000"/>
                </a:solidFill>
                <a:latin typeface="Calibri" panose="020F0502020204030204" pitchFamily="34" charset="0"/>
              </a:rPr>
              <a:t>Vasa recta capillary</a:t>
            </a:r>
          </a:p>
          <a:p>
            <a:pPr algn="ctr">
              <a:spcBef>
                <a:spcPts val="0"/>
              </a:spcBef>
              <a:defRPr/>
            </a:pPr>
            <a:r>
              <a:rPr lang="en-US" sz="1400" b="0" i="1" dirty="0">
                <a:solidFill>
                  <a:srgbClr val="00823B"/>
                </a:solidFill>
                <a:latin typeface="Calibri" panose="020F0502020204030204" pitchFamily="34" charset="0"/>
              </a:rPr>
              <a:t>ET</a:t>
            </a:r>
            <a:r>
              <a:rPr lang="en-US" sz="1400" i="1" baseline="-25000" dirty="0">
                <a:solidFill>
                  <a:srgbClr val="00823B"/>
                </a:solidFill>
                <a:latin typeface="Calibri" panose="020F0502020204030204" pitchFamily="34" charset="0"/>
              </a:rPr>
              <a:t>B</a:t>
            </a:r>
            <a:r>
              <a:rPr lang="en-US" sz="1400" b="0" i="1" dirty="0">
                <a:solidFill>
                  <a:srgbClr val="00823B"/>
                </a:solidFill>
                <a:latin typeface="Calibri" panose="020F0502020204030204" pitchFamily="34" charset="0"/>
              </a:rPr>
              <a:t>R</a:t>
            </a:r>
          </a:p>
        </p:txBody>
      </p:sp>
      <p:cxnSp>
        <p:nvCxnSpPr>
          <p:cNvPr id="29" name="Straight Connector 28">
            <a:extLst>
              <a:ext uri="{FF2B5EF4-FFF2-40B4-BE49-F238E27FC236}">
                <a16:creationId xmlns:a16="http://schemas.microsoft.com/office/drawing/2014/main" id="{07B25F18-2D19-60AF-DCBE-162FE293B627}"/>
              </a:ext>
            </a:extLst>
          </p:cNvPr>
          <p:cNvCxnSpPr>
            <a:cxnSpLocks/>
          </p:cNvCxnSpPr>
          <p:nvPr/>
        </p:nvCxnSpPr>
        <p:spPr bwMode="auto">
          <a:xfrm>
            <a:off x="8014216" y="5653295"/>
            <a:ext cx="292429" cy="0"/>
          </a:xfrm>
          <a:prstGeom prst="line">
            <a:avLst/>
          </a:prstGeom>
          <a:noFill/>
          <a:ln w="28575" cap="flat" cmpd="sng" algn="ctr">
            <a:solidFill>
              <a:srgbClr val="000000"/>
            </a:solidFill>
            <a:prstDash val="solid"/>
            <a:round/>
            <a:headEnd type="none" w="med" len="med"/>
            <a:tailEnd type="triangle" w="med" len="med"/>
          </a:ln>
          <a:effectLst/>
        </p:spPr>
      </p:cxnSp>
    </p:spTree>
    <p:extLst>
      <p:ext uri="{BB962C8B-B14F-4D97-AF65-F5344CB8AC3E}">
        <p14:creationId xmlns:p14="http://schemas.microsoft.com/office/powerpoint/2010/main" val="258066038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C7BEDD-07B1-3720-0BF0-DDAC333E693A}"/>
              </a:ext>
            </a:extLst>
          </p:cNvPr>
          <p:cNvSpPr>
            <a:spLocks noGrp="1"/>
          </p:cNvSpPr>
          <p:nvPr>
            <p:ph type="title"/>
          </p:nvPr>
        </p:nvSpPr>
        <p:spPr/>
        <p:txBody>
          <a:bodyPr/>
          <a:lstStyle/>
          <a:p>
            <a:r>
              <a:rPr lang="en-US" dirty="0"/>
              <a:t>Phase III PROTECT Trial: Primary Efficacy Endpoint</a:t>
            </a:r>
          </a:p>
        </p:txBody>
      </p:sp>
      <p:sp>
        <p:nvSpPr>
          <p:cNvPr id="3" name="Content Placeholder 2">
            <a:extLst>
              <a:ext uri="{FF2B5EF4-FFF2-40B4-BE49-F238E27FC236}">
                <a16:creationId xmlns:a16="http://schemas.microsoft.com/office/drawing/2014/main" id="{526AC236-1ED9-7E99-195B-F9C8F2FE8A6E}"/>
              </a:ext>
            </a:extLst>
          </p:cNvPr>
          <p:cNvSpPr>
            <a:spLocks noGrp="1"/>
          </p:cNvSpPr>
          <p:nvPr>
            <p:ph idx="1"/>
          </p:nvPr>
        </p:nvSpPr>
        <p:spPr>
          <a:xfrm>
            <a:off x="604675" y="1513047"/>
            <a:ext cx="5719925" cy="4650686"/>
          </a:xfrm>
        </p:spPr>
        <p:txBody>
          <a:bodyPr/>
          <a:lstStyle/>
          <a:p>
            <a:r>
              <a:rPr lang="en-US" sz="2500" dirty="0"/>
              <a:t>Sparsentan 400 mg/day vs irbesartan 300 mg/day in adults with biopsy-confirmed IgAN and proteinuria </a:t>
            </a:r>
            <a:br>
              <a:rPr lang="en-US" sz="2500" dirty="0"/>
            </a:br>
            <a:r>
              <a:rPr lang="en-US" sz="2500" dirty="0">
                <a:cs typeface="Calibri" panose="020F0502020204030204" pitchFamily="34" charset="0"/>
              </a:rPr>
              <a:t>≥1 g/day, receiving a stable dose of </a:t>
            </a:r>
            <a:br>
              <a:rPr lang="en-US" sz="2500" dirty="0">
                <a:cs typeface="Calibri" panose="020F0502020204030204" pitchFamily="34" charset="0"/>
              </a:rPr>
            </a:br>
            <a:r>
              <a:rPr lang="en-US" sz="2500" dirty="0">
                <a:cs typeface="Calibri" panose="020F0502020204030204" pitchFamily="34" charset="0"/>
              </a:rPr>
              <a:t>ACE inhibitor and/or ARB therapy for ≥12 wk before screening</a:t>
            </a:r>
            <a:endParaRPr lang="en-US" sz="2500" dirty="0"/>
          </a:p>
          <a:p>
            <a:r>
              <a:rPr lang="en-US" sz="2500" dirty="0"/>
              <a:t>Sparsentan reduced proteinuria compared with irbesartan at Wk 36 interim analysis</a:t>
            </a:r>
          </a:p>
          <a:p>
            <a:pPr lvl="1"/>
            <a:r>
              <a:rPr lang="en-US" sz="2400" dirty="0"/>
              <a:t>Reduction first observed at Wk 4 and persisted throughout Wk 36</a:t>
            </a:r>
          </a:p>
          <a:p>
            <a:endParaRPr lang="en-US" sz="2800" dirty="0"/>
          </a:p>
          <a:p>
            <a:endParaRPr lang="en-US" dirty="0"/>
          </a:p>
        </p:txBody>
      </p:sp>
      <p:sp>
        <p:nvSpPr>
          <p:cNvPr id="4" name="Content Placeholder 10">
            <a:extLst>
              <a:ext uri="{FF2B5EF4-FFF2-40B4-BE49-F238E27FC236}">
                <a16:creationId xmlns:a16="http://schemas.microsoft.com/office/drawing/2014/main" id="{A697ACD5-7C7E-65FF-AAC7-6248249B03B4}"/>
              </a:ext>
            </a:extLst>
          </p:cNvPr>
          <p:cNvSpPr txBox="1">
            <a:spLocks/>
          </p:cNvSpPr>
          <p:nvPr/>
        </p:nvSpPr>
        <p:spPr bwMode="auto">
          <a:xfrm>
            <a:off x="481124" y="6422526"/>
            <a:ext cx="8502343" cy="19710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Heerspink. Lancet. 2023;401:1584. </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10239FF2-98E4-8D06-85C1-CD4EAC6468DB}"/>
              </a:ext>
            </a:extLst>
          </p:cNvPr>
          <p:cNvSpPr/>
          <p:nvPr/>
        </p:nvSpPr>
        <p:spPr bwMode="auto">
          <a:xfrm>
            <a:off x="8127623" y="2357958"/>
            <a:ext cx="815223" cy="2336192"/>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 name="Rectangle 5">
            <a:extLst>
              <a:ext uri="{FF2B5EF4-FFF2-40B4-BE49-F238E27FC236}">
                <a16:creationId xmlns:a16="http://schemas.microsoft.com/office/drawing/2014/main" id="{6DEA52A2-E1D5-8E33-721F-742A9DAD1A6F}"/>
              </a:ext>
            </a:extLst>
          </p:cNvPr>
          <p:cNvSpPr/>
          <p:nvPr/>
        </p:nvSpPr>
        <p:spPr bwMode="auto">
          <a:xfrm>
            <a:off x="9643482" y="2364832"/>
            <a:ext cx="815223" cy="690681"/>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7" name="Freeform 3">
            <a:extLst>
              <a:ext uri="{FF2B5EF4-FFF2-40B4-BE49-F238E27FC236}">
                <a16:creationId xmlns:a16="http://schemas.microsoft.com/office/drawing/2014/main" id="{E61E94FF-EDF8-9248-50C1-E6736B63D5A4}"/>
              </a:ext>
            </a:extLst>
          </p:cNvPr>
          <p:cNvSpPr/>
          <p:nvPr/>
        </p:nvSpPr>
        <p:spPr bwMode="auto">
          <a:xfrm>
            <a:off x="7823102" y="2319880"/>
            <a:ext cx="3038954" cy="3067291"/>
          </a:xfrm>
          <a:custGeom>
            <a:avLst/>
            <a:gdLst>
              <a:gd name="connsiteX0" fmla="*/ 0 w 3113590"/>
              <a:gd name="connsiteY0" fmla="*/ 0 h 3067291"/>
              <a:gd name="connsiteX1" fmla="*/ 0 w 3113590"/>
              <a:gd name="connsiteY1" fmla="*/ 3067291 h 3067291"/>
              <a:gd name="connsiteX2" fmla="*/ 3113590 w 3113590"/>
              <a:gd name="connsiteY2" fmla="*/ 3067291 h 3067291"/>
            </a:gdLst>
            <a:ahLst/>
            <a:cxnLst>
              <a:cxn ang="0">
                <a:pos x="connsiteX0" y="connsiteY0"/>
              </a:cxn>
              <a:cxn ang="0">
                <a:pos x="connsiteX1" y="connsiteY1"/>
              </a:cxn>
              <a:cxn ang="0">
                <a:pos x="connsiteX2" y="connsiteY2"/>
              </a:cxn>
            </a:cxnLst>
            <a:rect l="l" t="t" r="r" b="b"/>
            <a:pathLst>
              <a:path w="3113590" h="3067291">
                <a:moveTo>
                  <a:pt x="0" y="0"/>
                </a:moveTo>
                <a:lnTo>
                  <a:pt x="0" y="3067291"/>
                </a:lnTo>
                <a:lnTo>
                  <a:pt x="3113590" y="3067291"/>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8" name="Straight Connector 7">
            <a:extLst>
              <a:ext uri="{FF2B5EF4-FFF2-40B4-BE49-F238E27FC236}">
                <a16:creationId xmlns:a16="http://schemas.microsoft.com/office/drawing/2014/main" id="{8401DD03-DEAB-516E-26F5-7963CCAE9B97}"/>
              </a:ext>
            </a:extLst>
          </p:cNvPr>
          <p:cNvCxnSpPr/>
          <p:nvPr/>
        </p:nvCxnSpPr>
        <p:spPr bwMode="auto">
          <a:xfrm>
            <a:off x="7839788" y="2362571"/>
            <a:ext cx="3022270" cy="0"/>
          </a:xfrm>
          <a:prstGeom prst="line">
            <a:avLst/>
          </a:prstGeom>
          <a:noFill/>
          <a:ln w="28575" cap="flat" cmpd="sng" algn="ctr">
            <a:solidFill>
              <a:srgbClr val="FFFFFF">
                <a:lumMod val="50000"/>
              </a:srgbClr>
            </a:solidFill>
            <a:prstDash val="sysDot"/>
            <a:round/>
            <a:headEnd type="none" w="med" len="med"/>
            <a:tailEnd type="none" w="med" len="med"/>
          </a:ln>
          <a:effectLst/>
        </p:spPr>
      </p:cxnSp>
      <p:grpSp>
        <p:nvGrpSpPr>
          <p:cNvPr id="9" name="Group 8">
            <a:extLst>
              <a:ext uri="{FF2B5EF4-FFF2-40B4-BE49-F238E27FC236}">
                <a16:creationId xmlns:a16="http://schemas.microsoft.com/office/drawing/2014/main" id="{1752C79C-7EBE-18A2-4D91-6D6218EEEE0A}"/>
              </a:ext>
            </a:extLst>
          </p:cNvPr>
          <p:cNvGrpSpPr/>
          <p:nvPr/>
        </p:nvGrpSpPr>
        <p:grpSpPr>
          <a:xfrm>
            <a:off x="7741670" y="2362571"/>
            <a:ext cx="91440" cy="2799399"/>
            <a:chOff x="1033153" y="1686296"/>
            <a:chExt cx="142504" cy="2799399"/>
          </a:xfrm>
        </p:grpSpPr>
        <p:cxnSp>
          <p:nvCxnSpPr>
            <p:cNvPr id="10" name="Straight Connector 9">
              <a:extLst>
                <a:ext uri="{FF2B5EF4-FFF2-40B4-BE49-F238E27FC236}">
                  <a16:creationId xmlns:a16="http://schemas.microsoft.com/office/drawing/2014/main" id="{CDB451A6-08BE-03DB-7BC9-AAAF905BB852}"/>
                </a:ext>
              </a:extLst>
            </p:cNvPr>
            <p:cNvCxnSpPr>
              <a:cxnSpLocks/>
            </p:cNvCxnSpPr>
            <p:nvPr/>
          </p:nvCxnSpPr>
          <p:spPr bwMode="auto">
            <a:xfrm>
              <a:off x="1033153" y="1686296"/>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C8DFD243-17DB-6C4E-C04D-2534EEBC7D93}"/>
                </a:ext>
              </a:extLst>
            </p:cNvPr>
            <p:cNvCxnSpPr>
              <a:cxnSpLocks/>
            </p:cNvCxnSpPr>
            <p:nvPr/>
          </p:nvCxnSpPr>
          <p:spPr bwMode="auto">
            <a:xfrm>
              <a:off x="1033153" y="2152862"/>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773298F-16DB-3C7A-6388-B6A48517980E}"/>
                </a:ext>
              </a:extLst>
            </p:cNvPr>
            <p:cNvCxnSpPr>
              <a:cxnSpLocks/>
            </p:cNvCxnSpPr>
            <p:nvPr/>
          </p:nvCxnSpPr>
          <p:spPr bwMode="auto">
            <a:xfrm>
              <a:off x="1033153" y="2619428"/>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ADF0E7C-287D-4C5A-21D3-21BB4B8ECFD2}"/>
                </a:ext>
              </a:extLst>
            </p:cNvPr>
            <p:cNvCxnSpPr>
              <a:cxnSpLocks/>
            </p:cNvCxnSpPr>
            <p:nvPr/>
          </p:nvCxnSpPr>
          <p:spPr bwMode="auto">
            <a:xfrm>
              <a:off x="1033153" y="3085994"/>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D42E3B44-057B-DB5B-C6D7-2906128FF460}"/>
                </a:ext>
              </a:extLst>
            </p:cNvPr>
            <p:cNvCxnSpPr>
              <a:cxnSpLocks/>
            </p:cNvCxnSpPr>
            <p:nvPr/>
          </p:nvCxnSpPr>
          <p:spPr bwMode="auto">
            <a:xfrm>
              <a:off x="1033153" y="3552560"/>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C52225B4-8785-8347-6AFE-DA1B2DCC7510}"/>
                </a:ext>
              </a:extLst>
            </p:cNvPr>
            <p:cNvCxnSpPr>
              <a:cxnSpLocks/>
            </p:cNvCxnSpPr>
            <p:nvPr/>
          </p:nvCxnSpPr>
          <p:spPr bwMode="auto">
            <a:xfrm>
              <a:off x="1033153" y="4019126"/>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328B287-FA05-9430-6994-5D56A9E6F2A1}"/>
                </a:ext>
              </a:extLst>
            </p:cNvPr>
            <p:cNvCxnSpPr>
              <a:cxnSpLocks/>
            </p:cNvCxnSpPr>
            <p:nvPr/>
          </p:nvCxnSpPr>
          <p:spPr bwMode="auto">
            <a:xfrm>
              <a:off x="1033153" y="4485695"/>
              <a:ext cx="142504" cy="0"/>
            </a:xfrm>
            <a:prstGeom prst="line">
              <a:avLst/>
            </a:prstGeom>
            <a:noFill/>
            <a:ln w="28575" cap="flat" cmpd="sng" algn="ctr">
              <a:solidFill>
                <a:srgbClr val="000000"/>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5DB157D5-0140-1DAE-0864-357B685EC891}"/>
              </a:ext>
            </a:extLst>
          </p:cNvPr>
          <p:cNvGrpSpPr/>
          <p:nvPr/>
        </p:nvGrpSpPr>
        <p:grpSpPr>
          <a:xfrm>
            <a:off x="7333635" y="2180786"/>
            <a:ext cx="455574" cy="3148161"/>
            <a:chOff x="962393" y="1504511"/>
            <a:chExt cx="455574" cy="3148161"/>
          </a:xfrm>
        </p:grpSpPr>
        <p:sp>
          <p:nvSpPr>
            <p:cNvPr id="18" name="TextBox 17">
              <a:extLst>
                <a:ext uri="{FF2B5EF4-FFF2-40B4-BE49-F238E27FC236}">
                  <a16:creationId xmlns:a16="http://schemas.microsoft.com/office/drawing/2014/main" id="{A441C0DF-DC53-965F-457B-A075972D281E}"/>
                </a:ext>
              </a:extLst>
            </p:cNvPr>
            <p:cNvSpPr txBox="1"/>
            <p:nvPr/>
          </p:nvSpPr>
          <p:spPr bwMode="auto">
            <a:xfrm>
              <a:off x="1129106" y="150451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0</a:t>
              </a:r>
            </a:p>
          </p:txBody>
        </p:sp>
        <p:sp>
          <p:nvSpPr>
            <p:cNvPr id="19" name="TextBox 18">
              <a:extLst>
                <a:ext uri="{FF2B5EF4-FFF2-40B4-BE49-F238E27FC236}">
                  <a16:creationId xmlns:a16="http://schemas.microsoft.com/office/drawing/2014/main" id="{AD97E50F-A81E-F6F1-D952-8AB65AE399A4}"/>
                </a:ext>
              </a:extLst>
            </p:cNvPr>
            <p:cNvSpPr txBox="1"/>
            <p:nvPr/>
          </p:nvSpPr>
          <p:spPr bwMode="auto">
            <a:xfrm>
              <a:off x="962393" y="1972779"/>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-10</a:t>
              </a:r>
            </a:p>
          </p:txBody>
        </p:sp>
        <p:sp>
          <p:nvSpPr>
            <p:cNvPr id="20" name="TextBox 19">
              <a:extLst>
                <a:ext uri="{FF2B5EF4-FFF2-40B4-BE49-F238E27FC236}">
                  <a16:creationId xmlns:a16="http://schemas.microsoft.com/office/drawing/2014/main" id="{FD027B45-EE25-0140-E49E-6CD1FD58DB8C}"/>
                </a:ext>
              </a:extLst>
            </p:cNvPr>
            <p:cNvSpPr txBox="1"/>
            <p:nvPr/>
          </p:nvSpPr>
          <p:spPr bwMode="auto">
            <a:xfrm>
              <a:off x="962393" y="2441047"/>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-20</a:t>
              </a:r>
            </a:p>
          </p:txBody>
        </p:sp>
        <p:sp>
          <p:nvSpPr>
            <p:cNvPr id="21" name="TextBox 20">
              <a:extLst>
                <a:ext uri="{FF2B5EF4-FFF2-40B4-BE49-F238E27FC236}">
                  <a16:creationId xmlns:a16="http://schemas.microsoft.com/office/drawing/2014/main" id="{5A61F523-606F-3C24-28FC-37F0E624446D}"/>
                </a:ext>
              </a:extLst>
            </p:cNvPr>
            <p:cNvSpPr txBox="1"/>
            <p:nvPr/>
          </p:nvSpPr>
          <p:spPr bwMode="auto">
            <a:xfrm>
              <a:off x="962393" y="2909315"/>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-30</a:t>
              </a:r>
            </a:p>
          </p:txBody>
        </p:sp>
        <p:sp>
          <p:nvSpPr>
            <p:cNvPr id="22" name="TextBox 21">
              <a:extLst>
                <a:ext uri="{FF2B5EF4-FFF2-40B4-BE49-F238E27FC236}">
                  <a16:creationId xmlns:a16="http://schemas.microsoft.com/office/drawing/2014/main" id="{AF8E759F-E4D3-4824-BC99-0674D74C0163}"/>
                </a:ext>
              </a:extLst>
            </p:cNvPr>
            <p:cNvSpPr txBox="1"/>
            <p:nvPr/>
          </p:nvSpPr>
          <p:spPr bwMode="auto">
            <a:xfrm>
              <a:off x="962393" y="3377583"/>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-40</a:t>
              </a:r>
            </a:p>
          </p:txBody>
        </p:sp>
        <p:sp>
          <p:nvSpPr>
            <p:cNvPr id="23" name="TextBox 22">
              <a:extLst>
                <a:ext uri="{FF2B5EF4-FFF2-40B4-BE49-F238E27FC236}">
                  <a16:creationId xmlns:a16="http://schemas.microsoft.com/office/drawing/2014/main" id="{88B60F0C-19C5-0DC3-0125-D030B3A4236E}"/>
                </a:ext>
              </a:extLst>
            </p:cNvPr>
            <p:cNvSpPr txBox="1"/>
            <p:nvPr/>
          </p:nvSpPr>
          <p:spPr bwMode="auto">
            <a:xfrm>
              <a:off x="962393" y="3845851"/>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-50</a:t>
              </a:r>
            </a:p>
          </p:txBody>
        </p:sp>
        <p:sp>
          <p:nvSpPr>
            <p:cNvPr id="24" name="TextBox 23">
              <a:extLst>
                <a:ext uri="{FF2B5EF4-FFF2-40B4-BE49-F238E27FC236}">
                  <a16:creationId xmlns:a16="http://schemas.microsoft.com/office/drawing/2014/main" id="{329ECA05-A555-B700-C8FB-A4F947A76AD0}"/>
                </a:ext>
              </a:extLst>
            </p:cNvPr>
            <p:cNvSpPr txBox="1"/>
            <p:nvPr/>
          </p:nvSpPr>
          <p:spPr bwMode="auto">
            <a:xfrm>
              <a:off x="962393" y="4314118"/>
              <a:ext cx="4555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spcBef>
                  <a:spcPct val="50000"/>
                </a:spcBef>
                <a:defRPr/>
              </a:pPr>
              <a:r>
                <a:rPr lang="en-US" sz="1600" b="0" dirty="0">
                  <a:solidFill>
                    <a:srgbClr val="000000"/>
                  </a:solidFill>
                  <a:latin typeface="Calibri" panose="020F0502020204030204" pitchFamily="34" charset="0"/>
                </a:rPr>
                <a:t>-60</a:t>
              </a:r>
            </a:p>
          </p:txBody>
        </p:sp>
      </p:grpSp>
      <p:grpSp>
        <p:nvGrpSpPr>
          <p:cNvPr id="25" name="Group 24">
            <a:extLst>
              <a:ext uri="{FF2B5EF4-FFF2-40B4-BE49-F238E27FC236}">
                <a16:creationId xmlns:a16="http://schemas.microsoft.com/office/drawing/2014/main" id="{77D15614-70F9-C8AE-C90D-5E0CD5E68816}"/>
              </a:ext>
            </a:extLst>
          </p:cNvPr>
          <p:cNvGrpSpPr/>
          <p:nvPr/>
        </p:nvGrpSpPr>
        <p:grpSpPr>
          <a:xfrm rot="16200000">
            <a:off x="9286143" y="3921102"/>
            <a:ext cx="91440" cy="3017520"/>
            <a:chOff x="1033153" y="1686296"/>
            <a:chExt cx="142504" cy="933132"/>
          </a:xfrm>
        </p:grpSpPr>
        <p:cxnSp>
          <p:nvCxnSpPr>
            <p:cNvPr id="26" name="Straight Connector 25">
              <a:extLst>
                <a:ext uri="{FF2B5EF4-FFF2-40B4-BE49-F238E27FC236}">
                  <a16:creationId xmlns:a16="http://schemas.microsoft.com/office/drawing/2014/main" id="{8244CC9E-E902-0ED6-2FCA-EDBAF8856B4C}"/>
                </a:ext>
              </a:extLst>
            </p:cNvPr>
            <p:cNvCxnSpPr>
              <a:cxnSpLocks/>
            </p:cNvCxnSpPr>
            <p:nvPr/>
          </p:nvCxnSpPr>
          <p:spPr bwMode="auto">
            <a:xfrm>
              <a:off x="1033153" y="1686296"/>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3CD5D93-6F51-43DE-137F-FF9FD83041F1}"/>
                </a:ext>
              </a:extLst>
            </p:cNvPr>
            <p:cNvCxnSpPr>
              <a:cxnSpLocks/>
            </p:cNvCxnSpPr>
            <p:nvPr/>
          </p:nvCxnSpPr>
          <p:spPr bwMode="auto">
            <a:xfrm>
              <a:off x="1033153" y="2152862"/>
              <a:ext cx="142504" cy="0"/>
            </a:xfrm>
            <a:prstGeom prst="line">
              <a:avLst/>
            </a:prstGeom>
            <a:noFill/>
            <a:ln w="28575" cap="flat" cmpd="sng" algn="ctr">
              <a:solidFill>
                <a:srgbClr val="000000"/>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F81B789E-5E78-1BCE-37F6-4E3E823463A8}"/>
                </a:ext>
              </a:extLst>
            </p:cNvPr>
            <p:cNvCxnSpPr>
              <a:cxnSpLocks/>
            </p:cNvCxnSpPr>
            <p:nvPr/>
          </p:nvCxnSpPr>
          <p:spPr bwMode="auto">
            <a:xfrm>
              <a:off x="1033153" y="2619428"/>
              <a:ext cx="142504" cy="0"/>
            </a:xfrm>
            <a:prstGeom prst="line">
              <a:avLst/>
            </a:prstGeom>
            <a:noFill/>
            <a:ln w="28575" cap="flat" cmpd="sng" algn="ctr">
              <a:solidFill>
                <a:srgbClr val="000000"/>
              </a:solidFill>
              <a:prstDash val="solid"/>
              <a:round/>
              <a:headEnd type="none" w="med" len="med"/>
              <a:tailEnd type="none" w="med" len="med"/>
            </a:ln>
            <a:effectLst/>
          </p:spPr>
        </p:cxnSp>
      </p:grpSp>
      <p:sp>
        <p:nvSpPr>
          <p:cNvPr id="29" name="TextBox 28">
            <a:extLst>
              <a:ext uri="{FF2B5EF4-FFF2-40B4-BE49-F238E27FC236}">
                <a16:creationId xmlns:a16="http://schemas.microsoft.com/office/drawing/2014/main" id="{99CB99B0-8786-C47C-3DDA-602D7D302B96}"/>
              </a:ext>
            </a:extLst>
          </p:cNvPr>
          <p:cNvSpPr txBox="1"/>
          <p:nvPr/>
        </p:nvSpPr>
        <p:spPr bwMode="auto">
          <a:xfrm rot="16200000">
            <a:off x="5556849" y="3676477"/>
            <a:ext cx="30223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600" dirty="0">
                <a:solidFill>
                  <a:srgbClr val="000000"/>
                </a:solidFill>
                <a:latin typeface="Calibri" panose="020F0502020204030204" pitchFamily="34" charset="0"/>
              </a:rPr>
              <a:t>Geometric Least Squares Mean %</a:t>
            </a:r>
            <a:br>
              <a:rPr lang="en-US" sz="1600" dirty="0">
                <a:solidFill>
                  <a:srgbClr val="000000"/>
                </a:solidFill>
                <a:latin typeface="Calibri" panose="020F0502020204030204" pitchFamily="34" charset="0"/>
              </a:rPr>
            </a:br>
            <a:r>
              <a:rPr lang="en-US" sz="1600" dirty="0">
                <a:solidFill>
                  <a:srgbClr val="000000"/>
                </a:solidFill>
                <a:latin typeface="Calibri" panose="020F0502020204030204" pitchFamily="34" charset="0"/>
              </a:rPr>
              <a:t>Change in UPCR</a:t>
            </a:r>
          </a:p>
        </p:txBody>
      </p:sp>
      <p:sp>
        <p:nvSpPr>
          <p:cNvPr id="30" name="TextBox 29">
            <a:extLst>
              <a:ext uri="{FF2B5EF4-FFF2-40B4-BE49-F238E27FC236}">
                <a16:creationId xmlns:a16="http://schemas.microsoft.com/office/drawing/2014/main" id="{13141815-5FF8-BFBB-6C4D-FDE55FCCA75D}"/>
              </a:ext>
            </a:extLst>
          </p:cNvPr>
          <p:cNvSpPr txBox="1"/>
          <p:nvPr/>
        </p:nvSpPr>
        <p:spPr bwMode="auto">
          <a:xfrm>
            <a:off x="10035737" y="3051871"/>
            <a:ext cx="6110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-15.1</a:t>
            </a:r>
          </a:p>
        </p:txBody>
      </p:sp>
      <p:sp>
        <p:nvSpPr>
          <p:cNvPr id="31" name="TextBox 30">
            <a:extLst>
              <a:ext uri="{FF2B5EF4-FFF2-40B4-BE49-F238E27FC236}">
                <a16:creationId xmlns:a16="http://schemas.microsoft.com/office/drawing/2014/main" id="{F1F7195D-1D92-24BB-65BB-073ED5B09461}"/>
              </a:ext>
            </a:extLst>
          </p:cNvPr>
          <p:cNvSpPr txBox="1"/>
          <p:nvPr/>
        </p:nvSpPr>
        <p:spPr bwMode="auto">
          <a:xfrm>
            <a:off x="8542110" y="4666829"/>
            <a:ext cx="61106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defRPr/>
            </a:pPr>
            <a:r>
              <a:rPr lang="en-US" sz="1600" b="0" dirty="0">
                <a:solidFill>
                  <a:srgbClr val="000000"/>
                </a:solidFill>
                <a:latin typeface="Calibri" panose="020F0502020204030204" pitchFamily="34" charset="0"/>
              </a:rPr>
              <a:t>-49.8</a:t>
            </a:r>
          </a:p>
        </p:txBody>
      </p:sp>
      <p:sp>
        <p:nvSpPr>
          <p:cNvPr id="32" name="Left Bracket 31">
            <a:extLst>
              <a:ext uri="{FF2B5EF4-FFF2-40B4-BE49-F238E27FC236}">
                <a16:creationId xmlns:a16="http://schemas.microsoft.com/office/drawing/2014/main" id="{4560729E-D26F-6B1C-D4F3-0D09E4B09FF1}"/>
              </a:ext>
            </a:extLst>
          </p:cNvPr>
          <p:cNvSpPr/>
          <p:nvPr/>
        </p:nvSpPr>
        <p:spPr bwMode="auto">
          <a:xfrm rot="16200000">
            <a:off x="9242107" y="4281423"/>
            <a:ext cx="100535" cy="1518475"/>
          </a:xfrm>
          <a:prstGeom prst="leftBracket">
            <a:avLst/>
          </a:prstGeom>
          <a:noFill/>
          <a:ln w="28575" cap="flat" cmpd="sng" algn="ctr">
            <a:solidFill>
              <a:srgbClr val="000000"/>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sp>
        <p:nvSpPr>
          <p:cNvPr id="33" name="TextBox 32">
            <a:extLst>
              <a:ext uri="{FF2B5EF4-FFF2-40B4-BE49-F238E27FC236}">
                <a16:creationId xmlns:a16="http://schemas.microsoft.com/office/drawing/2014/main" id="{9F24865A-312E-27B5-52BD-8A4E05999F00}"/>
              </a:ext>
            </a:extLst>
          </p:cNvPr>
          <p:cNvSpPr txBox="1"/>
          <p:nvPr/>
        </p:nvSpPr>
        <p:spPr bwMode="auto">
          <a:xfrm>
            <a:off x="8867031" y="5082620"/>
            <a:ext cx="907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600" b="0" i="1" dirty="0">
                <a:solidFill>
                  <a:srgbClr val="000000"/>
                </a:solidFill>
                <a:latin typeface="Calibri" panose="020F0502020204030204" pitchFamily="34" charset="0"/>
              </a:rPr>
              <a:t>P </a:t>
            </a:r>
            <a:r>
              <a:rPr lang="en-US" sz="1600" b="0" dirty="0">
                <a:solidFill>
                  <a:srgbClr val="000000"/>
                </a:solidFill>
                <a:latin typeface="Calibri" panose="020F0502020204030204" pitchFamily="34" charset="0"/>
              </a:rPr>
              <a:t>&lt;.0001</a:t>
            </a:r>
          </a:p>
        </p:txBody>
      </p:sp>
      <p:sp>
        <p:nvSpPr>
          <p:cNvPr id="34" name="TextBox 33">
            <a:extLst>
              <a:ext uri="{FF2B5EF4-FFF2-40B4-BE49-F238E27FC236}">
                <a16:creationId xmlns:a16="http://schemas.microsoft.com/office/drawing/2014/main" id="{DF4D2634-6808-4B60-7F8D-20C5B2C95979}"/>
              </a:ext>
            </a:extLst>
          </p:cNvPr>
          <p:cNvSpPr txBox="1"/>
          <p:nvPr/>
        </p:nvSpPr>
        <p:spPr bwMode="auto">
          <a:xfrm>
            <a:off x="7983617" y="5415263"/>
            <a:ext cx="118494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600" dirty="0">
                <a:solidFill>
                  <a:srgbClr val="000000"/>
                </a:solidFill>
                <a:latin typeface="Calibri" panose="020F0502020204030204" pitchFamily="34" charset="0"/>
              </a:rPr>
              <a:t>Sparsentan </a:t>
            </a:r>
            <a:br>
              <a:rPr lang="en-US" sz="1600" dirty="0">
                <a:solidFill>
                  <a:srgbClr val="000000"/>
                </a:solidFill>
                <a:latin typeface="Calibri" panose="020F0502020204030204" pitchFamily="34" charset="0"/>
              </a:rPr>
            </a:br>
            <a:r>
              <a:rPr lang="en-US" sz="1600" dirty="0">
                <a:solidFill>
                  <a:srgbClr val="000000"/>
                </a:solidFill>
                <a:latin typeface="Calibri" panose="020F0502020204030204" pitchFamily="34" charset="0"/>
              </a:rPr>
              <a:t>(n = 202)</a:t>
            </a:r>
          </a:p>
        </p:txBody>
      </p:sp>
      <p:sp>
        <p:nvSpPr>
          <p:cNvPr id="35" name="TextBox 34">
            <a:extLst>
              <a:ext uri="{FF2B5EF4-FFF2-40B4-BE49-F238E27FC236}">
                <a16:creationId xmlns:a16="http://schemas.microsoft.com/office/drawing/2014/main" id="{85843E19-4765-68B6-D917-3BE794A34BAE}"/>
              </a:ext>
            </a:extLst>
          </p:cNvPr>
          <p:cNvSpPr txBox="1"/>
          <p:nvPr/>
        </p:nvSpPr>
        <p:spPr bwMode="auto">
          <a:xfrm>
            <a:off x="9532559" y="5415263"/>
            <a:ext cx="110921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defRPr/>
            </a:pPr>
            <a:r>
              <a:rPr lang="en-US" sz="1600" dirty="0">
                <a:solidFill>
                  <a:srgbClr val="000000"/>
                </a:solidFill>
                <a:latin typeface="Calibri" panose="020F0502020204030204" pitchFamily="34" charset="0"/>
              </a:rPr>
              <a:t>Irbesartan </a:t>
            </a:r>
            <a:br>
              <a:rPr lang="en-US" sz="1600" dirty="0">
                <a:solidFill>
                  <a:srgbClr val="000000"/>
                </a:solidFill>
                <a:latin typeface="Calibri" panose="020F0502020204030204" pitchFamily="34" charset="0"/>
              </a:rPr>
            </a:br>
            <a:r>
              <a:rPr lang="en-US" sz="1600" dirty="0">
                <a:solidFill>
                  <a:srgbClr val="000000"/>
                </a:solidFill>
                <a:latin typeface="Calibri" panose="020F0502020204030204" pitchFamily="34" charset="0"/>
              </a:rPr>
              <a:t>(n = 202)</a:t>
            </a:r>
          </a:p>
        </p:txBody>
      </p:sp>
      <p:grpSp>
        <p:nvGrpSpPr>
          <p:cNvPr id="36" name="Group 35">
            <a:extLst>
              <a:ext uri="{FF2B5EF4-FFF2-40B4-BE49-F238E27FC236}">
                <a16:creationId xmlns:a16="http://schemas.microsoft.com/office/drawing/2014/main" id="{82B40D36-7817-44CF-3D37-D42DF2A191A2}"/>
              </a:ext>
            </a:extLst>
          </p:cNvPr>
          <p:cNvGrpSpPr/>
          <p:nvPr/>
        </p:nvGrpSpPr>
        <p:grpSpPr>
          <a:xfrm>
            <a:off x="9988094" y="2603148"/>
            <a:ext cx="120660" cy="862737"/>
            <a:chOff x="4198340" y="1926793"/>
            <a:chExt cx="120660" cy="862737"/>
          </a:xfrm>
        </p:grpSpPr>
        <p:cxnSp>
          <p:nvCxnSpPr>
            <p:cNvPr id="37" name="Straight Connector 36">
              <a:extLst>
                <a:ext uri="{FF2B5EF4-FFF2-40B4-BE49-F238E27FC236}">
                  <a16:creationId xmlns:a16="http://schemas.microsoft.com/office/drawing/2014/main" id="{C121E69C-542D-7FE9-5335-1A32AF14B974}"/>
                </a:ext>
              </a:extLst>
            </p:cNvPr>
            <p:cNvCxnSpPr>
              <a:cxnSpLocks/>
            </p:cNvCxnSpPr>
            <p:nvPr/>
          </p:nvCxnSpPr>
          <p:spPr bwMode="auto">
            <a:xfrm>
              <a:off x="4198340" y="1928988"/>
              <a:ext cx="120660" cy="0"/>
            </a:xfrm>
            <a:prstGeom prst="line">
              <a:avLst/>
            </a:prstGeom>
            <a:noFill/>
            <a:ln w="28575" cap="flat" cmpd="sng" algn="ctr">
              <a:solidFill>
                <a:srgbClr val="000000"/>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4EA4174-CC31-C0EC-7D6A-C14E9C9B7C5C}"/>
                </a:ext>
              </a:extLst>
            </p:cNvPr>
            <p:cNvCxnSpPr>
              <a:cxnSpLocks/>
            </p:cNvCxnSpPr>
            <p:nvPr/>
          </p:nvCxnSpPr>
          <p:spPr bwMode="auto">
            <a:xfrm>
              <a:off x="4198340" y="2789530"/>
              <a:ext cx="120660" cy="0"/>
            </a:xfrm>
            <a:prstGeom prst="line">
              <a:avLst/>
            </a:prstGeom>
            <a:noFill/>
            <a:ln w="28575" cap="flat" cmpd="sng" algn="ctr">
              <a:solidFill>
                <a:srgbClr val="000000"/>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30016AB-ED5E-190C-DE2C-A0ADB7BB5B0B}"/>
                </a:ext>
              </a:extLst>
            </p:cNvPr>
            <p:cNvCxnSpPr>
              <a:cxnSpLocks/>
            </p:cNvCxnSpPr>
            <p:nvPr/>
          </p:nvCxnSpPr>
          <p:spPr bwMode="auto">
            <a:xfrm>
              <a:off x="4258670" y="1926793"/>
              <a:ext cx="0" cy="862737"/>
            </a:xfrm>
            <a:prstGeom prst="line">
              <a:avLst/>
            </a:prstGeom>
            <a:noFill/>
            <a:ln w="28575" cap="flat" cmpd="sng" algn="ctr">
              <a:solidFill>
                <a:srgbClr val="000000"/>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2AD554D8-E81B-55FB-018B-4827F50ADC27}"/>
              </a:ext>
            </a:extLst>
          </p:cNvPr>
          <p:cNvGrpSpPr/>
          <p:nvPr/>
        </p:nvGrpSpPr>
        <p:grpSpPr>
          <a:xfrm>
            <a:off x="8470931" y="4414488"/>
            <a:ext cx="120660" cy="521208"/>
            <a:chOff x="4198340" y="1926793"/>
            <a:chExt cx="120660" cy="862737"/>
          </a:xfrm>
        </p:grpSpPr>
        <p:cxnSp>
          <p:nvCxnSpPr>
            <p:cNvPr id="41" name="Straight Connector 40">
              <a:extLst>
                <a:ext uri="{FF2B5EF4-FFF2-40B4-BE49-F238E27FC236}">
                  <a16:creationId xmlns:a16="http://schemas.microsoft.com/office/drawing/2014/main" id="{063DD86E-1FB4-CD31-9749-0A6D2E0DED77}"/>
                </a:ext>
              </a:extLst>
            </p:cNvPr>
            <p:cNvCxnSpPr>
              <a:cxnSpLocks/>
            </p:cNvCxnSpPr>
            <p:nvPr/>
          </p:nvCxnSpPr>
          <p:spPr bwMode="auto">
            <a:xfrm>
              <a:off x="4198340" y="1928988"/>
              <a:ext cx="120660" cy="0"/>
            </a:xfrm>
            <a:prstGeom prst="line">
              <a:avLst/>
            </a:prstGeom>
            <a:noFill/>
            <a:ln w="28575" cap="flat" cmpd="sng" algn="ctr">
              <a:solidFill>
                <a:srgbClr val="000000"/>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4652ABD-8225-6D5A-356B-FF9B37D4CF7D}"/>
                </a:ext>
              </a:extLst>
            </p:cNvPr>
            <p:cNvCxnSpPr>
              <a:cxnSpLocks/>
            </p:cNvCxnSpPr>
            <p:nvPr/>
          </p:nvCxnSpPr>
          <p:spPr bwMode="auto">
            <a:xfrm>
              <a:off x="4198340" y="2789530"/>
              <a:ext cx="120660" cy="0"/>
            </a:xfrm>
            <a:prstGeom prst="line">
              <a:avLst/>
            </a:prstGeom>
            <a:noFill/>
            <a:ln w="28575" cap="flat" cmpd="sng" algn="ctr">
              <a:solidFill>
                <a:srgbClr val="000000"/>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BF68B1C9-92D1-773A-7038-EF3DC7F704C4}"/>
                </a:ext>
              </a:extLst>
            </p:cNvPr>
            <p:cNvCxnSpPr>
              <a:cxnSpLocks/>
            </p:cNvCxnSpPr>
            <p:nvPr/>
          </p:nvCxnSpPr>
          <p:spPr bwMode="auto">
            <a:xfrm>
              <a:off x="4258670" y="1926793"/>
              <a:ext cx="0" cy="862737"/>
            </a:xfrm>
            <a:prstGeom prst="line">
              <a:avLst/>
            </a:prstGeom>
            <a:noFill/>
            <a:ln w="28575" cap="flat" cmpd="sng" algn="ctr">
              <a:solidFill>
                <a:srgbClr val="000000"/>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F2101A72-F3DF-F373-929B-4F2B82E670F9}"/>
              </a:ext>
            </a:extLst>
          </p:cNvPr>
          <p:cNvSpPr txBox="1"/>
          <p:nvPr/>
        </p:nvSpPr>
        <p:spPr bwMode="auto">
          <a:xfrm>
            <a:off x="7379939" y="1539406"/>
            <a:ext cx="382486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a:t>
            </a:r>
            <a:r>
              <a:rPr lang="en-US" dirty="0">
                <a:solidFill>
                  <a:srgbClr val="000000"/>
                </a:solidFill>
                <a:latin typeface="Calibri" panose="020F0502020204030204" pitchFamily="34" charset="0"/>
              </a:rPr>
              <a:t>F</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rom Baseline in </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UPCR at 36 </a:t>
            </a:r>
            <a:r>
              <a:rPr lang="en-US" dirty="0">
                <a:solidFill>
                  <a:srgbClr val="000000"/>
                </a:solidFill>
                <a:latin typeface="Calibri" panose="020F0502020204030204" pitchFamily="34" charset="0"/>
              </a:rPr>
              <a:t>W</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 (%)</a:t>
            </a:r>
          </a:p>
        </p:txBody>
      </p:sp>
    </p:spTree>
    <p:extLst>
      <p:ext uri="{BB962C8B-B14F-4D97-AF65-F5344CB8AC3E}">
        <p14:creationId xmlns:p14="http://schemas.microsoft.com/office/powerpoint/2010/main" val="112592578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PROTECT: 2-Yr Proteinuria Outcomes</a:t>
            </a:r>
          </a:p>
        </p:txBody>
      </p:sp>
      <p:sp>
        <p:nvSpPr>
          <p:cNvPr id="31847" name="Content Placeholder 10">
            <a:extLst>
              <a:ext uri="{FF2B5EF4-FFF2-40B4-BE49-F238E27FC236}">
                <a16:creationId xmlns:a16="http://schemas.microsoft.com/office/drawing/2014/main" id="{86F146ED-1128-CF5E-CEC9-F5732FDE259A}"/>
              </a:ext>
            </a:extLst>
          </p:cNvPr>
          <p:cNvSpPr txBox="1">
            <a:spLocks/>
          </p:cNvSpPr>
          <p:nvPr/>
        </p:nvSpPr>
        <p:spPr bwMode="auto">
          <a:xfrm>
            <a:off x="511900" y="6436133"/>
            <a:ext cx="8502343" cy="19710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Rovin. Lancet. 2023;402:2077.</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pSp>
        <p:nvGrpSpPr>
          <p:cNvPr id="31916" name="Group 31915">
            <a:extLst>
              <a:ext uri="{FF2B5EF4-FFF2-40B4-BE49-F238E27FC236}">
                <a16:creationId xmlns:a16="http://schemas.microsoft.com/office/drawing/2014/main" id="{CE276492-5EA8-A8A5-8574-E2B02E537EA8}"/>
              </a:ext>
            </a:extLst>
          </p:cNvPr>
          <p:cNvGrpSpPr/>
          <p:nvPr/>
        </p:nvGrpSpPr>
        <p:grpSpPr>
          <a:xfrm>
            <a:off x="113261" y="1477248"/>
            <a:ext cx="11419185" cy="4634687"/>
            <a:chOff x="113261" y="1477248"/>
            <a:chExt cx="11419185" cy="4634687"/>
          </a:xfrm>
        </p:grpSpPr>
        <p:sp>
          <p:nvSpPr>
            <p:cNvPr id="60" name="TextBox 59">
              <a:extLst>
                <a:ext uri="{FF2B5EF4-FFF2-40B4-BE49-F238E27FC236}">
                  <a16:creationId xmlns:a16="http://schemas.microsoft.com/office/drawing/2014/main" id="{206957AA-1729-B4F1-FAAD-CF700F7DACBE}"/>
                </a:ext>
              </a:extLst>
            </p:cNvPr>
            <p:cNvSpPr txBox="1"/>
            <p:nvPr/>
          </p:nvSpPr>
          <p:spPr bwMode="auto">
            <a:xfrm rot="16200000">
              <a:off x="-434495" y="3157946"/>
              <a:ext cx="376950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Geometric Least Squares </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Mean % Change in UPCR</a:t>
              </a:r>
            </a:p>
          </p:txBody>
        </p:sp>
        <p:sp>
          <p:nvSpPr>
            <p:cNvPr id="2" name="TextBox 1">
              <a:extLst>
                <a:ext uri="{FF2B5EF4-FFF2-40B4-BE49-F238E27FC236}">
                  <a16:creationId xmlns:a16="http://schemas.microsoft.com/office/drawing/2014/main" id="{7EABAEC2-5CF4-8A64-13ED-6CE589B76FAD}"/>
                </a:ext>
              </a:extLst>
            </p:cNvPr>
            <p:cNvSpPr txBox="1"/>
            <p:nvPr/>
          </p:nvSpPr>
          <p:spPr bwMode="auto">
            <a:xfrm>
              <a:off x="5110862" y="5319038"/>
              <a:ext cx="38248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Wk Since First Study Dose</a:t>
              </a:r>
            </a:p>
          </p:txBody>
        </p:sp>
        <p:sp>
          <p:nvSpPr>
            <p:cNvPr id="3" name="TextBox 2">
              <a:extLst>
                <a:ext uri="{FF2B5EF4-FFF2-40B4-BE49-F238E27FC236}">
                  <a16:creationId xmlns:a16="http://schemas.microsoft.com/office/drawing/2014/main" id="{9592D1D4-54E7-2F8B-E09B-D40020F1A7C5}"/>
                </a:ext>
              </a:extLst>
            </p:cNvPr>
            <p:cNvSpPr txBox="1"/>
            <p:nvPr/>
          </p:nvSpPr>
          <p:spPr bwMode="auto">
            <a:xfrm>
              <a:off x="113261" y="5465604"/>
              <a:ext cx="210696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Irbesartan group</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Sparsentan group</a:t>
              </a:r>
            </a:p>
          </p:txBody>
        </p:sp>
        <p:grpSp>
          <p:nvGrpSpPr>
            <p:cNvPr id="14" name="Group 13">
              <a:extLst>
                <a:ext uri="{FF2B5EF4-FFF2-40B4-BE49-F238E27FC236}">
                  <a16:creationId xmlns:a16="http://schemas.microsoft.com/office/drawing/2014/main" id="{EA91B6C4-04F2-00C2-10D3-B787EE92849C}"/>
                </a:ext>
              </a:extLst>
            </p:cNvPr>
            <p:cNvGrpSpPr/>
            <p:nvPr/>
          </p:nvGrpSpPr>
          <p:grpSpPr>
            <a:xfrm>
              <a:off x="1777374" y="1477248"/>
              <a:ext cx="535724" cy="3842366"/>
              <a:chOff x="1777374" y="1477248"/>
              <a:chExt cx="535724" cy="3842366"/>
            </a:xfrm>
          </p:grpSpPr>
          <p:sp>
            <p:nvSpPr>
              <p:cNvPr id="4" name="TextBox 3">
                <a:extLst>
                  <a:ext uri="{FF2B5EF4-FFF2-40B4-BE49-F238E27FC236}">
                    <a16:creationId xmlns:a16="http://schemas.microsoft.com/office/drawing/2014/main" id="{B75FA353-A5F4-D655-2534-D81B824F735C}"/>
                  </a:ext>
                </a:extLst>
              </p:cNvPr>
              <p:cNvSpPr txBox="1"/>
              <p:nvPr/>
            </p:nvSpPr>
            <p:spPr bwMode="auto">
              <a:xfrm>
                <a:off x="1777374" y="1477248"/>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5" name="TextBox 4">
                <a:extLst>
                  <a:ext uri="{FF2B5EF4-FFF2-40B4-BE49-F238E27FC236}">
                    <a16:creationId xmlns:a16="http://schemas.microsoft.com/office/drawing/2014/main" id="{70872E50-4FF4-CA9B-700C-21C33B44AEEF}"/>
                  </a:ext>
                </a:extLst>
              </p:cNvPr>
              <p:cNvSpPr txBox="1"/>
              <p:nvPr/>
            </p:nvSpPr>
            <p:spPr bwMode="auto">
              <a:xfrm>
                <a:off x="1894394" y="185372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 name="TextBox 5">
                <a:extLst>
                  <a:ext uri="{FF2B5EF4-FFF2-40B4-BE49-F238E27FC236}">
                    <a16:creationId xmlns:a16="http://schemas.microsoft.com/office/drawing/2014/main" id="{424240D8-B8CC-38FF-AA73-EEDF97D6F061}"/>
                  </a:ext>
                </a:extLst>
              </p:cNvPr>
              <p:cNvSpPr txBox="1"/>
              <p:nvPr/>
            </p:nvSpPr>
            <p:spPr bwMode="auto">
              <a:xfrm>
                <a:off x="1894394" y="224242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7" name="TextBox 6">
                <a:extLst>
                  <a:ext uri="{FF2B5EF4-FFF2-40B4-BE49-F238E27FC236}">
                    <a16:creationId xmlns:a16="http://schemas.microsoft.com/office/drawing/2014/main" id="{F0D24C96-6AE4-F175-87F3-A2609222CEF0}"/>
                  </a:ext>
                </a:extLst>
              </p:cNvPr>
              <p:cNvSpPr txBox="1"/>
              <p:nvPr/>
            </p:nvSpPr>
            <p:spPr bwMode="auto">
              <a:xfrm>
                <a:off x="2011413" y="262000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8" name="TextBox 7">
                <a:extLst>
                  <a:ext uri="{FF2B5EF4-FFF2-40B4-BE49-F238E27FC236}">
                    <a16:creationId xmlns:a16="http://schemas.microsoft.com/office/drawing/2014/main" id="{AF3F2BA8-01D0-6939-FFD9-161F7C68A544}"/>
                  </a:ext>
                </a:extLst>
              </p:cNvPr>
              <p:cNvSpPr txBox="1"/>
              <p:nvPr/>
            </p:nvSpPr>
            <p:spPr bwMode="auto">
              <a:xfrm>
                <a:off x="1823862" y="3015844"/>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9" name="TextBox 8">
                <a:extLst>
                  <a:ext uri="{FF2B5EF4-FFF2-40B4-BE49-F238E27FC236}">
                    <a16:creationId xmlns:a16="http://schemas.microsoft.com/office/drawing/2014/main" id="{03845570-64A4-CF14-5A2F-E7F6B762DCAF}"/>
                  </a:ext>
                </a:extLst>
              </p:cNvPr>
              <p:cNvSpPr txBox="1"/>
              <p:nvPr/>
            </p:nvSpPr>
            <p:spPr bwMode="auto">
              <a:xfrm>
                <a:off x="1823862" y="3404544"/>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0" name="TextBox 9">
                <a:extLst>
                  <a:ext uri="{FF2B5EF4-FFF2-40B4-BE49-F238E27FC236}">
                    <a16:creationId xmlns:a16="http://schemas.microsoft.com/office/drawing/2014/main" id="{836F0226-0C0F-A6B7-520D-221A3FEA40A9}"/>
                  </a:ext>
                </a:extLst>
              </p:cNvPr>
              <p:cNvSpPr txBox="1"/>
              <p:nvPr/>
            </p:nvSpPr>
            <p:spPr bwMode="auto">
              <a:xfrm>
                <a:off x="1823862" y="3794902"/>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1" name="TextBox 10">
                <a:extLst>
                  <a:ext uri="{FF2B5EF4-FFF2-40B4-BE49-F238E27FC236}">
                    <a16:creationId xmlns:a16="http://schemas.microsoft.com/office/drawing/2014/main" id="{75B794CD-FD2B-03A2-129B-45DE7408A618}"/>
                  </a:ext>
                </a:extLst>
              </p:cNvPr>
              <p:cNvSpPr txBox="1"/>
              <p:nvPr/>
            </p:nvSpPr>
            <p:spPr bwMode="auto">
              <a:xfrm>
                <a:off x="1823860" y="4165024"/>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2" name="TextBox 11">
                <a:extLst>
                  <a:ext uri="{FF2B5EF4-FFF2-40B4-BE49-F238E27FC236}">
                    <a16:creationId xmlns:a16="http://schemas.microsoft.com/office/drawing/2014/main" id="{37DA8012-5956-EB07-6367-6CEAD9DB0971}"/>
                  </a:ext>
                </a:extLst>
              </p:cNvPr>
              <p:cNvSpPr txBox="1"/>
              <p:nvPr/>
            </p:nvSpPr>
            <p:spPr bwMode="auto">
              <a:xfrm>
                <a:off x="1823860" y="4556172"/>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3" name="TextBox 12">
                <a:extLst>
                  <a:ext uri="{FF2B5EF4-FFF2-40B4-BE49-F238E27FC236}">
                    <a16:creationId xmlns:a16="http://schemas.microsoft.com/office/drawing/2014/main" id="{04B8C9D6-509E-9905-4CAB-DA22E8EF523C}"/>
                  </a:ext>
                </a:extLst>
              </p:cNvPr>
              <p:cNvSpPr txBox="1"/>
              <p:nvPr/>
            </p:nvSpPr>
            <p:spPr bwMode="auto">
              <a:xfrm>
                <a:off x="1823860" y="4950282"/>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grpSp>
          <p:nvGrpSpPr>
            <p:cNvPr id="28" name="Group 27">
              <a:extLst>
                <a:ext uri="{FF2B5EF4-FFF2-40B4-BE49-F238E27FC236}">
                  <a16:creationId xmlns:a16="http://schemas.microsoft.com/office/drawing/2014/main" id="{1ABFFC3E-968E-A709-0E78-ED26EF7559B1}"/>
                </a:ext>
              </a:extLst>
            </p:cNvPr>
            <p:cNvGrpSpPr/>
            <p:nvPr/>
          </p:nvGrpSpPr>
          <p:grpSpPr>
            <a:xfrm>
              <a:off x="2165491" y="5115322"/>
              <a:ext cx="9366955" cy="369332"/>
              <a:chOff x="2165491" y="5115322"/>
              <a:chExt cx="9366955" cy="369332"/>
            </a:xfrm>
          </p:grpSpPr>
          <p:sp>
            <p:nvSpPr>
              <p:cNvPr id="15" name="TextBox 14">
                <a:extLst>
                  <a:ext uri="{FF2B5EF4-FFF2-40B4-BE49-F238E27FC236}">
                    <a16:creationId xmlns:a16="http://schemas.microsoft.com/office/drawing/2014/main" id="{04FE6BAD-7D3E-23B0-0937-F3A6846D2725}"/>
                  </a:ext>
                </a:extLst>
              </p:cNvPr>
              <p:cNvSpPr txBox="1"/>
              <p:nvPr/>
            </p:nvSpPr>
            <p:spPr bwMode="auto">
              <a:xfrm>
                <a:off x="2165491"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6" name="TextBox 15">
                <a:extLst>
                  <a:ext uri="{FF2B5EF4-FFF2-40B4-BE49-F238E27FC236}">
                    <a16:creationId xmlns:a16="http://schemas.microsoft.com/office/drawing/2014/main" id="{7BF2EE80-2B09-FAEB-22E9-89D449E82826}"/>
                  </a:ext>
                </a:extLst>
              </p:cNvPr>
              <p:cNvSpPr txBox="1"/>
              <p:nvPr/>
            </p:nvSpPr>
            <p:spPr bwMode="auto">
              <a:xfrm>
                <a:off x="2483610"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7" name="TextBox 16">
                <a:extLst>
                  <a:ext uri="{FF2B5EF4-FFF2-40B4-BE49-F238E27FC236}">
                    <a16:creationId xmlns:a16="http://schemas.microsoft.com/office/drawing/2014/main" id="{8340C44A-00F8-DAE0-228F-3A4571A09CC6}"/>
                  </a:ext>
                </a:extLst>
              </p:cNvPr>
              <p:cNvSpPr txBox="1"/>
              <p:nvPr/>
            </p:nvSpPr>
            <p:spPr bwMode="auto">
              <a:xfrm>
                <a:off x="2650886"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8" name="TextBox 17">
                <a:extLst>
                  <a:ext uri="{FF2B5EF4-FFF2-40B4-BE49-F238E27FC236}">
                    <a16:creationId xmlns:a16="http://schemas.microsoft.com/office/drawing/2014/main" id="{45565B31-D426-4AF6-426E-69E1CF66C70D}"/>
                  </a:ext>
                </a:extLst>
              </p:cNvPr>
              <p:cNvSpPr txBox="1"/>
              <p:nvPr/>
            </p:nvSpPr>
            <p:spPr bwMode="auto">
              <a:xfrm>
                <a:off x="308266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9" name="TextBox 18">
                <a:extLst>
                  <a:ext uri="{FF2B5EF4-FFF2-40B4-BE49-F238E27FC236}">
                    <a16:creationId xmlns:a16="http://schemas.microsoft.com/office/drawing/2014/main" id="{6003ABB7-FBB8-B76F-59A7-D68ECCC6083C}"/>
                  </a:ext>
                </a:extLst>
              </p:cNvPr>
              <p:cNvSpPr txBox="1"/>
              <p:nvPr/>
            </p:nvSpPr>
            <p:spPr bwMode="auto">
              <a:xfrm>
                <a:off x="404922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0" name="TextBox 19">
                <a:extLst>
                  <a:ext uri="{FF2B5EF4-FFF2-40B4-BE49-F238E27FC236}">
                    <a16:creationId xmlns:a16="http://schemas.microsoft.com/office/drawing/2014/main" id="{7C12C466-7499-EBF5-2590-9FE69C64B0B7}"/>
                  </a:ext>
                </a:extLst>
              </p:cNvPr>
              <p:cNvSpPr txBox="1"/>
              <p:nvPr/>
            </p:nvSpPr>
            <p:spPr bwMode="auto">
              <a:xfrm>
                <a:off x="5020426"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1" name="TextBox 20">
                <a:extLst>
                  <a:ext uri="{FF2B5EF4-FFF2-40B4-BE49-F238E27FC236}">
                    <a16:creationId xmlns:a16="http://schemas.microsoft.com/office/drawing/2014/main" id="{3DF77491-FFF1-CE9E-473C-C0B8A8A9E79D}"/>
                  </a:ext>
                </a:extLst>
              </p:cNvPr>
              <p:cNvSpPr txBox="1"/>
              <p:nvPr/>
            </p:nvSpPr>
            <p:spPr bwMode="auto">
              <a:xfrm>
                <a:off x="5988475"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22" name="TextBox 21">
                <a:extLst>
                  <a:ext uri="{FF2B5EF4-FFF2-40B4-BE49-F238E27FC236}">
                    <a16:creationId xmlns:a16="http://schemas.microsoft.com/office/drawing/2014/main" id="{23BC55F1-DD96-F03A-D64C-D53408A18014}"/>
                  </a:ext>
                </a:extLst>
              </p:cNvPr>
              <p:cNvSpPr txBox="1"/>
              <p:nvPr/>
            </p:nvSpPr>
            <p:spPr bwMode="auto">
              <a:xfrm>
                <a:off x="680619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58</a:t>
                </a:r>
              </a:p>
            </p:txBody>
          </p:sp>
          <p:sp>
            <p:nvSpPr>
              <p:cNvPr id="23" name="TextBox 22">
                <a:extLst>
                  <a:ext uri="{FF2B5EF4-FFF2-40B4-BE49-F238E27FC236}">
                    <a16:creationId xmlns:a16="http://schemas.microsoft.com/office/drawing/2014/main" id="{F1FD1D45-C7AA-3361-0CBC-DDE0830AF6B2}"/>
                  </a:ext>
                </a:extLst>
              </p:cNvPr>
              <p:cNvSpPr txBox="1"/>
              <p:nvPr/>
            </p:nvSpPr>
            <p:spPr bwMode="auto">
              <a:xfrm>
                <a:off x="7777396"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24" name="TextBox 23">
                <a:extLst>
                  <a:ext uri="{FF2B5EF4-FFF2-40B4-BE49-F238E27FC236}">
                    <a16:creationId xmlns:a16="http://schemas.microsoft.com/office/drawing/2014/main" id="{E052BC05-576A-BFC4-8CFF-93867866D747}"/>
                  </a:ext>
                </a:extLst>
              </p:cNvPr>
              <p:cNvSpPr txBox="1"/>
              <p:nvPr/>
            </p:nvSpPr>
            <p:spPr bwMode="auto">
              <a:xfrm>
                <a:off x="8745445"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a:t>
                </a:r>
              </a:p>
            </p:txBody>
          </p:sp>
          <p:sp>
            <p:nvSpPr>
              <p:cNvPr id="25" name="TextBox 24">
                <a:extLst>
                  <a:ext uri="{FF2B5EF4-FFF2-40B4-BE49-F238E27FC236}">
                    <a16:creationId xmlns:a16="http://schemas.microsoft.com/office/drawing/2014/main" id="{D07A8C9B-8EEC-EE66-48AE-92690ABB5F86}"/>
                  </a:ext>
                </a:extLst>
              </p:cNvPr>
              <p:cNvSpPr txBox="1"/>
              <p:nvPr/>
            </p:nvSpPr>
            <p:spPr bwMode="auto">
              <a:xfrm>
                <a:off x="9713494"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a:t>
                </a:r>
              </a:p>
            </p:txBody>
          </p:sp>
          <p:sp>
            <p:nvSpPr>
              <p:cNvPr id="26" name="TextBox 25">
                <a:extLst>
                  <a:ext uri="{FF2B5EF4-FFF2-40B4-BE49-F238E27FC236}">
                    <a16:creationId xmlns:a16="http://schemas.microsoft.com/office/drawing/2014/main" id="{743E90A7-F15F-99C9-7325-25058C35ED9B}"/>
                  </a:ext>
                </a:extLst>
              </p:cNvPr>
              <p:cNvSpPr txBox="1"/>
              <p:nvPr/>
            </p:nvSpPr>
            <p:spPr bwMode="auto">
              <a:xfrm>
                <a:off x="10623033" y="511532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106</a:t>
                </a:r>
              </a:p>
            </p:txBody>
          </p:sp>
          <p:sp>
            <p:nvSpPr>
              <p:cNvPr id="27" name="TextBox 26">
                <a:extLst>
                  <a:ext uri="{FF2B5EF4-FFF2-40B4-BE49-F238E27FC236}">
                    <a16:creationId xmlns:a16="http://schemas.microsoft.com/office/drawing/2014/main" id="{6E4BE881-CCA8-3F13-3594-AE7562986A79}"/>
                  </a:ext>
                </a:extLst>
              </p:cNvPr>
              <p:cNvSpPr txBox="1"/>
              <p:nvPr/>
            </p:nvSpPr>
            <p:spPr bwMode="auto">
              <a:xfrm>
                <a:off x="10996722" y="511532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110</a:t>
                </a:r>
              </a:p>
            </p:txBody>
          </p:sp>
        </p:grpSp>
        <p:sp>
          <p:nvSpPr>
            <p:cNvPr id="29" name="Freeform: Shape 28">
              <a:extLst>
                <a:ext uri="{FF2B5EF4-FFF2-40B4-BE49-F238E27FC236}">
                  <a16:creationId xmlns:a16="http://schemas.microsoft.com/office/drawing/2014/main" id="{9B865F04-9CBD-F8E1-CFC1-99CCF2ED1C67}"/>
                </a:ext>
              </a:extLst>
            </p:cNvPr>
            <p:cNvSpPr/>
            <p:nvPr/>
          </p:nvSpPr>
          <p:spPr bwMode="auto">
            <a:xfrm>
              <a:off x="2305050" y="1657350"/>
              <a:ext cx="8909050" cy="3479800"/>
            </a:xfrm>
            <a:custGeom>
              <a:avLst/>
              <a:gdLst>
                <a:gd name="connsiteX0" fmla="*/ 0 w 8909050"/>
                <a:gd name="connsiteY0" fmla="*/ 0 h 3479800"/>
                <a:gd name="connsiteX1" fmla="*/ 0 w 8909050"/>
                <a:gd name="connsiteY1" fmla="*/ 3479800 h 3479800"/>
                <a:gd name="connsiteX2" fmla="*/ 8909050 w 8909050"/>
                <a:gd name="connsiteY2" fmla="*/ 3479800 h 3479800"/>
              </a:gdLst>
              <a:ahLst/>
              <a:cxnLst>
                <a:cxn ang="0">
                  <a:pos x="connsiteX0" y="connsiteY0"/>
                </a:cxn>
                <a:cxn ang="0">
                  <a:pos x="connsiteX1" y="connsiteY1"/>
                </a:cxn>
                <a:cxn ang="0">
                  <a:pos x="connsiteX2" y="connsiteY2"/>
                </a:cxn>
              </a:cxnLst>
              <a:rect l="l" t="t" r="r" b="b"/>
              <a:pathLst>
                <a:path w="8909050" h="3479800">
                  <a:moveTo>
                    <a:pt x="0" y="0"/>
                  </a:moveTo>
                  <a:lnTo>
                    <a:pt x="0" y="3479800"/>
                  </a:lnTo>
                  <a:lnTo>
                    <a:pt x="8909050" y="34798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1" name="Group 40">
              <a:extLst>
                <a:ext uri="{FF2B5EF4-FFF2-40B4-BE49-F238E27FC236}">
                  <a16:creationId xmlns:a16="http://schemas.microsoft.com/office/drawing/2014/main" id="{AA98E554-68DE-A078-8979-2670277645E0}"/>
                </a:ext>
              </a:extLst>
            </p:cNvPr>
            <p:cNvGrpSpPr/>
            <p:nvPr/>
          </p:nvGrpSpPr>
          <p:grpSpPr>
            <a:xfrm>
              <a:off x="2228850" y="1657350"/>
              <a:ext cx="76200" cy="3477598"/>
              <a:chOff x="2103746" y="1657350"/>
              <a:chExt cx="476250" cy="3477598"/>
            </a:xfrm>
          </p:grpSpPr>
          <p:cxnSp>
            <p:nvCxnSpPr>
              <p:cNvPr id="31" name="Straight Connector 30">
                <a:extLst>
                  <a:ext uri="{FF2B5EF4-FFF2-40B4-BE49-F238E27FC236}">
                    <a16:creationId xmlns:a16="http://schemas.microsoft.com/office/drawing/2014/main" id="{25EBE9D7-79EE-F680-449C-FC635FE80BB9}"/>
                  </a:ext>
                </a:extLst>
              </p:cNvPr>
              <p:cNvCxnSpPr>
                <a:cxnSpLocks/>
              </p:cNvCxnSpPr>
              <p:nvPr/>
            </p:nvCxnSpPr>
            <p:spPr bwMode="auto">
              <a:xfrm>
                <a:off x="2103746" y="165735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44A196B-9430-2F4F-8C03-F03269932728}"/>
                  </a:ext>
                </a:extLst>
              </p:cNvPr>
              <p:cNvCxnSpPr>
                <a:cxnSpLocks/>
              </p:cNvCxnSpPr>
              <p:nvPr/>
            </p:nvCxnSpPr>
            <p:spPr bwMode="auto">
              <a:xfrm>
                <a:off x="2103746" y="203838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50BFCD9-F0F9-9406-753D-BE437CE66393}"/>
                  </a:ext>
                </a:extLst>
              </p:cNvPr>
              <p:cNvCxnSpPr>
                <a:cxnSpLocks/>
              </p:cNvCxnSpPr>
              <p:nvPr/>
            </p:nvCxnSpPr>
            <p:spPr bwMode="auto">
              <a:xfrm>
                <a:off x="2103746" y="242708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E375D15-212B-4B07-8621-F110BFDD43AB}"/>
                  </a:ext>
                </a:extLst>
              </p:cNvPr>
              <p:cNvCxnSpPr>
                <a:cxnSpLocks/>
              </p:cNvCxnSpPr>
              <p:nvPr/>
            </p:nvCxnSpPr>
            <p:spPr bwMode="auto">
              <a:xfrm>
                <a:off x="2103746" y="2808122"/>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56EA5DE-7240-A655-3D61-4C30CD14F747}"/>
                  </a:ext>
                </a:extLst>
              </p:cNvPr>
              <p:cNvCxnSpPr>
                <a:cxnSpLocks/>
              </p:cNvCxnSpPr>
              <p:nvPr/>
            </p:nvCxnSpPr>
            <p:spPr bwMode="auto">
              <a:xfrm>
                <a:off x="2103746" y="320051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924AB44C-0E4B-AA68-E91A-6DB389875173}"/>
                  </a:ext>
                </a:extLst>
              </p:cNvPr>
              <p:cNvCxnSpPr>
                <a:cxnSpLocks/>
              </p:cNvCxnSpPr>
              <p:nvPr/>
            </p:nvCxnSpPr>
            <p:spPr bwMode="auto">
              <a:xfrm>
                <a:off x="2103746" y="358154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C697089-EB11-03DB-05D9-BEECD5FC91E6}"/>
                  </a:ext>
                </a:extLst>
              </p:cNvPr>
              <p:cNvCxnSpPr>
                <a:cxnSpLocks/>
              </p:cNvCxnSpPr>
              <p:nvPr/>
            </p:nvCxnSpPr>
            <p:spPr bwMode="auto">
              <a:xfrm>
                <a:off x="2103746" y="396829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B57F778-3ADF-68C3-E9B9-5101D20B9472}"/>
                  </a:ext>
                </a:extLst>
              </p:cNvPr>
              <p:cNvCxnSpPr>
                <a:cxnSpLocks/>
              </p:cNvCxnSpPr>
              <p:nvPr/>
            </p:nvCxnSpPr>
            <p:spPr bwMode="auto">
              <a:xfrm>
                <a:off x="2103746" y="436067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F6F0B27-C0C9-523B-5D59-D00303DADCC9}"/>
                  </a:ext>
                </a:extLst>
              </p:cNvPr>
              <p:cNvCxnSpPr>
                <a:cxnSpLocks/>
              </p:cNvCxnSpPr>
              <p:nvPr/>
            </p:nvCxnSpPr>
            <p:spPr bwMode="auto">
              <a:xfrm>
                <a:off x="2103746" y="474171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2F6CC19-7DA2-0956-2A01-21033250419F}"/>
                  </a:ext>
                </a:extLst>
              </p:cNvPr>
              <p:cNvCxnSpPr>
                <a:cxnSpLocks/>
              </p:cNvCxnSpPr>
              <p:nvPr/>
            </p:nvCxnSpPr>
            <p:spPr bwMode="auto">
              <a:xfrm>
                <a:off x="2103746" y="5134948"/>
                <a:ext cx="4762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5C1AB110-B68C-0287-7070-9CB5CF68A50B}"/>
                </a:ext>
              </a:extLst>
            </p:cNvPr>
            <p:cNvGrpSpPr/>
            <p:nvPr/>
          </p:nvGrpSpPr>
          <p:grpSpPr>
            <a:xfrm rot="18900000">
              <a:off x="2178049" y="1792383"/>
              <a:ext cx="254000" cy="83936"/>
              <a:chOff x="4597400" y="2311400"/>
              <a:chExt cx="254000" cy="83936"/>
            </a:xfrm>
          </p:grpSpPr>
          <p:cxnSp>
            <p:nvCxnSpPr>
              <p:cNvPr id="43" name="Straight Connector 42">
                <a:extLst>
                  <a:ext uri="{FF2B5EF4-FFF2-40B4-BE49-F238E27FC236}">
                    <a16:creationId xmlns:a16="http://schemas.microsoft.com/office/drawing/2014/main" id="{63CAEEE3-DA70-2EDB-3A29-36D87B8B003B}"/>
                  </a:ext>
                </a:extLst>
              </p:cNvPr>
              <p:cNvCxnSpPr/>
              <p:nvPr/>
            </p:nvCxnSpPr>
            <p:spPr bwMode="auto">
              <a:xfrm>
                <a:off x="4597400" y="2311400"/>
                <a:ext cx="25400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433A780B-E323-21C8-FDA8-ECA6CEDBAC61}"/>
                  </a:ext>
                </a:extLst>
              </p:cNvPr>
              <p:cNvCxnSpPr/>
              <p:nvPr/>
            </p:nvCxnSpPr>
            <p:spPr bwMode="auto">
              <a:xfrm>
                <a:off x="4597400" y="2395336"/>
                <a:ext cx="254000" cy="0"/>
              </a:xfrm>
              <a:prstGeom prst="line">
                <a:avLst/>
              </a:prstGeom>
              <a:noFill/>
              <a:ln w="28575" cap="flat" cmpd="sng" algn="ctr">
                <a:solidFill>
                  <a:schemeClr val="bg1"/>
                </a:solidFill>
                <a:prstDash val="solid"/>
                <a:round/>
                <a:headEnd type="none" w="med" len="med"/>
                <a:tailEnd type="none" w="med" len="med"/>
              </a:ln>
              <a:effectLst/>
            </p:spPr>
          </p:cxnSp>
          <p:sp>
            <p:nvSpPr>
              <p:cNvPr id="45" name="Rectangle 44">
                <a:extLst>
                  <a:ext uri="{FF2B5EF4-FFF2-40B4-BE49-F238E27FC236}">
                    <a16:creationId xmlns:a16="http://schemas.microsoft.com/office/drawing/2014/main" id="{245473DE-ACDF-B948-7DDB-CDEB8D6D1789}"/>
                  </a:ext>
                </a:extLst>
              </p:cNvPr>
              <p:cNvSpPr/>
              <p:nvPr/>
            </p:nvSpPr>
            <p:spPr bwMode="auto">
              <a:xfrm>
                <a:off x="4597400" y="2330764"/>
                <a:ext cx="254000" cy="45719"/>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 name="Group 48">
              <a:extLst>
                <a:ext uri="{FF2B5EF4-FFF2-40B4-BE49-F238E27FC236}">
                  <a16:creationId xmlns:a16="http://schemas.microsoft.com/office/drawing/2014/main" id="{183613FB-DFD0-0169-5D87-F0BE2B4798E5}"/>
                </a:ext>
              </a:extLst>
            </p:cNvPr>
            <p:cNvGrpSpPr/>
            <p:nvPr/>
          </p:nvGrpSpPr>
          <p:grpSpPr>
            <a:xfrm rot="5400000">
              <a:off x="6721225" y="719202"/>
              <a:ext cx="77132" cy="8908624"/>
              <a:chOff x="2103746" y="1960634"/>
              <a:chExt cx="476250" cy="3569533"/>
            </a:xfrm>
          </p:grpSpPr>
          <p:cxnSp>
            <p:nvCxnSpPr>
              <p:cNvPr id="50" name="Straight Connector 49">
                <a:extLst>
                  <a:ext uri="{FF2B5EF4-FFF2-40B4-BE49-F238E27FC236}">
                    <a16:creationId xmlns:a16="http://schemas.microsoft.com/office/drawing/2014/main" id="{F8D9EBE6-A33A-7063-B36F-922D46E326DB}"/>
                  </a:ext>
                </a:extLst>
              </p:cNvPr>
              <p:cNvCxnSpPr>
                <a:cxnSpLocks/>
              </p:cNvCxnSpPr>
              <p:nvPr/>
            </p:nvCxnSpPr>
            <p:spPr bwMode="auto">
              <a:xfrm>
                <a:off x="2103746" y="196063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E99CC511-F7C5-A739-B12E-CE254338E53A}"/>
                  </a:ext>
                </a:extLst>
              </p:cNvPr>
              <p:cNvCxnSpPr>
                <a:cxnSpLocks/>
              </p:cNvCxnSpPr>
              <p:nvPr/>
            </p:nvCxnSpPr>
            <p:spPr bwMode="auto">
              <a:xfrm>
                <a:off x="2103746" y="209334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482A63C-5C06-9DF4-693C-2554DB4B6F4D}"/>
                  </a:ext>
                </a:extLst>
              </p:cNvPr>
              <p:cNvCxnSpPr>
                <a:cxnSpLocks/>
              </p:cNvCxnSpPr>
              <p:nvPr/>
            </p:nvCxnSpPr>
            <p:spPr bwMode="auto">
              <a:xfrm>
                <a:off x="2103746" y="2475937"/>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399D9D9-33BC-6EA6-9CF9-2DBCA5EF3DE9}"/>
                  </a:ext>
                </a:extLst>
              </p:cNvPr>
              <p:cNvCxnSpPr>
                <a:cxnSpLocks/>
              </p:cNvCxnSpPr>
              <p:nvPr/>
            </p:nvCxnSpPr>
            <p:spPr bwMode="auto">
              <a:xfrm>
                <a:off x="2103746" y="2873253"/>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0CA0750-3586-442E-3197-D2A5DF9ADBC8}"/>
                  </a:ext>
                </a:extLst>
              </p:cNvPr>
              <p:cNvCxnSpPr>
                <a:cxnSpLocks/>
              </p:cNvCxnSpPr>
              <p:nvPr/>
            </p:nvCxnSpPr>
            <p:spPr bwMode="auto">
              <a:xfrm>
                <a:off x="2103746" y="325546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B0750BAB-B489-0D36-6E61-56263862468D}"/>
                  </a:ext>
                </a:extLst>
              </p:cNvPr>
              <p:cNvCxnSpPr>
                <a:cxnSpLocks/>
              </p:cNvCxnSpPr>
              <p:nvPr/>
            </p:nvCxnSpPr>
            <p:spPr bwMode="auto">
              <a:xfrm>
                <a:off x="2103746" y="364261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EBED139-8B55-86F7-A398-F37891F61E81}"/>
                  </a:ext>
                </a:extLst>
              </p:cNvPr>
              <p:cNvCxnSpPr>
                <a:cxnSpLocks/>
              </p:cNvCxnSpPr>
              <p:nvPr/>
            </p:nvCxnSpPr>
            <p:spPr bwMode="auto">
              <a:xfrm>
                <a:off x="2103746" y="396829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494722A-90ED-7011-5D3C-6528145412EB}"/>
                  </a:ext>
                </a:extLst>
              </p:cNvPr>
              <p:cNvCxnSpPr>
                <a:cxnSpLocks/>
              </p:cNvCxnSpPr>
              <p:nvPr/>
            </p:nvCxnSpPr>
            <p:spPr bwMode="auto">
              <a:xfrm>
                <a:off x="2103746" y="436067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07382E2-77F0-6393-E0ED-00DF66B302C6}"/>
                  </a:ext>
                </a:extLst>
              </p:cNvPr>
              <p:cNvCxnSpPr>
                <a:cxnSpLocks/>
              </p:cNvCxnSpPr>
              <p:nvPr/>
            </p:nvCxnSpPr>
            <p:spPr bwMode="auto">
              <a:xfrm>
                <a:off x="2103746" y="474171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B33E88F-1D73-E6A1-6B3C-919A8267798A}"/>
                  </a:ext>
                </a:extLst>
              </p:cNvPr>
              <p:cNvCxnSpPr>
                <a:cxnSpLocks/>
              </p:cNvCxnSpPr>
              <p:nvPr/>
            </p:nvCxnSpPr>
            <p:spPr bwMode="auto">
              <a:xfrm>
                <a:off x="2103746" y="513494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CA43A05-A26F-18B6-181C-2575748E0C11}"/>
                  </a:ext>
                </a:extLst>
              </p:cNvPr>
              <p:cNvCxnSpPr>
                <a:cxnSpLocks/>
              </p:cNvCxnSpPr>
              <p:nvPr/>
            </p:nvCxnSpPr>
            <p:spPr bwMode="auto">
              <a:xfrm>
                <a:off x="2103746" y="533485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0524A8C-469C-E6F0-D61E-906188AC8E22}"/>
                  </a:ext>
                </a:extLst>
              </p:cNvPr>
              <p:cNvCxnSpPr>
                <a:cxnSpLocks/>
              </p:cNvCxnSpPr>
              <p:nvPr/>
            </p:nvCxnSpPr>
            <p:spPr bwMode="auto">
              <a:xfrm>
                <a:off x="2103746" y="5397873"/>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F705B6A6-B169-B52A-D94D-8BFAA4D9B340}"/>
                  </a:ext>
                </a:extLst>
              </p:cNvPr>
              <p:cNvCxnSpPr>
                <a:cxnSpLocks/>
              </p:cNvCxnSpPr>
              <p:nvPr/>
            </p:nvCxnSpPr>
            <p:spPr bwMode="auto">
              <a:xfrm>
                <a:off x="2103746" y="5530167"/>
                <a:ext cx="4762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4" name="Group 31823">
              <a:extLst>
                <a:ext uri="{FF2B5EF4-FFF2-40B4-BE49-F238E27FC236}">
                  <a16:creationId xmlns:a16="http://schemas.microsoft.com/office/drawing/2014/main" id="{09EF08B2-4470-7F06-961B-E4904F0B0498}"/>
                </a:ext>
              </a:extLst>
            </p:cNvPr>
            <p:cNvGrpSpPr/>
            <p:nvPr/>
          </p:nvGrpSpPr>
          <p:grpSpPr>
            <a:xfrm>
              <a:off x="2106180" y="5650270"/>
              <a:ext cx="9320931" cy="461665"/>
              <a:chOff x="2106180" y="5115322"/>
              <a:chExt cx="9320931" cy="461665"/>
            </a:xfrm>
          </p:grpSpPr>
          <p:sp>
            <p:nvSpPr>
              <p:cNvPr id="31825" name="TextBox 31824">
                <a:extLst>
                  <a:ext uri="{FF2B5EF4-FFF2-40B4-BE49-F238E27FC236}">
                    <a16:creationId xmlns:a16="http://schemas.microsoft.com/office/drawing/2014/main" id="{5470E7AD-36B6-952F-D58D-5C2DACD694C7}"/>
                  </a:ext>
                </a:extLst>
              </p:cNvPr>
              <p:cNvSpPr txBox="1"/>
              <p:nvPr/>
            </p:nvSpPr>
            <p:spPr bwMode="auto">
              <a:xfrm>
                <a:off x="2106180"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202</a:t>
                </a:r>
              </a:p>
            </p:txBody>
          </p:sp>
          <p:sp>
            <p:nvSpPr>
              <p:cNvPr id="31826" name="TextBox 31825">
                <a:extLst>
                  <a:ext uri="{FF2B5EF4-FFF2-40B4-BE49-F238E27FC236}">
                    <a16:creationId xmlns:a16="http://schemas.microsoft.com/office/drawing/2014/main" id="{6C95728B-D5DB-189F-0C05-92E2DD3EB8C4}"/>
                  </a:ext>
                </a:extLst>
              </p:cNvPr>
              <p:cNvSpPr txBox="1"/>
              <p:nvPr/>
            </p:nvSpPr>
            <p:spPr bwMode="auto">
              <a:xfrm>
                <a:off x="2363339"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198</a:t>
                </a:r>
              </a:p>
            </p:txBody>
          </p:sp>
          <p:sp>
            <p:nvSpPr>
              <p:cNvPr id="31827" name="TextBox 31826">
                <a:extLst>
                  <a:ext uri="{FF2B5EF4-FFF2-40B4-BE49-F238E27FC236}">
                    <a16:creationId xmlns:a16="http://schemas.microsoft.com/office/drawing/2014/main" id="{A403A095-5A02-0164-29FD-E71D22C50D67}"/>
                  </a:ext>
                </a:extLst>
              </p:cNvPr>
              <p:cNvSpPr txBox="1"/>
              <p:nvPr/>
            </p:nvSpPr>
            <p:spPr bwMode="auto">
              <a:xfrm>
                <a:off x="2581562" y="5115322"/>
                <a:ext cx="4555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191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192</a:t>
                </a:r>
              </a:p>
            </p:txBody>
          </p:sp>
          <p:sp>
            <p:nvSpPr>
              <p:cNvPr id="31828" name="TextBox 31827">
                <a:extLst>
                  <a:ext uri="{FF2B5EF4-FFF2-40B4-BE49-F238E27FC236}">
                    <a16:creationId xmlns:a16="http://schemas.microsoft.com/office/drawing/2014/main" id="{876011AF-54E2-3592-0F7D-170F5406F7B3}"/>
                  </a:ext>
                </a:extLst>
              </p:cNvPr>
              <p:cNvSpPr txBox="1"/>
              <p:nvPr/>
            </p:nvSpPr>
            <p:spPr bwMode="auto">
              <a:xfrm>
                <a:off x="3081867"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197</a:t>
                </a:r>
              </a:p>
            </p:txBody>
          </p:sp>
          <p:sp>
            <p:nvSpPr>
              <p:cNvPr id="31829" name="TextBox 31828">
                <a:extLst>
                  <a:ext uri="{FF2B5EF4-FFF2-40B4-BE49-F238E27FC236}">
                    <a16:creationId xmlns:a16="http://schemas.microsoft.com/office/drawing/2014/main" id="{461EA56F-0ADD-07BA-BA76-8A88F2644A21}"/>
                  </a:ext>
                </a:extLst>
              </p:cNvPr>
              <p:cNvSpPr txBox="1"/>
              <p:nvPr/>
            </p:nvSpPr>
            <p:spPr bwMode="auto">
              <a:xfrm>
                <a:off x="4048427"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194</a:t>
                </a:r>
              </a:p>
            </p:txBody>
          </p:sp>
          <p:sp>
            <p:nvSpPr>
              <p:cNvPr id="31830" name="TextBox 31829">
                <a:extLst>
                  <a:ext uri="{FF2B5EF4-FFF2-40B4-BE49-F238E27FC236}">
                    <a16:creationId xmlns:a16="http://schemas.microsoft.com/office/drawing/2014/main" id="{493E416D-43CC-0BA9-9457-E91DC6B6E51F}"/>
                  </a:ext>
                </a:extLst>
              </p:cNvPr>
              <p:cNvSpPr txBox="1"/>
              <p:nvPr/>
            </p:nvSpPr>
            <p:spPr bwMode="auto">
              <a:xfrm>
                <a:off x="5019624"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191</a:t>
                </a:r>
              </a:p>
            </p:txBody>
          </p:sp>
          <p:sp>
            <p:nvSpPr>
              <p:cNvPr id="31831" name="TextBox 31830">
                <a:extLst>
                  <a:ext uri="{FF2B5EF4-FFF2-40B4-BE49-F238E27FC236}">
                    <a16:creationId xmlns:a16="http://schemas.microsoft.com/office/drawing/2014/main" id="{6969CDD1-DD60-91B5-F003-12FF3DDB247D}"/>
                  </a:ext>
                </a:extLst>
              </p:cNvPr>
              <p:cNvSpPr txBox="1"/>
              <p:nvPr/>
            </p:nvSpPr>
            <p:spPr bwMode="auto">
              <a:xfrm>
                <a:off x="5987673"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186</a:t>
                </a:r>
              </a:p>
            </p:txBody>
          </p:sp>
          <p:sp>
            <p:nvSpPr>
              <p:cNvPr id="31832" name="TextBox 31831">
                <a:extLst>
                  <a:ext uri="{FF2B5EF4-FFF2-40B4-BE49-F238E27FC236}">
                    <a16:creationId xmlns:a16="http://schemas.microsoft.com/office/drawing/2014/main" id="{5297DB97-7F00-C1F3-9965-5410E23AEE1B}"/>
                  </a:ext>
                </a:extLst>
              </p:cNvPr>
              <p:cNvSpPr txBox="1"/>
              <p:nvPr/>
            </p:nvSpPr>
            <p:spPr bwMode="auto">
              <a:xfrm>
                <a:off x="6805397"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182</a:t>
                </a:r>
              </a:p>
            </p:txBody>
          </p:sp>
          <p:sp>
            <p:nvSpPr>
              <p:cNvPr id="31833" name="TextBox 31832">
                <a:extLst>
                  <a:ext uri="{FF2B5EF4-FFF2-40B4-BE49-F238E27FC236}">
                    <a16:creationId xmlns:a16="http://schemas.microsoft.com/office/drawing/2014/main" id="{E4E36B4B-ED7D-A67F-5054-AF48F5078230}"/>
                  </a:ext>
                </a:extLst>
              </p:cNvPr>
              <p:cNvSpPr txBox="1"/>
              <p:nvPr/>
            </p:nvSpPr>
            <p:spPr bwMode="auto">
              <a:xfrm>
                <a:off x="7776594"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182</a:t>
                </a:r>
              </a:p>
            </p:txBody>
          </p:sp>
          <p:sp>
            <p:nvSpPr>
              <p:cNvPr id="31834" name="TextBox 31833">
                <a:extLst>
                  <a:ext uri="{FF2B5EF4-FFF2-40B4-BE49-F238E27FC236}">
                    <a16:creationId xmlns:a16="http://schemas.microsoft.com/office/drawing/2014/main" id="{8B070382-5561-AB38-394A-A79FA7CC740A}"/>
                  </a:ext>
                </a:extLst>
              </p:cNvPr>
              <p:cNvSpPr txBox="1"/>
              <p:nvPr/>
            </p:nvSpPr>
            <p:spPr bwMode="auto">
              <a:xfrm>
                <a:off x="8744643"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a:t>
                </a:r>
              </a:p>
            </p:txBody>
          </p:sp>
          <p:sp>
            <p:nvSpPr>
              <p:cNvPr id="31835" name="TextBox 31834">
                <a:extLst>
                  <a:ext uri="{FF2B5EF4-FFF2-40B4-BE49-F238E27FC236}">
                    <a16:creationId xmlns:a16="http://schemas.microsoft.com/office/drawing/2014/main" id="{FDCEF349-BF99-4471-3B49-A45A63A35992}"/>
                  </a:ext>
                </a:extLst>
              </p:cNvPr>
              <p:cNvSpPr txBox="1"/>
              <p:nvPr/>
            </p:nvSpPr>
            <p:spPr bwMode="auto">
              <a:xfrm>
                <a:off x="9712692"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174</a:t>
                </a:r>
              </a:p>
            </p:txBody>
          </p:sp>
          <p:sp>
            <p:nvSpPr>
              <p:cNvPr id="31836" name="TextBox 31835">
                <a:extLst>
                  <a:ext uri="{FF2B5EF4-FFF2-40B4-BE49-F238E27FC236}">
                    <a16:creationId xmlns:a16="http://schemas.microsoft.com/office/drawing/2014/main" id="{014F020A-D215-A3FB-9AD9-8C81AE081EDB}"/>
                  </a:ext>
                </a:extLst>
              </p:cNvPr>
              <p:cNvSpPr txBox="1"/>
              <p:nvPr/>
            </p:nvSpPr>
            <p:spPr bwMode="auto">
              <a:xfrm>
                <a:off x="10680740"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172</a:t>
                </a:r>
              </a:p>
            </p:txBody>
          </p:sp>
          <p:sp>
            <p:nvSpPr>
              <p:cNvPr id="31837" name="TextBox 31836">
                <a:extLst>
                  <a:ext uri="{FF2B5EF4-FFF2-40B4-BE49-F238E27FC236}">
                    <a16:creationId xmlns:a16="http://schemas.microsoft.com/office/drawing/2014/main" id="{B75759F9-8CE8-5692-EFFD-DE876048803C}"/>
                  </a:ext>
                </a:extLst>
              </p:cNvPr>
              <p:cNvSpPr txBox="1"/>
              <p:nvPr/>
            </p:nvSpPr>
            <p:spPr bwMode="auto">
              <a:xfrm>
                <a:off x="11006804" y="511532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156</a:t>
                </a:r>
              </a:p>
            </p:txBody>
          </p:sp>
        </p:grpSp>
        <p:grpSp>
          <p:nvGrpSpPr>
            <p:cNvPr id="31843" name="Group 31842">
              <a:extLst>
                <a:ext uri="{FF2B5EF4-FFF2-40B4-BE49-F238E27FC236}">
                  <a16:creationId xmlns:a16="http://schemas.microsoft.com/office/drawing/2014/main" id="{25220D00-4E66-8A85-CE7F-265E6C4B1B84}"/>
                </a:ext>
              </a:extLst>
            </p:cNvPr>
            <p:cNvGrpSpPr/>
            <p:nvPr/>
          </p:nvGrpSpPr>
          <p:grpSpPr>
            <a:xfrm>
              <a:off x="2586746" y="1823251"/>
              <a:ext cx="2412241" cy="523220"/>
              <a:chOff x="4013499" y="1517993"/>
              <a:chExt cx="2412241" cy="523220"/>
            </a:xfrm>
          </p:grpSpPr>
          <p:sp>
            <p:nvSpPr>
              <p:cNvPr id="31808" name="TextBox 31807">
                <a:extLst>
                  <a:ext uri="{FF2B5EF4-FFF2-40B4-BE49-F238E27FC236}">
                    <a16:creationId xmlns:a16="http://schemas.microsoft.com/office/drawing/2014/main" id="{9030B1AA-155A-BFBD-69E5-11212365D556}"/>
                  </a:ext>
                </a:extLst>
              </p:cNvPr>
              <p:cNvSpPr txBox="1"/>
              <p:nvPr/>
            </p:nvSpPr>
            <p:spPr bwMode="auto">
              <a:xfrm>
                <a:off x="4318774" y="1517993"/>
                <a:ext cx="210696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Irbesartan group</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Sparsentan group</a:t>
                </a:r>
              </a:p>
            </p:txBody>
          </p:sp>
          <p:cxnSp>
            <p:nvCxnSpPr>
              <p:cNvPr id="31839" name="Straight Connector 31838">
                <a:extLst>
                  <a:ext uri="{FF2B5EF4-FFF2-40B4-BE49-F238E27FC236}">
                    <a16:creationId xmlns:a16="http://schemas.microsoft.com/office/drawing/2014/main" id="{55B482D3-9A6C-D5B0-291B-02D2401206A5}"/>
                  </a:ext>
                </a:extLst>
              </p:cNvPr>
              <p:cNvCxnSpPr/>
              <p:nvPr/>
            </p:nvCxnSpPr>
            <p:spPr bwMode="auto">
              <a:xfrm>
                <a:off x="4013499" y="1687502"/>
                <a:ext cx="352396" cy="0"/>
              </a:xfrm>
              <a:prstGeom prst="line">
                <a:avLst/>
              </a:prstGeom>
              <a:noFill/>
              <a:ln w="28575" cap="flat" cmpd="sng" algn="ctr">
                <a:solidFill>
                  <a:schemeClr val="accent1"/>
                </a:solidFill>
                <a:prstDash val="solid"/>
                <a:round/>
                <a:headEnd type="none" w="med" len="med"/>
                <a:tailEnd type="none" w="med" len="med"/>
              </a:ln>
              <a:effectLst/>
            </p:spPr>
          </p:cxnSp>
          <p:sp>
            <p:nvSpPr>
              <p:cNvPr id="31840" name="Oval 31839">
                <a:extLst>
                  <a:ext uri="{FF2B5EF4-FFF2-40B4-BE49-F238E27FC236}">
                    <a16:creationId xmlns:a16="http://schemas.microsoft.com/office/drawing/2014/main" id="{64717342-C4E3-B296-7920-FA0B3DD65EB1}"/>
                  </a:ext>
                </a:extLst>
              </p:cNvPr>
              <p:cNvSpPr/>
              <p:nvPr/>
            </p:nvSpPr>
            <p:spPr bwMode="auto">
              <a:xfrm>
                <a:off x="4153905" y="1638137"/>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31841" name="Straight Connector 31840">
                <a:extLst>
                  <a:ext uri="{FF2B5EF4-FFF2-40B4-BE49-F238E27FC236}">
                    <a16:creationId xmlns:a16="http://schemas.microsoft.com/office/drawing/2014/main" id="{FBCF9F60-33B8-7C0B-F181-135153A5D24D}"/>
                  </a:ext>
                </a:extLst>
              </p:cNvPr>
              <p:cNvCxnSpPr/>
              <p:nvPr/>
            </p:nvCxnSpPr>
            <p:spPr bwMode="auto">
              <a:xfrm>
                <a:off x="4013499" y="1896848"/>
                <a:ext cx="352396" cy="0"/>
              </a:xfrm>
              <a:prstGeom prst="line">
                <a:avLst/>
              </a:prstGeom>
              <a:noFill/>
              <a:ln w="28575" cap="flat" cmpd="sng" algn="ctr">
                <a:solidFill>
                  <a:schemeClr val="accent3"/>
                </a:solidFill>
                <a:prstDash val="solid"/>
                <a:round/>
                <a:headEnd type="none" w="med" len="med"/>
                <a:tailEnd type="none" w="med" len="med"/>
              </a:ln>
              <a:effectLst/>
            </p:spPr>
          </p:cxnSp>
          <p:sp>
            <p:nvSpPr>
              <p:cNvPr id="31842" name="Oval 31841">
                <a:extLst>
                  <a:ext uri="{FF2B5EF4-FFF2-40B4-BE49-F238E27FC236}">
                    <a16:creationId xmlns:a16="http://schemas.microsoft.com/office/drawing/2014/main" id="{E2C7D367-BEDC-0E78-1EFF-D7829B840120}"/>
                  </a:ext>
                </a:extLst>
              </p:cNvPr>
              <p:cNvSpPr/>
              <p:nvPr/>
            </p:nvSpPr>
            <p:spPr bwMode="auto">
              <a:xfrm>
                <a:off x="4153905" y="1847483"/>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77" name="Group 31776">
              <a:extLst>
                <a:ext uri="{FF2B5EF4-FFF2-40B4-BE49-F238E27FC236}">
                  <a16:creationId xmlns:a16="http://schemas.microsoft.com/office/drawing/2014/main" id="{5E1943C4-B575-9AAA-AD7E-1FDEF118CE17}"/>
                </a:ext>
              </a:extLst>
            </p:cNvPr>
            <p:cNvGrpSpPr/>
            <p:nvPr/>
          </p:nvGrpSpPr>
          <p:grpSpPr>
            <a:xfrm>
              <a:off x="2597557" y="2473326"/>
              <a:ext cx="8658264" cy="1307921"/>
              <a:chOff x="2597557" y="2473326"/>
              <a:chExt cx="8658264" cy="1307921"/>
            </a:xfrm>
          </p:grpSpPr>
          <p:grpSp>
            <p:nvGrpSpPr>
              <p:cNvPr id="31850" name="Group 31849">
                <a:extLst>
                  <a:ext uri="{FF2B5EF4-FFF2-40B4-BE49-F238E27FC236}">
                    <a16:creationId xmlns:a16="http://schemas.microsoft.com/office/drawing/2014/main" id="{48537EBE-2765-0840-3EBA-DB49FCB7D759}"/>
                  </a:ext>
                </a:extLst>
              </p:cNvPr>
              <p:cNvGrpSpPr/>
              <p:nvPr/>
            </p:nvGrpSpPr>
            <p:grpSpPr>
              <a:xfrm>
                <a:off x="2597557" y="2711451"/>
                <a:ext cx="87708" cy="502230"/>
                <a:chOff x="7482840" y="1891236"/>
                <a:chExt cx="152400" cy="426879"/>
              </a:xfrm>
            </p:grpSpPr>
            <p:cxnSp>
              <p:nvCxnSpPr>
                <p:cNvPr id="31845" name="Straight Connector 31844">
                  <a:extLst>
                    <a:ext uri="{FF2B5EF4-FFF2-40B4-BE49-F238E27FC236}">
                      <a16:creationId xmlns:a16="http://schemas.microsoft.com/office/drawing/2014/main" id="{339B5BB0-7322-38F0-15CE-E7CC5653B707}"/>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987B8D99-7CCC-8563-BF20-E15228727540}"/>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787666EB-970E-5933-AC6A-B5B362D01F77}"/>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60" name="Group 31859">
                <a:extLst>
                  <a:ext uri="{FF2B5EF4-FFF2-40B4-BE49-F238E27FC236}">
                    <a16:creationId xmlns:a16="http://schemas.microsoft.com/office/drawing/2014/main" id="{B041F9F5-8DB3-DE2B-9F15-3D4494912336}"/>
                  </a:ext>
                </a:extLst>
              </p:cNvPr>
              <p:cNvGrpSpPr/>
              <p:nvPr/>
            </p:nvGrpSpPr>
            <p:grpSpPr>
              <a:xfrm>
                <a:off x="2757875" y="2774950"/>
                <a:ext cx="87708" cy="531950"/>
                <a:chOff x="7482840" y="1891236"/>
                <a:chExt cx="152400" cy="426879"/>
              </a:xfrm>
            </p:grpSpPr>
            <p:cxnSp>
              <p:nvCxnSpPr>
                <p:cNvPr id="31861" name="Straight Connector 31860">
                  <a:extLst>
                    <a:ext uri="{FF2B5EF4-FFF2-40B4-BE49-F238E27FC236}">
                      <a16:creationId xmlns:a16="http://schemas.microsoft.com/office/drawing/2014/main" id="{F1128F8C-25F4-2DC9-B5B4-9AE405CD4B48}"/>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D61C866F-A06C-53D0-F80E-FC40F870F103}"/>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863" name="Straight Connector 31862">
                  <a:extLst>
                    <a:ext uri="{FF2B5EF4-FFF2-40B4-BE49-F238E27FC236}">
                      <a16:creationId xmlns:a16="http://schemas.microsoft.com/office/drawing/2014/main" id="{957A8DED-296E-135F-10B3-594F4CEB08B7}"/>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64" name="Group 31863">
                <a:extLst>
                  <a:ext uri="{FF2B5EF4-FFF2-40B4-BE49-F238E27FC236}">
                    <a16:creationId xmlns:a16="http://schemas.microsoft.com/office/drawing/2014/main" id="{F94D76F2-826E-12F0-B285-BF1B6493FB43}"/>
                  </a:ext>
                </a:extLst>
              </p:cNvPr>
              <p:cNvGrpSpPr/>
              <p:nvPr/>
            </p:nvGrpSpPr>
            <p:grpSpPr>
              <a:xfrm>
                <a:off x="3237785" y="2857500"/>
                <a:ext cx="87708" cy="581151"/>
                <a:chOff x="7482840" y="1891236"/>
                <a:chExt cx="152400" cy="426879"/>
              </a:xfrm>
            </p:grpSpPr>
            <p:cxnSp>
              <p:nvCxnSpPr>
                <p:cNvPr id="31865" name="Straight Connector 31864">
                  <a:extLst>
                    <a:ext uri="{FF2B5EF4-FFF2-40B4-BE49-F238E27FC236}">
                      <a16:creationId xmlns:a16="http://schemas.microsoft.com/office/drawing/2014/main" id="{F7286293-AD15-1978-5BBA-7B90109DEE04}"/>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866" name="Straight Connector 31865">
                  <a:extLst>
                    <a:ext uri="{FF2B5EF4-FFF2-40B4-BE49-F238E27FC236}">
                      <a16:creationId xmlns:a16="http://schemas.microsoft.com/office/drawing/2014/main" id="{16FD3F1D-B06F-1D44-E3B1-F67A2745ADAC}"/>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14F6A2A1-2310-1625-5A70-797EC09EEAD5}"/>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68" name="Group 31867">
                <a:extLst>
                  <a:ext uri="{FF2B5EF4-FFF2-40B4-BE49-F238E27FC236}">
                    <a16:creationId xmlns:a16="http://schemas.microsoft.com/office/drawing/2014/main" id="{37DC2564-1C78-8FFC-BE84-D821489CF781}"/>
                  </a:ext>
                </a:extLst>
              </p:cNvPr>
              <p:cNvGrpSpPr/>
              <p:nvPr/>
            </p:nvGrpSpPr>
            <p:grpSpPr>
              <a:xfrm>
                <a:off x="4214375" y="3009901"/>
                <a:ext cx="87708" cy="628260"/>
                <a:chOff x="7482840" y="1891236"/>
                <a:chExt cx="152400" cy="426879"/>
              </a:xfrm>
            </p:grpSpPr>
            <p:cxnSp>
              <p:nvCxnSpPr>
                <p:cNvPr id="31869" name="Straight Connector 31868">
                  <a:extLst>
                    <a:ext uri="{FF2B5EF4-FFF2-40B4-BE49-F238E27FC236}">
                      <a16:creationId xmlns:a16="http://schemas.microsoft.com/office/drawing/2014/main" id="{BCE41979-DE44-0667-D347-F413614BD4FE}"/>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12D71EB2-422C-1997-6FA5-7F589821FE46}"/>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501E7B75-714F-558F-22E4-9EFEABE1C894}"/>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44" name="Group 31743">
                <a:extLst>
                  <a:ext uri="{FF2B5EF4-FFF2-40B4-BE49-F238E27FC236}">
                    <a16:creationId xmlns:a16="http://schemas.microsoft.com/office/drawing/2014/main" id="{6151A0A4-0C42-80A3-C943-8277079842A4}"/>
                  </a:ext>
                </a:extLst>
              </p:cNvPr>
              <p:cNvGrpSpPr/>
              <p:nvPr/>
            </p:nvGrpSpPr>
            <p:grpSpPr>
              <a:xfrm>
                <a:off x="5180365" y="2908300"/>
                <a:ext cx="87708" cy="707819"/>
                <a:chOff x="7482840" y="1891236"/>
                <a:chExt cx="152400" cy="426879"/>
              </a:xfrm>
            </p:grpSpPr>
            <p:cxnSp>
              <p:nvCxnSpPr>
                <p:cNvPr id="31745" name="Straight Connector 31744">
                  <a:extLst>
                    <a:ext uri="{FF2B5EF4-FFF2-40B4-BE49-F238E27FC236}">
                      <a16:creationId xmlns:a16="http://schemas.microsoft.com/office/drawing/2014/main" id="{14169985-3FAF-F04D-40E4-2306C23C743D}"/>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5DC4E3F2-0066-AF8A-04CF-516DBC0CF3A4}"/>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CB0F8A68-5169-A222-8CA0-0FCD98397FCD}"/>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49" name="Group 31748">
                <a:extLst>
                  <a:ext uri="{FF2B5EF4-FFF2-40B4-BE49-F238E27FC236}">
                    <a16:creationId xmlns:a16="http://schemas.microsoft.com/office/drawing/2014/main" id="{B2D806E4-2AD0-D7A2-4B35-C0B91B610C33}"/>
                  </a:ext>
                </a:extLst>
              </p:cNvPr>
              <p:cNvGrpSpPr/>
              <p:nvPr/>
            </p:nvGrpSpPr>
            <p:grpSpPr>
              <a:xfrm>
                <a:off x="6154500" y="2787651"/>
                <a:ext cx="87708" cy="738746"/>
                <a:chOff x="7482840" y="1891236"/>
                <a:chExt cx="152400" cy="426879"/>
              </a:xfrm>
            </p:grpSpPr>
            <p:cxnSp>
              <p:nvCxnSpPr>
                <p:cNvPr id="31750" name="Straight Connector 31749">
                  <a:extLst>
                    <a:ext uri="{FF2B5EF4-FFF2-40B4-BE49-F238E27FC236}">
                      <a16:creationId xmlns:a16="http://schemas.microsoft.com/office/drawing/2014/main" id="{1337B57D-0ECF-F3FF-247B-7BADBAEF8BD1}"/>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A539EECC-974C-4822-DB93-472D0AA18244}"/>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CE8850C1-E3AE-8D9C-FFC3-64AE461E0C2A}"/>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53" name="Group 31752">
                <a:extLst>
                  <a:ext uri="{FF2B5EF4-FFF2-40B4-BE49-F238E27FC236}">
                    <a16:creationId xmlns:a16="http://schemas.microsoft.com/office/drawing/2014/main" id="{8BD967A7-9606-5623-4A1D-715624FB2D19}"/>
                  </a:ext>
                </a:extLst>
              </p:cNvPr>
              <p:cNvGrpSpPr/>
              <p:nvPr/>
            </p:nvGrpSpPr>
            <p:grpSpPr>
              <a:xfrm>
                <a:off x="6964060" y="2809875"/>
                <a:ext cx="87708" cy="771671"/>
                <a:chOff x="7482840" y="1891236"/>
                <a:chExt cx="152400" cy="426879"/>
              </a:xfrm>
            </p:grpSpPr>
            <p:cxnSp>
              <p:nvCxnSpPr>
                <p:cNvPr id="31754" name="Straight Connector 31753">
                  <a:extLst>
                    <a:ext uri="{FF2B5EF4-FFF2-40B4-BE49-F238E27FC236}">
                      <a16:creationId xmlns:a16="http://schemas.microsoft.com/office/drawing/2014/main" id="{AF9964A2-9C95-0E08-9BE4-A3D50836520B}"/>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B0BD4F6B-84D9-2D83-A6B0-1543A7099DA9}"/>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E5A4C8A8-6507-6B1A-913D-EC3C8E8C8492}"/>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57" name="Group 31756">
                <a:extLst>
                  <a:ext uri="{FF2B5EF4-FFF2-40B4-BE49-F238E27FC236}">
                    <a16:creationId xmlns:a16="http://schemas.microsoft.com/office/drawing/2014/main" id="{0E8399D3-436E-C6CA-1F12-4464FEA92E2D}"/>
                  </a:ext>
                </a:extLst>
              </p:cNvPr>
              <p:cNvGrpSpPr/>
              <p:nvPr/>
            </p:nvGrpSpPr>
            <p:grpSpPr>
              <a:xfrm>
                <a:off x="7933772" y="2984500"/>
                <a:ext cx="87708" cy="796747"/>
                <a:chOff x="7482840" y="1891236"/>
                <a:chExt cx="152400" cy="426879"/>
              </a:xfrm>
            </p:grpSpPr>
            <p:cxnSp>
              <p:nvCxnSpPr>
                <p:cNvPr id="31758" name="Straight Connector 31757">
                  <a:extLst>
                    <a:ext uri="{FF2B5EF4-FFF2-40B4-BE49-F238E27FC236}">
                      <a16:creationId xmlns:a16="http://schemas.microsoft.com/office/drawing/2014/main" id="{C0086902-8567-BF2E-284F-8D90ABB92B5E}"/>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B9E78288-A0E4-9BB5-D6F6-DB90E15060CA}"/>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46F562DC-4A6F-3DFF-1AF3-A46CF8D41942}"/>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61" name="Group 31760">
                <a:extLst>
                  <a:ext uri="{FF2B5EF4-FFF2-40B4-BE49-F238E27FC236}">
                    <a16:creationId xmlns:a16="http://schemas.microsoft.com/office/drawing/2014/main" id="{76A464A9-4154-4FB1-FD7D-2FB7AB49DA81}"/>
                  </a:ext>
                </a:extLst>
              </p:cNvPr>
              <p:cNvGrpSpPr/>
              <p:nvPr/>
            </p:nvGrpSpPr>
            <p:grpSpPr>
              <a:xfrm>
                <a:off x="8910942" y="2736851"/>
                <a:ext cx="87708" cy="867510"/>
                <a:chOff x="7482840" y="1891236"/>
                <a:chExt cx="152400" cy="426879"/>
              </a:xfrm>
            </p:grpSpPr>
            <p:cxnSp>
              <p:nvCxnSpPr>
                <p:cNvPr id="31762" name="Straight Connector 31761">
                  <a:extLst>
                    <a:ext uri="{FF2B5EF4-FFF2-40B4-BE49-F238E27FC236}">
                      <a16:creationId xmlns:a16="http://schemas.microsoft.com/office/drawing/2014/main" id="{1BC660BF-960B-0ABD-9167-8CD6ADFDB676}"/>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AC700E60-C744-11B4-27B1-7D67AD2E564D}"/>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AC66AC3A-D275-83E8-F82C-EB1BE57331EA}"/>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65" name="Group 31764">
                <a:extLst>
                  <a:ext uri="{FF2B5EF4-FFF2-40B4-BE49-F238E27FC236}">
                    <a16:creationId xmlns:a16="http://schemas.microsoft.com/office/drawing/2014/main" id="{6C1D0784-D27B-468E-B1CC-051E162869DD}"/>
                  </a:ext>
                </a:extLst>
              </p:cNvPr>
              <p:cNvGrpSpPr/>
              <p:nvPr/>
            </p:nvGrpSpPr>
            <p:grpSpPr>
              <a:xfrm>
                <a:off x="9884187" y="2527300"/>
                <a:ext cx="87708" cy="911351"/>
                <a:chOff x="7482840" y="1891236"/>
                <a:chExt cx="152400" cy="426879"/>
              </a:xfrm>
            </p:grpSpPr>
            <p:cxnSp>
              <p:nvCxnSpPr>
                <p:cNvPr id="31766" name="Straight Connector 31765">
                  <a:extLst>
                    <a:ext uri="{FF2B5EF4-FFF2-40B4-BE49-F238E27FC236}">
                      <a16:creationId xmlns:a16="http://schemas.microsoft.com/office/drawing/2014/main" id="{211AA3A8-01FB-A651-BAAE-BCCEB6435F02}"/>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C8F15670-2A36-B2FA-F051-939613E91D89}"/>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B10A37A2-B531-8901-6012-7A5FE7ABF2E6}"/>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69" name="Group 31768">
                <a:extLst>
                  <a:ext uri="{FF2B5EF4-FFF2-40B4-BE49-F238E27FC236}">
                    <a16:creationId xmlns:a16="http://schemas.microsoft.com/office/drawing/2014/main" id="{545EA1C2-8D78-9B0E-9C0B-292F5EB2C10D}"/>
                  </a:ext>
                </a:extLst>
              </p:cNvPr>
              <p:cNvGrpSpPr/>
              <p:nvPr/>
            </p:nvGrpSpPr>
            <p:grpSpPr>
              <a:xfrm>
                <a:off x="10847039" y="2695575"/>
                <a:ext cx="87708" cy="927227"/>
                <a:chOff x="7482840" y="1891236"/>
                <a:chExt cx="152400" cy="426879"/>
              </a:xfrm>
            </p:grpSpPr>
            <p:cxnSp>
              <p:nvCxnSpPr>
                <p:cNvPr id="31770" name="Straight Connector 31769">
                  <a:extLst>
                    <a:ext uri="{FF2B5EF4-FFF2-40B4-BE49-F238E27FC236}">
                      <a16:creationId xmlns:a16="http://schemas.microsoft.com/office/drawing/2014/main" id="{993F53B3-0756-12AE-6B31-67FA92B52A57}"/>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EEB76F09-ABE7-0212-3B83-36A1E1657C56}"/>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8B80EA53-16B5-DA45-DE9E-A8599A72A30C}"/>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73" name="Group 31772">
                <a:extLst>
                  <a:ext uri="{FF2B5EF4-FFF2-40B4-BE49-F238E27FC236}">
                    <a16:creationId xmlns:a16="http://schemas.microsoft.com/office/drawing/2014/main" id="{AD5221C7-1A51-3B2E-7AF6-A99A74FF86A3}"/>
                  </a:ext>
                </a:extLst>
              </p:cNvPr>
              <p:cNvGrpSpPr/>
              <p:nvPr/>
            </p:nvGrpSpPr>
            <p:grpSpPr>
              <a:xfrm>
                <a:off x="11168113" y="2473326"/>
                <a:ext cx="87708" cy="939800"/>
                <a:chOff x="7482840" y="1891236"/>
                <a:chExt cx="152400" cy="426879"/>
              </a:xfrm>
            </p:grpSpPr>
            <p:cxnSp>
              <p:nvCxnSpPr>
                <p:cNvPr id="31774" name="Straight Connector 31773">
                  <a:extLst>
                    <a:ext uri="{FF2B5EF4-FFF2-40B4-BE49-F238E27FC236}">
                      <a16:creationId xmlns:a16="http://schemas.microsoft.com/office/drawing/2014/main" id="{11D75139-7B76-EA07-A88A-4A896A86BE20}"/>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7126DA86-9DE1-7A80-1692-6985299F61DE}"/>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7A10598B-0C5F-0075-AD60-E58777EEF513}"/>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31778" name="Freeform: Shape 31777">
              <a:extLst>
                <a:ext uri="{FF2B5EF4-FFF2-40B4-BE49-F238E27FC236}">
                  <a16:creationId xmlns:a16="http://schemas.microsoft.com/office/drawing/2014/main" id="{C93101E4-3E57-F828-DD63-596371F89B43}"/>
                </a:ext>
              </a:extLst>
            </p:cNvPr>
            <p:cNvSpPr/>
            <p:nvPr/>
          </p:nvSpPr>
          <p:spPr bwMode="auto">
            <a:xfrm>
              <a:off x="2308860" y="2804160"/>
              <a:ext cx="8907780" cy="601980"/>
            </a:xfrm>
            <a:custGeom>
              <a:avLst/>
              <a:gdLst>
                <a:gd name="connsiteX0" fmla="*/ 0 w 8907780"/>
                <a:gd name="connsiteY0" fmla="*/ 0 h 601980"/>
                <a:gd name="connsiteX1" fmla="*/ 335280 w 8907780"/>
                <a:gd name="connsiteY1" fmla="*/ 175260 h 601980"/>
                <a:gd name="connsiteX2" fmla="*/ 495300 w 8907780"/>
                <a:gd name="connsiteY2" fmla="*/ 251460 h 601980"/>
                <a:gd name="connsiteX3" fmla="*/ 982980 w 8907780"/>
                <a:gd name="connsiteY3" fmla="*/ 365760 h 601980"/>
                <a:gd name="connsiteX4" fmla="*/ 1950720 w 8907780"/>
                <a:gd name="connsiteY4" fmla="*/ 533400 h 601980"/>
                <a:gd name="connsiteX5" fmla="*/ 2926080 w 8907780"/>
                <a:gd name="connsiteY5" fmla="*/ 464820 h 601980"/>
                <a:gd name="connsiteX6" fmla="*/ 3901440 w 8907780"/>
                <a:gd name="connsiteY6" fmla="*/ 365760 h 601980"/>
                <a:gd name="connsiteX7" fmla="*/ 4701540 w 8907780"/>
                <a:gd name="connsiteY7" fmla="*/ 426720 h 601980"/>
                <a:gd name="connsiteX8" fmla="*/ 5654040 w 8907780"/>
                <a:gd name="connsiteY8" fmla="*/ 601980 h 601980"/>
                <a:gd name="connsiteX9" fmla="*/ 6659880 w 8907780"/>
                <a:gd name="connsiteY9" fmla="*/ 396240 h 601980"/>
                <a:gd name="connsiteX10" fmla="*/ 7627620 w 8907780"/>
                <a:gd name="connsiteY10" fmla="*/ 205740 h 601980"/>
                <a:gd name="connsiteX11" fmla="*/ 8572500 w 8907780"/>
                <a:gd name="connsiteY11" fmla="*/ 381000 h 601980"/>
                <a:gd name="connsiteX12" fmla="*/ 8907780 w 8907780"/>
                <a:gd name="connsiteY12" fmla="*/ 167640 h 60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907780" h="601980">
                  <a:moveTo>
                    <a:pt x="0" y="0"/>
                  </a:moveTo>
                  <a:lnTo>
                    <a:pt x="335280" y="175260"/>
                  </a:lnTo>
                  <a:lnTo>
                    <a:pt x="495300" y="251460"/>
                  </a:lnTo>
                  <a:lnTo>
                    <a:pt x="982980" y="365760"/>
                  </a:lnTo>
                  <a:lnTo>
                    <a:pt x="1950720" y="533400"/>
                  </a:lnTo>
                  <a:lnTo>
                    <a:pt x="2926080" y="464820"/>
                  </a:lnTo>
                  <a:lnTo>
                    <a:pt x="3901440" y="365760"/>
                  </a:lnTo>
                  <a:lnTo>
                    <a:pt x="4701540" y="426720"/>
                  </a:lnTo>
                  <a:lnTo>
                    <a:pt x="5654040" y="601980"/>
                  </a:lnTo>
                  <a:lnTo>
                    <a:pt x="6659880" y="396240"/>
                  </a:lnTo>
                  <a:lnTo>
                    <a:pt x="7627620" y="205740"/>
                  </a:lnTo>
                  <a:lnTo>
                    <a:pt x="8572500" y="381000"/>
                  </a:lnTo>
                  <a:lnTo>
                    <a:pt x="8907780" y="16764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908" name="Group 31907">
              <a:extLst>
                <a:ext uri="{FF2B5EF4-FFF2-40B4-BE49-F238E27FC236}">
                  <a16:creationId xmlns:a16="http://schemas.microsoft.com/office/drawing/2014/main" id="{CDB5F58E-E41B-8563-3F88-C273F5614F28}"/>
                </a:ext>
              </a:extLst>
            </p:cNvPr>
            <p:cNvGrpSpPr/>
            <p:nvPr/>
          </p:nvGrpSpPr>
          <p:grpSpPr>
            <a:xfrm>
              <a:off x="2298700" y="2806700"/>
              <a:ext cx="8952904" cy="2065927"/>
              <a:chOff x="2298700" y="2806700"/>
              <a:chExt cx="8952904" cy="2065927"/>
            </a:xfrm>
          </p:grpSpPr>
          <p:grpSp>
            <p:nvGrpSpPr>
              <p:cNvPr id="31856" name="Group 31855">
                <a:extLst>
                  <a:ext uri="{FF2B5EF4-FFF2-40B4-BE49-F238E27FC236}">
                    <a16:creationId xmlns:a16="http://schemas.microsoft.com/office/drawing/2014/main" id="{DCA7CE5D-199B-EA26-0E93-18AC978E73D5}"/>
                  </a:ext>
                </a:extLst>
              </p:cNvPr>
              <p:cNvGrpSpPr/>
              <p:nvPr/>
            </p:nvGrpSpPr>
            <p:grpSpPr>
              <a:xfrm>
                <a:off x="2597368" y="4133850"/>
                <a:ext cx="87708" cy="316941"/>
                <a:chOff x="7482840" y="1891236"/>
                <a:chExt cx="152400" cy="426879"/>
              </a:xfrm>
            </p:grpSpPr>
            <p:cxnSp>
              <p:nvCxnSpPr>
                <p:cNvPr id="31857" name="Straight Connector 31856">
                  <a:extLst>
                    <a:ext uri="{FF2B5EF4-FFF2-40B4-BE49-F238E27FC236}">
                      <a16:creationId xmlns:a16="http://schemas.microsoft.com/office/drawing/2014/main" id="{13E20372-4C09-F059-06E9-67C8AEC5442C}"/>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5921D361-CEA5-6D40-0BDD-9A3980FF9FA4}"/>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59" name="Straight Connector 31858">
                  <a:extLst>
                    <a:ext uri="{FF2B5EF4-FFF2-40B4-BE49-F238E27FC236}">
                      <a16:creationId xmlns:a16="http://schemas.microsoft.com/office/drawing/2014/main" id="{B97508C1-79DB-8A22-53D2-113405B4D65A}"/>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793" name="Group 31792">
                <a:extLst>
                  <a:ext uri="{FF2B5EF4-FFF2-40B4-BE49-F238E27FC236}">
                    <a16:creationId xmlns:a16="http://schemas.microsoft.com/office/drawing/2014/main" id="{5C0F1642-D1E8-3849-167E-3737415C4AEA}"/>
                  </a:ext>
                </a:extLst>
              </p:cNvPr>
              <p:cNvGrpSpPr/>
              <p:nvPr/>
            </p:nvGrpSpPr>
            <p:grpSpPr>
              <a:xfrm>
                <a:off x="2760253" y="4156075"/>
                <a:ext cx="87708" cy="337583"/>
                <a:chOff x="7482840" y="1891236"/>
                <a:chExt cx="152400" cy="426879"/>
              </a:xfrm>
            </p:grpSpPr>
            <p:cxnSp>
              <p:nvCxnSpPr>
                <p:cNvPr id="31794" name="Straight Connector 31793">
                  <a:extLst>
                    <a:ext uri="{FF2B5EF4-FFF2-40B4-BE49-F238E27FC236}">
                      <a16:creationId xmlns:a16="http://schemas.microsoft.com/office/drawing/2014/main" id="{AF31F62E-4539-0C9D-A476-9CC0A65FDDB6}"/>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0AB0D206-CAE3-CF48-172F-7379848E0CB9}"/>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6A2AE7DE-AD8D-5407-5F36-1BA864F43238}"/>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797" name="Group 31796">
                <a:extLst>
                  <a:ext uri="{FF2B5EF4-FFF2-40B4-BE49-F238E27FC236}">
                    <a16:creationId xmlns:a16="http://schemas.microsoft.com/office/drawing/2014/main" id="{B3606B8D-477B-F9CC-4D68-54ACF45817A3}"/>
                  </a:ext>
                </a:extLst>
              </p:cNvPr>
              <p:cNvGrpSpPr/>
              <p:nvPr/>
            </p:nvGrpSpPr>
            <p:grpSpPr>
              <a:xfrm>
                <a:off x="3237785" y="4295775"/>
                <a:ext cx="87708" cy="358763"/>
                <a:chOff x="7482840" y="1891236"/>
                <a:chExt cx="152400" cy="426879"/>
              </a:xfrm>
            </p:grpSpPr>
            <p:cxnSp>
              <p:nvCxnSpPr>
                <p:cNvPr id="31798" name="Straight Connector 31797">
                  <a:extLst>
                    <a:ext uri="{FF2B5EF4-FFF2-40B4-BE49-F238E27FC236}">
                      <a16:creationId xmlns:a16="http://schemas.microsoft.com/office/drawing/2014/main" id="{C0BC92AD-555D-5339-B247-F9ED8C27DAC5}"/>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B99A9BBC-2145-F6ED-7C02-9EB3670D6671}"/>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662712D1-AA46-A7B2-B137-2C77F7C3D7B3}"/>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01" name="Group 31800">
                <a:extLst>
                  <a:ext uri="{FF2B5EF4-FFF2-40B4-BE49-F238E27FC236}">
                    <a16:creationId xmlns:a16="http://schemas.microsoft.com/office/drawing/2014/main" id="{AB24CC30-4330-E0E3-818A-639AE53559BF}"/>
                  </a:ext>
                </a:extLst>
              </p:cNvPr>
              <p:cNvGrpSpPr/>
              <p:nvPr/>
            </p:nvGrpSpPr>
            <p:grpSpPr>
              <a:xfrm>
                <a:off x="4209192" y="4502151"/>
                <a:ext cx="87708" cy="367890"/>
                <a:chOff x="7482840" y="1891236"/>
                <a:chExt cx="152400" cy="426879"/>
              </a:xfrm>
            </p:grpSpPr>
            <p:cxnSp>
              <p:nvCxnSpPr>
                <p:cNvPr id="31802" name="Straight Connector 31801">
                  <a:extLst>
                    <a:ext uri="{FF2B5EF4-FFF2-40B4-BE49-F238E27FC236}">
                      <a16:creationId xmlns:a16="http://schemas.microsoft.com/office/drawing/2014/main" id="{0D34C176-535B-5AFE-19B1-D0EFCDC5570F}"/>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9697BF50-9A14-C819-0CDB-A71DB58041BB}"/>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0B970B36-53BB-DADB-4B51-C3A4CD8047BD}"/>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05" name="Group 31804">
                <a:extLst>
                  <a:ext uri="{FF2B5EF4-FFF2-40B4-BE49-F238E27FC236}">
                    <a16:creationId xmlns:a16="http://schemas.microsoft.com/office/drawing/2014/main" id="{7E01D189-B481-1277-8B38-8FF7D5A94202}"/>
                  </a:ext>
                </a:extLst>
              </p:cNvPr>
              <p:cNvGrpSpPr/>
              <p:nvPr/>
            </p:nvGrpSpPr>
            <p:grpSpPr>
              <a:xfrm>
                <a:off x="5177733" y="4473575"/>
                <a:ext cx="87708" cy="399052"/>
                <a:chOff x="7482840" y="1891236"/>
                <a:chExt cx="152400" cy="426879"/>
              </a:xfrm>
            </p:grpSpPr>
            <p:cxnSp>
              <p:nvCxnSpPr>
                <p:cNvPr id="31806" name="Straight Connector 31805">
                  <a:extLst>
                    <a:ext uri="{FF2B5EF4-FFF2-40B4-BE49-F238E27FC236}">
                      <a16:creationId xmlns:a16="http://schemas.microsoft.com/office/drawing/2014/main" id="{CA6B2A8C-5800-F92B-A1B3-198729245058}"/>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DA5BFBF8-6EF9-6CCA-DDF0-A7B24854312F}"/>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21233230-539F-9EF0-B36B-703A12A78FDF}"/>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73" name="Group 31872">
                <a:extLst>
                  <a:ext uri="{FF2B5EF4-FFF2-40B4-BE49-F238E27FC236}">
                    <a16:creationId xmlns:a16="http://schemas.microsoft.com/office/drawing/2014/main" id="{A3388142-305A-43C6-A25B-0D90CD7021E7}"/>
                  </a:ext>
                </a:extLst>
              </p:cNvPr>
              <p:cNvGrpSpPr/>
              <p:nvPr/>
            </p:nvGrpSpPr>
            <p:grpSpPr>
              <a:xfrm>
                <a:off x="6154500" y="4324350"/>
                <a:ext cx="87708" cy="451278"/>
                <a:chOff x="7482840" y="1891236"/>
                <a:chExt cx="152400" cy="426879"/>
              </a:xfrm>
            </p:grpSpPr>
            <p:cxnSp>
              <p:nvCxnSpPr>
                <p:cNvPr id="31874" name="Straight Connector 31873">
                  <a:extLst>
                    <a:ext uri="{FF2B5EF4-FFF2-40B4-BE49-F238E27FC236}">
                      <a16:creationId xmlns:a16="http://schemas.microsoft.com/office/drawing/2014/main" id="{6C770B3E-3D41-B910-57AB-136A134DC472}"/>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D9CE8016-463E-12C6-ABE4-941309BBE5A6}"/>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55ACEA21-2DD8-B9C5-9831-9677D5A23DF0}"/>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77" name="Group 31876">
                <a:extLst>
                  <a:ext uri="{FF2B5EF4-FFF2-40B4-BE49-F238E27FC236}">
                    <a16:creationId xmlns:a16="http://schemas.microsoft.com/office/drawing/2014/main" id="{7BCFECC9-28D1-BDFD-9A7B-A630312A54FB}"/>
                  </a:ext>
                </a:extLst>
              </p:cNvPr>
              <p:cNvGrpSpPr/>
              <p:nvPr/>
            </p:nvGrpSpPr>
            <p:grpSpPr>
              <a:xfrm>
                <a:off x="6960918" y="4340225"/>
                <a:ext cx="87708" cy="458131"/>
                <a:chOff x="7482840" y="1891236"/>
                <a:chExt cx="152400" cy="426879"/>
              </a:xfrm>
            </p:grpSpPr>
            <p:cxnSp>
              <p:nvCxnSpPr>
                <p:cNvPr id="31878" name="Straight Connector 31877">
                  <a:extLst>
                    <a:ext uri="{FF2B5EF4-FFF2-40B4-BE49-F238E27FC236}">
                      <a16:creationId xmlns:a16="http://schemas.microsoft.com/office/drawing/2014/main" id="{8F7469B0-A1AF-92A3-9056-35754750E5FA}"/>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959411B3-5189-F945-4861-7532E560DF25}"/>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8B5B6333-1A09-777F-308F-5A0A182D0290}"/>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81" name="Group 31880">
                <a:extLst>
                  <a:ext uri="{FF2B5EF4-FFF2-40B4-BE49-F238E27FC236}">
                    <a16:creationId xmlns:a16="http://schemas.microsoft.com/office/drawing/2014/main" id="{A2AFC9E5-8FF7-F8BF-4560-6001BB052733}"/>
                  </a:ext>
                </a:extLst>
              </p:cNvPr>
              <p:cNvGrpSpPr/>
              <p:nvPr/>
            </p:nvGrpSpPr>
            <p:grpSpPr>
              <a:xfrm>
                <a:off x="7931693" y="4349750"/>
                <a:ext cx="87708" cy="473325"/>
                <a:chOff x="7482840" y="1891236"/>
                <a:chExt cx="152400" cy="426879"/>
              </a:xfrm>
            </p:grpSpPr>
            <p:cxnSp>
              <p:nvCxnSpPr>
                <p:cNvPr id="31882" name="Straight Connector 31881">
                  <a:extLst>
                    <a:ext uri="{FF2B5EF4-FFF2-40B4-BE49-F238E27FC236}">
                      <a16:creationId xmlns:a16="http://schemas.microsoft.com/office/drawing/2014/main" id="{11116113-650E-AA00-E098-27A05453E393}"/>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A6D3610B-43A4-F5E6-710C-CBB099CE1C0D}"/>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1FE8F75A-32A8-65C2-CACB-1FEDD1AE0D17}"/>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85" name="Group 31884">
                <a:extLst>
                  <a:ext uri="{FF2B5EF4-FFF2-40B4-BE49-F238E27FC236}">
                    <a16:creationId xmlns:a16="http://schemas.microsoft.com/office/drawing/2014/main" id="{4642A694-D7B1-A777-F506-C8EA148D7EDC}"/>
                  </a:ext>
                </a:extLst>
              </p:cNvPr>
              <p:cNvGrpSpPr/>
              <p:nvPr/>
            </p:nvGrpSpPr>
            <p:grpSpPr>
              <a:xfrm>
                <a:off x="8910942" y="4229100"/>
                <a:ext cx="87708" cy="522071"/>
                <a:chOff x="7482840" y="1891236"/>
                <a:chExt cx="152400" cy="426879"/>
              </a:xfrm>
            </p:grpSpPr>
            <p:cxnSp>
              <p:nvCxnSpPr>
                <p:cNvPr id="31886" name="Straight Connector 31885">
                  <a:extLst>
                    <a:ext uri="{FF2B5EF4-FFF2-40B4-BE49-F238E27FC236}">
                      <a16:creationId xmlns:a16="http://schemas.microsoft.com/office/drawing/2014/main" id="{D76746F7-EB60-5883-D146-3140F0B978D9}"/>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E3B55F2D-C4E5-12CA-54C9-4FA82325A3E1}"/>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197D9757-DA9B-72C7-7EE2-022F48BAF459}"/>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89" name="Group 31888">
                <a:extLst>
                  <a:ext uri="{FF2B5EF4-FFF2-40B4-BE49-F238E27FC236}">
                    <a16:creationId xmlns:a16="http://schemas.microsoft.com/office/drawing/2014/main" id="{DC35FA1B-E255-FE2F-A85C-0FA2C202880F}"/>
                  </a:ext>
                </a:extLst>
              </p:cNvPr>
              <p:cNvGrpSpPr/>
              <p:nvPr/>
            </p:nvGrpSpPr>
            <p:grpSpPr>
              <a:xfrm>
                <a:off x="9875442" y="4241801"/>
                <a:ext cx="87708" cy="526018"/>
                <a:chOff x="7482840" y="1891236"/>
                <a:chExt cx="152400" cy="426879"/>
              </a:xfrm>
            </p:grpSpPr>
            <p:cxnSp>
              <p:nvCxnSpPr>
                <p:cNvPr id="31890" name="Straight Connector 31889">
                  <a:extLst>
                    <a:ext uri="{FF2B5EF4-FFF2-40B4-BE49-F238E27FC236}">
                      <a16:creationId xmlns:a16="http://schemas.microsoft.com/office/drawing/2014/main" id="{15A1D55A-FE03-367F-0DF2-78A4472F8386}"/>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7E71CE99-9E98-2472-A745-49BB1ECD5809}"/>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1EEB8EF7-433B-88E9-F30D-0E46871F2A5E}"/>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93" name="Group 31892">
                <a:extLst>
                  <a:ext uri="{FF2B5EF4-FFF2-40B4-BE49-F238E27FC236}">
                    <a16:creationId xmlns:a16="http://schemas.microsoft.com/office/drawing/2014/main" id="{5887C5B4-E87F-9964-7912-930E61B4DE1B}"/>
                  </a:ext>
                </a:extLst>
              </p:cNvPr>
              <p:cNvGrpSpPr/>
              <p:nvPr/>
            </p:nvGrpSpPr>
            <p:grpSpPr>
              <a:xfrm>
                <a:off x="10847039" y="4197350"/>
                <a:ext cx="87708" cy="562787"/>
                <a:chOff x="7482840" y="1891236"/>
                <a:chExt cx="152400" cy="426879"/>
              </a:xfrm>
            </p:grpSpPr>
            <p:cxnSp>
              <p:nvCxnSpPr>
                <p:cNvPr id="31894" name="Straight Connector 31893">
                  <a:extLst>
                    <a:ext uri="{FF2B5EF4-FFF2-40B4-BE49-F238E27FC236}">
                      <a16:creationId xmlns:a16="http://schemas.microsoft.com/office/drawing/2014/main" id="{8E1C2914-B844-95AD-0D9B-D00F424BAB07}"/>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5DF8F095-20E9-EEE6-7045-038DC767BE0A}"/>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CF0B2B16-DEE7-9A7E-3AAE-CCA3A4DD9E34}"/>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1897" name="Group 31896">
                <a:extLst>
                  <a:ext uri="{FF2B5EF4-FFF2-40B4-BE49-F238E27FC236}">
                    <a16:creationId xmlns:a16="http://schemas.microsoft.com/office/drawing/2014/main" id="{613B778B-3DB1-25D3-69CF-CB2AA683FAAA}"/>
                  </a:ext>
                </a:extLst>
              </p:cNvPr>
              <p:cNvGrpSpPr/>
              <p:nvPr/>
            </p:nvGrpSpPr>
            <p:grpSpPr>
              <a:xfrm>
                <a:off x="11163896" y="4156075"/>
                <a:ext cx="87708" cy="569511"/>
                <a:chOff x="7482840" y="1891236"/>
                <a:chExt cx="152400" cy="426879"/>
              </a:xfrm>
            </p:grpSpPr>
            <p:cxnSp>
              <p:nvCxnSpPr>
                <p:cNvPr id="31898" name="Straight Connector 31897">
                  <a:extLst>
                    <a:ext uri="{FF2B5EF4-FFF2-40B4-BE49-F238E27FC236}">
                      <a16:creationId xmlns:a16="http://schemas.microsoft.com/office/drawing/2014/main" id="{B51419B5-C692-1F21-858E-A9DB60018A3C}"/>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8FDB0095-8C00-8AB7-59E6-56021B5F246E}"/>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1900" name="Straight Connector 31899">
                  <a:extLst>
                    <a:ext uri="{FF2B5EF4-FFF2-40B4-BE49-F238E27FC236}">
                      <a16:creationId xmlns:a16="http://schemas.microsoft.com/office/drawing/2014/main" id="{A3F58CB0-5ADF-738D-26DC-C797F3D85642}"/>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sp>
            <p:nvSpPr>
              <p:cNvPr id="31901" name="Freeform: Shape 31900">
                <a:extLst>
                  <a:ext uri="{FF2B5EF4-FFF2-40B4-BE49-F238E27FC236}">
                    <a16:creationId xmlns:a16="http://schemas.microsoft.com/office/drawing/2014/main" id="{49D2BC80-7F87-7430-0AFA-E9D9C39CF499}"/>
                  </a:ext>
                </a:extLst>
              </p:cNvPr>
              <p:cNvSpPr/>
              <p:nvPr/>
            </p:nvSpPr>
            <p:spPr bwMode="auto">
              <a:xfrm>
                <a:off x="2298700" y="2806700"/>
                <a:ext cx="8928100" cy="1885950"/>
              </a:xfrm>
              <a:custGeom>
                <a:avLst/>
                <a:gdLst>
                  <a:gd name="connsiteX0" fmla="*/ 0 w 8928100"/>
                  <a:gd name="connsiteY0" fmla="*/ 0 h 1885950"/>
                  <a:gd name="connsiteX1" fmla="*/ 330200 w 8928100"/>
                  <a:gd name="connsiteY1" fmla="*/ 1511300 h 1885950"/>
                  <a:gd name="connsiteX2" fmla="*/ 501650 w 8928100"/>
                  <a:gd name="connsiteY2" fmla="*/ 1530350 h 1885950"/>
                  <a:gd name="connsiteX3" fmla="*/ 990600 w 8928100"/>
                  <a:gd name="connsiteY3" fmla="*/ 1682750 h 1885950"/>
                  <a:gd name="connsiteX4" fmla="*/ 1968500 w 8928100"/>
                  <a:gd name="connsiteY4" fmla="*/ 1885950 h 1885950"/>
                  <a:gd name="connsiteX5" fmla="*/ 2927350 w 8928100"/>
                  <a:gd name="connsiteY5" fmla="*/ 1885950 h 1885950"/>
                  <a:gd name="connsiteX6" fmla="*/ 3917950 w 8928100"/>
                  <a:gd name="connsiteY6" fmla="*/ 1752600 h 1885950"/>
                  <a:gd name="connsiteX7" fmla="*/ 4711700 w 8928100"/>
                  <a:gd name="connsiteY7" fmla="*/ 1784350 h 1885950"/>
                  <a:gd name="connsiteX8" fmla="*/ 5683250 w 8928100"/>
                  <a:gd name="connsiteY8" fmla="*/ 1803400 h 1885950"/>
                  <a:gd name="connsiteX9" fmla="*/ 6654800 w 8928100"/>
                  <a:gd name="connsiteY9" fmla="*/ 1701800 h 1885950"/>
                  <a:gd name="connsiteX10" fmla="*/ 7620000 w 8928100"/>
                  <a:gd name="connsiteY10" fmla="*/ 1720850 h 1885950"/>
                  <a:gd name="connsiteX11" fmla="*/ 8604250 w 8928100"/>
                  <a:gd name="connsiteY11" fmla="*/ 1689100 h 1885950"/>
                  <a:gd name="connsiteX12" fmla="*/ 8928100 w 8928100"/>
                  <a:gd name="connsiteY12" fmla="*/ 16700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928100" h="1885950">
                    <a:moveTo>
                      <a:pt x="0" y="0"/>
                    </a:moveTo>
                    <a:lnTo>
                      <a:pt x="330200" y="1511300"/>
                    </a:lnTo>
                    <a:lnTo>
                      <a:pt x="501650" y="1530350"/>
                    </a:lnTo>
                    <a:lnTo>
                      <a:pt x="990600" y="1682750"/>
                    </a:lnTo>
                    <a:lnTo>
                      <a:pt x="1968500" y="1885950"/>
                    </a:lnTo>
                    <a:lnTo>
                      <a:pt x="2927350" y="1885950"/>
                    </a:lnTo>
                    <a:lnTo>
                      <a:pt x="3917950" y="1752600"/>
                    </a:lnTo>
                    <a:lnTo>
                      <a:pt x="4711700" y="1784350"/>
                    </a:lnTo>
                    <a:lnTo>
                      <a:pt x="5683250" y="1803400"/>
                    </a:lnTo>
                    <a:lnTo>
                      <a:pt x="6654800" y="1701800"/>
                    </a:lnTo>
                    <a:lnTo>
                      <a:pt x="7620000" y="1720850"/>
                    </a:lnTo>
                    <a:lnTo>
                      <a:pt x="8604250" y="1689100"/>
                    </a:lnTo>
                    <a:lnTo>
                      <a:pt x="8928100" y="16700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792" name="Group 31791">
              <a:extLst>
                <a:ext uri="{FF2B5EF4-FFF2-40B4-BE49-F238E27FC236}">
                  <a16:creationId xmlns:a16="http://schemas.microsoft.com/office/drawing/2014/main" id="{547C78C1-41FC-C094-74E8-01BA81016BC1}"/>
                </a:ext>
              </a:extLst>
            </p:cNvPr>
            <p:cNvGrpSpPr/>
            <p:nvPr/>
          </p:nvGrpSpPr>
          <p:grpSpPr>
            <a:xfrm>
              <a:off x="2273936" y="2761510"/>
              <a:ext cx="9079723" cy="691989"/>
              <a:chOff x="2273936" y="2761510"/>
              <a:chExt cx="9079723" cy="691989"/>
            </a:xfrm>
          </p:grpSpPr>
          <p:cxnSp>
            <p:nvCxnSpPr>
              <p:cNvPr id="48" name="Straight Connector 47">
                <a:extLst>
                  <a:ext uri="{FF2B5EF4-FFF2-40B4-BE49-F238E27FC236}">
                    <a16:creationId xmlns:a16="http://schemas.microsoft.com/office/drawing/2014/main" id="{FE2943DC-65B2-FA08-6920-E18597B68C4A}"/>
                  </a:ext>
                </a:extLst>
              </p:cNvPr>
              <p:cNvCxnSpPr/>
              <p:nvPr/>
            </p:nvCxnSpPr>
            <p:spPr bwMode="auto">
              <a:xfrm>
                <a:off x="2305050" y="2809076"/>
                <a:ext cx="9048609" cy="0"/>
              </a:xfrm>
              <a:prstGeom prst="line">
                <a:avLst/>
              </a:prstGeom>
              <a:noFill/>
              <a:ln w="28575" cap="flat" cmpd="sng" algn="ctr">
                <a:solidFill>
                  <a:schemeClr val="bg1"/>
                </a:solidFill>
                <a:prstDash val="sysDot"/>
                <a:round/>
                <a:headEnd type="none" w="med" len="med"/>
                <a:tailEnd type="none" w="med" len="med"/>
              </a:ln>
              <a:effectLst/>
            </p:spPr>
          </p:cxnSp>
          <p:sp>
            <p:nvSpPr>
              <p:cNvPr id="31779" name="Oval 31778">
                <a:extLst>
                  <a:ext uri="{FF2B5EF4-FFF2-40B4-BE49-F238E27FC236}">
                    <a16:creationId xmlns:a16="http://schemas.microsoft.com/office/drawing/2014/main" id="{1515E6ED-B23E-B2C4-7849-3BFDC05066B8}"/>
                  </a:ext>
                </a:extLst>
              </p:cNvPr>
              <p:cNvSpPr/>
              <p:nvPr/>
            </p:nvSpPr>
            <p:spPr bwMode="auto">
              <a:xfrm>
                <a:off x="2273936" y="2761510"/>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0" name="Oval 31779">
                <a:extLst>
                  <a:ext uri="{FF2B5EF4-FFF2-40B4-BE49-F238E27FC236}">
                    <a16:creationId xmlns:a16="http://schemas.microsoft.com/office/drawing/2014/main" id="{AD52EEF9-8317-5E70-C86F-813420F4128D}"/>
                  </a:ext>
                </a:extLst>
              </p:cNvPr>
              <p:cNvSpPr/>
              <p:nvPr/>
            </p:nvSpPr>
            <p:spPr bwMode="auto">
              <a:xfrm>
                <a:off x="2597730" y="2931787"/>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1" name="Oval 31780">
                <a:extLst>
                  <a:ext uri="{FF2B5EF4-FFF2-40B4-BE49-F238E27FC236}">
                    <a16:creationId xmlns:a16="http://schemas.microsoft.com/office/drawing/2014/main" id="{02466CD1-54AA-5239-214D-1A6C8BC0790C}"/>
                  </a:ext>
                </a:extLst>
              </p:cNvPr>
              <p:cNvSpPr/>
              <p:nvPr/>
            </p:nvSpPr>
            <p:spPr bwMode="auto">
              <a:xfrm>
                <a:off x="2759813" y="3012034"/>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2" name="Oval 31781">
                <a:extLst>
                  <a:ext uri="{FF2B5EF4-FFF2-40B4-BE49-F238E27FC236}">
                    <a16:creationId xmlns:a16="http://schemas.microsoft.com/office/drawing/2014/main" id="{1A034E82-A01C-F85A-E958-29E73A1F5DB1}"/>
                  </a:ext>
                </a:extLst>
              </p:cNvPr>
              <p:cNvSpPr/>
              <p:nvPr/>
            </p:nvSpPr>
            <p:spPr bwMode="auto">
              <a:xfrm>
                <a:off x="3239259" y="3123892"/>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3" name="Oval 31782">
                <a:extLst>
                  <a:ext uri="{FF2B5EF4-FFF2-40B4-BE49-F238E27FC236}">
                    <a16:creationId xmlns:a16="http://schemas.microsoft.com/office/drawing/2014/main" id="{E0DA86CB-E095-98A3-E6AC-E132E4D18512}"/>
                  </a:ext>
                </a:extLst>
              </p:cNvPr>
              <p:cNvSpPr/>
              <p:nvPr/>
            </p:nvSpPr>
            <p:spPr bwMode="auto">
              <a:xfrm>
                <a:off x="4209192" y="3301152"/>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4" name="Oval 31783">
                <a:extLst>
                  <a:ext uri="{FF2B5EF4-FFF2-40B4-BE49-F238E27FC236}">
                    <a16:creationId xmlns:a16="http://schemas.microsoft.com/office/drawing/2014/main" id="{7A7F3662-8F67-1FF8-C4FA-C0D55B0CA807}"/>
                  </a:ext>
                </a:extLst>
              </p:cNvPr>
              <p:cNvSpPr/>
              <p:nvPr/>
            </p:nvSpPr>
            <p:spPr bwMode="auto">
              <a:xfrm>
                <a:off x="5178764" y="3237411"/>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5" name="Oval 31784">
                <a:extLst>
                  <a:ext uri="{FF2B5EF4-FFF2-40B4-BE49-F238E27FC236}">
                    <a16:creationId xmlns:a16="http://schemas.microsoft.com/office/drawing/2014/main" id="{41CED559-1CC8-4897-1419-D688D593EB25}"/>
                  </a:ext>
                </a:extLst>
              </p:cNvPr>
              <p:cNvSpPr/>
              <p:nvPr/>
            </p:nvSpPr>
            <p:spPr bwMode="auto">
              <a:xfrm>
                <a:off x="6156192" y="3138945"/>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6" name="Oval 31785">
                <a:extLst>
                  <a:ext uri="{FF2B5EF4-FFF2-40B4-BE49-F238E27FC236}">
                    <a16:creationId xmlns:a16="http://schemas.microsoft.com/office/drawing/2014/main" id="{C4CE8EAA-74B9-C415-011E-299A1ADE4832}"/>
                  </a:ext>
                </a:extLst>
              </p:cNvPr>
              <p:cNvSpPr/>
              <p:nvPr/>
            </p:nvSpPr>
            <p:spPr bwMode="auto">
              <a:xfrm>
                <a:off x="6959393" y="3192752"/>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7" name="Oval 31786">
                <a:extLst>
                  <a:ext uri="{FF2B5EF4-FFF2-40B4-BE49-F238E27FC236}">
                    <a16:creationId xmlns:a16="http://schemas.microsoft.com/office/drawing/2014/main" id="{3E9B2CD7-4A68-15A0-DD98-132838A75CBB}"/>
                  </a:ext>
                </a:extLst>
              </p:cNvPr>
              <p:cNvSpPr/>
              <p:nvPr/>
            </p:nvSpPr>
            <p:spPr bwMode="auto">
              <a:xfrm>
                <a:off x="7931693" y="3364266"/>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8" name="Oval 31787">
                <a:extLst>
                  <a:ext uri="{FF2B5EF4-FFF2-40B4-BE49-F238E27FC236}">
                    <a16:creationId xmlns:a16="http://schemas.microsoft.com/office/drawing/2014/main" id="{AE3186ED-CACF-8DE8-56FD-3424F65DEFB4}"/>
                  </a:ext>
                </a:extLst>
              </p:cNvPr>
              <p:cNvSpPr/>
              <p:nvPr/>
            </p:nvSpPr>
            <p:spPr bwMode="auto">
              <a:xfrm>
                <a:off x="8903485" y="3165143"/>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9" name="Oval 31788">
                <a:extLst>
                  <a:ext uri="{FF2B5EF4-FFF2-40B4-BE49-F238E27FC236}">
                    <a16:creationId xmlns:a16="http://schemas.microsoft.com/office/drawing/2014/main" id="{03DC583F-1ACB-BF15-1E5B-F11EDA017FF2}"/>
                  </a:ext>
                </a:extLst>
              </p:cNvPr>
              <p:cNvSpPr/>
              <p:nvPr/>
            </p:nvSpPr>
            <p:spPr bwMode="auto">
              <a:xfrm>
                <a:off x="9878228" y="2971476"/>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0" name="Oval 31789">
                <a:extLst>
                  <a:ext uri="{FF2B5EF4-FFF2-40B4-BE49-F238E27FC236}">
                    <a16:creationId xmlns:a16="http://schemas.microsoft.com/office/drawing/2014/main" id="{34DDEE48-32ED-19E4-F88B-9EC7C61DC6E0}"/>
                  </a:ext>
                </a:extLst>
              </p:cNvPr>
              <p:cNvSpPr/>
              <p:nvPr/>
            </p:nvSpPr>
            <p:spPr bwMode="auto">
              <a:xfrm>
                <a:off x="10843292" y="3148075"/>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1" name="Oval 31790">
                <a:extLst>
                  <a:ext uri="{FF2B5EF4-FFF2-40B4-BE49-F238E27FC236}">
                    <a16:creationId xmlns:a16="http://schemas.microsoft.com/office/drawing/2014/main" id="{99C4840E-5B7E-BBFC-04B3-9CBA90AC78B1}"/>
                  </a:ext>
                </a:extLst>
              </p:cNvPr>
              <p:cNvSpPr/>
              <p:nvPr/>
            </p:nvSpPr>
            <p:spPr bwMode="auto">
              <a:xfrm>
                <a:off x="11160417" y="2938212"/>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915" name="Group 31914">
              <a:extLst>
                <a:ext uri="{FF2B5EF4-FFF2-40B4-BE49-F238E27FC236}">
                  <a16:creationId xmlns:a16="http://schemas.microsoft.com/office/drawing/2014/main" id="{F24435E2-2725-4523-6142-D80E4525B19C}"/>
                </a:ext>
              </a:extLst>
            </p:cNvPr>
            <p:cNvGrpSpPr/>
            <p:nvPr/>
          </p:nvGrpSpPr>
          <p:grpSpPr>
            <a:xfrm>
              <a:off x="2595843" y="4267332"/>
              <a:ext cx="8660740" cy="478170"/>
              <a:chOff x="2595843" y="4267332"/>
              <a:chExt cx="8660740" cy="478170"/>
            </a:xfrm>
          </p:grpSpPr>
          <p:sp>
            <p:nvSpPr>
              <p:cNvPr id="31902" name="Oval 31901">
                <a:extLst>
                  <a:ext uri="{FF2B5EF4-FFF2-40B4-BE49-F238E27FC236}">
                    <a16:creationId xmlns:a16="http://schemas.microsoft.com/office/drawing/2014/main" id="{B8AF3D92-C304-82C0-921B-C3C486A01058}"/>
                  </a:ext>
                </a:extLst>
              </p:cNvPr>
              <p:cNvSpPr/>
              <p:nvPr/>
            </p:nvSpPr>
            <p:spPr bwMode="auto">
              <a:xfrm>
                <a:off x="2595843" y="4267332"/>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3" name="Oval 31902">
                <a:extLst>
                  <a:ext uri="{FF2B5EF4-FFF2-40B4-BE49-F238E27FC236}">
                    <a16:creationId xmlns:a16="http://schemas.microsoft.com/office/drawing/2014/main" id="{866EC0F4-E174-59DB-6A6C-6A3A5ABEEB61}"/>
                  </a:ext>
                </a:extLst>
              </p:cNvPr>
              <p:cNvSpPr/>
              <p:nvPr/>
            </p:nvSpPr>
            <p:spPr bwMode="auto">
              <a:xfrm>
                <a:off x="2761177" y="4289092"/>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4" name="Oval 31903">
                <a:extLst>
                  <a:ext uri="{FF2B5EF4-FFF2-40B4-BE49-F238E27FC236}">
                    <a16:creationId xmlns:a16="http://schemas.microsoft.com/office/drawing/2014/main" id="{69716957-309E-4706-0750-DAA9E63DBC37}"/>
                  </a:ext>
                </a:extLst>
              </p:cNvPr>
              <p:cNvSpPr/>
              <p:nvPr/>
            </p:nvSpPr>
            <p:spPr bwMode="auto">
              <a:xfrm>
                <a:off x="3236071" y="4444305"/>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5" name="Oval 31904">
                <a:extLst>
                  <a:ext uri="{FF2B5EF4-FFF2-40B4-BE49-F238E27FC236}">
                    <a16:creationId xmlns:a16="http://schemas.microsoft.com/office/drawing/2014/main" id="{E268DA76-1B04-D070-3D22-118A3F153E6E}"/>
                  </a:ext>
                </a:extLst>
              </p:cNvPr>
              <p:cNvSpPr/>
              <p:nvPr/>
            </p:nvSpPr>
            <p:spPr bwMode="auto">
              <a:xfrm>
                <a:off x="4205910" y="4656269"/>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6" name="Oval 31905">
                <a:extLst>
                  <a:ext uri="{FF2B5EF4-FFF2-40B4-BE49-F238E27FC236}">
                    <a16:creationId xmlns:a16="http://schemas.microsoft.com/office/drawing/2014/main" id="{4CA54ED8-0C82-4284-E8BB-C97607AC6869}"/>
                  </a:ext>
                </a:extLst>
              </p:cNvPr>
              <p:cNvSpPr/>
              <p:nvPr/>
            </p:nvSpPr>
            <p:spPr bwMode="auto">
              <a:xfrm>
                <a:off x="5177316" y="4646512"/>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7" name="Oval 31906">
                <a:extLst>
                  <a:ext uri="{FF2B5EF4-FFF2-40B4-BE49-F238E27FC236}">
                    <a16:creationId xmlns:a16="http://schemas.microsoft.com/office/drawing/2014/main" id="{D5D4F28E-34C5-62BC-2324-65B98829BBC9}"/>
                  </a:ext>
                </a:extLst>
              </p:cNvPr>
              <p:cNvSpPr/>
              <p:nvPr/>
            </p:nvSpPr>
            <p:spPr bwMode="auto">
              <a:xfrm>
                <a:off x="6146501" y="4521649"/>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9" name="Oval 31908">
                <a:extLst>
                  <a:ext uri="{FF2B5EF4-FFF2-40B4-BE49-F238E27FC236}">
                    <a16:creationId xmlns:a16="http://schemas.microsoft.com/office/drawing/2014/main" id="{8D4BFE28-01FC-4C2E-E79D-B1C522BA24EC}"/>
                  </a:ext>
                </a:extLst>
              </p:cNvPr>
              <p:cNvSpPr/>
              <p:nvPr/>
            </p:nvSpPr>
            <p:spPr bwMode="auto">
              <a:xfrm>
                <a:off x="6961272" y="4541603"/>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0" name="Oval 31909">
                <a:extLst>
                  <a:ext uri="{FF2B5EF4-FFF2-40B4-BE49-F238E27FC236}">
                    <a16:creationId xmlns:a16="http://schemas.microsoft.com/office/drawing/2014/main" id="{1FCC3FF8-30CA-4070-2A45-5BFEB6C80004}"/>
                  </a:ext>
                </a:extLst>
              </p:cNvPr>
              <p:cNvSpPr/>
              <p:nvPr/>
            </p:nvSpPr>
            <p:spPr bwMode="auto">
              <a:xfrm>
                <a:off x="7928899" y="4566993"/>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1" name="Oval 31910">
                <a:extLst>
                  <a:ext uri="{FF2B5EF4-FFF2-40B4-BE49-F238E27FC236}">
                    <a16:creationId xmlns:a16="http://schemas.microsoft.com/office/drawing/2014/main" id="{75292B19-E48B-85C4-DF5C-CCC90A2D81C6}"/>
                  </a:ext>
                </a:extLst>
              </p:cNvPr>
              <p:cNvSpPr/>
              <p:nvPr/>
            </p:nvSpPr>
            <p:spPr bwMode="auto">
              <a:xfrm>
                <a:off x="8910942" y="4470029"/>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2" name="Oval 31911">
                <a:extLst>
                  <a:ext uri="{FF2B5EF4-FFF2-40B4-BE49-F238E27FC236}">
                    <a16:creationId xmlns:a16="http://schemas.microsoft.com/office/drawing/2014/main" id="{BF6D614B-6472-5CAF-5031-B4216C11F994}"/>
                  </a:ext>
                </a:extLst>
              </p:cNvPr>
              <p:cNvSpPr/>
              <p:nvPr/>
            </p:nvSpPr>
            <p:spPr bwMode="auto">
              <a:xfrm>
                <a:off x="9873917" y="4480387"/>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3" name="Oval 31912">
                <a:extLst>
                  <a:ext uri="{FF2B5EF4-FFF2-40B4-BE49-F238E27FC236}">
                    <a16:creationId xmlns:a16="http://schemas.microsoft.com/office/drawing/2014/main" id="{447CB981-5D6A-D0BA-87BA-D101BDC92802}"/>
                  </a:ext>
                </a:extLst>
              </p:cNvPr>
              <p:cNvSpPr/>
              <p:nvPr/>
            </p:nvSpPr>
            <p:spPr bwMode="auto">
              <a:xfrm>
                <a:off x="10851518" y="4454952"/>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4" name="Oval 31913">
                <a:extLst>
                  <a:ext uri="{FF2B5EF4-FFF2-40B4-BE49-F238E27FC236}">
                    <a16:creationId xmlns:a16="http://schemas.microsoft.com/office/drawing/2014/main" id="{F1D86BFE-5D72-8148-492D-A4651DEE646E}"/>
                  </a:ext>
                </a:extLst>
              </p:cNvPr>
              <p:cNvSpPr/>
              <p:nvPr/>
            </p:nvSpPr>
            <p:spPr bwMode="auto">
              <a:xfrm>
                <a:off x="11167350" y="4432011"/>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Tree>
    <p:extLst>
      <p:ext uri="{BB962C8B-B14F-4D97-AF65-F5344CB8AC3E}">
        <p14:creationId xmlns:p14="http://schemas.microsoft.com/office/powerpoint/2010/main" val="15463098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25" name="Rectangle 32124">
            <a:extLst>
              <a:ext uri="{FF2B5EF4-FFF2-40B4-BE49-F238E27FC236}">
                <a16:creationId xmlns:a16="http://schemas.microsoft.com/office/drawing/2014/main" id="{F6C939AA-65F0-C7ED-79C0-27FF8A3A6383}"/>
              </a:ext>
            </a:extLst>
          </p:cNvPr>
          <p:cNvSpPr/>
          <p:nvPr/>
        </p:nvSpPr>
        <p:spPr bwMode="auto">
          <a:xfrm>
            <a:off x="11216640" y="1674199"/>
            <a:ext cx="327660" cy="3441116"/>
          </a:xfrm>
          <a:prstGeom prst="rect">
            <a:avLst/>
          </a:prstGeom>
          <a:solidFill>
            <a:schemeClr val="tx2"/>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PROTECT: 2-Yr GFR Outcomes</a:t>
            </a:r>
          </a:p>
        </p:txBody>
      </p:sp>
      <p:sp>
        <p:nvSpPr>
          <p:cNvPr id="31847" name="Content Placeholder 10">
            <a:extLst>
              <a:ext uri="{FF2B5EF4-FFF2-40B4-BE49-F238E27FC236}">
                <a16:creationId xmlns:a16="http://schemas.microsoft.com/office/drawing/2014/main" id="{86F146ED-1128-CF5E-CEC9-F5732FDE259A}"/>
              </a:ext>
            </a:extLst>
          </p:cNvPr>
          <p:cNvSpPr txBox="1">
            <a:spLocks/>
          </p:cNvSpPr>
          <p:nvPr/>
        </p:nvSpPr>
        <p:spPr bwMode="auto">
          <a:xfrm>
            <a:off x="502935" y="6418203"/>
            <a:ext cx="8502343" cy="19710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Rovin. Lancet. 2023:S0140-6736(23)02302-4. </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60" name="TextBox 59">
            <a:extLst>
              <a:ext uri="{FF2B5EF4-FFF2-40B4-BE49-F238E27FC236}">
                <a16:creationId xmlns:a16="http://schemas.microsoft.com/office/drawing/2014/main" id="{206957AA-1729-B4F1-FAAD-CF700F7DACBE}"/>
              </a:ext>
            </a:extLst>
          </p:cNvPr>
          <p:cNvSpPr txBox="1"/>
          <p:nvPr/>
        </p:nvSpPr>
        <p:spPr bwMode="auto">
          <a:xfrm rot="16200000">
            <a:off x="-339824" y="3105834"/>
            <a:ext cx="376950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Least Squares Change From Baseline in eGFR (mL/min per 1.73 m</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 name="TextBox 1">
            <a:extLst>
              <a:ext uri="{FF2B5EF4-FFF2-40B4-BE49-F238E27FC236}">
                <a16:creationId xmlns:a16="http://schemas.microsoft.com/office/drawing/2014/main" id="{7EABAEC2-5CF4-8A64-13ED-6CE589B76FAD}"/>
              </a:ext>
            </a:extLst>
          </p:cNvPr>
          <p:cNvSpPr txBox="1"/>
          <p:nvPr/>
        </p:nvSpPr>
        <p:spPr bwMode="auto">
          <a:xfrm>
            <a:off x="5110862" y="5319038"/>
            <a:ext cx="38248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Wk Since First Study Dose</a:t>
            </a:r>
          </a:p>
        </p:txBody>
      </p:sp>
      <p:sp>
        <p:nvSpPr>
          <p:cNvPr id="3" name="TextBox 2">
            <a:extLst>
              <a:ext uri="{FF2B5EF4-FFF2-40B4-BE49-F238E27FC236}">
                <a16:creationId xmlns:a16="http://schemas.microsoft.com/office/drawing/2014/main" id="{9592D1D4-54E7-2F8B-E09B-D40020F1A7C5}"/>
              </a:ext>
            </a:extLst>
          </p:cNvPr>
          <p:cNvSpPr txBox="1"/>
          <p:nvPr/>
        </p:nvSpPr>
        <p:spPr bwMode="auto">
          <a:xfrm>
            <a:off x="58525" y="5478304"/>
            <a:ext cx="2106966"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1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Irbesartan group</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1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Sparsentan group</a:t>
            </a:r>
          </a:p>
        </p:txBody>
      </p:sp>
      <p:grpSp>
        <p:nvGrpSpPr>
          <p:cNvPr id="28" name="Group 27">
            <a:extLst>
              <a:ext uri="{FF2B5EF4-FFF2-40B4-BE49-F238E27FC236}">
                <a16:creationId xmlns:a16="http://schemas.microsoft.com/office/drawing/2014/main" id="{1ABFFC3E-968E-A709-0E78-ED26EF7559B1}"/>
              </a:ext>
            </a:extLst>
          </p:cNvPr>
          <p:cNvGrpSpPr/>
          <p:nvPr/>
        </p:nvGrpSpPr>
        <p:grpSpPr>
          <a:xfrm>
            <a:off x="2165491" y="5115322"/>
            <a:ext cx="9660875" cy="369332"/>
            <a:chOff x="2165491" y="5115322"/>
            <a:chExt cx="9660875" cy="369332"/>
          </a:xfrm>
        </p:grpSpPr>
        <p:sp>
          <p:nvSpPr>
            <p:cNvPr id="15" name="TextBox 14">
              <a:extLst>
                <a:ext uri="{FF2B5EF4-FFF2-40B4-BE49-F238E27FC236}">
                  <a16:creationId xmlns:a16="http://schemas.microsoft.com/office/drawing/2014/main" id="{04FE6BAD-7D3E-23B0-0937-F3A6846D2725}"/>
                </a:ext>
              </a:extLst>
            </p:cNvPr>
            <p:cNvSpPr txBox="1"/>
            <p:nvPr/>
          </p:nvSpPr>
          <p:spPr bwMode="auto">
            <a:xfrm>
              <a:off x="2165491"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6" name="TextBox 15">
              <a:extLst>
                <a:ext uri="{FF2B5EF4-FFF2-40B4-BE49-F238E27FC236}">
                  <a16:creationId xmlns:a16="http://schemas.microsoft.com/office/drawing/2014/main" id="{7BF2EE80-2B09-FAEB-22E9-89D449E82826}"/>
                </a:ext>
              </a:extLst>
            </p:cNvPr>
            <p:cNvSpPr txBox="1"/>
            <p:nvPr/>
          </p:nvSpPr>
          <p:spPr bwMode="auto">
            <a:xfrm>
              <a:off x="2483610"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7" name="TextBox 16">
              <a:extLst>
                <a:ext uri="{FF2B5EF4-FFF2-40B4-BE49-F238E27FC236}">
                  <a16:creationId xmlns:a16="http://schemas.microsoft.com/office/drawing/2014/main" id="{8340C44A-00F8-DAE0-228F-3A4571A09CC6}"/>
                </a:ext>
              </a:extLst>
            </p:cNvPr>
            <p:cNvSpPr txBox="1"/>
            <p:nvPr/>
          </p:nvSpPr>
          <p:spPr bwMode="auto">
            <a:xfrm>
              <a:off x="2650886"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8" name="TextBox 17">
              <a:extLst>
                <a:ext uri="{FF2B5EF4-FFF2-40B4-BE49-F238E27FC236}">
                  <a16:creationId xmlns:a16="http://schemas.microsoft.com/office/drawing/2014/main" id="{45565B31-D426-4AF6-426E-69E1CF66C70D}"/>
                </a:ext>
              </a:extLst>
            </p:cNvPr>
            <p:cNvSpPr txBox="1"/>
            <p:nvPr/>
          </p:nvSpPr>
          <p:spPr bwMode="auto">
            <a:xfrm>
              <a:off x="308266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9" name="TextBox 18">
              <a:extLst>
                <a:ext uri="{FF2B5EF4-FFF2-40B4-BE49-F238E27FC236}">
                  <a16:creationId xmlns:a16="http://schemas.microsoft.com/office/drawing/2014/main" id="{6003ABB7-FBB8-B76F-59A7-D68ECCC6083C}"/>
                </a:ext>
              </a:extLst>
            </p:cNvPr>
            <p:cNvSpPr txBox="1"/>
            <p:nvPr/>
          </p:nvSpPr>
          <p:spPr bwMode="auto">
            <a:xfrm>
              <a:off x="404922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0" name="TextBox 19">
              <a:extLst>
                <a:ext uri="{FF2B5EF4-FFF2-40B4-BE49-F238E27FC236}">
                  <a16:creationId xmlns:a16="http://schemas.microsoft.com/office/drawing/2014/main" id="{7C12C466-7499-EBF5-2590-9FE69C64B0B7}"/>
                </a:ext>
              </a:extLst>
            </p:cNvPr>
            <p:cNvSpPr txBox="1"/>
            <p:nvPr/>
          </p:nvSpPr>
          <p:spPr bwMode="auto">
            <a:xfrm>
              <a:off x="5020426"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1" name="TextBox 20">
              <a:extLst>
                <a:ext uri="{FF2B5EF4-FFF2-40B4-BE49-F238E27FC236}">
                  <a16:creationId xmlns:a16="http://schemas.microsoft.com/office/drawing/2014/main" id="{3DF77491-FFF1-CE9E-473C-C0B8A8A9E79D}"/>
                </a:ext>
              </a:extLst>
            </p:cNvPr>
            <p:cNvSpPr txBox="1"/>
            <p:nvPr/>
          </p:nvSpPr>
          <p:spPr bwMode="auto">
            <a:xfrm>
              <a:off x="5988475"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22" name="TextBox 21">
              <a:extLst>
                <a:ext uri="{FF2B5EF4-FFF2-40B4-BE49-F238E27FC236}">
                  <a16:creationId xmlns:a16="http://schemas.microsoft.com/office/drawing/2014/main" id="{23BC55F1-DD96-F03A-D64C-D53408A18014}"/>
                </a:ext>
              </a:extLst>
            </p:cNvPr>
            <p:cNvSpPr txBox="1"/>
            <p:nvPr/>
          </p:nvSpPr>
          <p:spPr bwMode="auto">
            <a:xfrm>
              <a:off x="6806199"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58</a:t>
              </a:r>
            </a:p>
          </p:txBody>
        </p:sp>
        <p:sp>
          <p:nvSpPr>
            <p:cNvPr id="23" name="TextBox 22">
              <a:extLst>
                <a:ext uri="{FF2B5EF4-FFF2-40B4-BE49-F238E27FC236}">
                  <a16:creationId xmlns:a16="http://schemas.microsoft.com/office/drawing/2014/main" id="{F1FD1D45-C7AA-3361-0CBC-DDE0830AF6B2}"/>
                </a:ext>
              </a:extLst>
            </p:cNvPr>
            <p:cNvSpPr txBox="1"/>
            <p:nvPr/>
          </p:nvSpPr>
          <p:spPr bwMode="auto">
            <a:xfrm>
              <a:off x="7777396"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24" name="TextBox 23">
              <a:extLst>
                <a:ext uri="{FF2B5EF4-FFF2-40B4-BE49-F238E27FC236}">
                  <a16:creationId xmlns:a16="http://schemas.microsoft.com/office/drawing/2014/main" id="{E052BC05-576A-BFC4-8CFF-93867866D747}"/>
                </a:ext>
              </a:extLst>
            </p:cNvPr>
            <p:cNvSpPr txBox="1"/>
            <p:nvPr/>
          </p:nvSpPr>
          <p:spPr bwMode="auto">
            <a:xfrm>
              <a:off x="8745445"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a:t>
              </a:r>
            </a:p>
          </p:txBody>
        </p:sp>
        <p:sp>
          <p:nvSpPr>
            <p:cNvPr id="25" name="TextBox 24">
              <a:extLst>
                <a:ext uri="{FF2B5EF4-FFF2-40B4-BE49-F238E27FC236}">
                  <a16:creationId xmlns:a16="http://schemas.microsoft.com/office/drawing/2014/main" id="{D07A8C9B-8EEC-EE66-48AE-92690ABB5F86}"/>
                </a:ext>
              </a:extLst>
            </p:cNvPr>
            <p:cNvSpPr txBox="1"/>
            <p:nvPr/>
          </p:nvSpPr>
          <p:spPr bwMode="auto">
            <a:xfrm>
              <a:off x="9713494" y="511532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a:t>
              </a:r>
            </a:p>
          </p:txBody>
        </p:sp>
        <p:sp>
          <p:nvSpPr>
            <p:cNvPr id="26" name="TextBox 25">
              <a:extLst>
                <a:ext uri="{FF2B5EF4-FFF2-40B4-BE49-F238E27FC236}">
                  <a16:creationId xmlns:a16="http://schemas.microsoft.com/office/drawing/2014/main" id="{743E90A7-F15F-99C9-7325-25058C35ED9B}"/>
                </a:ext>
              </a:extLst>
            </p:cNvPr>
            <p:cNvSpPr txBox="1"/>
            <p:nvPr/>
          </p:nvSpPr>
          <p:spPr bwMode="auto">
            <a:xfrm>
              <a:off x="10623033" y="511532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106</a:t>
              </a:r>
            </a:p>
          </p:txBody>
        </p:sp>
        <p:sp>
          <p:nvSpPr>
            <p:cNvPr id="27" name="TextBox 26">
              <a:extLst>
                <a:ext uri="{FF2B5EF4-FFF2-40B4-BE49-F238E27FC236}">
                  <a16:creationId xmlns:a16="http://schemas.microsoft.com/office/drawing/2014/main" id="{6E4BE881-CCA8-3F13-3594-AE7562986A79}"/>
                </a:ext>
              </a:extLst>
            </p:cNvPr>
            <p:cNvSpPr txBox="1"/>
            <p:nvPr/>
          </p:nvSpPr>
          <p:spPr bwMode="auto">
            <a:xfrm>
              <a:off x="10949097" y="511532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110</a:t>
              </a:r>
            </a:p>
          </p:txBody>
        </p:sp>
        <p:sp>
          <p:nvSpPr>
            <p:cNvPr id="32118" name="TextBox 32117">
              <a:extLst>
                <a:ext uri="{FF2B5EF4-FFF2-40B4-BE49-F238E27FC236}">
                  <a16:creationId xmlns:a16="http://schemas.microsoft.com/office/drawing/2014/main" id="{70BF54A2-7C2D-76CF-E983-AC1E3966A974}"/>
                </a:ext>
              </a:extLst>
            </p:cNvPr>
            <p:cNvSpPr txBox="1"/>
            <p:nvPr/>
          </p:nvSpPr>
          <p:spPr bwMode="auto">
            <a:xfrm>
              <a:off x="2303581" y="511532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2120" name="TextBox 32119">
              <a:extLst>
                <a:ext uri="{FF2B5EF4-FFF2-40B4-BE49-F238E27FC236}">
                  <a16:creationId xmlns:a16="http://schemas.microsoft.com/office/drawing/2014/main" id="{7DE32BE3-0550-AA90-ADE3-3BD3986D192A}"/>
                </a:ext>
              </a:extLst>
            </p:cNvPr>
            <p:cNvSpPr txBox="1"/>
            <p:nvPr/>
          </p:nvSpPr>
          <p:spPr bwMode="auto">
            <a:xfrm>
              <a:off x="11290642" y="5115322"/>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114</a:t>
              </a:r>
            </a:p>
          </p:txBody>
        </p:sp>
      </p:grpSp>
      <p:sp>
        <p:nvSpPr>
          <p:cNvPr id="29" name="Freeform: Shape 28">
            <a:extLst>
              <a:ext uri="{FF2B5EF4-FFF2-40B4-BE49-F238E27FC236}">
                <a16:creationId xmlns:a16="http://schemas.microsoft.com/office/drawing/2014/main" id="{9B865F04-9CBD-F8E1-CFC1-99CCF2ED1C67}"/>
              </a:ext>
            </a:extLst>
          </p:cNvPr>
          <p:cNvSpPr/>
          <p:nvPr/>
        </p:nvSpPr>
        <p:spPr bwMode="auto">
          <a:xfrm>
            <a:off x="2305050" y="1657350"/>
            <a:ext cx="9253538" cy="3479800"/>
          </a:xfrm>
          <a:custGeom>
            <a:avLst/>
            <a:gdLst>
              <a:gd name="connsiteX0" fmla="*/ 0 w 8909050"/>
              <a:gd name="connsiteY0" fmla="*/ 0 h 3479800"/>
              <a:gd name="connsiteX1" fmla="*/ 0 w 8909050"/>
              <a:gd name="connsiteY1" fmla="*/ 3479800 h 3479800"/>
              <a:gd name="connsiteX2" fmla="*/ 8909050 w 8909050"/>
              <a:gd name="connsiteY2" fmla="*/ 3479800 h 3479800"/>
            </a:gdLst>
            <a:ahLst/>
            <a:cxnLst>
              <a:cxn ang="0">
                <a:pos x="connsiteX0" y="connsiteY0"/>
              </a:cxn>
              <a:cxn ang="0">
                <a:pos x="connsiteX1" y="connsiteY1"/>
              </a:cxn>
              <a:cxn ang="0">
                <a:pos x="connsiteX2" y="connsiteY2"/>
              </a:cxn>
            </a:cxnLst>
            <a:rect l="l" t="t" r="r" b="b"/>
            <a:pathLst>
              <a:path w="8909050" h="3479800">
                <a:moveTo>
                  <a:pt x="0" y="0"/>
                </a:moveTo>
                <a:lnTo>
                  <a:pt x="0" y="3479800"/>
                </a:lnTo>
                <a:lnTo>
                  <a:pt x="8909050" y="347980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9" name="Group 48">
            <a:extLst>
              <a:ext uri="{FF2B5EF4-FFF2-40B4-BE49-F238E27FC236}">
                <a16:creationId xmlns:a16="http://schemas.microsoft.com/office/drawing/2014/main" id="{183613FB-DFD0-0169-5D87-F0BE2B4798E5}"/>
              </a:ext>
            </a:extLst>
          </p:cNvPr>
          <p:cNvGrpSpPr/>
          <p:nvPr/>
        </p:nvGrpSpPr>
        <p:grpSpPr>
          <a:xfrm rot="5400000">
            <a:off x="6887078" y="553350"/>
            <a:ext cx="77132" cy="9240326"/>
            <a:chOff x="2103746" y="1827726"/>
            <a:chExt cx="476253" cy="3702441"/>
          </a:xfrm>
        </p:grpSpPr>
        <p:cxnSp>
          <p:nvCxnSpPr>
            <p:cNvPr id="50" name="Straight Connector 49">
              <a:extLst>
                <a:ext uri="{FF2B5EF4-FFF2-40B4-BE49-F238E27FC236}">
                  <a16:creationId xmlns:a16="http://schemas.microsoft.com/office/drawing/2014/main" id="{F8D9EBE6-A33A-7063-B36F-922D46E326DB}"/>
                </a:ext>
              </a:extLst>
            </p:cNvPr>
            <p:cNvCxnSpPr>
              <a:cxnSpLocks/>
            </p:cNvCxnSpPr>
            <p:nvPr/>
          </p:nvCxnSpPr>
          <p:spPr bwMode="auto">
            <a:xfrm>
              <a:off x="2103746" y="196063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E99CC511-F7C5-A739-B12E-CE254338E53A}"/>
                </a:ext>
              </a:extLst>
            </p:cNvPr>
            <p:cNvCxnSpPr>
              <a:cxnSpLocks/>
            </p:cNvCxnSpPr>
            <p:nvPr/>
          </p:nvCxnSpPr>
          <p:spPr bwMode="auto">
            <a:xfrm>
              <a:off x="2103746" y="2093344"/>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482A63C-5C06-9DF4-693C-2554DB4B6F4D}"/>
                </a:ext>
              </a:extLst>
            </p:cNvPr>
            <p:cNvCxnSpPr>
              <a:cxnSpLocks/>
            </p:cNvCxnSpPr>
            <p:nvPr/>
          </p:nvCxnSpPr>
          <p:spPr bwMode="auto">
            <a:xfrm>
              <a:off x="2103746" y="2475937"/>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399D9D9-33BC-6EA6-9CF9-2DBCA5EF3DE9}"/>
                </a:ext>
              </a:extLst>
            </p:cNvPr>
            <p:cNvCxnSpPr>
              <a:cxnSpLocks/>
            </p:cNvCxnSpPr>
            <p:nvPr/>
          </p:nvCxnSpPr>
          <p:spPr bwMode="auto">
            <a:xfrm>
              <a:off x="2103746" y="2873253"/>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0CA0750-3586-442E-3197-D2A5DF9ADBC8}"/>
                </a:ext>
              </a:extLst>
            </p:cNvPr>
            <p:cNvCxnSpPr>
              <a:cxnSpLocks/>
            </p:cNvCxnSpPr>
            <p:nvPr/>
          </p:nvCxnSpPr>
          <p:spPr bwMode="auto">
            <a:xfrm>
              <a:off x="2103746" y="325546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B0750BAB-B489-0D36-6E61-56263862468D}"/>
                </a:ext>
              </a:extLst>
            </p:cNvPr>
            <p:cNvCxnSpPr>
              <a:cxnSpLocks/>
            </p:cNvCxnSpPr>
            <p:nvPr/>
          </p:nvCxnSpPr>
          <p:spPr bwMode="auto">
            <a:xfrm>
              <a:off x="2103746" y="364261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EBED139-8B55-86F7-A398-F37891F61E81}"/>
                </a:ext>
              </a:extLst>
            </p:cNvPr>
            <p:cNvCxnSpPr>
              <a:cxnSpLocks/>
            </p:cNvCxnSpPr>
            <p:nvPr/>
          </p:nvCxnSpPr>
          <p:spPr bwMode="auto">
            <a:xfrm>
              <a:off x="2103746" y="396829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494722A-90ED-7011-5D3C-6528145412EB}"/>
                </a:ext>
              </a:extLst>
            </p:cNvPr>
            <p:cNvCxnSpPr>
              <a:cxnSpLocks/>
            </p:cNvCxnSpPr>
            <p:nvPr/>
          </p:nvCxnSpPr>
          <p:spPr bwMode="auto">
            <a:xfrm>
              <a:off x="2103746" y="436067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07382E2-77F0-6393-E0ED-00DF66B302C6}"/>
                </a:ext>
              </a:extLst>
            </p:cNvPr>
            <p:cNvCxnSpPr>
              <a:cxnSpLocks/>
            </p:cNvCxnSpPr>
            <p:nvPr/>
          </p:nvCxnSpPr>
          <p:spPr bwMode="auto">
            <a:xfrm>
              <a:off x="2103746" y="4752801"/>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B33E88F-1D73-E6A1-6B3C-919A8267798A}"/>
                </a:ext>
              </a:extLst>
            </p:cNvPr>
            <p:cNvCxnSpPr>
              <a:cxnSpLocks/>
            </p:cNvCxnSpPr>
            <p:nvPr/>
          </p:nvCxnSpPr>
          <p:spPr bwMode="auto">
            <a:xfrm>
              <a:off x="2103746" y="5145125"/>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CA43A05-A26F-18B6-181C-2575748E0C11}"/>
                </a:ext>
              </a:extLst>
            </p:cNvPr>
            <p:cNvCxnSpPr>
              <a:cxnSpLocks/>
            </p:cNvCxnSpPr>
            <p:nvPr/>
          </p:nvCxnSpPr>
          <p:spPr bwMode="auto">
            <a:xfrm>
              <a:off x="2103746" y="5334858"/>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0524A8C-469C-E6F0-D61E-906188AC8E22}"/>
                </a:ext>
              </a:extLst>
            </p:cNvPr>
            <p:cNvCxnSpPr>
              <a:cxnSpLocks/>
            </p:cNvCxnSpPr>
            <p:nvPr/>
          </p:nvCxnSpPr>
          <p:spPr bwMode="auto">
            <a:xfrm>
              <a:off x="2103746" y="5397873"/>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F705B6A6-B169-B52A-D94D-8BFAA4D9B340}"/>
                </a:ext>
              </a:extLst>
            </p:cNvPr>
            <p:cNvCxnSpPr>
              <a:cxnSpLocks/>
            </p:cNvCxnSpPr>
            <p:nvPr/>
          </p:nvCxnSpPr>
          <p:spPr bwMode="auto">
            <a:xfrm>
              <a:off x="2103746" y="5530167"/>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2119" name="Straight Connector 32118">
              <a:extLst>
                <a:ext uri="{FF2B5EF4-FFF2-40B4-BE49-F238E27FC236}">
                  <a16:creationId xmlns:a16="http://schemas.microsoft.com/office/drawing/2014/main" id="{5E047925-7CF4-A9DC-E5E3-21986A963ACE}"/>
                </a:ext>
              </a:extLst>
            </p:cNvPr>
            <p:cNvCxnSpPr>
              <a:cxnSpLocks/>
            </p:cNvCxnSpPr>
            <p:nvPr/>
          </p:nvCxnSpPr>
          <p:spPr bwMode="auto">
            <a:xfrm>
              <a:off x="2103746" y="5469055"/>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2121" name="Straight Connector 32120">
              <a:extLst>
                <a:ext uri="{FF2B5EF4-FFF2-40B4-BE49-F238E27FC236}">
                  <a16:creationId xmlns:a16="http://schemas.microsoft.com/office/drawing/2014/main" id="{572F620B-EAE7-82BB-D33C-9955281363B6}"/>
                </a:ext>
              </a:extLst>
            </p:cNvPr>
            <p:cNvCxnSpPr>
              <a:cxnSpLocks/>
            </p:cNvCxnSpPr>
            <p:nvPr/>
          </p:nvCxnSpPr>
          <p:spPr bwMode="auto">
            <a:xfrm>
              <a:off x="2103746" y="1827726"/>
              <a:ext cx="476253"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4" name="Group 31823">
            <a:extLst>
              <a:ext uri="{FF2B5EF4-FFF2-40B4-BE49-F238E27FC236}">
                <a16:creationId xmlns:a16="http://schemas.microsoft.com/office/drawing/2014/main" id="{09EF08B2-4470-7F06-961B-E4904F0B0498}"/>
              </a:ext>
            </a:extLst>
          </p:cNvPr>
          <p:cNvGrpSpPr/>
          <p:nvPr/>
        </p:nvGrpSpPr>
        <p:grpSpPr>
          <a:xfrm>
            <a:off x="2040850" y="5650270"/>
            <a:ext cx="9692229" cy="430887"/>
            <a:chOff x="2040850" y="5115322"/>
            <a:chExt cx="9692229" cy="430887"/>
          </a:xfrm>
        </p:grpSpPr>
        <p:sp>
          <p:nvSpPr>
            <p:cNvPr id="31825" name="TextBox 31824">
              <a:extLst>
                <a:ext uri="{FF2B5EF4-FFF2-40B4-BE49-F238E27FC236}">
                  <a16:creationId xmlns:a16="http://schemas.microsoft.com/office/drawing/2014/main" id="{5470E7AD-36B6-952F-D58D-5C2DACD694C7}"/>
                </a:ext>
              </a:extLst>
            </p:cNvPr>
            <p:cNvSpPr txBox="1"/>
            <p:nvPr/>
          </p:nvSpPr>
          <p:spPr bwMode="auto">
            <a:xfrm>
              <a:off x="2040850" y="5115322"/>
              <a:ext cx="3895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202</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202</a:t>
              </a:r>
            </a:p>
          </p:txBody>
        </p:sp>
        <p:sp>
          <p:nvSpPr>
            <p:cNvPr id="31826" name="TextBox 31825">
              <a:extLst>
                <a:ext uri="{FF2B5EF4-FFF2-40B4-BE49-F238E27FC236}">
                  <a16:creationId xmlns:a16="http://schemas.microsoft.com/office/drawing/2014/main" id="{6C95728B-D5DB-189F-0C05-92E2DD3EB8C4}"/>
                </a:ext>
              </a:extLst>
            </p:cNvPr>
            <p:cNvSpPr txBox="1"/>
            <p:nvPr/>
          </p:nvSpPr>
          <p:spPr bwMode="auto">
            <a:xfrm>
              <a:off x="2259659"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197</a:t>
              </a:r>
            </a:p>
          </p:txBody>
        </p:sp>
        <p:sp>
          <p:nvSpPr>
            <p:cNvPr id="31827" name="TextBox 31826">
              <a:extLst>
                <a:ext uri="{FF2B5EF4-FFF2-40B4-BE49-F238E27FC236}">
                  <a16:creationId xmlns:a16="http://schemas.microsoft.com/office/drawing/2014/main" id="{A403A095-5A02-0164-29FD-E71D22C50D67}"/>
                </a:ext>
              </a:extLst>
            </p:cNvPr>
            <p:cNvSpPr txBox="1"/>
            <p:nvPr/>
          </p:nvSpPr>
          <p:spPr bwMode="auto">
            <a:xfrm>
              <a:off x="2442933" y="5115322"/>
              <a:ext cx="41774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191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197</a:t>
              </a:r>
            </a:p>
          </p:txBody>
        </p:sp>
        <p:sp>
          <p:nvSpPr>
            <p:cNvPr id="31828" name="TextBox 31827">
              <a:extLst>
                <a:ext uri="{FF2B5EF4-FFF2-40B4-BE49-F238E27FC236}">
                  <a16:creationId xmlns:a16="http://schemas.microsoft.com/office/drawing/2014/main" id="{876011AF-54E2-3592-0F7D-170F5406F7B3}"/>
                </a:ext>
              </a:extLst>
            </p:cNvPr>
            <p:cNvSpPr txBox="1"/>
            <p:nvPr/>
          </p:nvSpPr>
          <p:spPr bwMode="auto">
            <a:xfrm>
              <a:off x="3097256"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196</a:t>
              </a:r>
            </a:p>
          </p:txBody>
        </p:sp>
        <p:sp>
          <p:nvSpPr>
            <p:cNvPr id="31829" name="TextBox 31828">
              <a:extLst>
                <a:ext uri="{FF2B5EF4-FFF2-40B4-BE49-F238E27FC236}">
                  <a16:creationId xmlns:a16="http://schemas.microsoft.com/office/drawing/2014/main" id="{461EA56F-0ADD-07BA-BA76-8A88F2644A21}"/>
                </a:ext>
              </a:extLst>
            </p:cNvPr>
            <p:cNvSpPr txBox="1"/>
            <p:nvPr/>
          </p:nvSpPr>
          <p:spPr bwMode="auto">
            <a:xfrm>
              <a:off x="4063816"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191</a:t>
              </a:r>
            </a:p>
          </p:txBody>
        </p:sp>
        <p:sp>
          <p:nvSpPr>
            <p:cNvPr id="31830" name="TextBox 31829">
              <a:extLst>
                <a:ext uri="{FF2B5EF4-FFF2-40B4-BE49-F238E27FC236}">
                  <a16:creationId xmlns:a16="http://schemas.microsoft.com/office/drawing/2014/main" id="{493E416D-43CC-0BA9-9457-E91DC6B6E51F}"/>
                </a:ext>
              </a:extLst>
            </p:cNvPr>
            <p:cNvSpPr txBox="1"/>
            <p:nvPr/>
          </p:nvSpPr>
          <p:spPr bwMode="auto">
            <a:xfrm>
              <a:off x="5035013"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189</a:t>
              </a:r>
            </a:p>
          </p:txBody>
        </p:sp>
        <p:sp>
          <p:nvSpPr>
            <p:cNvPr id="31831" name="TextBox 31830">
              <a:extLst>
                <a:ext uri="{FF2B5EF4-FFF2-40B4-BE49-F238E27FC236}">
                  <a16:creationId xmlns:a16="http://schemas.microsoft.com/office/drawing/2014/main" id="{6969CDD1-DD60-91B5-F003-12FF3DDB247D}"/>
                </a:ext>
              </a:extLst>
            </p:cNvPr>
            <p:cNvSpPr txBox="1"/>
            <p:nvPr/>
          </p:nvSpPr>
          <p:spPr bwMode="auto">
            <a:xfrm>
              <a:off x="6003062"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184</a:t>
              </a:r>
            </a:p>
          </p:txBody>
        </p:sp>
        <p:sp>
          <p:nvSpPr>
            <p:cNvPr id="31832" name="TextBox 31831">
              <a:extLst>
                <a:ext uri="{FF2B5EF4-FFF2-40B4-BE49-F238E27FC236}">
                  <a16:creationId xmlns:a16="http://schemas.microsoft.com/office/drawing/2014/main" id="{5297DB97-7F00-C1F3-9965-5410E23AEE1B}"/>
                </a:ext>
              </a:extLst>
            </p:cNvPr>
            <p:cNvSpPr txBox="1"/>
            <p:nvPr/>
          </p:nvSpPr>
          <p:spPr bwMode="auto">
            <a:xfrm>
              <a:off x="6820786"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180</a:t>
              </a:r>
            </a:p>
          </p:txBody>
        </p:sp>
        <p:sp>
          <p:nvSpPr>
            <p:cNvPr id="31833" name="TextBox 31832">
              <a:extLst>
                <a:ext uri="{FF2B5EF4-FFF2-40B4-BE49-F238E27FC236}">
                  <a16:creationId xmlns:a16="http://schemas.microsoft.com/office/drawing/2014/main" id="{E4E36B4B-ED7D-A67F-5054-AF48F5078230}"/>
                </a:ext>
              </a:extLst>
            </p:cNvPr>
            <p:cNvSpPr txBox="1"/>
            <p:nvPr/>
          </p:nvSpPr>
          <p:spPr bwMode="auto">
            <a:xfrm>
              <a:off x="7791983"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182</a:t>
              </a:r>
            </a:p>
          </p:txBody>
        </p:sp>
        <p:sp>
          <p:nvSpPr>
            <p:cNvPr id="31834" name="TextBox 31833">
              <a:extLst>
                <a:ext uri="{FF2B5EF4-FFF2-40B4-BE49-F238E27FC236}">
                  <a16:creationId xmlns:a16="http://schemas.microsoft.com/office/drawing/2014/main" id="{8B070382-5561-AB38-394A-A79FA7CC740A}"/>
                </a:ext>
              </a:extLst>
            </p:cNvPr>
            <p:cNvSpPr txBox="1"/>
            <p:nvPr/>
          </p:nvSpPr>
          <p:spPr bwMode="auto">
            <a:xfrm>
              <a:off x="8760032"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176</a:t>
              </a:r>
            </a:p>
          </p:txBody>
        </p:sp>
        <p:sp>
          <p:nvSpPr>
            <p:cNvPr id="31835" name="TextBox 31834">
              <a:extLst>
                <a:ext uri="{FF2B5EF4-FFF2-40B4-BE49-F238E27FC236}">
                  <a16:creationId xmlns:a16="http://schemas.microsoft.com/office/drawing/2014/main" id="{FDCEF349-BF99-4471-3B49-A45A63A35992}"/>
                </a:ext>
              </a:extLst>
            </p:cNvPr>
            <p:cNvSpPr txBox="1"/>
            <p:nvPr/>
          </p:nvSpPr>
          <p:spPr bwMode="auto">
            <a:xfrm>
              <a:off x="9728081"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173</a:t>
              </a:r>
            </a:p>
          </p:txBody>
        </p:sp>
        <p:sp>
          <p:nvSpPr>
            <p:cNvPr id="31836" name="TextBox 31835">
              <a:extLst>
                <a:ext uri="{FF2B5EF4-FFF2-40B4-BE49-F238E27FC236}">
                  <a16:creationId xmlns:a16="http://schemas.microsoft.com/office/drawing/2014/main" id="{014F020A-D215-A3FB-9AD9-8C81AE081EDB}"/>
                </a:ext>
              </a:extLst>
            </p:cNvPr>
            <p:cNvSpPr txBox="1"/>
            <p:nvPr/>
          </p:nvSpPr>
          <p:spPr bwMode="auto">
            <a:xfrm>
              <a:off x="10696129"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170</a:t>
              </a:r>
            </a:p>
          </p:txBody>
        </p:sp>
        <p:sp>
          <p:nvSpPr>
            <p:cNvPr id="31837" name="TextBox 31836">
              <a:extLst>
                <a:ext uri="{FF2B5EF4-FFF2-40B4-BE49-F238E27FC236}">
                  <a16:creationId xmlns:a16="http://schemas.microsoft.com/office/drawing/2014/main" id="{B75759F9-8CE8-5692-EFFD-DE876048803C}"/>
                </a:ext>
              </a:extLst>
            </p:cNvPr>
            <p:cNvSpPr txBox="1"/>
            <p:nvPr/>
          </p:nvSpPr>
          <p:spPr bwMode="auto">
            <a:xfrm>
              <a:off x="11022193"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a:t>
              </a:r>
            </a:p>
          </p:txBody>
        </p:sp>
        <p:sp>
          <p:nvSpPr>
            <p:cNvPr id="32126" name="TextBox 32125">
              <a:extLst>
                <a:ext uri="{FF2B5EF4-FFF2-40B4-BE49-F238E27FC236}">
                  <a16:creationId xmlns:a16="http://schemas.microsoft.com/office/drawing/2014/main" id="{0B5B849A-E4BC-61E6-B595-E8764CCAFF7D}"/>
                </a:ext>
              </a:extLst>
            </p:cNvPr>
            <p:cNvSpPr txBox="1"/>
            <p:nvPr/>
          </p:nvSpPr>
          <p:spPr bwMode="auto">
            <a:xfrm>
              <a:off x="2646225" y="5115322"/>
              <a:ext cx="417743"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193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193</a:t>
              </a:r>
            </a:p>
          </p:txBody>
        </p:sp>
        <p:sp>
          <p:nvSpPr>
            <p:cNvPr id="32127" name="TextBox 32126">
              <a:extLst>
                <a:ext uri="{FF2B5EF4-FFF2-40B4-BE49-F238E27FC236}">
                  <a16:creationId xmlns:a16="http://schemas.microsoft.com/office/drawing/2014/main" id="{2A45FC43-EB44-4EF3-18EB-88945C9748C5}"/>
                </a:ext>
              </a:extLst>
            </p:cNvPr>
            <p:cNvSpPr txBox="1"/>
            <p:nvPr/>
          </p:nvSpPr>
          <p:spPr bwMode="auto">
            <a:xfrm>
              <a:off x="11343550" y="5115322"/>
              <a:ext cx="3895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100" b="0" i="0" u="none" strike="noStrike" kern="1200" cap="none" spc="-3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170</a:t>
              </a:r>
            </a:p>
          </p:txBody>
        </p:sp>
      </p:grpSp>
      <p:grpSp>
        <p:nvGrpSpPr>
          <p:cNvPr id="31843" name="Group 31842">
            <a:extLst>
              <a:ext uri="{FF2B5EF4-FFF2-40B4-BE49-F238E27FC236}">
                <a16:creationId xmlns:a16="http://schemas.microsoft.com/office/drawing/2014/main" id="{25220D00-4E66-8A85-CE7F-265E6C4B1B84}"/>
              </a:ext>
            </a:extLst>
          </p:cNvPr>
          <p:cNvGrpSpPr/>
          <p:nvPr/>
        </p:nvGrpSpPr>
        <p:grpSpPr>
          <a:xfrm>
            <a:off x="2586746" y="1488444"/>
            <a:ext cx="2412241" cy="523220"/>
            <a:chOff x="4013499" y="1517993"/>
            <a:chExt cx="2412241" cy="523220"/>
          </a:xfrm>
        </p:grpSpPr>
        <p:sp>
          <p:nvSpPr>
            <p:cNvPr id="31808" name="TextBox 31807">
              <a:extLst>
                <a:ext uri="{FF2B5EF4-FFF2-40B4-BE49-F238E27FC236}">
                  <a16:creationId xmlns:a16="http://schemas.microsoft.com/office/drawing/2014/main" id="{9030B1AA-155A-BFBD-69E5-11212365D556}"/>
                </a:ext>
              </a:extLst>
            </p:cNvPr>
            <p:cNvSpPr txBox="1"/>
            <p:nvPr/>
          </p:nvSpPr>
          <p:spPr bwMode="auto">
            <a:xfrm>
              <a:off x="4318774" y="1517993"/>
              <a:ext cx="210696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Irbesartan group</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Sparsentan group</a:t>
              </a:r>
            </a:p>
          </p:txBody>
        </p:sp>
        <p:cxnSp>
          <p:nvCxnSpPr>
            <p:cNvPr id="31839" name="Straight Connector 31838">
              <a:extLst>
                <a:ext uri="{FF2B5EF4-FFF2-40B4-BE49-F238E27FC236}">
                  <a16:creationId xmlns:a16="http://schemas.microsoft.com/office/drawing/2014/main" id="{55B482D3-9A6C-D5B0-291B-02D2401206A5}"/>
                </a:ext>
              </a:extLst>
            </p:cNvPr>
            <p:cNvCxnSpPr/>
            <p:nvPr/>
          </p:nvCxnSpPr>
          <p:spPr bwMode="auto">
            <a:xfrm>
              <a:off x="4013499" y="1687502"/>
              <a:ext cx="352396" cy="0"/>
            </a:xfrm>
            <a:prstGeom prst="line">
              <a:avLst/>
            </a:prstGeom>
            <a:noFill/>
            <a:ln w="28575" cap="flat" cmpd="sng" algn="ctr">
              <a:solidFill>
                <a:schemeClr val="accent1"/>
              </a:solidFill>
              <a:prstDash val="solid"/>
              <a:round/>
              <a:headEnd type="none" w="med" len="med"/>
              <a:tailEnd type="none" w="med" len="med"/>
            </a:ln>
            <a:effectLst/>
          </p:spPr>
        </p:cxnSp>
        <p:sp>
          <p:nvSpPr>
            <p:cNvPr id="31840" name="Oval 31839">
              <a:extLst>
                <a:ext uri="{FF2B5EF4-FFF2-40B4-BE49-F238E27FC236}">
                  <a16:creationId xmlns:a16="http://schemas.microsoft.com/office/drawing/2014/main" id="{64717342-C4E3-B296-7920-FA0B3DD65EB1}"/>
                </a:ext>
              </a:extLst>
            </p:cNvPr>
            <p:cNvSpPr/>
            <p:nvPr/>
          </p:nvSpPr>
          <p:spPr bwMode="auto">
            <a:xfrm>
              <a:off x="4153905" y="1638137"/>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31841" name="Straight Connector 31840">
              <a:extLst>
                <a:ext uri="{FF2B5EF4-FFF2-40B4-BE49-F238E27FC236}">
                  <a16:creationId xmlns:a16="http://schemas.microsoft.com/office/drawing/2014/main" id="{FBCF9F60-33B8-7C0B-F181-135153A5D24D}"/>
                </a:ext>
              </a:extLst>
            </p:cNvPr>
            <p:cNvCxnSpPr/>
            <p:nvPr/>
          </p:nvCxnSpPr>
          <p:spPr bwMode="auto">
            <a:xfrm>
              <a:off x="4013499" y="1896848"/>
              <a:ext cx="352396" cy="0"/>
            </a:xfrm>
            <a:prstGeom prst="line">
              <a:avLst/>
            </a:prstGeom>
            <a:noFill/>
            <a:ln w="28575" cap="flat" cmpd="sng" algn="ctr">
              <a:solidFill>
                <a:schemeClr val="accent3"/>
              </a:solidFill>
              <a:prstDash val="solid"/>
              <a:round/>
              <a:headEnd type="none" w="med" len="med"/>
              <a:tailEnd type="none" w="med" len="med"/>
            </a:ln>
            <a:effectLst/>
          </p:spPr>
        </p:cxnSp>
        <p:sp>
          <p:nvSpPr>
            <p:cNvPr id="31842" name="Oval 31841">
              <a:extLst>
                <a:ext uri="{FF2B5EF4-FFF2-40B4-BE49-F238E27FC236}">
                  <a16:creationId xmlns:a16="http://schemas.microsoft.com/office/drawing/2014/main" id="{E2C7D367-BEDC-0E78-1EFF-D7829B840120}"/>
                </a:ext>
              </a:extLst>
            </p:cNvPr>
            <p:cNvSpPr/>
            <p:nvPr/>
          </p:nvSpPr>
          <p:spPr bwMode="auto">
            <a:xfrm>
              <a:off x="4153905" y="1847483"/>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32114" name="Straight Connector 32113">
            <a:extLst>
              <a:ext uri="{FF2B5EF4-FFF2-40B4-BE49-F238E27FC236}">
                <a16:creationId xmlns:a16="http://schemas.microsoft.com/office/drawing/2014/main" id="{FE2943DC-65B2-FA08-6920-E18597B68C4A}"/>
              </a:ext>
            </a:extLst>
          </p:cNvPr>
          <p:cNvCxnSpPr>
            <a:cxnSpLocks/>
          </p:cNvCxnSpPr>
          <p:nvPr/>
        </p:nvCxnSpPr>
        <p:spPr bwMode="auto">
          <a:xfrm>
            <a:off x="2305050" y="2154555"/>
            <a:ext cx="9246870" cy="0"/>
          </a:xfrm>
          <a:prstGeom prst="line">
            <a:avLst/>
          </a:prstGeom>
          <a:noFill/>
          <a:ln w="28575" cap="flat" cmpd="sng" algn="ctr">
            <a:solidFill>
              <a:schemeClr val="bg1"/>
            </a:solidFill>
            <a:prstDash val="sysDot"/>
            <a:round/>
            <a:headEnd type="none" w="med" len="med"/>
            <a:tailEnd type="none" w="med" len="med"/>
          </a:ln>
          <a:effectLst/>
        </p:spPr>
      </p:cxnSp>
      <p:grpSp>
        <p:nvGrpSpPr>
          <p:cNvPr id="32116" name="Group 32115">
            <a:extLst>
              <a:ext uri="{FF2B5EF4-FFF2-40B4-BE49-F238E27FC236}">
                <a16:creationId xmlns:a16="http://schemas.microsoft.com/office/drawing/2014/main" id="{A11C4CE3-615D-622C-936B-11177234F145}"/>
              </a:ext>
            </a:extLst>
          </p:cNvPr>
          <p:cNvGrpSpPr/>
          <p:nvPr/>
        </p:nvGrpSpPr>
        <p:grpSpPr>
          <a:xfrm>
            <a:off x="1780024" y="1477248"/>
            <a:ext cx="489238" cy="3822740"/>
            <a:chOff x="1626394" y="1477248"/>
            <a:chExt cx="489238" cy="3822740"/>
          </a:xfrm>
        </p:grpSpPr>
        <p:sp>
          <p:nvSpPr>
            <p:cNvPr id="4" name="TextBox 3">
              <a:extLst>
                <a:ext uri="{FF2B5EF4-FFF2-40B4-BE49-F238E27FC236}">
                  <a16:creationId xmlns:a16="http://schemas.microsoft.com/office/drawing/2014/main" id="{B75FA353-A5F4-D655-2534-D81B824F735C}"/>
                </a:ext>
              </a:extLst>
            </p:cNvPr>
            <p:cNvSpPr txBox="1"/>
            <p:nvPr/>
          </p:nvSpPr>
          <p:spPr bwMode="auto">
            <a:xfrm>
              <a:off x="1813947" y="1477248"/>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5" name="TextBox 4">
              <a:extLst>
                <a:ext uri="{FF2B5EF4-FFF2-40B4-BE49-F238E27FC236}">
                  <a16:creationId xmlns:a16="http://schemas.microsoft.com/office/drawing/2014/main" id="{70872E50-4FF4-CA9B-700C-21C33B44AEEF}"/>
                </a:ext>
              </a:extLst>
            </p:cNvPr>
            <p:cNvSpPr txBox="1"/>
            <p:nvPr/>
          </p:nvSpPr>
          <p:spPr bwMode="auto">
            <a:xfrm>
              <a:off x="1813947" y="196807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 name="TextBox 5">
              <a:extLst>
                <a:ext uri="{FF2B5EF4-FFF2-40B4-BE49-F238E27FC236}">
                  <a16:creationId xmlns:a16="http://schemas.microsoft.com/office/drawing/2014/main" id="{424240D8-B8CC-38FF-AA73-EEDF97D6F061}"/>
                </a:ext>
              </a:extLst>
            </p:cNvPr>
            <p:cNvSpPr txBox="1"/>
            <p:nvPr/>
          </p:nvSpPr>
          <p:spPr bwMode="auto">
            <a:xfrm>
              <a:off x="1743414" y="2457828"/>
              <a:ext cx="3722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7" name="TextBox 6">
              <a:extLst>
                <a:ext uri="{FF2B5EF4-FFF2-40B4-BE49-F238E27FC236}">
                  <a16:creationId xmlns:a16="http://schemas.microsoft.com/office/drawing/2014/main" id="{F0D24C96-6AE4-F175-87F3-A2609222CEF0}"/>
                </a:ext>
              </a:extLst>
            </p:cNvPr>
            <p:cNvSpPr txBox="1"/>
            <p:nvPr/>
          </p:nvSpPr>
          <p:spPr bwMode="auto">
            <a:xfrm>
              <a:off x="1743414" y="2962968"/>
              <a:ext cx="3722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8" name="TextBox 7">
              <a:extLst>
                <a:ext uri="{FF2B5EF4-FFF2-40B4-BE49-F238E27FC236}">
                  <a16:creationId xmlns:a16="http://schemas.microsoft.com/office/drawing/2014/main" id="{AF3F2BA8-01D0-6939-FFD9-161F7C68A544}"/>
                </a:ext>
              </a:extLst>
            </p:cNvPr>
            <p:cNvSpPr txBox="1"/>
            <p:nvPr/>
          </p:nvSpPr>
          <p:spPr bwMode="auto">
            <a:xfrm>
              <a:off x="1743414" y="3448376"/>
              <a:ext cx="3722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 name="TextBox 8">
              <a:extLst>
                <a:ext uri="{FF2B5EF4-FFF2-40B4-BE49-F238E27FC236}">
                  <a16:creationId xmlns:a16="http://schemas.microsoft.com/office/drawing/2014/main" id="{03845570-64A4-CF14-5A2F-E7F6B762DCAF}"/>
                </a:ext>
              </a:extLst>
            </p:cNvPr>
            <p:cNvSpPr txBox="1"/>
            <p:nvPr/>
          </p:nvSpPr>
          <p:spPr bwMode="auto">
            <a:xfrm>
              <a:off x="1743414" y="3934466"/>
              <a:ext cx="3722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10" name="TextBox 9">
              <a:extLst>
                <a:ext uri="{FF2B5EF4-FFF2-40B4-BE49-F238E27FC236}">
                  <a16:creationId xmlns:a16="http://schemas.microsoft.com/office/drawing/2014/main" id="{836F0226-0C0F-A6B7-520D-221A3FEA40A9}"/>
                </a:ext>
              </a:extLst>
            </p:cNvPr>
            <p:cNvSpPr txBox="1"/>
            <p:nvPr/>
          </p:nvSpPr>
          <p:spPr bwMode="auto">
            <a:xfrm>
              <a:off x="1626394" y="4435867"/>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2115" name="TextBox 32114">
              <a:extLst>
                <a:ext uri="{FF2B5EF4-FFF2-40B4-BE49-F238E27FC236}">
                  <a16:creationId xmlns:a16="http://schemas.microsoft.com/office/drawing/2014/main" id="{18B265BF-D06D-E4C5-C46A-4422B38CD5EA}"/>
                </a:ext>
              </a:extLst>
            </p:cNvPr>
            <p:cNvSpPr txBox="1"/>
            <p:nvPr/>
          </p:nvSpPr>
          <p:spPr bwMode="auto">
            <a:xfrm>
              <a:off x="1626394" y="4930656"/>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grpSp>
      <p:grpSp>
        <p:nvGrpSpPr>
          <p:cNvPr id="41" name="Group 40">
            <a:extLst>
              <a:ext uri="{FF2B5EF4-FFF2-40B4-BE49-F238E27FC236}">
                <a16:creationId xmlns:a16="http://schemas.microsoft.com/office/drawing/2014/main" id="{AA98E554-68DE-A078-8979-2670277645E0}"/>
              </a:ext>
            </a:extLst>
          </p:cNvPr>
          <p:cNvGrpSpPr/>
          <p:nvPr/>
        </p:nvGrpSpPr>
        <p:grpSpPr>
          <a:xfrm>
            <a:off x="2228850" y="1657350"/>
            <a:ext cx="76197" cy="3473450"/>
            <a:chOff x="2103746" y="1657350"/>
            <a:chExt cx="476250" cy="2703328"/>
          </a:xfrm>
        </p:grpSpPr>
        <p:cxnSp>
          <p:nvCxnSpPr>
            <p:cNvPr id="31" name="Straight Connector 30">
              <a:extLst>
                <a:ext uri="{FF2B5EF4-FFF2-40B4-BE49-F238E27FC236}">
                  <a16:creationId xmlns:a16="http://schemas.microsoft.com/office/drawing/2014/main" id="{25EBE9D7-79EE-F680-449C-FC635FE80BB9}"/>
                </a:ext>
              </a:extLst>
            </p:cNvPr>
            <p:cNvCxnSpPr>
              <a:cxnSpLocks/>
            </p:cNvCxnSpPr>
            <p:nvPr/>
          </p:nvCxnSpPr>
          <p:spPr bwMode="auto">
            <a:xfrm>
              <a:off x="2103746" y="165735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44A196B-9430-2F4F-8C03-F03269932728}"/>
                </a:ext>
              </a:extLst>
            </p:cNvPr>
            <p:cNvCxnSpPr>
              <a:cxnSpLocks/>
            </p:cNvCxnSpPr>
            <p:nvPr/>
          </p:nvCxnSpPr>
          <p:spPr bwMode="auto">
            <a:xfrm>
              <a:off x="2103746" y="203838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50BFCD9-F0F9-9406-753D-BE437CE66393}"/>
                </a:ext>
              </a:extLst>
            </p:cNvPr>
            <p:cNvCxnSpPr>
              <a:cxnSpLocks/>
            </p:cNvCxnSpPr>
            <p:nvPr/>
          </p:nvCxnSpPr>
          <p:spPr bwMode="auto">
            <a:xfrm>
              <a:off x="2103746" y="242708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E375D15-212B-4B07-8621-F110BFDD43AB}"/>
                </a:ext>
              </a:extLst>
            </p:cNvPr>
            <p:cNvCxnSpPr>
              <a:cxnSpLocks/>
            </p:cNvCxnSpPr>
            <p:nvPr/>
          </p:nvCxnSpPr>
          <p:spPr bwMode="auto">
            <a:xfrm>
              <a:off x="2103746" y="2808122"/>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56EA5DE-7240-A655-3D61-4C30CD14F747}"/>
                </a:ext>
              </a:extLst>
            </p:cNvPr>
            <p:cNvCxnSpPr>
              <a:cxnSpLocks/>
            </p:cNvCxnSpPr>
            <p:nvPr/>
          </p:nvCxnSpPr>
          <p:spPr bwMode="auto">
            <a:xfrm>
              <a:off x="2103746" y="320051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924AB44C-0E4B-AA68-E91A-6DB389875173}"/>
                </a:ext>
              </a:extLst>
            </p:cNvPr>
            <p:cNvCxnSpPr>
              <a:cxnSpLocks/>
            </p:cNvCxnSpPr>
            <p:nvPr/>
          </p:nvCxnSpPr>
          <p:spPr bwMode="auto">
            <a:xfrm>
              <a:off x="2103746" y="3581546"/>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C697089-EB11-03DB-05D9-BEECD5FC91E6}"/>
                </a:ext>
              </a:extLst>
            </p:cNvPr>
            <p:cNvCxnSpPr>
              <a:cxnSpLocks/>
            </p:cNvCxnSpPr>
            <p:nvPr/>
          </p:nvCxnSpPr>
          <p:spPr bwMode="auto">
            <a:xfrm>
              <a:off x="2103746" y="3968290"/>
              <a:ext cx="47625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B57F778-3ADF-68C3-E9B9-5101D20B9472}"/>
                </a:ext>
              </a:extLst>
            </p:cNvPr>
            <p:cNvCxnSpPr>
              <a:cxnSpLocks/>
            </p:cNvCxnSpPr>
            <p:nvPr/>
          </p:nvCxnSpPr>
          <p:spPr bwMode="auto">
            <a:xfrm>
              <a:off x="2103746" y="4360678"/>
              <a:ext cx="476250" cy="0"/>
            </a:xfrm>
            <a:prstGeom prst="line">
              <a:avLst/>
            </a:prstGeom>
            <a:noFill/>
            <a:ln w="28575" cap="flat" cmpd="sng" algn="ctr">
              <a:solidFill>
                <a:schemeClr val="bg1"/>
              </a:solidFill>
              <a:prstDash val="solid"/>
              <a:round/>
              <a:headEnd type="none" w="med" len="med"/>
              <a:tailEnd type="none" w="med" len="med"/>
            </a:ln>
            <a:effectLst/>
          </p:spPr>
        </p:cxnSp>
      </p:grpSp>
      <p:sp>
        <p:nvSpPr>
          <p:cNvPr id="32123" name="TextBox 32122">
            <a:extLst>
              <a:ext uri="{FF2B5EF4-FFF2-40B4-BE49-F238E27FC236}">
                <a16:creationId xmlns:a16="http://schemas.microsoft.com/office/drawing/2014/main" id="{9559333B-5B10-6C7C-817B-83027E1370DC}"/>
              </a:ext>
            </a:extLst>
          </p:cNvPr>
          <p:cNvSpPr txBox="1"/>
          <p:nvPr/>
        </p:nvSpPr>
        <p:spPr bwMode="auto">
          <a:xfrm>
            <a:off x="8781967" y="2457863"/>
            <a:ext cx="21882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double-blind period</a:t>
            </a:r>
          </a:p>
        </p:txBody>
      </p:sp>
      <p:sp>
        <p:nvSpPr>
          <p:cNvPr id="32124" name="TextBox 32123">
            <a:extLst>
              <a:ext uri="{FF2B5EF4-FFF2-40B4-BE49-F238E27FC236}">
                <a16:creationId xmlns:a16="http://schemas.microsoft.com/office/drawing/2014/main" id="{B78AC270-C92A-62F2-2B97-467BCC4A5B7A}"/>
              </a:ext>
            </a:extLst>
          </p:cNvPr>
          <p:cNvSpPr txBox="1"/>
          <p:nvPr/>
        </p:nvSpPr>
        <p:spPr bwMode="auto">
          <a:xfrm>
            <a:off x="9492540" y="2639747"/>
            <a:ext cx="14212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 of treatment</a:t>
            </a:r>
          </a:p>
        </p:txBody>
      </p:sp>
      <p:sp>
        <p:nvSpPr>
          <p:cNvPr id="32128" name="Freeform: Shape 32127">
            <a:extLst>
              <a:ext uri="{FF2B5EF4-FFF2-40B4-BE49-F238E27FC236}">
                <a16:creationId xmlns:a16="http://schemas.microsoft.com/office/drawing/2014/main" id="{4D7D946E-D591-B07F-1188-C64DB204B5DE}"/>
              </a:ext>
            </a:extLst>
          </p:cNvPr>
          <p:cNvSpPr/>
          <p:nvPr/>
        </p:nvSpPr>
        <p:spPr bwMode="auto">
          <a:xfrm>
            <a:off x="10858500" y="2781300"/>
            <a:ext cx="381000" cy="396240"/>
          </a:xfrm>
          <a:custGeom>
            <a:avLst/>
            <a:gdLst>
              <a:gd name="connsiteX0" fmla="*/ 0 w 381000"/>
              <a:gd name="connsiteY0" fmla="*/ 0 h 396240"/>
              <a:gd name="connsiteX1" fmla="*/ 381000 w 381000"/>
              <a:gd name="connsiteY1" fmla="*/ 0 h 396240"/>
              <a:gd name="connsiteX2" fmla="*/ 381000 w 381000"/>
              <a:gd name="connsiteY2" fmla="*/ 396240 h 396240"/>
            </a:gdLst>
            <a:ahLst/>
            <a:cxnLst>
              <a:cxn ang="0">
                <a:pos x="connsiteX0" y="connsiteY0"/>
              </a:cxn>
              <a:cxn ang="0">
                <a:pos x="connsiteX1" y="connsiteY1"/>
              </a:cxn>
              <a:cxn ang="0">
                <a:pos x="connsiteX2" y="connsiteY2"/>
              </a:cxn>
            </a:cxnLst>
            <a:rect l="l" t="t" r="r" b="b"/>
            <a:pathLst>
              <a:path w="381000" h="396240">
                <a:moveTo>
                  <a:pt x="0" y="0"/>
                </a:moveTo>
                <a:lnTo>
                  <a:pt x="381000" y="0"/>
                </a:lnTo>
                <a:lnTo>
                  <a:pt x="381000" y="396240"/>
                </a:lnTo>
              </a:path>
            </a:pathLst>
          </a:custGeom>
          <a:noFill/>
          <a:ln w="28575">
            <a:solidFill>
              <a:schemeClr val="bg1"/>
            </a:solidFill>
            <a:miter lim="800000"/>
            <a:headEnd type="none" w="med" len="med"/>
            <a:tailEnd type="triangle" w="med" len="me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129" name="Freeform: Shape 32128">
            <a:extLst>
              <a:ext uri="{FF2B5EF4-FFF2-40B4-BE49-F238E27FC236}">
                <a16:creationId xmlns:a16="http://schemas.microsoft.com/office/drawing/2014/main" id="{5C8932A2-009E-6607-FC84-228AAD9763EB}"/>
              </a:ext>
            </a:extLst>
          </p:cNvPr>
          <p:cNvSpPr/>
          <p:nvPr/>
        </p:nvSpPr>
        <p:spPr bwMode="auto">
          <a:xfrm>
            <a:off x="10866120" y="2611752"/>
            <a:ext cx="687307" cy="565788"/>
          </a:xfrm>
          <a:custGeom>
            <a:avLst/>
            <a:gdLst>
              <a:gd name="connsiteX0" fmla="*/ 0 w 381000"/>
              <a:gd name="connsiteY0" fmla="*/ 0 h 396240"/>
              <a:gd name="connsiteX1" fmla="*/ 381000 w 381000"/>
              <a:gd name="connsiteY1" fmla="*/ 0 h 396240"/>
              <a:gd name="connsiteX2" fmla="*/ 381000 w 381000"/>
              <a:gd name="connsiteY2" fmla="*/ 396240 h 396240"/>
            </a:gdLst>
            <a:ahLst/>
            <a:cxnLst>
              <a:cxn ang="0">
                <a:pos x="connsiteX0" y="connsiteY0"/>
              </a:cxn>
              <a:cxn ang="0">
                <a:pos x="connsiteX1" y="connsiteY1"/>
              </a:cxn>
              <a:cxn ang="0">
                <a:pos x="connsiteX2" y="connsiteY2"/>
              </a:cxn>
            </a:cxnLst>
            <a:rect l="l" t="t" r="r" b="b"/>
            <a:pathLst>
              <a:path w="381000" h="396240">
                <a:moveTo>
                  <a:pt x="0" y="0"/>
                </a:moveTo>
                <a:lnTo>
                  <a:pt x="381000" y="0"/>
                </a:lnTo>
                <a:lnTo>
                  <a:pt x="381000" y="396240"/>
                </a:lnTo>
              </a:path>
            </a:pathLst>
          </a:custGeom>
          <a:noFill/>
          <a:ln w="28575">
            <a:solidFill>
              <a:schemeClr val="bg1"/>
            </a:solidFill>
            <a:miter lim="800000"/>
            <a:headEnd type="none" w="med" len="med"/>
            <a:tailEnd type="triangle" w="med" len="me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2186" name="Group 32185">
            <a:extLst>
              <a:ext uri="{FF2B5EF4-FFF2-40B4-BE49-F238E27FC236}">
                <a16:creationId xmlns:a16="http://schemas.microsoft.com/office/drawing/2014/main" id="{BA4BD4DD-F5D1-9480-9595-D67B13FAD0DC}"/>
              </a:ext>
            </a:extLst>
          </p:cNvPr>
          <p:cNvGrpSpPr/>
          <p:nvPr/>
        </p:nvGrpSpPr>
        <p:grpSpPr>
          <a:xfrm>
            <a:off x="2413798" y="2019300"/>
            <a:ext cx="9174356" cy="2012122"/>
            <a:chOff x="2413798" y="2019300"/>
            <a:chExt cx="9174356" cy="2012122"/>
          </a:xfrm>
        </p:grpSpPr>
        <p:grpSp>
          <p:nvGrpSpPr>
            <p:cNvPr id="32130" name="Group 32129">
              <a:extLst>
                <a:ext uri="{FF2B5EF4-FFF2-40B4-BE49-F238E27FC236}">
                  <a16:creationId xmlns:a16="http://schemas.microsoft.com/office/drawing/2014/main" id="{A871A31E-74B4-23B0-0E67-88CDF504718D}"/>
                </a:ext>
              </a:extLst>
            </p:cNvPr>
            <p:cNvGrpSpPr/>
            <p:nvPr/>
          </p:nvGrpSpPr>
          <p:grpSpPr>
            <a:xfrm>
              <a:off x="2413798" y="2019300"/>
              <a:ext cx="87708" cy="180975"/>
              <a:chOff x="7482840" y="1891236"/>
              <a:chExt cx="152400" cy="426879"/>
            </a:xfrm>
          </p:grpSpPr>
          <p:cxnSp>
            <p:nvCxnSpPr>
              <p:cNvPr id="32131" name="Straight Connector 32130">
                <a:extLst>
                  <a:ext uri="{FF2B5EF4-FFF2-40B4-BE49-F238E27FC236}">
                    <a16:creationId xmlns:a16="http://schemas.microsoft.com/office/drawing/2014/main" id="{9F93BBE0-9156-4E5D-107A-A80F4872240D}"/>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32" name="Straight Connector 32131">
                <a:extLst>
                  <a:ext uri="{FF2B5EF4-FFF2-40B4-BE49-F238E27FC236}">
                    <a16:creationId xmlns:a16="http://schemas.microsoft.com/office/drawing/2014/main" id="{F36CF97E-2A32-A19A-29F2-97298D10EECC}"/>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33" name="Straight Connector 32132">
                <a:extLst>
                  <a:ext uri="{FF2B5EF4-FFF2-40B4-BE49-F238E27FC236}">
                    <a16:creationId xmlns:a16="http://schemas.microsoft.com/office/drawing/2014/main" id="{652D1ACD-688E-E9FF-F710-A016B4B639B5}"/>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34" name="Group 32133">
              <a:extLst>
                <a:ext uri="{FF2B5EF4-FFF2-40B4-BE49-F238E27FC236}">
                  <a16:creationId xmlns:a16="http://schemas.microsoft.com/office/drawing/2014/main" id="{D74C0250-680F-77BE-C317-0236C02BCAF2}"/>
                </a:ext>
              </a:extLst>
            </p:cNvPr>
            <p:cNvGrpSpPr/>
            <p:nvPr/>
          </p:nvGrpSpPr>
          <p:grpSpPr>
            <a:xfrm>
              <a:off x="2578003" y="2334395"/>
              <a:ext cx="87708" cy="240530"/>
              <a:chOff x="7482840" y="1891236"/>
              <a:chExt cx="152400" cy="426879"/>
            </a:xfrm>
          </p:grpSpPr>
          <p:cxnSp>
            <p:nvCxnSpPr>
              <p:cNvPr id="32135" name="Straight Connector 32134">
                <a:extLst>
                  <a:ext uri="{FF2B5EF4-FFF2-40B4-BE49-F238E27FC236}">
                    <a16:creationId xmlns:a16="http://schemas.microsoft.com/office/drawing/2014/main" id="{1F5F0A96-F2AE-8DA0-7917-2A505512BBAD}"/>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36" name="Straight Connector 32135">
                <a:extLst>
                  <a:ext uri="{FF2B5EF4-FFF2-40B4-BE49-F238E27FC236}">
                    <a16:creationId xmlns:a16="http://schemas.microsoft.com/office/drawing/2014/main" id="{29539E3E-B028-7C1F-3F0E-493C6D78CE2A}"/>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37" name="Straight Connector 32136">
                <a:extLst>
                  <a:ext uri="{FF2B5EF4-FFF2-40B4-BE49-F238E27FC236}">
                    <a16:creationId xmlns:a16="http://schemas.microsoft.com/office/drawing/2014/main" id="{3D00251F-6AD5-7A31-A028-8152A6FD3A4F}"/>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38" name="Group 32137">
              <a:extLst>
                <a:ext uri="{FF2B5EF4-FFF2-40B4-BE49-F238E27FC236}">
                  <a16:creationId xmlns:a16="http://schemas.microsoft.com/office/drawing/2014/main" id="{5EB0FD33-7C8E-4F22-E58C-1B44FF69B177}"/>
                </a:ext>
              </a:extLst>
            </p:cNvPr>
            <p:cNvGrpSpPr/>
            <p:nvPr/>
          </p:nvGrpSpPr>
          <p:grpSpPr>
            <a:xfrm>
              <a:off x="2739843" y="2334395"/>
              <a:ext cx="87708" cy="240530"/>
              <a:chOff x="7482840" y="1891236"/>
              <a:chExt cx="152400" cy="426879"/>
            </a:xfrm>
          </p:grpSpPr>
          <p:cxnSp>
            <p:nvCxnSpPr>
              <p:cNvPr id="32139" name="Straight Connector 32138">
                <a:extLst>
                  <a:ext uri="{FF2B5EF4-FFF2-40B4-BE49-F238E27FC236}">
                    <a16:creationId xmlns:a16="http://schemas.microsoft.com/office/drawing/2014/main" id="{C03CF090-CC73-9608-6020-C09A1BAC2FFF}"/>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40" name="Straight Connector 32139">
                <a:extLst>
                  <a:ext uri="{FF2B5EF4-FFF2-40B4-BE49-F238E27FC236}">
                    <a16:creationId xmlns:a16="http://schemas.microsoft.com/office/drawing/2014/main" id="{5944AE0F-FA64-C758-1FB4-088C149FBAA8}"/>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41" name="Straight Connector 32140">
                <a:extLst>
                  <a:ext uri="{FF2B5EF4-FFF2-40B4-BE49-F238E27FC236}">
                    <a16:creationId xmlns:a16="http://schemas.microsoft.com/office/drawing/2014/main" id="{17C5A28B-98B3-1A51-B827-DAFB64276816}"/>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42" name="Group 32141">
              <a:extLst>
                <a:ext uri="{FF2B5EF4-FFF2-40B4-BE49-F238E27FC236}">
                  <a16:creationId xmlns:a16="http://schemas.microsoft.com/office/drawing/2014/main" id="{136DB117-1FE4-EEB5-E9FF-A22336848E2C}"/>
                </a:ext>
              </a:extLst>
            </p:cNvPr>
            <p:cNvGrpSpPr/>
            <p:nvPr/>
          </p:nvGrpSpPr>
          <p:grpSpPr>
            <a:xfrm>
              <a:off x="3226311" y="2347094"/>
              <a:ext cx="87708" cy="262755"/>
              <a:chOff x="7482840" y="1891236"/>
              <a:chExt cx="152400" cy="426879"/>
            </a:xfrm>
          </p:grpSpPr>
          <p:cxnSp>
            <p:nvCxnSpPr>
              <p:cNvPr id="32143" name="Straight Connector 32142">
                <a:extLst>
                  <a:ext uri="{FF2B5EF4-FFF2-40B4-BE49-F238E27FC236}">
                    <a16:creationId xmlns:a16="http://schemas.microsoft.com/office/drawing/2014/main" id="{09379CBA-669C-B978-823E-46EAA2A67420}"/>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44" name="Straight Connector 32143">
                <a:extLst>
                  <a:ext uri="{FF2B5EF4-FFF2-40B4-BE49-F238E27FC236}">
                    <a16:creationId xmlns:a16="http://schemas.microsoft.com/office/drawing/2014/main" id="{0B2B4EC2-2D89-BA94-0A40-F67E89AE536A}"/>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45" name="Straight Connector 32144">
                <a:extLst>
                  <a:ext uri="{FF2B5EF4-FFF2-40B4-BE49-F238E27FC236}">
                    <a16:creationId xmlns:a16="http://schemas.microsoft.com/office/drawing/2014/main" id="{6FFB087A-75AA-9DB1-5DEE-48F1B6FCFC56}"/>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46" name="Group 32145">
              <a:extLst>
                <a:ext uri="{FF2B5EF4-FFF2-40B4-BE49-F238E27FC236}">
                  <a16:creationId xmlns:a16="http://schemas.microsoft.com/office/drawing/2014/main" id="{EDD6C8D3-D9E4-5609-E30A-BC3CFC482123}"/>
                </a:ext>
              </a:extLst>
            </p:cNvPr>
            <p:cNvGrpSpPr/>
            <p:nvPr/>
          </p:nvGrpSpPr>
          <p:grpSpPr>
            <a:xfrm>
              <a:off x="4201131" y="2464185"/>
              <a:ext cx="87708" cy="275840"/>
              <a:chOff x="7482840" y="1891236"/>
              <a:chExt cx="152400" cy="426879"/>
            </a:xfrm>
          </p:grpSpPr>
          <p:cxnSp>
            <p:nvCxnSpPr>
              <p:cNvPr id="32147" name="Straight Connector 32146">
                <a:extLst>
                  <a:ext uri="{FF2B5EF4-FFF2-40B4-BE49-F238E27FC236}">
                    <a16:creationId xmlns:a16="http://schemas.microsoft.com/office/drawing/2014/main" id="{E4D8B889-5C66-EC18-0982-88CB886B3DB9}"/>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48" name="Straight Connector 32147">
                <a:extLst>
                  <a:ext uri="{FF2B5EF4-FFF2-40B4-BE49-F238E27FC236}">
                    <a16:creationId xmlns:a16="http://schemas.microsoft.com/office/drawing/2014/main" id="{575F734F-0AB2-9262-CDDD-64F736FCFCBE}"/>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49" name="Straight Connector 32148">
                <a:extLst>
                  <a:ext uri="{FF2B5EF4-FFF2-40B4-BE49-F238E27FC236}">
                    <a16:creationId xmlns:a16="http://schemas.microsoft.com/office/drawing/2014/main" id="{6DD35C41-0F8B-0007-2CA1-1E8140F26B85}"/>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0" name="Group 32149">
              <a:extLst>
                <a:ext uri="{FF2B5EF4-FFF2-40B4-BE49-F238E27FC236}">
                  <a16:creationId xmlns:a16="http://schemas.microsoft.com/office/drawing/2014/main" id="{12ED9093-B275-D4B7-E338-40B1EB67D54F}"/>
                </a:ext>
              </a:extLst>
            </p:cNvPr>
            <p:cNvGrpSpPr/>
            <p:nvPr/>
          </p:nvGrpSpPr>
          <p:grpSpPr>
            <a:xfrm>
              <a:off x="5172795" y="2916851"/>
              <a:ext cx="87708" cy="275840"/>
              <a:chOff x="7482840" y="1891236"/>
              <a:chExt cx="152400" cy="426879"/>
            </a:xfrm>
          </p:grpSpPr>
          <p:cxnSp>
            <p:nvCxnSpPr>
              <p:cNvPr id="32151" name="Straight Connector 32150">
                <a:extLst>
                  <a:ext uri="{FF2B5EF4-FFF2-40B4-BE49-F238E27FC236}">
                    <a16:creationId xmlns:a16="http://schemas.microsoft.com/office/drawing/2014/main" id="{0FE1ADEC-E7B7-2B28-8B5E-6E0E4DD47C1E}"/>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52" name="Straight Connector 32151">
                <a:extLst>
                  <a:ext uri="{FF2B5EF4-FFF2-40B4-BE49-F238E27FC236}">
                    <a16:creationId xmlns:a16="http://schemas.microsoft.com/office/drawing/2014/main" id="{9FA53DD7-5643-BC2C-31FD-AEC6442DCCF6}"/>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53" name="Straight Connector 32152">
                <a:extLst>
                  <a:ext uri="{FF2B5EF4-FFF2-40B4-BE49-F238E27FC236}">
                    <a16:creationId xmlns:a16="http://schemas.microsoft.com/office/drawing/2014/main" id="{569CF983-2B12-563F-3CC3-FDBEC48B728D}"/>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4" name="Group 32153">
              <a:extLst>
                <a:ext uri="{FF2B5EF4-FFF2-40B4-BE49-F238E27FC236}">
                  <a16:creationId xmlns:a16="http://schemas.microsoft.com/office/drawing/2014/main" id="{0A32CA50-C0A4-3E11-F8A1-5E7ED0AFE20F}"/>
                </a:ext>
              </a:extLst>
            </p:cNvPr>
            <p:cNvGrpSpPr/>
            <p:nvPr/>
          </p:nvGrpSpPr>
          <p:grpSpPr>
            <a:xfrm>
              <a:off x="6145106" y="2828925"/>
              <a:ext cx="87708" cy="294092"/>
              <a:chOff x="7482840" y="1891236"/>
              <a:chExt cx="152400" cy="426879"/>
            </a:xfrm>
          </p:grpSpPr>
          <p:cxnSp>
            <p:nvCxnSpPr>
              <p:cNvPr id="32155" name="Straight Connector 32154">
                <a:extLst>
                  <a:ext uri="{FF2B5EF4-FFF2-40B4-BE49-F238E27FC236}">
                    <a16:creationId xmlns:a16="http://schemas.microsoft.com/office/drawing/2014/main" id="{B2235084-1E0E-0278-9925-A13B79AF2DBB}"/>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56" name="Straight Connector 32155">
                <a:extLst>
                  <a:ext uri="{FF2B5EF4-FFF2-40B4-BE49-F238E27FC236}">
                    <a16:creationId xmlns:a16="http://schemas.microsoft.com/office/drawing/2014/main" id="{07F76EF0-CD64-6B5F-43F5-89410338777B}"/>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57" name="Straight Connector 32156">
                <a:extLst>
                  <a:ext uri="{FF2B5EF4-FFF2-40B4-BE49-F238E27FC236}">
                    <a16:creationId xmlns:a16="http://schemas.microsoft.com/office/drawing/2014/main" id="{0C3A02E7-0A7A-B14D-210A-2F0C9769D962}"/>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8" name="Group 32157">
              <a:extLst>
                <a:ext uri="{FF2B5EF4-FFF2-40B4-BE49-F238E27FC236}">
                  <a16:creationId xmlns:a16="http://schemas.microsoft.com/office/drawing/2014/main" id="{B61090BD-BB66-2487-FA89-943BEA786644}"/>
                </a:ext>
              </a:extLst>
            </p:cNvPr>
            <p:cNvGrpSpPr/>
            <p:nvPr/>
          </p:nvGrpSpPr>
          <p:grpSpPr>
            <a:xfrm>
              <a:off x="6956315" y="2994025"/>
              <a:ext cx="87708" cy="300655"/>
              <a:chOff x="7482840" y="1891236"/>
              <a:chExt cx="152400" cy="426879"/>
            </a:xfrm>
          </p:grpSpPr>
          <p:cxnSp>
            <p:nvCxnSpPr>
              <p:cNvPr id="32159" name="Straight Connector 32158">
                <a:extLst>
                  <a:ext uri="{FF2B5EF4-FFF2-40B4-BE49-F238E27FC236}">
                    <a16:creationId xmlns:a16="http://schemas.microsoft.com/office/drawing/2014/main" id="{E8F61B32-038B-0A46-A7EC-E3583606168F}"/>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60" name="Straight Connector 32159">
                <a:extLst>
                  <a:ext uri="{FF2B5EF4-FFF2-40B4-BE49-F238E27FC236}">
                    <a16:creationId xmlns:a16="http://schemas.microsoft.com/office/drawing/2014/main" id="{F4CF9803-8909-011E-1495-F89FC6E07414}"/>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61" name="Straight Connector 32160">
                <a:extLst>
                  <a:ext uri="{FF2B5EF4-FFF2-40B4-BE49-F238E27FC236}">
                    <a16:creationId xmlns:a16="http://schemas.microsoft.com/office/drawing/2014/main" id="{7D0877EB-8261-78A4-F798-1A935B52D338}"/>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2" name="Group 32161">
              <a:extLst>
                <a:ext uri="{FF2B5EF4-FFF2-40B4-BE49-F238E27FC236}">
                  <a16:creationId xmlns:a16="http://schemas.microsoft.com/office/drawing/2014/main" id="{F7BDFBDC-EB9A-C565-382C-D7910ABBC357}"/>
                </a:ext>
              </a:extLst>
            </p:cNvPr>
            <p:cNvGrpSpPr/>
            <p:nvPr/>
          </p:nvGrpSpPr>
          <p:grpSpPr>
            <a:xfrm>
              <a:off x="7927934" y="3108325"/>
              <a:ext cx="87708" cy="323987"/>
              <a:chOff x="7482840" y="1891236"/>
              <a:chExt cx="152400" cy="426879"/>
            </a:xfrm>
          </p:grpSpPr>
          <p:cxnSp>
            <p:nvCxnSpPr>
              <p:cNvPr id="32163" name="Straight Connector 32162">
                <a:extLst>
                  <a:ext uri="{FF2B5EF4-FFF2-40B4-BE49-F238E27FC236}">
                    <a16:creationId xmlns:a16="http://schemas.microsoft.com/office/drawing/2014/main" id="{332EC105-35ED-6B9B-778A-2276994469E4}"/>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64" name="Straight Connector 32163">
                <a:extLst>
                  <a:ext uri="{FF2B5EF4-FFF2-40B4-BE49-F238E27FC236}">
                    <a16:creationId xmlns:a16="http://schemas.microsoft.com/office/drawing/2014/main" id="{4893C999-7EFE-0F5F-8214-DBD0D2D0A817}"/>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65" name="Straight Connector 32164">
                <a:extLst>
                  <a:ext uri="{FF2B5EF4-FFF2-40B4-BE49-F238E27FC236}">
                    <a16:creationId xmlns:a16="http://schemas.microsoft.com/office/drawing/2014/main" id="{F43CC9F2-9719-5729-6676-3865D5D5E5F2}"/>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6" name="Group 32165">
              <a:extLst>
                <a:ext uri="{FF2B5EF4-FFF2-40B4-BE49-F238E27FC236}">
                  <a16:creationId xmlns:a16="http://schemas.microsoft.com/office/drawing/2014/main" id="{21CD9BE2-C10F-FDA8-3C48-ECCAB9FC14D5}"/>
                </a:ext>
              </a:extLst>
            </p:cNvPr>
            <p:cNvGrpSpPr/>
            <p:nvPr/>
          </p:nvGrpSpPr>
          <p:grpSpPr>
            <a:xfrm>
              <a:off x="8909009" y="3473450"/>
              <a:ext cx="87708" cy="336687"/>
              <a:chOff x="7482840" y="1891236"/>
              <a:chExt cx="152400" cy="426879"/>
            </a:xfrm>
          </p:grpSpPr>
          <p:cxnSp>
            <p:nvCxnSpPr>
              <p:cNvPr id="32167" name="Straight Connector 32166">
                <a:extLst>
                  <a:ext uri="{FF2B5EF4-FFF2-40B4-BE49-F238E27FC236}">
                    <a16:creationId xmlns:a16="http://schemas.microsoft.com/office/drawing/2014/main" id="{95F7C1A3-3136-FE5B-5FA2-5E16AA52789A}"/>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68" name="Straight Connector 32167">
                <a:extLst>
                  <a:ext uri="{FF2B5EF4-FFF2-40B4-BE49-F238E27FC236}">
                    <a16:creationId xmlns:a16="http://schemas.microsoft.com/office/drawing/2014/main" id="{C8F948B2-BF40-FE11-E53A-33983D078AB8}"/>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69" name="Straight Connector 32168">
                <a:extLst>
                  <a:ext uri="{FF2B5EF4-FFF2-40B4-BE49-F238E27FC236}">
                    <a16:creationId xmlns:a16="http://schemas.microsoft.com/office/drawing/2014/main" id="{914BB51E-0DBE-88C1-C23A-FD35A6CBBE8D}"/>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0" name="Group 32169">
              <a:extLst>
                <a:ext uri="{FF2B5EF4-FFF2-40B4-BE49-F238E27FC236}">
                  <a16:creationId xmlns:a16="http://schemas.microsoft.com/office/drawing/2014/main" id="{D3B98754-5615-4CC2-EEEC-7A8F001694EF}"/>
                </a:ext>
              </a:extLst>
            </p:cNvPr>
            <p:cNvGrpSpPr/>
            <p:nvPr/>
          </p:nvGrpSpPr>
          <p:grpSpPr>
            <a:xfrm>
              <a:off x="9873445" y="3536950"/>
              <a:ext cx="87708" cy="360827"/>
              <a:chOff x="7482840" y="1891236"/>
              <a:chExt cx="152400" cy="426879"/>
            </a:xfrm>
          </p:grpSpPr>
          <p:cxnSp>
            <p:nvCxnSpPr>
              <p:cNvPr id="32171" name="Straight Connector 32170">
                <a:extLst>
                  <a:ext uri="{FF2B5EF4-FFF2-40B4-BE49-F238E27FC236}">
                    <a16:creationId xmlns:a16="http://schemas.microsoft.com/office/drawing/2014/main" id="{BC1C2381-97B7-5EB4-04AC-3706CC5760EF}"/>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72" name="Straight Connector 32171">
                <a:extLst>
                  <a:ext uri="{FF2B5EF4-FFF2-40B4-BE49-F238E27FC236}">
                    <a16:creationId xmlns:a16="http://schemas.microsoft.com/office/drawing/2014/main" id="{17E32CC3-4D1C-5A2A-D71A-41F9037E3902}"/>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73" name="Straight Connector 32172">
                <a:extLst>
                  <a:ext uri="{FF2B5EF4-FFF2-40B4-BE49-F238E27FC236}">
                    <a16:creationId xmlns:a16="http://schemas.microsoft.com/office/drawing/2014/main" id="{670AC76A-D5E2-76DE-1BD3-F6DC9ADFC26F}"/>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4" name="Group 32173">
              <a:extLst>
                <a:ext uri="{FF2B5EF4-FFF2-40B4-BE49-F238E27FC236}">
                  <a16:creationId xmlns:a16="http://schemas.microsoft.com/office/drawing/2014/main" id="{EE8CC6F3-F5F1-C921-543F-2E0F87B9B094}"/>
                </a:ext>
              </a:extLst>
            </p:cNvPr>
            <p:cNvGrpSpPr/>
            <p:nvPr/>
          </p:nvGrpSpPr>
          <p:grpSpPr>
            <a:xfrm>
              <a:off x="10848792" y="3648075"/>
              <a:ext cx="87708" cy="383347"/>
              <a:chOff x="7482840" y="1891236"/>
              <a:chExt cx="152400" cy="426879"/>
            </a:xfrm>
          </p:grpSpPr>
          <p:cxnSp>
            <p:nvCxnSpPr>
              <p:cNvPr id="32175" name="Straight Connector 32174">
                <a:extLst>
                  <a:ext uri="{FF2B5EF4-FFF2-40B4-BE49-F238E27FC236}">
                    <a16:creationId xmlns:a16="http://schemas.microsoft.com/office/drawing/2014/main" id="{D00322F4-0A65-3F16-4643-EB419F33A73A}"/>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76" name="Straight Connector 32175">
                <a:extLst>
                  <a:ext uri="{FF2B5EF4-FFF2-40B4-BE49-F238E27FC236}">
                    <a16:creationId xmlns:a16="http://schemas.microsoft.com/office/drawing/2014/main" id="{C14ED5C4-C868-98CA-FC42-1946B9290E21}"/>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77" name="Straight Connector 32176">
                <a:extLst>
                  <a:ext uri="{FF2B5EF4-FFF2-40B4-BE49-F238E27FC236}">
                    <a16:creationId xmlns:a16="http://schemas.microsoft.com/office/drawing/2014/main" id="{66111063-102B-E72F-0346-2B5E34469C6E}"/>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8" name="Group 32177">
              <a:extLst>
                <a:ext uri="{FF2B5EF4-FFF2-40B4-BE49-F238E27FC236}">
                  <a16:creationId xmlns:a16="http://schemas.microsoft.com/office/drawing/2014/main" id="{B5EA758C-6DB2-C376-6DDC-091A239A908E}"/>
                </a:ext>
              </a:extLst>
            </p:cNvPr>
            <p:cNvGrpSpPr/>
            <p:nvPr/>
          </p:nvGrpSpPr>
          <p:grpSpPr>
            <a:xfrm>
              <a:off x="11179133" y="3409792"/>
              <a:ext cx="87708" cy="393858"/>
              <a:chOff x="7482840" y="1891236"/>
              <a:chExt cx="152400" cy="426879"/>
            </a:xfrm>
          </p:grpSpPr>
          <p:cxnSp>
            <p:nvCxnSpPr>
              <p:cNvPr id="32179" name="Straight Connector 32178">
                <a:extLst>
                  <a:ext uri="{FF2B5EF4-FFF2-40B4-BE49-F238E27FC236}">
                    <a16:creationId xmlns:a16="http://schemas.microsoft.com/office/drawing/2014/main" id="{EE6C0D52-9879-5F15-8554-E1999D375560}"/>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80" name="Straight Connector 32179">
                <a:extLst>
                  <a:ext uri="{FF2B5EF4-FFF2-40B4-BE49-F238E27FC236}">
                    <a16:creationId xmlns:a16="http://schemas.microsoft.com/office/drawing/2014/main" id="{64F9C1AD-94ED-02D1-E8F2-7C266DAD141B}"/>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81" name="Straight Connector 32180">
                <a:extLst>
                  <a:ext uri="{FF2B5EF4-FFF2-40B4-BE49-F238E27FC236}">
                    <a16:creationId xmlns:a16="http://schemas.microsoft.com/office/drawing/2014/main" id="{8A4ECBD7-E6F9-A00B-4FF4-F861B1EFC0F7}"/>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2" name="Group 32181">
              <a:extLst>
                <a:ext uri="{FF2B5EF4-FFF2-40B4-BE49-F238E27FC236}">
                  <a16:creationId xmlns:a16="http://schemas.microsoft.com/office/drawing/2014/main" id="{8B4F1DE8-595D-7590-39D3-619C887F84E6}"/>
                </a:ext>
              </a:extLst>
            </p:cNvPr>
            <p:cNvGrpSpPr/>
            <p:nvPr/>
          </p:nvGrpSpPr>
          <p:grpSpPr>
            <a:xfrm>
              <a:off x="11500446" y="3479799"/>
              <a:ext cx="87708" cy="393455"/>
              <a:chOff x="7482840" y="1891236"/>
              <a:chExt cx="152400" cy="426879"/>
            </a:xfrm>
          </p:grpSpPr>
          <p:cxnSp>
            <p:nvCxnSpPr>
              <p:cNvPr id="32183" name="Straight Connector 32182">
                <a:extLst>
                  <a:ext uri="{FF2B5EF4-FFF2-40B4-BE49-F238E27FC236}">
                    <a16:creationId xmlns:a16="http://schemas.microsoft.com/office/drawing/2014/main" id="{3087C3EC-EEFF-A57F-176F-FA871B840710}"/>
                  </a:ext>
                </a:extLst>
              </p:cNvPr>
              <p:cNvCxnSpPr>
                <a:cxnSpLocks/>
              </p:cNvCxnSpPr>
              <p:nvPr/>
            </p:nvCxnSpPr>
            <p:spPr bwMode="auto">
              <a:xfrm>
                <a:off x="7482840" y="1891236"/>
                <a:ext cx="152400" cy="0"/>
              </a:xfrm>
              <a:prstGeom prst="line">
                <a:avLst/>
              </a:prstGeom>
              <a:noFill/>
              <a:ln w="28575" cap="flat" cmpd="sng" algn="ctr">
                <a:solidFill>
                  <a:schemeClr val="accent3"/>
                </a:solidFill>
                <a:prstDash val="solid"/>
                <a:round/>
                <a:headEnd type="none" w="med" len="med"/>
                <a:tailEnd type="none" w="med" len="med"/>
              </a:ln>
              <a:effectLst/>
            </p:spPr>
          </p:cxnSp>
          <p:cxnSp>
            <p:nvCxnSpPr>
              <p:cNvPr id="32184" name="Straight Connector 32183">
                <a:extLst>
                  <a:ext uri="{FF2B5EF4-FFF2-40B4-BE49-F238E27FC236}">
                    <a16:creationId xmlns:a16="http://schemas.microsoft.com/office/drawing/2014/main" id="{6A93CEF3-6F70-0AD7-47CE-4454F04F398C}"/>
                  </a:ext>
                </a:extLst>
              </p:cNvPr>
              <p:cNvCxnSpPr>
                <a:cxnSpLocks/>
              </p:cNvCxnSpPr>
              <p:nvPr/>
            </p:nvCxnSpPr>
            <p:spPr bwMode="auto">
              <a:xfrm>
                <a:off x="7559040" y="1891236"/>
                <a:ext cx="0" cy="426879"/>
              </a:xfrm>
              <a:prstGeom prst="line">
                <a:avLst/>
              </a:prstGeom>
              <a:noFill/>
              <a:ln w="28575" cap="flat" cmpd="sng" algn="ctr">
                <a:solidFill>
                  <a:schemeClr val="accent3"/>
                </a:solidFill>
                <a:prstDash val="solid"/>
                <a:round/>
                <a:headEnd type="none" w="med" len="med"/>
                <a:tailEnd type="none" w="med" len="med"/>
              </a:ln>
              <a:effectLst/>
            </p:spPr>
          </p:cxnSp>
          <p:cxnSp>
            <p:nvCxnSpPr>
              <p:cNvPr id="32185" name="Straight Connector 32184">
                <a:extLst>
                  <a:ext uri="{FF2B5EF4-FFF2-40B4-BE49-F238E27FC236}">
                    <a16:creationId xmlns:a16="http://schemas.microsoft.com/office/drawing/2014/main" id="{0DEA79EA-4B8F-C38D-74BF-6D0DF69EA878}"/>
                  </a:ext>
                </a:extLst>
              </p:cNvPr>
              <p:cNvCxnSpPr>
                <a:cxnSpLocks/>
              </p:cNvCxnSpPr>
              <p:nvPr/>
            </p:nvCxnSpPr>
            <p:spPr bwMode="auto">
              <a:xfrm>
                <a:off x="7482840" y="2318115"/>
                <a:ext cx="152400"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32202" name="Group 32201">
            <a:extLst>
              <a:ext uri="{FF2B5EF4-FFF2-40B4-BE49-F238E27FC236}">
                <a16:creationId xmlns:a16="http://schemas.microsoft.com/office/drawing/2014/main" id="{FABF05BA-F5FF-BB21-01B4-6DD70A29604D}"/>
              </a:ext>
            </a:extLst>
          </p:cNvPr>
          <p:cNvGrpSpPr/>
          <p:nvPr/>
        </p:nvGrpSpPr>
        <p:grpSpPr>
          <a:xfrm>
            <a:off x="2412273" y="2077020"/>
            <a:ext cx="9181617" cy="1804069"/>
            <a:chOff x="2412273" y="2077020"/>
            <a:chExt cx="9181617" cy="1804069"/>
          </a:xfrm>
        </p:grpSpPr>
        <p:sp>
          <p:nvSpPr>
            <p:cNvPr id="32187" name="Oval 32186">
              <a:extLst>
                <a:ext uri="{FF2B5EF4-FFF2-40B4-BE49-F238E27FC236}">
                  <a16:creationId xmlns:a16="http://schemas.microsoft.com/office/drawing/2014/main" id="{B696C71D-9E1E-B5D8-4431-F3FC6BBD0D4D}"/>
                </a:ext>
              </a:extLst>
            </p:cNvPr>
            <p:cNvSpPr/>
            <p:nvPr/>
          </p:nvSpPr>
          <p:spPr bwMode="auto">
            <a:xfrm>
              <a:off x="2412273" y="2077020"/>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88" name="Oval 32187">
              <a:extLst>
                <a:ext uri="{FF2B5EF4-FFF2-40B4-BE49-F238E27FC236}">
                  <a16:creationId xmlns:a16="http://schemas.microsoft.com/office/drawing/2014/main" id="{5E5371CA-70E3-EABC-1549-6A907176D7DD}"/>
                </a:ext>
              </a:extLst>
            </p:cNvPr>
            <p:cNvSpPr/>
            <p:nvPr/>
          </p:nvSpPr>
          <p:spPr bwMode="auto">
            <a:xfrm>
              <a:off x="2572149" y="2416009"/>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89" name="Oval 32188">
              <a:extLst>
                <a:ext uri="{FF2B5EF4-FFF2-40B4-BE49-F238E27FC236}">
                  <a16:creationId xmlns:a16="http://schemas.microsoft.com/office/drawing/2014/main" id="{981D09D0-AE34-9D6C-C3FB-6E3EAC4C73DF}"/>
                </a:ext>
              </a:extLst>
            </p:cNvPr>
            <p:cNvSpPr/>
            <p:nvPr/>
          </p:nvSpPr>
          <p:spPr bwMode="auto">
            <a:xfrm>
              <a:off x="2743131" y="2420288"/>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0" name="Oval 32189">
              <a:extLst>
                <a:ext uri="{FF2B5EF4-FFF2-40B4-BE49-F238E27FC236}">
                  <a16:creationId xmlns:a16="http://schemas.microsoft.com/office/drawing/2014/main" id="{95B206B4-F1C0-893D-C4BC-7C5507A545DE}"/>
                </a:ext>
              </a:extLst>
            </p:cNvPr>
            <p:cNvSpPr/>
            <p:nvPr/>
          </p:nvSpPr>
          <p:spPr bwMode="auto">
            <a:xfrm>
              <a:off x="3229549" y="2438584"/>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1" name="Oval 32190">
              <a:extLst>
                <a:ext uri="{FF2B5EF4-FFF2-40B4-BE49-F238E27FC236}">
                  <a16:creationId xmlns:a16="http://schemas.microsoft.com/office/drawing/2014/main" id="{0A1FFD85-5159-3D14-9FBF-3A585A5B098A}"/>
                </a:ext>
              </a:extLst>
            </p:cNvPr>
            <p:cNvSpPr/>
            <p:nvPr/>
          </p:nvSpPr>
          <p:spPr bwMode="auto">
            <a:xfrm>
              <a:off x="4201131" y="2562957"/>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2" name="Oval 32191">
              <a:extLst>
                <a:ext uri="{FF2B5EF4-FFF2-40B4-BE49-F238E27FC236}">
                  <a16:creationId xmlns:a16="http://schemas.microsoft.com/office/drawing/2014/main" id="{1D609E33-3931-7238-08CD-9F8B63982FE7}"/>
                </a:ext>
              </a:extLst>
            </p:cNvPr>
            <p:cNvSpPr/>
            <p:nvPr/>
          </p:nvSpPr>
          <p:spPr bwMode="auto">
            <a:xfrm>
              <a:off x="5168032" y="3010125"/>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3" name="Oval 32192">
              <a:extLst>
                <a:ext uri="{FF2B5EF4-FFF2-40B4-BE49-F238E27FC236}">
                  <a16:creationId xmlns:a16="http://schemas.microsoft.com/office/drawing/2014/main" id="{17851635-DC79-9622-1B02-B9F44ADC4A5C}"/>
                </a:ext>
              </a:extLst>
            </p:cNvPr>
            <p:cNvSpPr/>
            <p:nvPr/>
          </p:nvSpPr>
          <p:spPr bwMode="auto">
            <a:xfrm>
              <a:off x="6147218" y="2933150"/>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4" name="Oval 32193">
              <a:extLst>
                <a:ext uri="{FF2B5EF4-FFF2-40B4-BE49-F238E27FC236}">
                  <a16:creationId xmlns:a16="http://schemas.microsoft.com/office/drawing/2014/main" id="{1D65FFA5-2492-EB62-923C-39A920C3AE04}"/>
                </a:ext>
              </a:extLst>
            </p:cNvPr>
            <p:cNvSpPr/>
            <p:nvPr/>
          </p:nvSpPr>
          <p:spPr bwMode="auto">
            <a:xfrm>
              <a:off x="6955553" y="3105150"/>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5" name="Oval 32194">
              <a:extLst>
                <a:ext uri="{FF2B5EF4-FFF2-40B4-BE49-F238E27FC236}">
                  <a16:creationId xmlns:a16="http://schemas.microsoft.com/office/drawing/2014/main" id="{2AB37B0A-FF56-1AB3-B0D7-9AFA959FC863}"/>
                </a:ext>
              </a:extLst>
            </p:cNvPr>
            <p:cNvSpPr/>
            <p:nvPr/>
          </p:nvSpPr>
          <p:spPr bwMode="auto">
            <a:xfrm>
              <a:off x="7926409" y="3238998"/>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6" name="Oval 32195">
              <a:extLst>
                <a:ext uri="{FF2B5EF4-FFF2-40B4-BE49-F238E27FC236}">
                  <a16:creationId xmlns:a16="http://schemas.microsoft.com/office/drawing/2014/main" id="{4E6C19FB-D1B9-594B-5E07-A42EC5D0818B}"/>
                </a:ext>
              </a:extLst>
            </p:cNvPr>
            <p:cNvSpPr/>
            <p:nvPr/>
          </p:nvSpPr>
          <p:spPr bwMode="auto">
            <a:xfrm>
              <a:off x="8913653" y="3601889"/>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7" name="Oval 32196">
              <a:extLst>
                <a:ext uri="{FF2B5EF4-FFF2-40B4-BE49-F238E27FC236}">
                  <a16:creationId xmlns:a16="http://schemas.microsoft.com/office/drawing/2014/main" id="{1304B567-E154-758E-5AC4-06CF9B072647}"/>
                </a:ext>
              </a:extLst>
            </p:cNvPr>
            <p:cNvSpPr/>
            <p:nvPr/>
          </p:nvSpPr>
          <p:spPr bwMode="auto">
            <a:xfrm>
              <a:off x="9871920" y="3677648"/>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8" name="Oval 32197">
              <a:extLst>
                <a:ext uri="{FF2B5EF4-FFF2-40B4-BE49-F238E27FC236}">
                  <a16:creationId xmlns:a16="http://schemas.microsoft.com/office/drawing/2014/main" id="{8920C1A5-ABDA-BF31-D39B-9369665D2571}"/>
                </a:ext>
              </a:extLst>
            </p:cNvPr>
            <p:cNvSpPr/>
            <p:nvPr/>
          </p:nvSpPr>
          <p:spPr bwMode="auto">
            <a:xfrm>
              <a:off x="10848792" y="3791856"/>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99" name="Oval 32198">
              <a:extLst>
                <a:ext uri="{FF2B5EF4-FFF2-40B4-BE49-F238E27FC236}">
                  <a16:creationId xmlns:a16="http://schemas.microsoft.com/office/drawing/2014/main" id="{82CB9AB4-041A-0115-6922-2111F40F4F12}"/>
                </a:ext>
              </a:extLst>
            </p:cNvPr>
            <p:cNvSpPr/>
            <p:nvPr/>
          </p:nvSpPr>
          <p:spPr bwMode="auto">
            <a:xfrm>
              <a:off x="11177429" y="3559618"/>
              <a:ext cx="89233" cy="89233"/>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01" name="Isosceles Triangle 32200">
              <a:extLst>
                <a:ext uri="{FF2B5EF4-FFF2-40B4-BE49-F238E27FC236}">
                  <a16:creationId xmlns:a16="http://schemas.microsoft.com/office/drawing/2014/main" id="{0F632067-41EC-CAAD-437A-C2A1A972B553}"/>
                </a:ext>
              </a:extLst>
            </p:cNvPr>
            <p:cNvSpPr/>
            <p:nvPr/>
          </p:nvSpPr>
          <p:spPr bwMode="auto">
            <a:xfrm>
              <a:off x="11500069" y="3646505"/>
              <a:ext cx="93821" cy="80880"/>
            </a:xfrm>
            <a:prstGeom prst="triangl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2203" name="Freeform: Shape 32202">
            <a:extLst>
              <a:ext uri="{FF2B5EF4-FFF2-40B4-BE49-F238E27FC236}">
                <a16:creationId xmlns:a16="http://schemas.microsoft.com/office/drawing/2014/main" id="{C66E8E29-918B-1BC4-BEC4-02E874D1CDDD}"/>
              </a:ext>
            </a:extLst>
          </p:cNvPr>
          <p:cNvSpPr/>
          <p:nvPr/>
        </p:nvSpPr>
        <p:spPr bwMode="auto">
          <a:xfrm>
            <a:off x="2308860" y="2125980"/>
            <a:ext cx="8907780" cy="1714500"/>
          </a:xfrm>
          <a:custGeom>
            <a:avLst/>
            <a:gdLst>
              <a:gd name="connsiteX0" fmla="*/ 0 w 8907780"/>
              <a:gd name="connsiteY0" fmla="*/ 22860 h 1714500"/>
              <a:gd name="connsiteX1" fmla="*/ 137160 w 8907780"/>
              <a:gd name="connsiteY1" fmla="*/ 0 h 1714500"/>
              <a:gd name="connsiteX2" fmla="*/ 304800 w 8907780"/>
              <a:gd name="connsiteY2" fmla="*/ 342900 h 1714500"/>
              <a:gd name="connsiteX3" fmla="*/ 464820 w 8907780"/>
              <a:gd name="connsiteY3" fmla="*/ 342900 h 1714500"/>
              <a:gd name="connsiteX4" fmla="*/ 967740 w 8907780"/>
              <a:gd name="connsiteY4" fmla="*/ 350520 h 1714500"/>
              <a:gd name="connsiteX5" fmla="*/ 1935480 w 8907780"/>
              <a:gd name="connsiteY5" fmla="*/ 480060 h 1714500"/>
              <a:gd name="connsiteX6" fmla="*/ 2910840 w 8907780"/>
              <a:gd name="connsiteY6" fmla="*/ 929640 h 1714500"/>
              <a:gd name="connsiteX7" fmla="*/ 3878580 w 8907780"/>
              <a:gd name="connsiteY7" fmla="*/ 853440 h 1714500"/>
              <a:gd name="connsiteX8" fmla="*/ 4686300 w 8907780"/>
              <a:gd name="connsiteY8" fmla="*/ 1028700 h 1714500"/>
              <a:gd name="connsiteX9" fmla="*/ 5669280 w 8907780"/>
              <a:gd name="connsiteY9" fmla="*/ 1143000 h 1714500"/>
              <a:gd name="connsiteX10" fmla="*/ 6637020 w 8907780"/>
              <a:gd name="connsiteY10" fmla="*/ 1516380 h 1714500"/>
              <a:gd name="connsiteX11" fmla="*/ 7612380 w 8907780"/>
              <a:gd name="connsiteY11" fmla="*/ 1600200 h 1714500"/>
              <a:gd name="connsiteX12" fmla="*/ 8580120 w 8907780"/>
              <a:gd name="connsiteY12" fmla="*/ 1714500 h 1714500"/>
              <a:gd name="connsiteX13" fmla="*/ 8907780 w 8907780"/>
              <a:gd name="connsiteY13" fmla="*/ 1478280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07780" h="1714500">
                <a:moveTo>
                  <a:pt x="0" y="22860"/>
                </a:moveTo>
                <a:lnTo>
                  <a:pt x="137160" y="0"/>
                </a:lnTo>
                <a:lnTo>
                  <a:pt x="304800" y="342900"/>
                </a:lnTo>
                <a:lnTo>
                  <a:pt x="464820" y="342900"/>
                </a:lnTo>
                <a:lnTo>
                  <a:pt x="967740" y="350520"/>
                </a:lnTo>
                <a:lnTo>
                  <a:pt x="1935480" y="480060"/>
                </a:lnTo>
                <a:lnTo>
                  <a:pt x="2910840" y="929640"/>
                </a:lnTo>
                <a:lnTo>
                  <a:pt x="3878580" y="853440"/>
                </a:lnTo>
                <a:lnTo>
                  <a:pt x="4686300" y="1028700"/>
                </a:lnTo>
                <a:lnTo>
                  <a:pt x="5669280" y="1143000"/>
                </a:lnTo>
                <a:lnTo>
                  <a:pt x="6637020" y="1516380"/>
                </a:lnTo>
                <a:lnTo>
                  <a:pt x="7612380" y="1600200"/>
                </a:lnTo>
                <a:lnTo>
                  <a:pt x="8580120" y="1714500"/>
                </a:lnTo>
                <a:lnTo>
                  <a:pt x="8907780" y="147828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2205" name="Straight Connector 32204">
            <a:extLst>
              <a:ext uri="{FF2B5EF4-FFF2-40B4-BE49-F238E27FC236}">
                <a16:creationId xmlns:a16="http://schemas.microsoft.com/office/drawing/2014/main" id="{9E9E726B-F297-9325-D089-85461D548117}"/>
              </a:ext>
            </a:extLst>
          </p:cNvPr>
          <p:cNvCxnSpPr>
            <a:cxnSpLocks/>
            <a:stCxn id="32199" idx="6"/>
          </p:cNvCxnSpPr>
          <p:nvPr/>
        </p:nvCxnSpPr>
        <p:spPr bwMode="auto">
          <a:xfrm>
            <a:off x="11266662" y="3604235"/>
            <a:ext cx="240929" cy="82710"/>
          </a:xfrm>
          <a:prstGeom prst="line">
            <a:avLst/>
          </a:prstGeom>
          <a:noFill/>
          <a:ln w="28575" cap="flat" cmpd="sng" algn="ctr">
            <a:solidFill>
              <a:schemeClr val="accent3"/>
            </a:solidFill>
            <a:prstDash val="sysDot"/>
            <a:round/>
            <a:headEnd type="none" w="med" len="med"/>
            <a:tailEnd type="none" w="med" len="med"/>
          </a:ln>
          <a:effectLst/>
        </p:spPr>
      </p:cxnSp>
      <p:cxnSp>
        <p:nvCxnSpPr>
          <p:cNvPr id="32208" name="Straight Connector 32207">
            <a:extLst>
              <a:ext uri="{FF2B5EF4-FFF2-40B4-BE49-F238E27FC236}">
                <a16:creationId xmlns:a16="http://schemas.microsoft.com/office/drawing/2014/main" id="{0DEDFC6B-AEFC-529F-9670-B58636890E1D}"/>
              </a:ext>
            </a:extLst>
          </p:cNvPr>
          <p:cNvCxnSpPr>
            <a:cxnSpLocks/>
          </p:cNvCxnSpPr>
          <p:nvPr/>
        </p:nvCxnSpPr>
        <p:spPr bwMode="auto">
          <a:xfrm flipV="1">
            <a:off x="11252373" y="4387850"/>
            <a:ext cx="276052" cy="108705"/>
          </a:xfrm>
          <a:prstGeom prst="line">
            <a:avLst/>
          </a:prstGeom>
          <a:noFill/>
          <a:ln w="28575" cap="flat" cmpd="sng" algn="ctr">
            <a:solidFill>
              <a:schemeClr val="accent1"/>
            </a:solidFill>
            <a:prstDash val="sysDot"/>
            <a:round/>
            <a:headEnd type="none" w="med" len="med"/>
            <a:tailEnd type="none" w="med" len="med"/>
          </a:ln>
          <a:effectLst/>
        </p:spPr>
      </p:cxnSp>
      <p:grpSp>
        <p:nvGrpSpPr>
          <p:cNvPr id="32269" name="Group 32268">
            <a:extLst>
              <a:ext uri="{FF2B5EF4-FFF2-40B4-BE49-F238E27FC236}">
                <a16:creationId xmlns:a16="http://schemas.microsoft.com/office/drawing/2014/main" id="{8439C850-4297-7EEF-9B5B-BA0E3B296DA3}"/>
              </a:ext>
            </a:extLst>
          </p:cNvPr>
          <p:cNvGrpSpPr/>
          <p:nvPr/>
        </p:nvGrpSpPr>
        <p:grpSpPr>
          <a:xfrm>
            <a:off x="2412876" y="2184917"/>
            <a:ext cx="9178136" cy="2515968"/>
            <a:chOff x="2412876" y="2184917"/>
            <a:chExt cx="9178136" cy="2515968"/>
          </a:xfrm>
        </p:grpSpPr>
        <p:grpSp>
          <p:nvGrpSpPr>
            <p:cNvPr id="32213" name="Group 32212">
              <a:extLst>
                <a:ext uri="{FF2B5EF4-FFF2-40B4-BE49-F238E27FC236}">
                  <a16:creationId xmlns:a16="http://schemas.microsoft.com/office/drawing/2014/main" id="{B2D806E4-2AD0-D7A2-4B35-C0B91B610C33}"/>
                </a:ext>
              </a:extLst>
            </p:cNvPr>
            <p:cNvGrpSpPr/>
            <p:nvPr/>
          </p:nvGrpSpPr>
          <p:grpSpPr>
            <a:xfrm>
              <a:off x="2412876" y="2184917"/>
              <a:ext cx="87708" cy="191571"/>
              <a:chOff x="7482840" y="1891236"/>
              <a:chExt cx="152400" cy="426879"/>
            </a:xfrm>
          </p:grpSpPr>
          <p:cxnSp>
            <p:nvCxnSpPr>
              <p:cNvPr id="32214" name="Straight Connector 32213">
                <a:extLst>
                  <a:ext uri="{FF2B5EF4-FFF2-40B4-BE49-F238E27FC236}">
                    <a16:creationId xmlns:a16="http://schemas.microsoft.com/office/drawing/2014/main" id="{1337B57D-0ECF-F3FF-247B-7BADBAEF8BD1}"/>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15" name="Straight Connector 32214">
                <a:extLst>
                  <a:ext uri="{FF2B5EF4-FFF2-40B4-BE49-F238E27FC236}">
                    <a16:creationId xmlns:a16="http://schemas.microsoft.com/office/drawing/2014/main" id="{A539EECC-974C-4822-DB93-472D0AA18244}"/>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16" name="Straight Connector 32215">
                <a:extLst>
                  <a:ext uri="{FF2B5EF4-FFF2-40B4-BE49-F238E27FC236}">
                    <a16:creationId xmlns:a16="http://schemas.microsoft.com/office/drawing/2014/main" id="{CE8850C1-E3AE-8D9C-FFC3-64AE461E0C2A}"/>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17" name="Group 32216">
              <a:extLst>
                <a:ext uri="{FF2B5EF4-FFF2-40B4-BE49-F238E27FC236}">
                  <a16:creationId xmlns:a16="http://schemas.microsoft.com/office/drawing/2014/main" id="{ADE96980-0A9C-DAC4-89D6-594A90D149D1}"/>
                </a:ext>
              </a:extLst>
            </p:cNvPr>
            <p:cNvGrpSpPr/>
            <p:nvPr/>
          </p:nvGrpSpPr>
          <p:grpSpPr>
            <a:xfrm>
              <a:off x="2578003" y="2533650"/>
              <a:ext cx="87708" cy="241129"/>
              <a:chOff x="7482840" y="1891236"/>
              <a:chExt cx="152400" cy="426879"/>
            </a:xfrm>
          </p:grpSpPr>
          <p:cxnSp>
            <p:nvCxnSpPr>
              <p:cNvPr id="32218" name="Straight Connector 32217">
                <a:extLst>
                  <a:ext uri="{FF2B5EF4-FFF2-40B4-BE49-F238E27FC236}">
                    <a16:creationId xmlns:a16="http://schemas.microsoft.com/office/drawing/2014/main" id="{7A65B709-10D4-86EA-D3F8-CC67DEF1A789}"/>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19" name="Straight Connector 32218">
                <a:extLst>
                  <a:ext uri="{FF2B5EF4-FFF2-40B4-BE49-F238E27FC236}">
                    <a16:creationId xmlns:a16="http://schemas.microsoft.com/office/drawing/2014/main" id="{7E2BCE8C-05E9-FDBA-D2DE-62078256F9AB}"/>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20" name="Straight Connector 32219">
                <a:extLst>
                  <a:ext uri="{FF2B5EF4-FFF2-40B4-BE49-F238E27FC236}">
                    <a16:creationId xmlns:a16="http://schemas.microsoft.com/office/drawing/2014/main" id="{4AA7D9D0-1BA1-CCA3-2A88-D06104D9167A}"/>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21" name="Group 32220">
              <a:extLst>
                <a:ext uri="{FF2B5EF4-FFF2-40B4-BE49-F238E27FC236}">
                  <a16:creationId xmlns:a16="http://schemas.microsoft.com/office/drawing/2014/main" id="{4FA94575-A243-7DD3-BF62-D573E7FACEB2}"/>
                </a:ext>
              </a:extLst>
            </p:cNvPr>
            <p:cNvGrpSpPr/>
            <p:nvPr/>
          </p:nvGrpSpPr>
          <p:grpSpPr>
            <a:xfrm>
              <a:off x="2733809" y="2432401"/>
              <a:ext cx="87708" cy="241129"/>
              <a:chOff x="7482840" y="1891236"/>
              <a:chExt cx="152400" cy="426879"/>
            </a:xfrm>
          </p:grpSpPr>
          <p:cxnSp>
            <p:nvCxnSpPr>
              <p:cNvPr id="32222" name="Straight Connector 32221">
                <a:extLst>
                  <a:ext uri="{FF2B5EF4-FFF2-40B4-BE49-F238E27FC236}">
                    <a16:creationId xmlns:a16="http://schemas.microsoft.com/office/drawing/2014/main" id="{7A6CDC16-C81B-2FF8-6C0D-7A7819BFFB05}"/>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23" name="Straight Connector 32222">
                <a:extLst>
                  <a:ext uri="{FF2B5EF4-FFF2-40B4-BE49-F238E27FC236}">
                    <a16:creationId xmlns:a16="http://schemas.microsoft.com/office/drawing/2014/main" id="{E6A340E7-B177-FD05-7A4A-6E7ED7ADC076}"/>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24" name="Straight Connector 32223">
                <a:extLst>
                  <a:ext uri="{FF2B5EF4-FFF2-40B4-BE49-F238E27FC236}">
                    <a16:creationId xmlns:a16="http://schemas.microsoft.com/office/drawing/2014/main" id="{0904E2EE-EED5-C390-5AF9-590C38851574}"/>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25" name="Group 32224">
              <a:extLst>
                <a:ext uri="{FF2B5EF4-FFF2-40B4-BE49-F238E27FC236}">
                  <a16:creationId xmlns:a16="http://schemas.microsoft.com/office/drawing/2014/main" id="{D9A906DB-A594-54A2-696A-3F4A3281E736}"/>
                </a:ext>
              </a:extLst>
            </p:cNvPr>
            <p:cNvGrpSpPr/>
            <p:nvPr/>
          </p:nvGrpSpPr>
          <p:grpSpPr>
            <a:xfrm>
              <a:off x="3226310" y="2427066"/>
              <a:ext cx="87708" cy="261365"/>
              <a:chOff x="7482840" y="1891236"/>
              <a:chExt cx="152400" cy="426879"/>
            </a:xfrm>
          </p:grpSpPr>
          <p:cxnSp>
            <p:nvCxnSpPr>
              <p:cNvPr id="32226" name="Straight Connector 32225">
                <a:extLst>
                  <a:ext uri="{FF2B5EF4-FFF2-40B4-BE49-F238E27FC236}">
                    <a16:creationId xmlns:a16="http://schemas.microsoft.com/office/drawing/2014/main" id="{C990A52F-767B-5E74-DD81-76ECEC0D2F7F}"/>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27" name="Straight Connector 32226">
                <a:extLst>
                  <a:ext uri="{FF2B5EF4-FFF2-40B4-BE49-F238E27FC236}">
                    <a16:creationId xmlns:a16="http://schemas.microsoft.com/office/drawing/2014/main" id="{3DC1182B-65FF-0A89-FD11-650633DE4183}"/>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28" name="Straight Connector 32227">
                <a:extLst>
                  <a:ext uri="{FF2B5EF4-FFF2-40B4-BE49-F238E27FC236}">
                    <a16:creationId xmlns:a16="http://schemas.microsoft.com/office/drawing/2014/main" id="{9825ED8E-503D-824F-B103-F5D4688D81C2}"/>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29" name="Group 32228">
              <a:extLst>
                <a:ext uri="{FF2B5EF4-FFF2-40B4-BE49-F238E27FC236}">
                  <a16:creationId xmlns:a16="http://schemas.microsoft.com/office/drawing/2014/main" id="{AE34C638-7ED6-A0A6-5783-FD9E03C906AF}"/>
                </a:ext>
              </a:extLst>
            </p:cNvPr>
            <p:cNvGrpSpPr/>
            <p:nvPr/>
          </p:nvGrpSpPr>
          <p:grpSpPr>
            <a:xfrm>
              <a:off x="4196126" y="2683669"/>
              <a:ext cx="87708" cy="281163"/>
              <a:chOff x="7482840" y="1891236"/>
              <a:chExt cx="152400" cy="426879"/>
            </a:xfrm>
          </p:grpSpPr>
          <p:cxnSp>
            <p:nvCxnSpPr>
              <p:cNvPr id="32230" name="Straight Connector 32229">
                <a:extLst>
                  <a:ext uri="{FF2B5EF4-FFF2-40B4-BE49-F238E27FC236}">
                    <a16:creationId xmlns:a16="http://schemas.microsoft.com/office/drawing/2014/main" id="{177F4C54-FCCE-1D66-AFBF-3D891BAA5A27}"/>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31" name="Straight Connector 32230">
                <a:extLst>
                  <a:ext uri="{FF2B5EF4-FFF2-40B4-BE49-F238E27FC236}">
                    <a16:creationId xmlns:a16="http://schemas.microsoft.com/office/drawing/2014/main" id="{8E780026-9DA2-4308-4C25-DBDBA661C1BF}"/>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32" name="Straight Connector 32231">
                <a:extLst>
                  <a:ext uri="{FF2B5EF4-FFF2-40B4-BE49-F238E27FC236}">
                    <a16:creationId xmlns:a16="http://schemas.microsoft.com/office/drawing/2014/main" id="{281F829D-57F1-4D36-4FB4-29E316F6AB77}"/>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33" name="Group 32232">
              <a:extLst>
                <a:ext uri="{FF2B5EF4-FFF2-40B4-BE49-F238E27FC236}">
                  <a16:creationId xmlns:a16="http://schemas.microsoft.com/office/drawing/2014/main" id="{8AC78728-31EB-4991-FCA5-CE6FF58356F2}"/>
                </a:ext>
              </a:extLst>
            </p:cNvPr>
            <p:cNvGrpSpPr/>
            <p:nvPr/>
          </p:nvGrpSpPr>
          <p:grpSpPr>
            <a:xfrm>
              <a:off x="5172795" y="3105150"/>
              <a:ext cx="87708" cy="287617"/>
              <a:chOff x="7482840" y="1891236"/>
              <a:chExt cx="152400" cy="426879"/>
            </a:xfrm>
          </p:grpSpPr>
          <p:cxnSp>
            <p:nvCxnSpPr>
              <p:cNvPr id="32234" name="Straight Connector 32233">
                <a:extLst>
                  <a:ext uri="{FF2B5EF4-FFF2-40B4-BE49-F238E27FC236}">
                    <a16:creationId xmlns:a16="http://schemas.microsoft.com/office/drawing/2014/main" id="{B6B6E42F-5664-45FA-4DF2-11E94C67619E}"/>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35" name="Straight Connector 32234">
                <a:extLst>
                  <a:ext uri="{FF2B5EF4-FFF2-40B4-BE49-F238E27FC236}">
                    <a16:creationId xmlns:a16="http://schemas.microsoft.com/office/drawing/2014/main" id="{20A9A535-690F-F6D1-9C3A-B23E9D4947F5}"/>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36" name="Straight Connector 32235">
                <a:extLst>
                  <a:ext uri="{FF2B5EF4-FFF2-40B4-BE49-F238E27FC236}">
                    <a16:creationId xmlns:a16="http://schemas.microsoft.com/office/drawing/2014/main" id="{4265D68E-9A5D-5F6E-0002-AD321E4C40AB}"/>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37" name="Group 32236">
              <a:extLst>
                <a:ext uri="{FF2B5EF4-FFF2-40B4-BE49-F238E27FC236}">
                  <a16:creationId xmlns:a16="http://schemas.microsoft.com/office/drawing/2014/main" id="{771CC697-9E61-B5AA-EF25-B731255DAC1F}"/>
                </a:ext>
              </a:extLst>
            </p:cNvPr>
            <p:cNvGrpSpPr/>
            <p:nvPr/>
          </p:nvGrpSpPr>
          <p:grpSpPr>
            <a:xfrm>
              <a:off x="6152500" y="3204271"/>
              <a:ext cx="87708" cy="281163"/>
              <a:chOff x="7482840" y="1891236"/>
              <a:chExt cx="152400" cy="426879"/>
            </a:xfrm>
          </p:grpSpPr>
          <p:cxnSp>
            <p:nvCxnSpPr>
              <p:cNvPr id="32238" name="Straight Connector 32237">
                <a:extLst>
                  <a:ext uri="{FF2B5EF4-FFF2-40B4-BE49-F238E27FC236}">
                    <a16:creationId xmlns:a16="http://schemas.microsoft.com/office/drawing/2014/main" id="{496F263D-6EF4-D4D6-B33E-B7ED072F77D4}"/>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39" name="Straight Connector 32238">
                <a:extLst>
                  <a:ext uri="{FF2B5EF4-FFF2-40B4-BE49-F238E27FC236}">
                    <a16:creationId xmlns:a16="http://schemas.microsoft.com/office/drawing/2014/main" id="{AB8323D7-81DA-A79B-FD07-599898B631E2}"/>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40" name="Straight Connector 32239">
                <a:extLst>
                  <a:ext uri="{FF2B5EF4-FFF2-40B4-BE49-F238E27FC236}">
                    <a16:creationId xmlns:a16="http://schemas.microsoft.com/office/drawing/2014/main" id="{A14A5928-06A5-5286-E05D-C93D34697996}"/>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41" name="Group 32240">
              <a:extLst>
                <a:ext uri="{FF2B5EF4-FFF2-40B4-BE49-F238E27FC236}">
                  <a16:creationId xmlns:a16="http://schemas.microsoft.com/office/drawing/2014/main" id="{3A3CF21E-129A-7D3C-B841-95ABB0D2A1DB}"/>
                </a:ext>
              </a:extLst>
            </p:cNvPr>
            <p:cNvGrpSpPr/>
            <p:nvPr/>
          </p:nvGrpSpPr>
          <p:grpSpPr>
            <a:xfrm>
              <a:off x="6955553" y="3382873"/>
              <a:ext cx="87708" cy="324733"/>
              <a:chOff x="7482840" y="1891236"/>
              <a:chExt cx="152400" cy="426879"/>
            </a:xfrm>
          </p:grpSpPr>
          <p:cxnSp>
            <p:nvCxnSpPr>
              <p:cNvPr id="32242" name="Straight Connector 32241">
                <a:extLst>
                  <a:ext uri="{FF2B5EF4-FFF2-40B4-BE49-F238E27FC236}">
                    <a16:creationId xmlns:a16="http://schemas.microsoft.com/office/drawing/2014/main" id="{FFCBE2FB-46FB-4555-A3C7-732B55FDE3E5}"/>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43" name="Straight Connector 32242">
                <a:extLst>
                  <a:ext uri="{FF2B5EF4-FFF2-40B4-BE49-F238E27FC236}">
                    <a16:creationId xmlns:a16="http://schemas.microsoft.com/office/drawing/2014/main" id="{B5CB068F-B7DF-A93D-1B07-56E869B49A33}"/>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44" name="Straight Connector 32243">
                <a:extLst>
                  <a:ext uri="{FF2B5EF4-FFF2-40B4-BE49-F238E27FC236}">
                    <a16:creationId xmlns:a16="http://schemas.microsoft.com/office/drawing/2014/main" id="{F6552886-BDC3-A50D-CFB4-E9AB57ABB298}"/>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45" name="Group 32244">
              <a:extLst>
                <a:ext uri="{FF2B5EF4-FFF2-40B4-BE49-F238E27FC236}">
                  <a16:creationId xmlns:a16="http://schemas.microsoft.com/office/drawing/2014/main" id="{26FC4CC2-A1C8-1ED9-3EAB-F5B330C226CC}"/>
                </a:ext>
              </a:extLst>
            </p:cNvPr>
            <p:cNvGrpSpPr/>
            <p:nvPr/>
          </p:nvGrpSpPr>
          <p:grpSpPr>
            <a:xfrm>
              <a:off x="7933662" y="3626713"/>
              <a:ext cx="87708" cy="324733"/>
              <a:chOff x="7482840" y="1891236"/>
              <a:chExt cx="152400" cy="426879"/>
            </a:xfrm>
          </p:grpSpPr>
          <p:cxnSp>
            <p:nvCxnSpPr>
              <p:cNvPr id="32246" name="Straight Connector 32245">
                <a:extLst>
                  <a:ext uri="{FF2B5EF4-FFF2-40B4-BE49-F238E27FC236}">
                    <a16:creationId xmlns:a16="http://schemas.microsoft.com/office/drawing/2014/main" id="{C9A835E0-5AE6-0398-2E69-C5808A59EC1B}"/>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47" name="Straight Connector 32246">
                <a:extLst>
                  <a:ext uri="{FF2B5EF4-FFF2-40B4-BE49-F238E27FC236}">
                    <a16:creationId xmlns:a16="http://schemas.microsoft.com/office/drawing/2014/main" id="{CADD673C-DE7E-9B0A-0DD4-9272857ECFAC}"/>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48" name="Straight Connector 32247">
                <a:extLst>
                  <a:ext uri="{FF2B5EF4-FFF2-40B4-BE49-F238E27FC236}">
                    <a16:creationId xmlns:a16="http://schemas.microsoft.com/office/drawing/2014/main" id="{369684D0-C12C-1128-8E71-A460C95BD1EF}"/>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49" name="Group 32248">
              <a:extLst>
                <a:ext uri="{FF2B5EF4-FFF2-40B4-BE49-F238E27FC236}">
                  <a16:creationId xmlns:a16="http://schemas.microsoft.com/office/drawing/2014/main" id="{FCE0E09A-101E-318E-6C16-38A7F005B8F0}"/>
                </a:ext>
              </a:extLst>
            </p:cNvPr>
            <p:cNvGrpSpPr/>
            <p:nvPr/>
          </p:nvGrpSpPr>
          <p:grpSpPr>
            <a:xfrm>
              <a:off x="8907624" y="3714004"/>
              <a:ext cx="87708" cy="343646"/>
              <a:chOff x="7482840" y="1891236"/>
              <a:chExt cx="152400" cy="426879"/>
            </a:xfrm>
          </p:grpSpPr>
          <p:cxnSp>
            <p:nvCxnSpPr>
              <p:cNvPr id="32250" name="Straight Connector 32249">
                <a:extLst>
                  <a:ext uri="{FF2B5EF4-FFF2-40B4-BE49-F238E27FC236}">
                    <a16:creationId xmlns:a16="http://schemas.microsoft.com/office/drawing/2014/main" id="{8C2A7EE5-C588-52DC-31F3-34EECC6A9584}"/>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51" name="Straight Connector 32250">
                <a:extLst>
                  <a:ext uri="{FF2B5EF4-FFF2-40B4-BE49-F238E27FC236}">
                    <a16:creationId xmlns:a16="http://schemas.microsoft.com/office/drawing/2014/main" id="{04972FE7-7587-F94D-8CB1-77CDD2174870}"/>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52" name="Straight Connector 32251">
                <a:extLst>
                  <a:ext uri="{FF2B5EF4-FFF2-40B4-BE49-F238E27FC236}">
                    <a16:creationId xmlns:a16="http://schemas.microsoft.com/office/drawing/2014/main" id="{36A4573A-312C-3ABF-59DA-588DB62D085F}"/>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53" name="Group 32252">
              <a:extLst>
                <a:ext uri="{FF2B5EF4-FFF2-40B4-BE49-F238E27FC236}">
                  <a16:creationId xmlns:a16="http://schemas.microsoft.com/office/drawing/2014/main" id="{1DE60E33-8BEF-C587-8FEC-FAFB3654DF1C}"/>
                </a:ext>
              </a:extLst>
            </p:cNvPr>
            <p:cNvGrpSpPr/>
            <p:nvPr/>
          </p:nvGrpSpPr>
          <p:grpSpPr>
            <a:xfrm>
              <a:off x="9873444" y="3823658"/>
              <a:ext cx="87708" cy="380042"/>
              <a:chOff x="7482840" y="1891236"/>
              <a:chExt cx="152400" cy="426879"/>
            </a:xfrm>
          </p:grpSpPr>
          <p:cxnSp>
            <p:nvCxnSpPr>
              <p:cNvPr id="32254" name="Straight Connector 32253">
                <a:extLst>
                  <a:ext uri="{FF2B5EF4-FFF2-40B4-BE49-F238E27FC236}">
                    <a16:creationId xmlns:a16="http://schemas.microsoft.com/office/drawing/2014/main" id="{218FCD66-29C3-9C9F-CE20-7C61F98A9B0D}"/>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55" name="Straight Connector 32254">
                <a:extLst>
                  <a:ext uri="{FF2B5EF4-FFF2-40B4-BE49-F238E27FC236}">
                    <a16:creationId xmlns:a16="http://schemas.microsoft.com/office/drawing/2014/main" id="{8073F22B-A6D6-0756-6993-B5819C9A56FC}"/>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56" name="Straight Connector 32255">
                <a:extLst>
                  <a:ext uri="{FF2B5EF4-FFF2-40B4-BE49-F238E27FC236}">
                    <a16:creationId xmlns:a16="http://schemas.microsoft.com/office/drawing/2014/main" id="{C5CC9CB3-2455-B36D-A92B-2608D5A01345}"/>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57" name="Group 32256">
              <a:extLst>
                <a:ext uri="{FF2B5EF4-FFF2-40B4-BE49-F238E27FC236}">
                  <a16:creationId xmlns:a16="http://schemas.microsoft.com/office/drawing/2014/main" id="{B2B60739-0855-C151-F023-51518855C984}"/>
                </a:ext>
              </a:extLst>
            </p:cNvPr>
            <p:cNvGrpSpPr/>
            <p:nvPr/>
          </p:nvGrpSpPr>
          <p:grpSpPr>
            <a:xfrm>
              <a:off x="10848792" y="4188303"/>
              <a:ext cx="87708" cy="393221"/>
              <a:chOff x="7482840" y="1891236"/>
              <a:chExt cx="152400" cy="426879"/>
            </a:xfrm>
          </p:grpSpPr>
          <p:cxnSp>
            <p:nvCxnSpPr>
              <p:cNvPr id="32258" name="Straight Connector 32257">
                <a:extLst>
                  <a:ext uri="{FF2B5EF4-FFF2-40B4-BE49-F238E27FC236}">
                    <a16:creationId xmlns:a16="http://schemas.microsoft.com/office/drawing/2014/main" id="{88EB5C1D-5817-194D-F7F2-9DAFB467A0A1}"/>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59" name="Straight Connector 32258">
                <a:extLst>
                  <a:ext uri="{FF2B5EF4-FFF2-40B4-BE49-F238E27FC236}">
                    <a16:creationId xmlns:a16="http://schemas.microsoft.com/office/drawing/2014/main" id="{B93E712F-D8FD-F776-CBD8-1C5F6FB433AE}"/>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60" name="Straight Connector 32259">
                <a:extLst>
                  <a:ext uri="{FF2B5EF4-FFF2-40B4-BE49-F238E27FC236}">
                    <a16:creationId xmlns:a16="http://schemas.microsoft.com/office/drawing/2014/main" id="{60B06C65-8767-B3C8-D63F-4790EFED9392}"/>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61" name="Group 32260">
              <a:extLst>
                <a:ext uri="{FF2B5EF4-FFF2-40B4-BE49-F238E27FC236}">
                  <a16:creationId xmlns:a16="http://schemas.microsoft.com/office/drawing/2014/main" id="{362F9233-CB79-11AD-6D0B-EEE38D3A51F1}"/>
                </a:ext>
              </a:extLst>
            </p:cNvPr>
            <p:cNvGrpSpPr/>
            <p:nvPr/>
          </p:nvGrpSpPr>
          <p:grpSpPr>
            <a:xfrm>
              <a:off x="11182310" y="4321175"/>
              <a:ext cx="87708" cy="379710"/>
              <a:chOff x="7482840" y="1891236"/>
              <a:chExt cx="152400" cy="426879"/>
            </a:xfrm>
          </p:grpSpPr>
          <p:cxnSp>
            <p:nvCxnSpPr>
              <p:cNvPr id="32262" name="Straight Connector 32261">
                <a:extLst>
                  <a:ext uri="{FF2B5EF4-FFF2-40B4-BE49-F238E27FC236}">
                    <a16:creationId xmlns:a16="http://schemas.microsoft.com/office/drawing/2014/main" id="{BACA8FCF-A3DB-42A8-A778-75EF1432D00D}"/>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63" name="Straight Connector 32262">
                <a:extLst>
                  <a:ext uri="{FF2B5EF4-FFF2-40B4-BE49-F238E27FC236}">
                    <a16:creationId xmlns:a16="http://schemas.microsoft.com/office/drawing/2014/main" id="{2C192310-9F74-CA7A-A5CB-D4DA49E331EB}"/>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64" name="Straight Connector 32263">
                <a:extLst>
                  <a:ext uri="{FF2B5EF4-FFF2-40B4-BE49-F238E27FC236}">
                    <a16:creationId xmlns:a16="http://schemas.microsoft.com/office/drawing/2014/main" id="{F83544C5-CAC5-F143-7219-53EE92757AE0}"/>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265" name="Group 32264">
              <a:extLst>
                <a:ext uri="{FF2B5EF4-FFF2-40B4-BE49-F238E27FC236}">
                  <a16:creationId xmlns:a16="http://schemas.microsoft.com/office/drawing/2014/main" id="{8E72757F-20CC-8754-BA1C-CD591F38670E}"/>
                </a:ext>
              </a:extLst>
            </p:cNvPr>
            <p:cNvGrpSpPr/>
            <p:nvPr/>
          </p:nvGrpSpPr>
          <p:grpSpPr>
            <a:xfrm>
              <a:off x="11503304" y="4161892"/>
              <a:ext cx="87708" cy="441857"/>
              <a:chOff x="7482840" y="1891236"/>
              <a:chExt cx="152400" cy="426879"/>
            </a:xfrm>
          </p:grpSpPr>
          <p:cxnSp>
            <p:nvCxnSpPr>
              <p:cNvPr id="32266" name="Straight Connector 32265">
                <a:extLst>
                  <a:ext uri="{FF2B5EF4-FFF2-40B4-BE49-F238E27FC236}">
                    <a16:creationId xmlns:a16="http://schemas.microsoft.com/office/drawing/2014/main" id="{80F78B47-D65D-66B2-D5AD-13E1E7038809}"/>
                  </a:ext>
                </a:extLst>
              </p:cNvPr>
              <p:cNvCxnSpPr>
                <a:cxnSpLocks/>
              </p:cNvCxnSpPr>
              <p:nvPr/>
            </p:nvCxnSpPr>
            <p:spPr bwMode="auto">
              <a:xfrm>
                <a:off x="7482840" y="1891236"/>
                <a:ext cx="152400" cy="0"/>
              </a:xfrm>
              <a:prstGeom prst="line">
                <a:avLst/>
              </a:prstGeom>
              <a:noFill/>
              <a:ln w="28575" cap="flat" cmpd="sng" algn="ctr">
                <a:solidFill>
                  <a:schemeClr val="accent1"/>
                </a:solidFill>
                <a:prstDash val="solid"/>
                <a:round/>
                <a:headEnd type="none" w="med" len="med"/>
                <a:tailEnd type="none" w="med" len="med"/>
              </a:ln>
              <a:effectLst/>
            </p:spPr>
          </p:cxnSp>
          <p:cxnSp>
            <p:nvCxnSpPr>
              <p:cNvPr id="32267" name="Straight Connector 32266">
                <a:extLst>
                  <a:ext uri="{FF2B5EF4-FFF2-40B4-BE49-F238E27FC236}">
                    <a16:creationId xmlns:a16="http://schemas.microsoft.com/office/drawing/2014/main" id="{CC786319-F6AC-BC3D-0FD7-733DA1CD2B92}"/>
                  </a:ext>
                </a:extLst>
              </p:cNvPr>
              <p:cNvCxnSpPr>
                <a:cxnSpLocks/>
              </p:cNvCxnSpPr>
              <p:nvPr/>
            </p:nvCxnSpPr>
            <p:spPr bwMode="auto">
              <a:xfrm>
                <a:off x="7559040" y="1891236"/>
                <a:ext cx="0" cy="426879"/>
              </a:xfrm>
              <a:prstGeom prst="line">
                <a:avLst/>
              </a:prstGeom>
              <a:noFill/>
              <a:ln w="28575" cap="flat" cmpd="sng" algn="ctr">
                <a:solidFill>
                  <a:schemeClr val="accent1"/>
                </a:solidFill>
                <a:prstDash val="solid"/>
                <a:round/>
                <a:headEnd type="none" w="med" len="med"/>
                <a:tailEnd type="none" w="med" len="med"/>
              </a:ln>
              <a:effectLst/>
            </p:spPr>
          </p:cxnSp>
          <p:cxnSp>
            <p:nvCxnSpPr>
              <p:cNvPr id="32268" name="Straight Connector 32267">
                <a:extLst>
                  <a:ext uri="{FF2B5EF4-FFF2-40B4-BE49-F238E27FC236}">
                    <a16:creationId xmlns:a16="http://schemas.microsoft.com/office/drawing/2014/main" id="{A3A015AB-83B2-C27B-4F2F-94E00FB9EE36}"/>
                  </a:ext>
                </a:extLst>
              </p:cNvPr>
              <p:cNvCxnSpPr>
                <a:cxnSpLocks/>
              </p:cNvCxnSpPr>
              <p:nvPr/>
            </p:nvCxnSpPr>
            <p:spPr bwMode="auto">
              <a:xfrm>
                <a:off x="7482840" y="2318115"/>
                <a:ext cx="152400"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32288" name="Group 32287">
            <a:extLst>
              <a:ext uri="{FF2B5EF4-FFF2-40B4-BE49-F238E27FC236}">
                <a16:creationId xmlns:a16="http://schemas.microsoft.com/office/drawing/2014/main" id="{07B091E0-F288-ED7D-44F5-5A4850C6B5DB}"/>
              </a:ext>
            </a:extLst>
          </p:cNvPr>
          <p:cNvGrpSpPr/>
          <p:nvPr/>
        </p:nvGrpSpPr>
        <p:grpSpPr>
          <a:xfrm>
            <a:off x="2407850" y="2240177"/>
            <a:ext cx="9179083" cy="2313926"/>
            <a:chOff x="2407850" y="2240177"/>
            <a:chExt cx="9179083" cy="2313926"/>
          </a:xfrm>
        </p:grpSpPr>
        <p:sp>
          <p:nvSpPr>
            <p:cNvPr id="32274" name="Oval 32273">
              <a:extLst>
                <a:ext uri="{FF2B5EF4-FFF2-40B4-BE49-F238E27FC236}">
                  <a16:creationId xmlns:a16="http://schemas.microsoft.com/office/drawing/2014/main" id="{7DB4B230-6DDD-122A-52C9-113D0F704218}"/>
                </a:ext>
              </a:extLst>
            </p:cNvPr>
            <p:cNvSpPr/>
            <p:nvPr/>
          </p:nvSpPr>
          <p:spPr bwMode="auto">
            <a:xfrm>
              <a:off x="2407850" y="2240177"/>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75" name="Oval 32274">
              <a:extLst>
                <a:ext uri="{FF2B5EF4-FFF2-40B4-BE49-F238E27FC236}">
                  <a16:creationId xmlns:a16="http://schemas.microsoft.com/office/drawing/2014/main" id="{B8E6BBE3-E1FD-1F7A-D285-54B8C5C8A21D}"/>
                </a:ext>
              </a:extLst>
            </p:cNvPr>
            <p:cNvSpPr/>
            <p:nvPr/>
          </p:nvSpPr>
          <p:spPr bwMode="auto">
            <a:xfrm>
              <a:off x="2573954" y="2606342"/>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76" name="Oval 32275">
              <a:extLst>
                <a:ext uri="{FF2B5EF4-FFF2-40B4-BE49-F238E27FC236}">
                  <a16:creationId xmlns:a16="http://schemas.microsoft.com/office/drawing/2014/main" id="{E88BC661-8910-E026-75CD-86523337A4C5}"/>
                </a:ext>
              </a:extLst>
            </p:cNvPr>
            <p:cNvSpPr/>
            <p:nvPr/>
          </p:nvSpPr>
          <p:spPr bwMode="auto">
            <a:xfrm>
              <a:off x="2734319" y="2521634"/>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77" name="Oval 32276">
              <a:extLst>
                <a:ext uri="{FF2B5EF4-FFF2-40B4-BE49-F238E27FC236}">
                  <a16:creationId xmlns:a16="http://schemas.microsoft.com/office/drawing/2014/main" id="{1E800D6E-2DA4-A853-789B-D81058F15D35}"/>
                </a:ext>
              </a:extLst>
            </p:cNvPr>
            <p:cNvSpPr/>
            <p:nvPr/>
          </p:nvSpPr>
          <p:spPr bwMode="auto">
            <a:xfrm>
              <a:off x="3220659" y="2522815"/>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78" name="Oval 32277">
              <a:extLst>
                <a:ext uri="{FF2B5EF4-FFF2-40B4-BE49-F238E27FC236}">
                  <a16:creationId xmlns:a16="http://schemas.microsoft.com/office/drawing/2014/main" id="{97DC8210-D9AE-56C1-CDB7-70DE5B4E4253}"/>
                </a:ext>
              </a:extLst>
            </p:cNvPr>
            <p:cNvSpPr/>
            <p:nvPr/>
          </p:nvSpPr>
          <p:spPr bwMode="auto">
            <a:xfrm>
              <a:off x="4190393" y="2797111"/>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79" name="Oval 32278">
              <a:extLst>
                <a:ext uri="{FF2B5EF4-FFF2-40B4-BE49-F238E27FC236}">
                  <a16:creationId xmlns:a16="http://schemas.microsoft.com/office/drawing/2014/main" id="{BC0BEA09-0BE8-4802-57CB-B705387E022B}"/>
                </a:ext>
              </a:extLst>
            </p:cNvPr>
            <p:cNvSpPr/>
            <p:nvPr/>
          </p:nvSpPr>
          <p:spPr bwMode="auto">
            <a:xfrm>
              <a:off x="5173941" y="3208593"/>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0" name="Oval 32279">
              <a:extLst>
                <a:ext uri="{FF2B5EF4-FFF2-40B4-BE49-F238E27FC236}">
                  <a16:creationId xmlns:a16="http://schemas.microsoft.com/office/drawing/2014/main" id="{2AF1FBE7-C5EC-EAAA-7EB0-9863F3D92A84}"/>
                </a:ext>
              </a:extLst>
            </p:cNvPr>
            <p:cNvSpPr/>
            <p:nvPr/>
          </p:nvSpPr>
          <p:spPr bwMode="auto">
            <a:xfrm>
              <a:off x="6150975" y="3310770"/>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1" name="Oval 32280">
              <a:extLst>
                <a:ext uri="{FF2B5EF4-FFF2-40B4-BE49-F238E27FC236}">
                  <a16:creationId xmlns:a16="http://schemas.microsoft.com/office/drawing/2014/main" id="{F44BF8DA-CE3F-1E51-0A50-7B4B67CAC8A7}"/>
                </a:ext>
              </a:extLst>
            </p:cNvPr>
            <p:cNvSpPr/>
            <p:nvPr/>
          </p:nvSpPr>
          <p:spPr bwMode="auto">
            <a:xfrm>
              <a:off x="6958267" y="3506289"/>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2" name="Oval 32281">
              <a:extLst>
                <a:ext uri="{FF2B5EF4-FFF2-40B4-BE49-F238E27FC236}">
                  <a16:creationId xmlns:a16="http://schemas.microsoft.com/office/drawing/2014/main" id="{D53F7611-566B-0F94-720D-5B2E529FA413}"/>
                </a:ext>
              </a:extLst>
            </p:cNvPr>
            <p:cNvSpPr/>
            <p:nvPr/>
          </p:nvSpPr>
          <p:spPr bwMode="auto">
            <a:xfrm>
              <a:off x="7933662" y="3757385"/>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3" name="Oval 32282">
              <a:extLst>
                <a:ext uri="{FF2B5EF4-FFF2-40B4-BE49-F238E27FC236}">
                  <a16:creationId xmlns:a16="http://schemas.microsoft.com/office/drawing/2014/main" id="{A1042940-7D0C-C3EE-3CFA-E734A87ED15C}"/>
                </a:ext>
              </a:extLst>
            </p:cNvPr>
            <p:cNvSpPr/>
            <p:nvPr/>
          </p:nvSpPr>
          <p:spPr bwMode="auto">
            <a:xfrm>
              <a:off x="8907608" y="3856464"/>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4" name="Oval 32283">
              <a:extLst>
                <a:ext uri="{FF2B5EF4-FFF2-40B4-BE49-F238E27FC236}">
                  <a16:creationId xmlns:a16="http://schemas.microsoft.com/office/drawing/2014/main" id="{3B9954D5-4644-0BF7-9164-08A13BACAC7F}"/>
                </a:ext>
              </a:extLst>
            </p:cNvPr>
            <p:cNvSpPr/>
            <p:nvPr/>
          </p:nvSpPr>
          <p:spPr bwMode="auto">
            <a:xfrm>
              <a:off x="9859437" y="3970060"/>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5" name="Oval 32284">
              <a:extLst>
                <a:ext uri="{FF2B5EF4-FFF2-40B4-BE49-F238E27FC236}">
                  <a16:creationId xmlns:a16="http://schemas.microsoft.com/office/drawing/2014/main" id="{99C20154-9D2C-BB88-D97F-AE2648FC3F56}"/>
                </a:ext>
              </a:extLst>
            </p:cNvPr>
            <p:cNvSpPr/>
            <p:nvPr/>
          </p:nvSpPr>
          <p:spPr bwMode="auto">
            <a:xfrm>
              <a:off x="10850867" y="4342778"/>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6" name="Oval 32285">
              <a:extLst>
                <a:ext uri="{FF2B5EF4-FFF2-40B4-BE49-F238E27FC236}">
                  <a16:creationId xmlns:a16="http://schemas.microsoft.com/office/drawing/2014/main" id="{BFBAABEF-DA7D-C2DF-F70E-4B583DB80B54}"/>
                </a:ext>
              </a:extLst>
            </p:cNvPr>
            <p:cNvSpPr/>
            <p:nvPr/>
          </p:nvSpPr>
          <p:spPr bwMode="auto">
            <a:xfrm>
              <a:off x="11178509" y="4464870"/>
              <a:ext cx="89233" cy="89233"/>
            </a:xfrm>
            <a:prstGeom prst="ellipse">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87" name="Rectangle 32286">
              <a:extLst>
                <a:ext uri="{FF2B5EF4-FFF2-40B4-BE49-F238E27FC236}">
                  <a16:creationId xmlns:a16="http://schemas.microsoft.com/office/drawing/2014/main" id="{980F534D-3AAC-C769-1529-8F860E2B9F7D}"/>
                </a:ext>
              </a:extLst>
            </p:cNvPr>
            <p:cNvSpPr/>
            <p:nvPr/>
          </p:nvSpPr>
          <p:spPr bwMode="auto">
            <a:xfrm>
              <a:off x="11497700" y="4334809"/>
              <a:ext cx="89233" cy="89233"/>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2289" name="Freeform: Shape 32288">
            <a:extLst>
              <a:ext uri="{FF2B5EF4-FFF2-40B4-BE49-F238E27FC236}">
                <a16:creationId xmlns:a16="http://schemas.microsoft.com/office/drawing/2014/main" id="{4CAF8B6C-D841-BECB-E1AB-1B831D8B74DF}"/>
              </a:ext>
            </a:extLst>
          </p:cNvPr>
          <p:cNvSpPr/>
          <p:nvPr/>
        </p:nvSpPr>
        <p:spPr bwMode="auto">
          <a:xfrm>
            <a:off x="2308860" y="2171700"/>
            <a:ext cx="8938260" cy="2331720"/>
          </a:xfrm>
          <a:custGeom>
            <a:avLst/>
            <a:gdLst>
              <a:gd name="connsiteX0" fmla="*/ 0 w 8938260"/>
              <a:gd name="connsiteY0" fmla="*/ 0 h 2331720"/>
              <a:gd name="connsiteX1" fmla="*/ 129540 w 8938260"/>
              <a:gd name="connsiteY1" fmla="*/ 99060 h 2331720"/>
              <a:gd name="connsiteX2" fmla="*/ 297180 w 8938260"/>
              <a:gd name="connsiteY2" fmla="*/ 457200 h 2331720"/>
              <a:gd name="connsiteX3" fmla="*/ 464820 w 8938260"/>
              <a:gd name="connsiteY3" fmla="*/ 388620 h 2331720"/>
              <a:gd name="connsiteX4" fmla="*/ 960120 w 8938260"/>
              <a:gd name="connsiteY4" fmla="*/ 388620 h 2331720"/>
              <a:gd name="connsiteX5" fmla="*/ 1920240 w 8938260"/>
              <a:gd name="connsiteY5" fmla="*/ 662940 h 2331720"/>
              <a:gd name="connsiteX6" fmla="*/ 2903220 w 8938260"/>
              <a:gd name="connsiteY6" fmla="*/ 1082040 h 2331720"/>
              <a:gd name="connsiteX7" fmla="*/ 3901440 w 8938260"/>
              <a:gd name="connsiteY7" fmla="*/ 1173480 h 2331720"/>
              <a:gd name="connsiteX8" fmla="*/ 4686300 w 8938260"/>
              <a:gd name="connsiteY8" fmla="*/ 1371600 h 2331720"/>
              <a:gd name="connsiteX9" fmla="*/ 5661660 w 8938260"/>
              <a:gd name="connsiteY9" fmla="*/ 1615440 h 2331720"/>
              <a:gd name="connsiteX10" fmla="*/ 6652260 w 8938260"/>
              <a:gd name="connsiteY10" fmla="*/ 1729740 h 2331720"/>
              <a:gd name="connsiteX11" fmla="*/ 7604760 w 8938260"/>
              <a:gd name="connsiteY11" fmla="*/ 1836420 h 2331720"/>
              <a:gd name="connsiteX12" fmla="*/ 8595360 w 8938260"/>
              <a:gd name="connsiteY12" fmla="*/ 2209800 h 2331720"/>
              <a:gd name="connsiteX13" fmla="*/ 8938260 w 8938260"/>
              <a:gd name="connsiteY13" fmla="*/ 2331720 h 2331720"/>
              <a:gd name="connsiteX0" fmla="*/ 0 w 8938260"/>
              <a:gd name="connsiteY0" fmla="*/ 0 h 2331720"/>
              <a:gd name="connsiteX1" fmla="*/ 129540 w 8938260"/>
              <a:gd name="connsiteY1" fmla="*/ 99060 h 2331720"/>
              <a:gd name="connsiteX2" fmla="*/ 297180 w 8938260"/>
              <a:gd name="connsiteY2" fmla="*/ 480060 h 2331720"/>
              <a:gd name="connsiteX3" fmla="*/ 464820 w 8938260"/>
              <a:gd name="connsiteY3" fmla="*/ 388620 h 2331720"/>
              <a:gd name="connsiteX4" fmla="*/ 960120 w 8938260"/>
              <a:gd name="connsiteY4" fmla="*/ 388620 h 2331720"/>
              <a:gd name="connsiteX5" fmla="*/ 1920240 w 8938260"/>
              <a:gd name="connsiteY5" fmla="*/ 662940 h 2331720"/>
              <a:gd name="connsiteX6" fmla="*/ 2903220 w 8938260"/>
              <a:gd name="connsiteY6" fmla="*/ 1082040 h 2331720"/>
              <a:gd name="connsiteX7" fmla="*/ 3901440 w 8938260"/>
              <a:gd name="connsiteY7" fmla="*/ 1173480 h 2331720"/>
              <a:gd name="connsiteX8" fmla="*/ 4686300 w 8938260"/>
              <a:gd name="connsiteY8" fmla="*/ 1371600 h 2331720"/>
              <a:gd name="connsiteX9" fmla="*/ 5661660 w 8938260"/>
              <a:gd name="connsiteY9" fmla="*/ 1615440 h 2331720"/>
              <a:gd name="connsiteX10" fmla="*/ 6652260 w 8938260"/>
              <a:gd name="connsiteY10" fmla="*/ 1729740 h 2331720"/>
              <a:gd name="connsiteX11" fmla="*/ 7604760 w 8938260"/>
              <a:gd name="connsiteY11" fmla="*/ 1836420 h 2331720"/>
              <a:gd name="connsiteX12" fmla="*/ 8595360 w 8938260"/>
              <a:gd name="connsiteY12" fmla="*/ 2209800 h 2331720"/>
              <a:gd name="connsiteX13" fmla="*/ 8938260 w 8938260"/>
              <a:gd name="connsiteY13" fmla="*/ 2331720 h 23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8260" h="2331720">
                <a:moveTo>
                  <a:pt x="0" y="0"/>
                </a:moveTo>
                <a:lnTo>
                  <a:pt x="129540" y="99060"/>
                </a:lnTo>
                <a:lnTo>
                  <a:pt x="297180" y="480060"/>
                </a:lnTo>
                <a:lnTo>
                  <a:pt x="464820" y="388620"/>
                </a:lnTo>
                <a:lnTo>
                  <a:pt x="960120" y="388620"/>
                </a:lnTo>
                <a:lnTo>
                  <a:pt x="1920240" y="662940"/>
                </a:lnTo>
                <a:lnTo>
                  <a:pt x="2903220" y="1082040"/>
                </a:lnTo>
                <a:lnTo>
                  <a:pt x="3901440" y="1173480"/>
                </a:lnTo>
                <a:lnTo>
                  <a:pt x="4686300" y="1371600"/>
                </a:lnTo>
                <a:lnTo>
                  <a:pt x="5661660" y="1615440"/>
                </a:lnTo>
                <a:lnTo>
                  <a:pt x="6652260" y="1729740"/>
                </a:lnTo>
                <a:lnTo>
                  <a:pt x="7604760" y="1836420"/>
                </a:lnTo>
                <a:lnTo>
                  <a:pt x="8595360" y="2209800"/>
                </a:lnTo>
                <a:lnTo>
                  <a:pt x="8938260" y="233172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9584364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PROTECT: Safety</a:t>
            </a:r>
          </a:p>
        </p:txBody>
      </p:sp>
      <p:graphicFrame>
        <p:nvGraphicFramePr>
          <p:cNvPr id="2" name="Table 6">
            <a:extLst>
              <a:ext uri="{FF2B5EF4-FFF2-40B4-BE49-F238E27FC236}">
                <a16:creationId xmlns:a16="http://schemas.microsoft.com/office/drawing/2014/main" id="{4CDCD848-EA7F-C00A-2BB6-52BBEB9CFCF0}"/>
              </a:ext>
            </a:extLst>
          </p:cNvPr>
          <p:cNvGraphicFramePr>
            <a:graphicFrameLocks noGrp="1"/>
          </p:cNvGraphicFramePr>
          <p:nvPr>
            <p:extLst>
              <p:ext uri="{D42A27DB-BD31-4B8C-83A1-F6EECF244321}">
                <p14:modId xmlns:p14="http://schemas.microsoft.com/office/powerpoint/2010/main" val="1831003964"/>
              </p:ext>
            </p:extLst>
          </p:nvPr>
        </p:nvGraphicFramePr>
        <p:xfrm>
          <a:off x="709797" y="1600200"/>
          <a:ext cx="5386203" cy="4297680"/>
        </p:xfrm>
        <a:graphic>
          <a:graphicData uri="http://schemas.openxmlformats.org/drawingml/2006/table">
            <a:tbl>
              <a:tblPr firstRow="1" bandRow="1">
                <a:tableStyleId>{93296810-A885-4BE3-A3E7-6D5BEEA58F35}</a:tableStyleId>
              </a:tblPr>
              <a:tblGrid>
                <a:gridCol w="2776182">
                  <a:extLst>
                    <a:ext uri="{9D8B030D-6E8A-4147-A177-3AD203B41FA5}">
                      <a16:colId xmlns:a16="http://schemas.microsoft.com/office/drawing/2014/main" val="44849959"/>
                    </a:ext>
                  </a:extLst>
                </a:gridCol>
                <a:gridCol w="1371689">
                  <a:extLst>
                    <a:ext uri="{9D8B030D-6E8A-4147-A177-3AD203B41FA5}">
                      <a16:colId xmlns:a16="http://schemas.microsoft.com/office/drawing/2014/main" val="4122411380"/>
                    </a:ext>
                  </a:extLst>
                </a:gridCol>
                <a:gridCol w="1238332">
                  <a:extLst>
                    <a:ext uri="{9D8B030D-6E8A-4147-A177-3AD203B41FA5}">
                      <a16:colId xmlns:a16="http://schemas.microsoft.com/office/drawing/2014/main" val="3726553584"/>
                    </a:ext>
                  </a:extLst>
                </a:gridCol>
              </a:tblGrid>
              <a:tr h="322888">
                <a:tc>
                  <a:txBody>
                    <a:bodyPr/>
                    <a:lstStyle/>
                    <a:p>
                      <a:r>
                        <a:rPr lang="en-US" sz="1800" dirty="0"/>
                        <a:t>n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solidFill>
                            <a:schemeClr val="tx1"/>
                          </a:solidFill>
                        </a:rPr>
                        <a:t>Sparsentan</a:t>
                      </a:r>
                    </a:p>
                    <a:p>
                      <a:pPr algn="ctr"/>
                      <a:r>
                        <a:rPr lang="en-US" sz="1800" b="1" dirty="0">
                          <a:solidFill>
                            <a:schemeClr val="tx1"/>
                          </a:solidFill>
                        </a:rPr>
                        <a:t>(n = 202)</a:t>
                      </a:r>
                    </a:p>
                  </a:txBody>
                  <a:tcPr>
                    <a:lnL w="12700" cmpd="sng">
                      <a:noFill/>
                    </a:lnL>
                    <a:lnR w="12700" cmpd="sng">
                      <a:noFill/>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solidFill>
                            <a:schemeClr val="tx1"/>
                          </a:solidFill>
                        </a:rPr>
                        <a:t>Irbesartan</a:t>
                      </a:r>
                    </a:p>
                    <a:p>
                      <a:pPr algn="ctr"/>
                      <a:r>
                        <a:rPr lang="en-US" sz="1800" b="1" dirty="0">
                          <a:solidFill>
                            <a:schemeClr val="tx1"/>
                          </a:solidFill>
                        </a:rPr>
                        <a:t>(n = 202)</a:t>
                      </a:r>
                    </a:p>
                  </a:txBody>
                  <a:tcPr>
                    <a:lnL w="12700" cmpd="sng">
                      <a:noFill/>
                    </a:lnL>
                    <a:lnR w="12700" cmpd="sng">
                      <a:noFill/>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61458774"/>
                  </a:ext>
                </a:extLst>
              </a:tr>
              <a:tr h="189934">
                <a:tc>
                  <a:txBody>
                    <a:bodyPr/>
                    <a:lstStyle/>
                    <a:p>
                      <a:r>
                        <a:rPr lang="en-US" sz="1800" dirty="0">
                          <a:solidFill>
                            <a:schemeClr val="bg1"/>
                          </a:solidFill>
                        </a:rPr>
                        <a:t>Any TEAE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rPr>
                        <a:t>187 (93)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rPr>
                        <a:t>177 (88)</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2098203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Any serious TEAE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75 (37)</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71 (35)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94703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dirty="0">
                          <a:solidFill>
                            <a:schemeClr val="bg1"/>
                          </a:solidFill>
                        </a:rPr>
                        <a:t>TEAEs in ≥5% of participants in ≥1 group</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lang="en-US" sz="1800" dirty="0">
                          <a:solidFill>
                            <a:schemeClr val="bg1"/>
                          </a:solidFill>
                        </a:rPr>
                        <a:t>COVID-19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Hyperkalemia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Peripheral edema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Dizziness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Headache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Hypotension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Hypertension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chemeClr val="bg1"/>
                        </a:solidFill>
                      </a:endParaRPr>
                    </a:p>
                    <a:p>
                      <a:pPr algn="ctr"/>
                      <a:endParaRPr lang="en-US" sz="1800" dirty="0">
                        <a:solidFill>
                          <a:schemeClr val="bg1"/>
                        </a:solidFill>
                      </a:endParaRPr>
                    </a:p>
                    <a:p>
                      <a:pPr algn="ctr"/>
                      <a:r>
                        <a:rPr lang="en-US" sz="1800" dirty="0">
                          <a:solidFill>
                            <a:schemeClr val="bg1"/>
                          </a:solidFill>
                        </a:rPr>
                        <a:t>53 (26)</a:t>
                      </a:r>
                    </a:p>
                    <a:p>
                      <a:pPr algn="ctr"/>
                      <a:r>
                        <a:rPr lang="en-US" sz="1800" dirty="0">
                          <a:solidFill>
                            <a:schemeClr val="bg1"/>
                          </a:solidFill>
                        </a:rPr>
                        <a:t>32 (16)</a:t>
                      </a:r>
                    </a:p>
                    <a:p>
                      <a:pPr algn="ctr"/>
                      <a:r>
                        <a:rPr lang="en-US" sz="1800" dirty="0">
                          <a:solidFill>
                            <a:schemeClr val="bg1"/>
                          </a:solidFill>
                        </a:rPr>
                        <a:t>31 (15)</a:t>
                      </a:r>
                    </a:p>
                    <a:p>
                      <a:pPr algn="ctr"/>
                      <a:r>
                        <a:rPr lang="en-US" sz="1800" dirty="0">
                          <a:solidFill>
                            <a:schemeClr val="bg1"/>
                          </a:solidFill>
                        </a:rPr>
                        <a:t>30 (15)</a:t>
                      </a:r>
                    </a:p>
                    <a:p>
                      <a:pPr algn="ctr"/>
                      <a:r>
                        <a:rPr lang="en-US" sz="1800" dirty="0">
                          <a:solidFill>
                            <a:schemeClr val="bg1"/>
                          </a:solidFill>
                        </a:rPr>
                        <a:t>27 (13)</a:t>
                      </a:r>
                    </a:p>
                    <a:p>
                      <a:pPr algn="ctr"/>
                      <a:r>
                        <a:rPr lang="en-US" sz="1800" dirty="0">
                          <a:solidFill>
                            <a:schemeClr val="bg1"/>
                          </a:solidFill>
                        </a:rPr>
                        <a:t>26 (13)</a:t>
                      </a:r>
                    </a:p>
                    <a:p>
                      <a:pPr algn="ctr"/>
                      <a:r>
                        <a:rPr lang="en-US" sz="1800" dirty="0">
                          <a:solidFill>
                            <a:schemeClr val="bg1"/>
                          </a:solidFill>
                        </a:rPr>
                        <a:t>22 (11)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chemeClr val="bg1"/>
                        </a:solidFill>
                      </a:endParaRPr>
                    </a:p>
                    <a:p>
                      <a:pPr algn="ctr"/>
                      <a:endParaRPr lang="en-US" sz="1800" dirty="0">
                        <a:solidFill>
                          <a:schemeClr val="bg1"/>
                        </a:solidFill>
                      </a:endParaRPr>
                    </a:p>
                    <a:p>
                      <a:pPr algn="ctr"/>
                      <a:r>
                        <a:rPr lang="en-US" sz="1800" dirty="0">
                          <a:solidFill>
                            <a:schemeClr val="bg1"/>
                          </a:solidFill>
                        </a:rPr>
                        <a:t>46 (23)</a:t>
                      </a:r>
                    </a:p>
                    <a:p>
                      <a:pPr algn="ctr"/>
                      <a:r>
                        <a:rPr lang="en-US" sz="1800" dirty="0">
                          <a:solidFill>
                            <a:schemeClr val="bg1"/>
                          </a:solidFill>
                        </a:rPr>
                        <a:t>26 (13)</a:t>
                      </a:r>
                    </a:p>
                    <a:p>
                      <a:pPr algn="ctr"/>
                      <a:r>
                        <a:rPr lang="en-US" sz="1800" dirty="0">
                          <a:solidFill>
                            <a:schemeClr val="bg1"/>
                          </a:solidFill>
                        </a:rPr>
                        <a:t>24 (12)</a:t>
                      </a:r>
                    </a:p>
                    <a:p>
                      <a:pPr algn="ctr"/>
                      <a:r>
                        <a:rPr lang="en-US" sz="1800" dirty="0">
                          <a:solidFill>
                            <a:schemeClr val="bg1"/>
                          </a:solidFill>
                        </a:rPr>
                        <a:t>13 (6)</a:t>
                      </a:r>
                    </a:p>
                    <a:p>
                      <a:pPr algn="ctr"/>
                      <a:r>
                        <a:rPr lang="en-US" sz="1800" dirty="0">
                          <a:solidFill>
                            <a:schemeClr val="bg1"/>
                          </a:solidFill>
                        </a:rPr>
                        <a:t>26 (13)</a:t>
                      </a:r>
                    </a:p>
                    <a:p>
                      <a:pPr algn="ctr"/>
                      <a:r>
                        <a:rPr lang="en-US" sz="1800" dirty="0">
                          <a:solidFill>
                            <a:schemeClr val="bg1"/>
                          </a:solidFill>
                        </a:rPr>
                        <a:t>8 (4)</a:t>
                      </a:r>
                    </a:p>
                    <a:p>
                      <a:pPr algn="ctr"/>
                      <a:r>
                        <a:rPr lang="en-US" sz="1800" dirty="0">
                          <a:solidFill>
                            <a:schemeClr val="bg1"/>
                          </a:solidFill>
                        </a:rPr>
                        <a:t>28 (14)</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47738114"/>
                  </a:ext>
                </a:extLst>
              </a:tr>
              <a:tr h="0">
                <a:tc>
                  <a:txBody>
                    <a:bodyPr/>
                    <a:lstStyle/>
                    <a:p>
                      <a:r>
                        <a:rPr lang="en-US" sz="1800" dirty="0">
                          <a:solidFill>
                            <a:schemeClr val="bg1"/>
                          </a:solidFill>
                        </a:rPr>
                        <a:t>TEAE leading to death</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0</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rPr>
                        <a:t>1 (&lt; 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1277399"/>
                  </a:ext>
                </a:extLst>
              </a:tr>
            </a:tbl>
          </a:graphicData>
        </a:graphic>
      </p:graphicFrame>
      <p:graphicFrame>
        <p:nvGraphicFramePr>
          <p:cNvPr id="11" name="Table 6">
            <a:extLst>
              <a:ext uri="{FF2B5EF4-FFF2-40B4-BE49-F238E27FC236}">
                <a16:creationId xmlns:a16="http://schemas.microsoft.com/office/drawing/2014/main" id="{283B3BAC-8667-057F-EDA4-7771BEACD635}"/>
              </a:ext>
            </a:extLst>
          </p:cNvPr>
          <p:cNvGraphicFramePr>
            <a:graphicFrameLocks noGrp="1"/>
          </p:cNvGraphicFramePr>
          <p:nvPr>
            <p:extLst>
              <p:ext uri="{D42A27DB-BD31-4B8C-83A1-F6EECF244321}">
                <p14:modId xmlns:p14="http://schemas.microsoft.com/office/powerpoint/2010/main" val="923472068"/>
              </p:ext>
            </p:extLst>
          </p:nvPr>
        </p:nvGraphicFramePr>
        <p:xfrm>
          <a:off x="6196038" y="1600200"/>
          <a:ext cx="5386203" cy="4297680"/>
        </p:xfrm>
        <a:graphic>
          <a:graphicData uri="http://schemas.openxmlformats.org/drawingml/2006/table">
            <a:tbl>
              <a:tblPr firstRow="1" bandRow="1">
                <a:tableStyleId>{93296810-A885-4BE3-A3E7-6D5BEEA58F35}</a:tableStyleId>
              </a:tblPr>
              <a:tblGrid>
                <a:gridCol w="2776182">
                  <a:extLst>
                    <a:ext uri="{9D8B030D-6E8A-4147-A177-3AD203B41FA5}">
                      <a16:colId xmlns:a16="http://schemas.microsoft.com/office/drawing/2014/main" val="44849959"/>
                    </a:ext>
                  </a:extLst>
                </a:gridCol>
                <a:gridCol w="1371689">
                  <a:extLst>
                    <a:ext uri="{9D8B030D-6E8A-4147-A177-3AD203B41FA5}">
                      <a16:colId xmlns:a16="http://schemas.microsoft.com/office/drawing/2014/main" val="4122411380"/>
                    </a:ext>
                  </a:extLst>
                </a:gridCol>
                <a:gridCol w="1238332">
                  <a:extLst>
                    <a:ext uri="{9D8B030D-6E8A-4147-A177-3AD203B41FA5}">
                      <a16:colId xmlns:a16="http://schemas.microsoft.com/office/drawing/2014/main" val="3726553584"/>
                    </a:ext>
                  </a:extLst>
                </a:gridCol>
              </a:tblGrid>
              <a:tr h="242689">
                <a:tc>
                  <a:txBody>
                    <a:bodyPr/>
                    <a:lstStyle/>
                    <a:p>
                      <a:r>
                        <a:rPr lang="en-US" sz="1800" dirty="0"/>
                        <a:t>n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solidFill>
                            <a:schemeClr val="tx1"/>
                          </a:solidFill>
                        </a:rPr>
                        <a:t>Sparsentan</a:t>
                      </a:r>
                    </a:p>
                    <a:p>
                      <a:pPr algn="ctr"/>
                      <a:r>
                        <a:rPr lang="en-US" sz="1800" b="1" dirty="0">
                          <a:solidFill>
                            <a:schemeClr val="tx1"/>
                          </a:solidFill>
                        </a:rPr>
                        <a:t>(n = 202)</a:t>
                      </a:r>
                    </a:p>
                  </a:txBody>
                  <a:tcPr>
                    <a:lnL w="12700" cmpd="sng">
                      <a:noFill/>
                    </a:lnL>
                    <a:lnR w="12700" cmpd="sng">
                      <a:noFill/>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800" b="1" dirty="0">
                          <a:solidFill>
                            <a:schemeClr val="tx1"/>
                          </a:solidFill>
                        </a:rPr>
                        <a:t>Irbesartan</a:t>
                      </a:r>
                    </a:p>
                    <a:p>
                      <a:pPr algn="ctr"/>
                      <a:r>
                        <a:rPr lang="en-US" sz="1800" b="1" dirty="0">
                          <a:solidFill>
                            <a:schemeClr val="tx1"/>
                          </a:solidFill>
                        </a:rPr>
                        <a:t>(n = 202)</a:t>
                      </a:r>
                    </a:p>
                  </a:txBody>
                  <a:tcPr>
                    <a:lnL w="12700" cmpd="sng">
                      <a:noFill/>
                    </a:lnL>
                    <a:lnR w="12700" cmpd="sng">
                      <a:noFill/>
                    </a:lnR>
                    <a:lnT w="127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61458774"/>
                  </a:ext>
                </a:extLst>
              </a:tr>
              <a:tr h="18993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800" dirty="0">
                          <a:solidFill>
                            <a:schemeClr val="bg1"/>
                          </a:solidFill>
                        </a:rPr>
                        <a:t>Serious TEAEs in ≥2 participants in ≥1 group</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lang="en-US" sz="1800" dirty="0">
                          <a:solidFill>
                            <a:schemeClr val="bg1"/>
                          </a:solidFill>
                        </a:rPr>
                        <a:t>COVID-19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Chronic kidney disease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Acute kidney injury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Dizziness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Proteinuria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Malaise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Appendicitis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Cellulitis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COVID-19 pneumonia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IgA nephropathy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lang="en-US" sz="1800" dirty="0">
                          <a:solidFill>
                            <a:schemeClr val="bg1"/>
                          </a:solidFill>
                        </a:rPr>
                        <a:t>Meniscus injury</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chemeClr val="bg1"/>
                        </a:solidFill>
                      </a:endParaRPr>
                    </a:p>
                    <a:p>
                      <a:pPr algn="ctr"/>
                      <a:endParaRPr lang="en-US" sz="1800" dirty="0">
                        <a:solidFill>
                          <a:schemeClr val="bg1"/>
                        </a:solidFill>
                      </a:endParaRPr>
                    </a:p>
                    <a:p>
                      <a:pPr algn="ctr"/>
                      <a:r>
                        <a:rPr lang="en-US" sz="1800" dirty="0">
                          <a:solidFill>
                            <a:schemeClr val="bg1"/>
                          </a:solidFill>
                        </a:rPr>
                        <a:t>42 (21)</a:t>
                      </a:r>
                    </a:p>
                    <a:p>
                      <a:pPr algn="ctr"/>
                      <a:r>
                        <a:rPr lang="en-US" sz="1800" dirty="0">
                          <a:solidFill>
                            <a:schemeClr val="bg1"/>
                          </a:solidFill>
                        </a:rPr>
                        <a:t>6 (3)</a:t>
                      </a:r>
                    </a:p>
                    <a:p>
                      <a:pPr algn="ctr"/>
                      <a:r>
                        <a:rPr lang="en-US" sz="1800" dirty="0">
                          <a:solidFill>
                            <a:schemeClr val="bg1"/>
                          </a:solidFill>
                        </a:rPr>
                        <a:t>4 (2)</a:t>
                      </a:r>
                    </a:p>
                    <a:p>
                      <a:pPr algn="ctr"/>
                      <a:r>
                        <a:rPr lang="en-US" sz="1800" dirty="0">
                          <a:solidFill>
                            <a:schemeClr val="bg1"/>
                          </a:solidFill>
                        </a:rPr>
                        <a:t>2 (1)</a:t>
                      </a:r>
                    </a:p>
                    <a:p>
                      <a:pPr algn="ctr"/>
                      <a:r>
                        <a:rPr lang="en-US" sz="1800" dirty="0">
                          <a:solidFill>
                            <a:schemeClr val="bg1"/>
                          </a:solidFill>
                        </a:rPr>
                        <a:t>1 (&lt; 1)</a:t>
                      </a:r>
                    </a:p>
                    <a:p>
                      <a:pPr algn="ctr"/>
                      <a:r>
                        <a:rPr lang="en-US" sz="1800" dirty="0">
                          <a:solidFill>
                            <a:schemeClr val="bg1"/>
                          </a:solidFill>
                        </a:rPr>
                        <a:t>2 (1)</a:t>
                      </a:r>
                    </a:p>
                    <a:p>
                      <a:pPr algn="ctr"/>
                      <a:r>
                        <a:rPr lang="en-US" sz="1800" dirty="0">
                          <a:solidFill>
                            <a:schemeClr val="bg1"/>
                          </a:solidFill>
                        </a:rPr>
                        <a:t>1 (&lt; 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rPr>
                        <a:t>1 (&lt; 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rPr>
                        <a:t>1 (&lt; 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rPr>
                        <a:t>1 (&lt; 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rPr>
                        <a:t>1 (&lt; 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chemeClr val="bg1"/>
                        </a:solidFill>
                      </a:endParaRPr>
                    </a:p>
                    <a:p>
                      <a:pPr algn="ctr"/>
                      <a:endParaRPr lang="en-US" sz="1800" dirty="0">
                        <a:solidFill>
                          <a:schemeClr val="bg1"/>
                        </a:solidFill>
                      </a:endParaRPr>
                    </a:p>
                    <a:p>
                      <a:pPr algn="ctr"/>
                      <a:r>
                        <a:rPr lang="en-US" sz="1800" dirty="0">
                          <a:solidFill>
                            <a:schemeClr val="bg1"/>
                          </a:solidFill>
                        </a:rPr>
                        <a:t>38 (19)</a:t>
                      </a:r>
                    </a:p>
                    <a:p>
                      <a:pPr algn="ctr"/>
                      <a:r>
                        <a:rPr lang="en-US" sz="1800" dirty="0">
                          <a:solidFill>
                            <a:schemeClr val="bg1"/>
                          </a:solidFill>
                        </a:rPr>
                        <a:t>6 93)</a:t>
                      </a:r>
                    </a:p>
                    <a:p>
                      <a:pPr algn="ctr"/>
                      <a:r>
                        <a:rPr lang="en-US" sz="1800" dirty="0">
                          <a:solidFill>
                            <a:schemeClr val="bg1"/>
                          </a:solidFill>
                        </a:rPr>
                        <a:t>1 (&lt; 1)</a:t>
                      </a:r>
                    </a:p>
                    <a:p>
                      <a:pPr algn="ctr"/>
                      <a:r>
                        <a:rPr lang="en-US" sz="1800" dirty="0">
                          <a:solidFill>
                            <a:schemeClr val="bg1"/>
                          </a:solidFill>
                        </a:rPr>
                        <a:t>1 (&lt; 1)</a:t>
                      </a:r>
                    </a:p>
                    <a:p>
                      <a:pPr algn="ctr"/>
                      <a:r>
                        <a:rPr lang="en-US" sz="1800" dirty="0">
                          <a:solidFill>
                            <a:schemeClr val="bg1"/>
                          </a:solidFill>
                        </a:rPr>
                        <a:t>2 (1)</a:t>
                      </a:r>
                    </a:p>
                    <a:p>
                      <a:pPr algn="ctr"/>
                      <a:r>
                        <a:rPr lang="en-US" sz="1800" dirty="0">
                          <a:solidFill>
                            <a:schemeClr val="bg1"/>
                          </a:solidFill>
                        </a:rPr>
                        <a:t>0</a:t>
                      </a:r>
                    </a:p>
                    <a:p>
                      <a:pPr algn="ctr"/>
                      <a:r>
                        <a:rPr lang="en-US" sz="1800" dirty="0">
                          <a:solidFill>
                            <a:schemeClr val="bg1"/>
                          </a:solidFill>
                        </a:rPr>
                        <a:t>2 (1)</a:t>
                      </a:r>
                    </a:p>
                    <a:p>
                      <a:pPr algn="ctr"/>
                      <a:r>
                        <a:rPr lang="en-US" sz="1800" dirty="0">
                          <a:solidFill>
                            <a:schemeClr val="bg1"/>
                          </a:solidFill>
                        </a:rPr>
                        <a:t>2 (1)</a:t>
                      </a:r>
                    </a:p>
                    <a:p>
                      <a:pPr algn="ctr"/>
                      <a:r>
                        <a:rPr lang="en-US" sz="1800" dirty="0">
                          <a:solidFill>
                            <a:schemeClr val="bg1"/>
                          </a:solidFill>
                        </a:rPr>
                        <a:t>2 (1)</a:t>
                      </a:r>
                    </a:p>
                    <a:p>
                      <a:pPr algn="ctr"/>
                      <a:r>
                        <a:rPr lang="en-US" sz="1800" dirty="0">
                          <a:solidFill>
                            <a:schemeClr val="bg1"/>
                          </a:solidFill>
                        </a:rPr>
                        <a:t>2 (1)</a:t>
                      </a:r>
                    </a:p>
                    <a:p>
                      <a:pPr algn="ctr"/>
                      <a:r>
                        <a:rPr lang="en-US" sz="1800" dirty="0">
                          <a:solidFill>
                            <a:schemeClr val="bg1"/>
                          </a:solidFill>
                        </a:rPr>
                        <a:t>2 (1)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20982031"/>
                  </a:ext>
                </a:extLst>
              </a:tr>
            </a:tbl>
          </a:graphicData>
        </a:graphic>
      </p:graphicFrame>
      <p:sp>
        <p:nvSpPr>
          <p:cNvPr id="13" name="Content Placeholder 10">
            <a:extLst>
              <a:ext uri="{FF2B5EF4-FFF2-40B4-BE49-F238E27FC236}">
                <a16:creationId xmlns:a16="http://schemas.microsoft.com/office/drawing/2014/main" id="{17F57A67-77EB-B7B5-7570-10272EE0EFC5}"/>
              </a:ext>
            </a:extLst>
          </p:cNvPr>
          <p:cNvSpPr txBox="1">
            <a:spLocks/>
          </p:cNvSpPr>
          <p:nvPr/>
        </p:nvSpPr>
        <p:spPr bwMode="auto">
          <a:xfrm>
            <a:off x="497550" y="6413104"/>
            <a:ext cx="8502343" cy="19710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rtlCol="0" anchor="ctr" anchorCtr="0" compatLnSpc="1">
            <a:prstTxWarp prst="textNoShape">
              <a:avLst/>
            </a:prstTxWarp>
            <a:noAutofit/>
          </a:bodyPr>
          <a:lstStyle>
            <a:lvl1pPr marL="457189" indent="-457189" algn="l" rtl="0" eaLnBrk="1" fontAlgn="base" hangingPunct="1">
              <a:spcBef>
                <a:spcPct val="20000"/>
              </a:spcBef>
              <a:spcAft>
                <a:spcPct val="0"/>
              </a:spcAft>
              <a:buChar char="•"/>
              <a:defRPr sz="3200">
                <a:solidFill>
                  <a:schemeClr val="tx1"/>
                </a:solidFill>
                <a:latin typeface="+mn-lt"/>
                <a:ea typeface="+mn-ea"/>
                <a:cs typeface="+mn-cs"/>
              </a:defRPr>
            </a:lvl1pPr>
            <a:lvl2pPr marL="990575" indent="-380990" algn="l" rtl="0" eaLnBrk="1" fontAlgn="base" hangingPunct="1">
              <a:spcBef>
                <a:spcPct val="20000"/>
              </a:spcBef>
              <a:spcAft>
                <a:spcPct val="0"/>
              </a:spcAft>
              <a:buChar char="–"/>
              <a:defRPr sz="2667">
                <a:solidFill>
                  <a:schemeClr val="tx1"/>
                </a:solidFill>
                <a:latin typeface="+mn-lt"/>
                <a:ea typeface="+mn-ea"/>
              </a:defRPr>
            </a:lvl2pPr>
            <a:lvl3pPr marL="1523962" indent="-304792" algn="l" rtl="0" eaLnBrk="1" fontAlgn="base" hangingPunct="1">
              <a:spcBef>
                <a:spcPct val="20000"/>
              </a:spcBef>
              <a:spcAft>
                <a:spcPct val="0"/>
              </a:spcAft>
              <a:buChar char="•"/>
              <a:defRPr>
                <a:solidFill>
                  <a:schemeClr val="tx1"/>
                </a:solidFill>
                <a:latin typeface="+mn-lt"/>
                <a:ea typeface="+mn-ea"/>
              </a:defRPr>
            </a:lvl3pPr>
            <a:lvl4pPr marL="2133547" indent="-304792" algn="l" rtl="0" eaLnBrk="1" fontAlgn="base" hangingPunct="1">
              <a:spcBef>
                <a:spcPct val="20000"/>
              </a:spcBef>
              <a:spcAft>
                <a:spcPct val="0"/>
              </a:spcAft>
              <a:defRPr sz="2667">
                <a:solidFill>
                  <a:schemeClr val="tx1"/>
                </a:solidFill>
                <a:latin typeface="+mn-lt"/>
                <a:ea typeface="+mn-ea"/>
              </a:defRPr>
            </a:lvl4pPr>
            <a:lvl5pPr marL="2743131" indent="-304792" algn="l" rtl="0" eaLnBrk="1" fontAlgn="base" hangingPunct="1">
              <a:spcBef>
                <a:spcPct val="20000"/>
              </a:spcBef>
              <a:spcAft>
                <a:spcPct val="0"/>
              </a:spcAft>
              <a:buChar char="»"/>
              <a:defRPr sz="2667">
                <a:solidFill>
                  <a:schemeClr val="tx1"/>
                </a:solidFill>
                <a:latin typeface="+mn-lt"/>
                <a:ea typeface="+mn-ea"/>
              </a:defRPr>
            </a:lvl5pPr>
            <a:lvl6pPr marL="3352716" indent="-304792" algn="l" rtl="0" eaLnBrk="1" fontAlgn="base" hangingPunct="1">
              <a:spcBef>
                <a:spcPct val="20000"/>
              </a:spcBef>
              <a:spcAft>
                <a:spcPct val="0"/>
              </a:spcAft>
              <a:buChar char="»"/>
              <a:defRPr sz="2667">
                <a:solidFill>
                  <a:schemeClr val="tx1"/>
                </a:solidFill>
                <a:latin typeface="+mn-lt"/>
                <a:ea typeface="+mn-ea"/>
              </a:defRPr>
            </a:lvl6pPr>
            <a:lvl7pPr marL="3962301" indent="-304792" algn="l" rtl="0" eaLnBrk="1" fontAlgn="base" hangingPunct="1">
              <a:spcBef>
                <a:spcPct val="20000"/>
              </a:spcBef>
              <a:spcAft>
                <a:spcPct val="0"/>
              </a:spcAft>
              <a:buChar char="»"/>
              <a:defRPr sz="2667">
                <a:solidFill>
                  <a:schemeClr val="tx1"/>
                </a:solidFill>
                <a:latin typeface="+mn-lt"/>
                <a:ea typeface="+mn-ea"/>
              </a:defRPr>
            </a:lvl7pPr>
            <a:lvl8pPr marL="4571886" indent="-304792" algn="l" rtl="0" eaLnBrk="1" fontAlgn="base" hangingPunct="1">
              <a:spcBef>
                <a:spcPct val="20000"/>
              </a:spcBef>
              <a:spcAft>
                <a:spcPct val="0"/>
              </a:spcAft>
              <a:buChar char="»"/>
              <a:defRPr sz="2667">
                <a:solidFill>
                  <a:schemeClr val="tx1"/>
                </a:solidFill>
                <a:latin typeface="+mn-lt"/>
                <a:ea typeface="+mn-ea"/>
              </a:defRPr>
            </a:lvl8pPr>
            <a:lvl9pPr marL="5181470" indent="-304792" algn="l" rtl="0" eaLnBrk="1" fontAlgn="base" hangingPunct="1">
              <a:spcBef>
                <a:spcPct val="20000"/>
              </a:spcBef>
              <a:spcAft>
                <a:spcPct val="0"/>
              </a:spcAft>
              <a:buChar char="»"/>
              <a:defRPr sz="2667">
                <a:solidFill>
                  <a:schemeClr val="tx1"/>
                </a:solidFill>
                <a:latin typeface="+mn-lt"/>
                <a:ea typeface="+mn-ea"/>
              </a:defRPr>
            </a:lvl9pPr>
          </a:lstStyle>
          <a:p>
            <a:pPr marL="0" marR="0" lvl="0" indent="0" algn="l" defTabSz="914377" rtl="0" eaLnBrk="1" fontAlgn="base" latinLnBrk="0" hangingPunct="1">
              <a:lnSpc>
                <a:spcPct val="100000"/>
              </a:lnSpc>
              <a:spcBef>
                <a:spcPct val="2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rPr>
              <a:t>Rovin. Lancet. 2023:402(10417):2077.</a:t>
            </a:r>
            <a:endParaRPr kumimoji="0" lang="en-US" sz="1200" b="0" i="0" u="none" strike="noStrike" kern="0" cap="none" spc="0" normalizeH="0" baseline="0" noProof="0" dirty="0">
              <a:ln>
                <a:noFill/>
              </a:ln>
              <a:solidFill>
                <a:srgbClr val="45556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1497041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33">
            <a:extLst>
              <a:ext uri="{FF2B5EF4-FFF2-40B4-BE49-F238E27FC236}">
                <a16:creationId xmlns:a16="http://schemas.microsoft.com/office/drawing/2014/main" id="{8D809C55-0774-03CA-6A23-1B41E36DF021}"/>
              </a:ext>
            </a:extLst>
          </p:cNvPr>
          <p:cNvSpPr txBox="1"/>
          <p:nvPr/>
        </p:nvSpPr>
        <p:spPr bwMode="auto">
          <a:xfrm>
            <a:off x="7352275" y="5016862"/>
            <a:ext cx="399197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Embryofetal Toxicity</a:t>
            </a:r>
          </a:p>
        </p:txBody>
      </p:sp>
      <p:sp>
        <p:nvSpPr>
          <p:cNvPr id="36" name="Rectangle 35">
            <a:extLst>
              <a:ext uri="{FF2B5EF4-FFF2-40B4-BE49-F238E27FC236}">
                <a16:creationId xmlns:a16="http://schemas.microsoft.com/office/drawing/2014/main" id="{334BC80D-81C4-B32F-1FBB-7FF4E3B08168}"/>
              </a:ext>
            </a:extLst>
          </p:cNvPr>
          <p:cNvSpPr/>
          <p:nvPr/>
        </p:nvSpPr>
        <p:spPr bwMode="auto">
          <a:xfrm>
            <a:off x="7354007" y="2091290"/>
            <a:ext cx="4304594" cy="2918316"/>
          </a:xfrm>
          <a:prstGeom prst="rect">
            <a:avLst/>
          </a:prstGeom>
          <a:solidFill>
            <a:schemeClr val="accent3">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34">
            <a:extLst>
              <a:ext uri="{FF2B5EF4-FFF2-40B4-BE49-F238E27FC236}">
                <a16:creationId xmlns:a16="http://schemas.microsoft.com/office/drawing/2014/main" id="{4A1D1148-3DE5-4B07-7C82-DC801BF5EED3}"/>
              </a:ext>
            </a:extLst>
          </p:cNvPr>
          <p:cNvSpPr/>
          <p:nvPr/>
        </p:nvSpPr>
        <p:spPr bwMode="auto">
          <a:xfrm>
            <a:off x="717550" y="2731223"/>
            <a:ext cx="4105930" cy="2733603"/>
          </a:xfrm>
          <a:prstGeom prst="rect">
            <a:avLst/>
          </a:prstGeom>
          <a:solidFill>
            <a:schemeClr val="accent5">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4BC5BFFF-F2CD-3ECB-C78A-D62A7E22CCD6}"/>
              </a:ext>
            </a:extLst>
          </p:cNvPr>
          <p:cNvSpPr>
            <a:spLocks noGrp="1"/>
          </p:cNvSpPr>
          <p:nvPr>
            <p:ph type="title"/>
          </p:nvPr>
        </p:nvSpPr>
        <p:spPr/>
        <p:txBody>
          <a:bodyPr/>
          <a:lstStyle/>
          <a:p>
            <a:r>
              <a:rPr lang="en-US" dirty="0"/>
              <a:t>Sparsentan Boxed Warnings and REMS</a:t>
            </a:r>
          </a:p>
        </p:txBody>
      </p:sp>
      <p:sp>
        <p:nvSpPr>
          <p:cNvPr id="5" name="Footer Placeholder 1">
            <a:extLst>
              <a:ext uri="{FF2B5EF4-FFF2-40B4-BE49-F238E27FC236}">
                <a16:creationId xmlns:a16="http://schemas.microsoft.com/office/drawing/2014/main" id="{7C9893FB-392B-37EE-CD90-9A459561575B}"/>
              </a:ext>
            </a:extLst>
          </p:cNvPr>
          <p:cNvSpPr txBox="1">
            <a:spLocks/>
          </p:cNvSpPr>
          <p:nvPr/>
        </p:nvSpPr>
        <p:spPr>
          <a:xfrm>
            <a:off x="412028" y="6406957"/>
            <a:ext cx="8033472" cy="254205"/>
          </a:xfrm>
          <a:prstGeom prst="rect">
            <a:avLst/>
          </a:prstGeom>
        </p:spPr>
        <p:txBody>
          <a:bodyPr anchor="b"/>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Dong. Ther Adv Respir Dis. 2024;18:17534666231223606. Sparsentan PI.</a:t>
            </a:r>
            <a:endParaRPr kumimoji="0" lang="en-US" sz="1200" b="1"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
        <p:nvSpPr>
          <p:cNvPr id="12" name="Oval 11">
            <a:extLst>
              <a:ext uri="{FF2B5EF4-FFF2-40B4-BE49-F238E27FC236}">
                <a16:creationId xmlns:a16="http://schemas.microsoft.com/office/drawing/2014/main" id="{49031A52-3EE8-E7EF-29DD-86E72284FEA1}"/>
              </a:ext>
            </a:extLst>
          </p:cNvPr>
          <p:cNvSpPr/>
          <p:nvPr/>
        </p:nvSpPr>
        <p:spPr bwMode="auto">
          <a:xfrm>
            <a:off x="5193462" y="1841639"/>
            <a:ext cx="1805075" cy="1805075"/>
          </a:xfrm>
          <a:prstGeom prst="ellipse">
            <a:avLst/>
          </a:prstGeom>
          <a:solidFill>
            <a:schemeClr val="accent5"/>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Oval 17">
            <a:extLst>
              <a:ext uri="{FF2B5EF4-FFF2-40B4-BE49-F238E27FC236}">
                <a16:creationId xmlns:a16="http://schemas.microsoft.com/office/drawing/2014/main" id="{8CDBA9F1-800E-6B1D-2A56-57CCB68F021A}"/>
              </a:ext>
            </a:extLst>
          </p:cNvPr>
          <p:cNvSpPr/>
          <p:nvPr/>
        </p:nvSpPr>
        <p:spPr bwMode="auto">
          <a:xfrm>
            <a:off x="5193462" y="4115776"/>
            <a:ext cx="1805075" cy="1805075"/>
          </a:xfrm>
          <a:prstGeom prst="ellipse">
            <a:avLst/>
          </a:prstGeom>
          <a:solidFill>
            <a:schemeClr val="accent3"/>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A3885DB9-CCE2-9246-3566-9F5CF079B550}"/>
              </a:ext>
            </a:extLst>
          </p:cNvPr>
          <p:cNvCxnSpPr>
            <a:cxnSpLocks/>
            <a:endCxn id="23" idx="5"/>
          </p:cNvCxnSpPr>
          <p:nvPr/>
        </p:nvCxnSpPr>
        <p:spPr bwMode="auto">
          <a:xfrm>
            <a:off x="717550" y="2731224"/>
            <a:ext cx="4129928" cy="0"/>
          </a:xfrm>
          <a:prstGeom prst="line">
            <a:avLst/>
          </a:prstGeom>
          <a:noFill/>
          <a:ln w="28575" cap="flat" cmpd="sng" algn="ctr">
            <a:solidFill>
              <a:schemeClr val="accent5"/>
            </a:solidFill>
            <a:prstDash val="sysDot"/>
            <a:round/>
            <a:headEnd type="none" w="med" len="med"/>
            <a:tailEnd type="none" w="med" len="med"/>
          </a:ln>
          <a:effectLst/>
        </p:spPr>
      </p:cxnSp>
      <p:sp>
        <p:nvSpPr>
          <p:cNvPr id="23" name="Freeform: Shape 22">
            <a:extLst>
              <a:ext uri="{FF2B5EF4-FFF2-40B4-BE49-F238E27FC236}">
                <a16:creationId xmlns:a16="http://schemas.microsoft.com/office/drawing/2014/main" id="{33C09E43-4B2D-DC1A-F000-49A666F3FF06}"/>
              </a:ext>
            </a:extLst>
          </p:cNvPr>
          <p:cNvSpPr/>
          <p:nvPr/>
        </p:nvSpPr>
        <p:spPr bwMode="auto">
          <a:xfrm>
            <a:off x="4847478" y="1658981"/>
            <a:ext cx="2320764" cy="2144486"/>
          </a:xfrm>
          <a:custGeom>
            <a:avLst/>
            <a:gdLst>
              <a:gd name="connsiteX0" fmla="*/ 1248521 w 2320764"/>
              <a:gd name="connsiteY0" fmla="*/ 0 h 2144486"/>
              <a:gd name="connsiteX1" fmla="*/ 2320764 w 2320764"/>
              <a:gd name="connsiteY1" fmla="*/ 1072243 h 2144486"/>
              <a:gd name="connsiteX2" fmla="*/ 1248521 w 2320764"/>
              <a:gd name="connsiteY2" fmla="*/ 2144486 h 2144486"/>
              <a:gd name="connsiteX3" fmla="*/ 181814 w 2320764"/>
              <a:gd name="connsiteY3" fmla="*/ 1181874 h 2144486"/>
              <a:gd name="connsiteX4" fmla="*/ 181597 w 2320764"/>
              <a:gd name="connsiteY4" fmla="*/ 1177569 h 2144486"/>
              <a:gd name="connsiteX5" fmla="*/ 0 w 2320764"/>
              <a:gd name="connsiteY5" fmla="*/ 1072243 h 2144486"/>
              <a:gd name="connsiteX6" fmla="*/ 181597 w 2320764"/>
              <a:gd name="connsiteY6" fmla="*/ 966917 h 2144486"/>
              <a:gd name="connsiteX7" fmla="*/ 181814 w 2320764"/>
              <a:gd name="connsiteY7" fmla="*/ 962613 h 2144486"/>
              <a:gd name="connsiteX8" fmla="*/ 1248521 w 2320764"/>
              <a:gd name="connsiteY8" fmla="*/ 0 h 214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0764" h="2144486">
                <a:moveTo>
                  <a:pt x="1248521" y="0"/>
                </a:moveTo>
                <a:cubicBezTo>
                  <a:pt x="1840704" y="0"/>
                  <a:pt x="2320764" y="480060"/>
                  <a:pt x="2320764" y="1072243"/>
                </a:cubicBezTo>
                <a:cubicBezTo>
                  <a:pt x="2320764" y="1664426"/>
                  <a:pt x="1840704" y="2144486"/>
                  <a:pt x="1248521" y="2144486"/>
                </a:cubicBezTo>
                <a:cubicBezTo>
                  <a:pt x="693350" y="2144486"/>
                  <a:pt x="236724" y="1722558"/>
                  <a:pt x="181814" y="1181874"/>
                </a:cubicBezTo>
                <a:lnTo>
                  <a:pt x="181597" y="1177569"/>
                </a:lnTo>
                <a:lnTo>
                  <a:pt x="0" y="1072243"/>
                </a:lnTo>
                <a:lnTo>
                  <a:pt x="181597" y="966917"/>
                </a:lnTo>
                <a:lnTo>
                  <a:pt x="181814" y="962613"/>
                </a:lnTo>
                <a:cubicBezTo>
                  <a:pt x="236724" y="421928"/>
                  <a:pt x="693350" y="0"/>
                  <a:pt x="1248521" y="0"/>
                </a:cubicBezTo>
                <a:close/>
              </a:path>
            </a:pathLst>
          </a:custGeom>
          <a:noFill/>
          <a:ln w="28575">
            <a:solidFill>
              <a:schemeClr val="accent5"/>
            </a:solidFill>
            <a:prstDash val="sysDot"/>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7" name="Straight Connector 26">
            <a:extLst>
              <a:ext uri="{FF2B5EF4-FFF2-40B4-BE49-F238E27FC236}">
                <a16:creationId xmlns:a16="http://schemas.microsoft.com/office/drawing/2014/main" id="{6E38A77D-A5D0-EE45-9444-12262652EEA0}"/>
              </a:ext>
            </a:extLst>
          </p:cNvPr>
          <p:cNvCxnSpPr>
            <a:cxnSpLocks/>
            <a:endCxn id="28" idx="5"/>
          </p:cNvCxnSpPr>
          <p:nvPr/>
        </p:nvCxnSpPr>
        <p:spPr bwMode="auto">
          <a:xfrm flipH="1" flipV="1">
            <a:off x="7352275" y="5013233"/>
            <a:ext cx="4306326" cy="3629"/>
          </a:xfrm>
          <a:prstGeom prst="line">
            <a:avLst/>
          </a:prstGeom>
          <a:noFill/>
          <a:ln w="28575" cap="flat" cmpd="sng" algn="ctr">
            <a:solidFill>
              <a:schemeClr val="accent3"/>
            </a:solidFill>
            <a:prstDash val="sysDot"/>
            <a:round/>
            <a:headEnd type="none" w="med" len="med"/>
            <a:tailEnd type="none" w="med" len="med"/>
          </a:ln>
          <a:effectLst/>
        </p:spPr>
      </p:cxnSp>
      <p:sp>
        <p:nvSpPr>
          <p:cNvPr id="28" name="Freeform: Shape 27">
            <a:extLst>
              <a:ext uri="{FF2B5EF4-FFF2-40B4-BE49-F238E27FC236}">
                <a16:creationId xmlns:a16="http://schemas.microsoft.com/office/drawing/2014/main" id="{9543DBBB-B13F-E8C6-5D2F-2025975B4AB5}"/>
              </a:ext>
            </a:extLst>
          </p:cNvPr>
          <p:cNvSpPr/>
          <p:nvPr/>
        </p:nvSpPr>
        <p:spPr bwMode="auto">
          <a:xfrm flipH="1">
            <a:off x="5031511" y="3940990"/>
            <a:ext cx="2320764" cy="2144486"/>
          </a:xfrm>
          <a:custGeom>
            <a:avLst/>
            <a:gdLst>
              <a:gd name="connsiteX0" fmla="*/ 1248521 w 2320764"/>
              <a:gd name="connsiteY0" fmla="*/ 0 h 2144486"/>
              <a:gd name="connsiteX1" fmla="*/ 2320764 w 2320764"/>
              <a:gd name="connsiteY1" fmla="*/ 1072243 h 2144486"/>
              <a:gd name="connsiteX2" fmla="*/ 1248521 w 2320764"/>
              <a:gd name="connsiteY2" fmla="*/ 2144486 h 2144486"/>
              <a:gd name="connsiteX3" fmla="*/ 181814 w 2320764"/>
              <a:gd name="connsiteY3" fmla="*/ 1181874 h 2144486"/>
              <a:gd name="connsiteX4" fmla="*/ 181597 w 2320764"/>
              <a:gd name="connsiteY4" fmla="*/ 1177569 h 2144486"/>
              <a:gd name="connsiteX5" fmla="*/ 0 w 2320764"/>
              <a:gd name="connsiteY5" fmla="*/ 1072243 h 2144486"/>
              <a:gd name="connsiteX6" fmla="*/ 181597 w 2320764"/>
              <a:gd name="connsiteY6" fmla="*/ 966917 h 2144486"/>
              <a:gd name="connsiteX7" fmla="*/ 181814 w 2320764"/>
              <a:gd name="connsiteY7" fmla="*/ 962613 h 2144486"/>
              <a:gd name="connsiteX8" fmla="*/ 1248521 w 2320764"/>
              <a:gd name="connsiteY8" fmla="*/ 0 h 214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0764" h="2144486">
                <a:moveTo>
                  <a:pt x="1248521" y="0"/>
                </a:moveTo>
                <a:cubicBezTo>
                  <a:pt x="1840704" y="0"/>
                  <a:pt x="2320764" y="480060"/>
                  <a:pt x="2320764" y="1072243"/>
                </a:cubicBezTo>
                <a:cubicBezTo>
                  <a:pt x="2320764" y="1664426"/>
                  <a:pt x="1840704" y="2144486"/>
                  <a:pt x="1248521" y="2144486"/>
                </a:cubicBezTo>
                <a:cubicBezTo>
                  <a:pt x="693350" y="2144486"/>
                  <a:pt x="236724" y="1722558"/>
                  <a:pt x="181814" y="1181874"/>
                </a:cubicBezTo>
                <a:lnTo>
                  <a:pt x="181597" y="1177569"/>
                </a:lnTo>
                <a:lnTo>
                  <a:pt x="0" y="1072243"/>
                </a:lnTo>
                <a:lnTo>
                  <a:pt x="181597" y="966917"/>
                </a:lnTo>
                <a:lnTo>
                  <a:pt x="181814" y="962613"/>
                </a:lnTo>
                <a:cubicBezTo>
                  <a:pt x="236724" y="421928"/>
                  <a:pt x="693350" y="0"/>
                  <a:pt x="1248521" y="0"/>
                </a:cubicBezTo>
                <a:close/>
              </a:path>
            </a:pathLst>
          </a:custGeom>
          <a:noFill/>
          <a:ln w="28575">
            <a:solidFill>
              <a:schemeClr val="accent3"/>
            </a:solidFill>
            <a:prstDash val="sysDot"/>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 name="TextBox 29">
            <a:extLst>
              <a:ext uri="{FF2B5EF4-FFF2-40B4-BE49-F238E27FC236}">
                <a16:creationId xmlns:a16="http://schemas.microsoft.com/office/drawing/2014/main" id="{28F1B91B-E0A4-D0ED-13F1-8DCF7BB71842}"/>
              </a:ext>
            </a:extLst>
          </p:cNvPr>
          <p:cNvSpPr txBox="1"/>
          <p:nvPr/>
        </p:nvSpPr>
        <p:spPr bwMode="auto">
          <a:xfrm>
            <a:off x="716683" y="2731224"/>
            <a:ext cx="4064985" cy="2718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Some endothelin receptor antagonists </a:t>
            </a:r>
            <a:r>
              <a:rPr lang="en-US" b="0" dirty="0">
                <a:solidFill>
                  <a:srgbClr val="000000"/>
                </a:solidFill>
                <a:latin typeface="Calibri"/>
              </a:rPr>
              <a:t>have caused increased LFTs, hepatotoxicity, and liver failure</a:t>
            </a:r>
            <a:endPar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Measure aminotransferases and total bilirubin before starting, and ALT/AST monthly x 12 mo, then every 3 mo</a:t>
            </a:r>
          </a:p>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lang="en-US" b="0" dirty="0">
                <a:solidFill>
                  <a:srgbClr val="000000"/>
                </a:solidFill>
                <a:latin typeface="Calibri"/>
              </a:rPr>
              <a:t>Hold treatment and monitor in those with LFTs &gt; 3 x ULN</a:t>
            </a:r>
            <a:endPar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p:txBody>
      </p:sp>
      <p:sp>
        <p:nvSpPr>
          <p:cNvPr id="31" name="TextBox 30">
            <a:extLst>
              <a:ext uri="{FF2B5EF4-FFF2-40B4-BE49-F238E27FC236}">
                <a16:creationId xmlns:a16="http://schemas.microsoft.com/office/drawing/2014/main" id="{05FD3E7D-2696-FB3B-E4A2-7497DAACE35E}"/>
              </a:ext>
            </a:extLst>
          </p:cNvPr>
          <p:cNvSpPr txBox="1"/>
          <p:nvPr/>
        </p:nvSpPr>
        <p:spPr bwMode="auto">
          <a:xfrm>
            <a:off x="7344521" y="2191101"/>
            <a:ext cx="4342776" cy="27186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Based on animal data, sparsentan can cause major birth defects if used during pregnancy</a:t>
            </a:r>
          </a:p>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lang="en-US" b="0" dirty="0">
                <a:solidFill>
                  <a:srgbClr val="000000"/>
                </a:solidFill>
                <a:latin typeface="Calibri"/>
              </a:rPr>
              <a:t>Pregnancy testing is </a:t>
            </a:r>
            <a:r>
              <a:rPr lang="en-US" dirty="0">
                <a:solidFill>
                  <a:srgbClr val="000000"/>
                </a:solidFill>
                <a:latin typeface="Calibri"/>
              </a:rPr>
              <a:t>required</a:t>
            </a:r>
            <a:r>
              <a:rPr lang="en-US" b="0" dirty="0">
                <a:solidFill>
                  <a:srgbClr val="000000"/>
                </a:solidFill>
                <a:latin typeface="Calibri"/>
              </a:rPr>
              <a:t> before, during, and after treatment</a:t>
            </a:r>
            <a:endPar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285750" marR="0" lvl="0" indent="-285750" algn="l" defTabSz="914400" rtl="0" eaLnBrk="0" fontAlgn="base" latinLnBrk="0" hangingPunct="0">
              <a:lnSpc>
                <a:spcPct val="100000"/>
              </a:lnSpc>
              <a:spcBef>
                <a:spcPts val="1000"/>
              </a:spcBef>
              <a:spcAft>
                <a:spcPts val="60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Patients who can become pregnant </a:t>
            </a:r>
            <a:r>
              <a:rPr kumimoji="0" lang="en-US" sz="180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must</a:t>
            </a:r>
            <a:r>
              <a:rPr kumimoji="0" lang="en-US" sz="18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use effective contraception before, during, and for 1 mo after treatment</a:t>
            </a:r>
          </a:p>
        </p:txBody>
      </p:sp>
      <p:sp>
        <p:nvSpPr>
          <p:cNvPr id="33" name="TextBox 32">
            <a:extLst>
              <a:ext uri="{FF2B5EF4-FFF2-40B4-BE49-F238E27FC236}">
                <a16:creationId xmlns:a16="http://schemas.microsoft.com/office/drawing/2014/main" id="{2B1B510F-96CA-78F3-D483-59107DCBE295}"/>
              </a:ext>
            </a:extLst>
          </p:cNvPr>
          <p:cNvSpPr txBox="1"/>
          <p:nvPr/>
        </p:nvSpPr>
        <p:spPr bwMode="auto">
          <a:xfrm>
            <a:off x="789235" y="2187561"/>
            <a:ext cx="40582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DB338">
                    <a:lumMod val="75000"/>
                  </a:srgbClr>
                </a:solidFill>
                <a:effectLst/>
                <a:uLnTx/>
                <a:uFillTx/>
                <a:latin typeface="Calibri"/>
                <a:ea typeface="+mn-ea"/>
                <a:cs typeface="Arial" panose="020B0604020202020204" pitchFamily="34" charset="0"/>
              </a:rPr>
              <a:t>Hepatotoxicity </a:t>
            </a:r>
          </a:p>
        </p:txBody>
      </p:sp>
      <p:pic>
        <p:nvPicPr>
          <p:cNvPr id="1026" name="Picture 2" descr="Liver Icon #159265 - Free Icons Library">
            <a:extLst>
              <a:ext uri="{FF2B5EF4-FFF2-40B4-BE49-F238E27FC236}">
                <a16:creationId xmlns:a16="http://schemas.microsoft.com/office/drawing/2014/main" id="{2856958A-EF3D-E430-3C8C-F4902223A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51687" y="2170394"/>
            <a:ext cx="1272540" cy="127254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Pregnant Icon #371799 - Free Icons Library">
            <a:extLst>
              <a:ext uri="{FF2B5EF4-FFF2-40B4-BE49-F238E27FC236}">
                <a16:creationId xmlns:a16="http://schemas.microsoft.com/office/drawing/2014/main" id="{0F849F22-3BDB-3433-D9F2-4E61DBCE93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59737" y="4366168"/>
            <a:ext cx="1317918" cy="13179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1371987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4">
            <a:extLst>
              <a:ext uri="{FF2B5EF4-FFF2-40B4-BE49-F238E27FC236}">
                <a16:creationId xmlns:a16="http://schemas.microsoft.com/office/drawing/2014/main" id="{BE49EEE1-A747-B0D7-17F8-8A4F90D2BD34}"/>
              </a:ext>
            </a:extLst>
          </p:cNvPr>
          <p:cNvGraphicFramePr>
            <a:graphicFrameLocks/>
          </p:cNvGraphicFramePr>
          <p:nvPr>
            <p:extLst>
              <p:ext uri="{D42A27DB-BD31-4B8C-83A1-F6EECF244321}">
                <p14:modId xmlns:p14="http://schemas.microsoft.com/office/powerpoint/2010/main" val="3152011021"/>
              </p:ext>
            </p:extLst>
          </p:nvPr>
        </p:nvGraphicFramePr>
        <p:xfrm>
          <a:off x="5335611" y="2752977"/>
          <a:ext cx="6437289" cy="1812318"/>
        </p:xfrm>
        <a:graphic>
          <a:graphicData uri="http://schemas.openxmlformats.org/drawingml/2006/table">
            <a:tbl>
              <a:tblPr firstRow="1" bandRow="1"/>
              <a:tblGrid>
                <a:gridCol w="1047804">
                  <a:extLst>
                    <a:ext uri="{9D8B030D-6E8A-4147-A177-3AD203B41FA5}">
                      <a16:colId xmlns:a16="http://schemas.microsoft.com/office/drawing/2014/main" val="2042882482"/>
                    </a:ext>
                  </a:extLst>
                </a:gridCol>
                <a:gridCol w="1233996">
                  <a:extLst>
                    <a:ext uri="{9D8B030D-6E8A-4147-A177-3AD203B41FA5}">
                      <a16:colId xmlns:a16="http://schemas.microsoft.com/office/drawing/2014/main" val="198020802"/>
                    </a:ext>
                  </a:extLst>
                </a:gridCol>
                <a:gridCol w="1001475">
                  <a:extLst>
                    <a:ext uri="{9D8B030D-6E8A-4147-A177-3AD203B41FA5}">
                      <a16:colId xmlns:a16="http://schemas.microsoft.com/office/drawing/2014/main" val="3751614634"/>
                    </a:ext>
                  </a:extLst>
                </a:gridCol>
                <a:gridCol w="2112807">
                  <a:extLst>
                    <a:ext uri="{9D8B030D-6E8A-4147-A177-3AD203B41FA5}">
                      <a16:colId xmlns:a16="http://schemas.microsoft.com/office/drawing/2014/main" val="2334129972"/>
                    </a:ext>
                  </a:extLst>
                </a:gridCol>
                <a:gridCol w="1041207">
                  <a:extLst>
                    <a:ext uri="{9D8B030D-6E8A-4147-A177-3AD203B41FA5}">
                      <a16:colId xmlns:a16="http://schemas.microsoft.com/office/drawing/2014/main" val="1428992306"/>
                    </a:ext>
                  </a:extLst>
                </a:gridCol>
              </a:tblGrid>
              <a:tr h="604106">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endParaRPr lang="en-US" sz="1400" b="1" noProof="0" dirty="0">
                        <a:solidFill>
                          <a:schemeClr val="tx1"/>
                        </a:solidFill>
                        <a:latin typeface="+mn-lt"/>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ctr">
                        <a:lnSpc>
                          <a:spcPct val="100000"/>
                        </a:lnSpc>
                      </a:pPr>
                      <a:r>
                        <a:rPr lang="en-US" sz="1400" b="1" noProof="0" dirty="0">
                          <a:solidFill>
                            <a:schemeClr val="tx1"/>
                          </a:solidFill>
                          <a:latin typeface="+mn-lt"/>
                        </a:rPr>
                        <a:t>Empagliflozin</a:t>
                      </a:r>
                    </a:p>
                  </a:txBody>
                  <a:tcPr marL="68580" marR="68580" marT="34290" marB="34290"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ctr">
                        <a:lnSpc>
                          <a:spcPct val="100000"/>
                        </a:lnSpc>
                      </a:pPr>
                      <a:r>
                        <a:rPr lang="en-US" sz="1400" noProof="0" dirty="0">
                          <a:solidFill>
                            <a:schemeClr val="tx1"/>
                          </a:solidFill>
                          <a:latin typeface="+mn-lt"/>
                        </a:rPr>
                        <a:t>Placebo </a:t>
                      </a:r>
                    </a:p>
                  </a:txBody>
                  <a:tcPr marL="68580" marR="68580" marT="34290" marB="34290" anchor="b">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gridSpan="2">
                  <a:txBody>
                    <a:bodyPr/>
                    <a:lstStyle>
                      <a:lvl1pPr marL="0" algn="l" defTabSz="609585" rtl="0" eaLnBrk="1" latinLnBrk="0" hangingPunct="1">
                        <a:defRPr sz="2400" b="1" kern="1200">
                          <a:solidFill>
                            <a:schemeClr val="lt1"/>
                          </a:solidFill>
                          <a:latin typeface="Arial" panose="020B0604020202020204"/>
                        </a:defRPr>
                      </a:lvl1pPr>
                      <a:lvl2pPr marL="609585" algn="l" defTabSz="609585" rtl="0" eaLnBrk="1" latinLnBrk="0" hangingPunct="1">
                        <a:defRPr sz="2400" b="1" kern="1200">
                          <a:solidFill>
                            <a:schemeClr val="lt1"/>
                          </a:solidFill>
                          <a:latin typeface="Arial" panose="020B0604020202020204"/>
                        </a:defRPr>
                      </a:lvl2pPr>
                      <a:lvl3pPr marL="1219170" algn="l" defTabSz="609585" rtl="0" eaLnBrk="1" latinLnBrk="0" hangingPunct="1">
                        <a:defRPr sz="2400" b="1" kern="1200">
                          <a:solidFill>
                            <a:schemeClr val="lt1"/>
                          </a:solidFill>
                          <a:latin typeface="Arial" panose="020B0604020202020204"/>
                        </a:defRPr>
                      </a:lvl3pPr>
                      <a:lvl4pPr marL="1828754" algn="l" defTabSz="609585" rtl="0" eaLnBrk="1" latinLnBrk="0" hangingPunct="1">
                        <a:defRPr sz="2400" b="1" kern="1200">
                          <a:solidFill>
                            <a:schemeClr val="lt1"/>
                          </a:solidFill>
                          <a:latin typeface="Arial" panose="020B0604020202020204"/>
                        </a:defRPr>
                      </a:lvl4pPr>
                      <a:lvl5pPr marL="2438339" algn="l" defTabSz="609585" rtl="0" eaLnBrk="1" latinLnBrk="0" hangingPunct="1">
                        <a:defRPr sz="2400" b="1" kern="1200">
                          <a:solidFill>
                            <a:schemeClr val="lt1"/>
                          </a:solidFill>
                          <a:latin typeface="Arial" panose="020B0604020202020204"/>
                        </a:defRPr>
                      </a:lvl5pPr>
                      <a:lvl6pPr marL="3047924" algn="l" defTabSz="609585" rtl="0" eaLnBrk="1" latinLnBrk="0" hangingPunct="1">
                        <a:defRPr sz="2400" b="1" kern="1200">
                          <a:solidFill>
                            <a:schemeClr val="lt1"/>
                          </a:solidFill>
                          <a:latin typeface="Arial" panose="020B0604020202020204"/>
                        </a:defRPr>
                      </a:lvl6pPr>
                      <a:lvl7pPr marL="3657509" algn="l" defTabSz="609585" rtl="0" eaLnBrk="1" latinLnBrk="0" hangingPunct="1">
                        <a:defRPr sz="2400" b="1" kern="1200">
                          <a:solidFill>
                            <a:schemeClr val="lt1"/>
                          </a:solidFill>
                          <a:latin typeface="Arial" panose="020B0604020202020204"/>
                        </a:defRPr>
                      </a:lvl7pPr>
                      <a:lvl8pPr marL="4267093" algn="l" defTabSz="609585" rtl="0" eaLnBrk="1" latinLnBrk="0" hangingPunct="1">
                        <a:defRPr sz="2400" b="1" kern="1200">
                          <a:solidFill>
                            <a:schemeClr val="lt1"/>
                          </a:solidFill>
                          <a:latin typeface="Arial" panose="020B0604020202020204"/>
                        </a:defRPr>
                      </a:lvl8pPr>
                      <a:lvl9pPr marL="4876678" algn="l" defTabSz="609585" rtl="0" eaLnBrk="1" latinLnBrk="0" hangingPunct="1">
                        <a:defRPr sz="2400" b="1" kern="1200">
                          <a:solidFill>
                            <a:schemeClr val="lt1"/>
                          </a:solidFill>
                          <a:latin typeface="Arial" panose="020B0604020202020204"/>
                        </a:defRPr>
                      </a:lvl9pPr>
                    </a:lstStyle>
                    <a:p>
                      <a:pPr algn="r"/>
                      <a:r>
                        <a:rPr lang="en-US" sz="1400" noProof="0" dirty="0">
                          <a:solidFill>
                            <a:schemeClr val="tx1"/>
                          </a:solidFill>
                          <a:latin typeface="+mn-lt"/>
                        </a:rPr>
                        <a:t>Relative Difference </a:t>
                      </a:r>
                      <a:br>
                        <a:rPr lang="en-US" sz="1400" noProof="0" dirty="0">
                          <a:solidFill>
                            <a:schemeClr val="tx1"/>
                          </a:solidFill>
                          <a:latin typeface="+mn-lt"/>
                        </a:rPr>
                      </a:br>
                      <a:r>
                        <a:rPr lang="en-US" sz="1400" noProof="0" dirty="0">
                          <a:solidFill>
                            <a:schemeClr val="tx1"/>
                          </a:solidFill>
                          <a:latin typeface="+mn-lt"/>
                        </a:rPr>
                        <a:t>(95% CI)</a:t>
                      </a:r>
                      <a:endParaRPr lang="en-US" sz="1400" b="1" noProof="0" dirty="0">
                        <a:solidFill>
                          <a:schemeClr val="tx1"/>
                        </a:solidFill>
                        <a:latin typeface="+mn-lt"/>
                      </a:endParaRPr>
                    </a:p>
                  </a:txBody>
                  <a:tcPr marL="68580" marR="68580" marT="34290" marB="34290" anchor="b">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3"/>
                    </a:solidFill>
                  </a:tcPr>
                </a:tc>
                <a:tc hMerge="1">
                  <a:txBody>
                    <a:bodyPr/>
                    <a:lstStyle/>
                    <a:p>
                      <a:pPr algn="ctr"/>
                      <a:endParaRPr lang="en-GB" sz="1600" b="1" noProof="0">
                        <a:solidFill>
                          <a:schemeClr val="bg1"/>
                        </a:solidFill>
                      </a:endParaRPr>
                    </a:p>
                  </a:txBody>
                  <a:tcP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1892DC"/>
                    </a:solidFill>
                  </a:tcPr>
                </a:tc>
                <a:extLst>
                  <a:ext uri="{0D108BD9-81ED-4DB2-BD59-A6C34878D82A}">
                    <a16:rowId xmlns:a16="http://schemas.microsoft.com/office/drawing/2014/main" val="3894560707"/>
                  </a:ext>
                </a:extLst>
              </a:tr>
              <a:tr h="60410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144000" marR="0" lvl="0" indent="0" algn="l" defTabSz="914400" rtl="0" eaLnBrk="1" fontAlgn="auto" latinLnBrk="0" hangingPunct="1">
                        <a:lnSpc>
                          <a:spcPct val="100000"/>
                        </a:lnSpc>
                        <a:spcBef>
                          <a:spcPts val="0"/>
                        </a:spcBef>
                        <a:spcAft>
                          <a:spcPts val="0"/>
                        </a:spcAft>
                        <a:buClrTx/>
                        <a:buSzTx/>
                        <a:buFontTx/>
                        <a:buNone/>
                        <a:tabLst/>
                        <a:defRPr/>
                      </a:pPr>
                      <a:r>
                        <a:rPr lang="en-US" sz="1400" b="1" kern="1200" noProof="0" dirty="0">
                          <a:solidFill>
                            <a:schemeClr val="bg1"/>
                          </a:solidFill>
                          <a:latin typeface="+mn-lt"/>
                        </a:rPr>
                        <a:t>Total slope</a:t>
                      </a:r>
                      <a:endParaRPr lang="en-US" sz="1400" b="1" kern="1200" noProof="0" dirty="0">
                        <a:solidFill>
                          <a:schemeClr val="bg1"/>
                        </a:solidFill>
                        <a:latin typeface="+mn-lt"/>
                        <a:ea typeface="+mn-ea"/>
                        <a:cs typeface="+mn-cs"/>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400" b="0" noProof="0" dirty="0">
                          <a:solidFill>
                            <a:schemeClr val="bg1"/>
                          </a:solidFill>
                          <a:latin typeface="+mn-lt"/>
                        </a:rPr>
                        <a:t>-2.87 (0.22)</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400" b="0" noProof="0" dirty="0">
                          <a:solidFill>
                            <a:schemeClr val="bg1"/>
                          </a:solidFill>
                          <a:latin typeface="+mn-lt"/>
                        </a:rPr>
                        <a:t>-4.01 (0.22)</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endParaRPr lang="en-US" sz="1400" b="1" noProof="0" dirty="0">
                        <a:solidFill>
                          <a:schemeClr val="bg1"/>
                        </a:solidFill>
                        <a:latin typeface="+mn-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noProof="0" dirty="0">
                          <a:solidFill>
                            <a:schemeClr val="bg1"/>
                          </a:solidFill>
                          <a:latin typeface="+mn-lt"/>
                        </a:rPr>
                        <a:t>-28% </a:t>
                      </a:r>
                      <a:br>
                        <a:rPr lang="en-US" sz="1400" b="0" noProof="0" dirty="0">
                          <a:solidFill>
                            <a:schemeClr val="bg1"/>
                          </a:solidFill>
                          <a:latin typeface="+mn-lt"/>
                        </a:rPr>
                      </a:br>
                      <a:r>
                        <a:rPr lang="en-US" sz="1400" b="0" noProof="0" dirty="0">
                          <a:solidFill>
                            <a:schemeClr val="bg1"/>
                          </a:solidFill>
                          <a:latin typeface="+mn-lt"/>
                        </a:rPr>
                        <a:t>(-44 to -13)</a:t>
                      </a:r>
                    </a:p>
                  </a:txBody>
                  <a:tcPr marL="68580" marR="68580" marT="34290" marB="3429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32730565"/>
                  </a:ext>
                </a:extLst>
              </a:tr>
              <a:tr h="60410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144000" marR="0" lvl="0" indent="0" algn="l" defTabSz="914400" rtl="0" eaLnBrk="1" fontAlgn="auto" latinLnBrk="0" hangingPunct="1">
                        <a:lnSpc>
                          <a:spcPct val="100000"/>
                        </a:lnSpc>
                        <a:spcBef>
                          <a:spcPts val="0"/>
                        </a:spcBef>
                        <a:spcAft>
                          <a:spcPts val="0"/>
                        </a:spcAft>
                        <a:buClrTx/>
                        <a:buSzTx/>
                        <a:buFontTx/>
                        <a:buNone/>
                        <a:tabLst/>
                        <a:defRPr/>
                      </a:pPr>
                      <a:r>
                        <a:rPr lang="en-US" sz="1400" b="1" kern="1200" noProof="0" dirty="0">
                          <a:solidFill>
                            <a:schemeClr val="bg1"/>
                          </a:solidFill>
                          <a:latin typeface="+mn-lt"/>
                        </a:rPr>
                        <a:t>Chronic slope</a:t>
                      </a:r>
                      <a:endParaRPr lang="en-US" sz="1400" b="1" kern="1200" noProof="0" dirty="0">
                        <a:solidFill>
                          <a:schemeClr val="bg1"/>
                        </a:solidFill>
                        <a:latin typeface="+mn-lt"/>
                        <a:ea typeface="+mn-ea"/>
                        <a:cs typeface="+mn-cs"/>
                      </a:endParaRPr>
                    </a:p>
                  </a:txBody>
                  <a:tcPr marL="68580" marR="68580" marT="34290" marB="3429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400" b="0" noProof="0" dirty="0">
                          <a:solidFill>
                            <a:schemeClr val="bg1"/>
                          </a:solidFill>
                          <a:latin typeface="+mn-lt"/>
                        </a:rPr>
                        <a:t>-2.33 (0.24)</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00000"/>
                        </a:lnSpc>
                      </a:pPr>
                      <a:r>
                        <a:rPr lang="en-US" sz="1400" b="0" noProof="0" dirty="0">
                          <a:solidFill>
                            <a:schemeClr val="bg1"/>
                          </a:solidFill>
                          <a:latin typeface="+mn-lt"/>
                        </a:rPr>
                        <a:t>-4.12 (0.24)</a:t>
                      </a: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endParaRPr lang="en-US" sz="1400" b="1" noProof="0" dirty="0">
                        <a:solidFill>
                          <a:schemeClr val="bg1"/>
                        </a:solidFill>
                        <a:latin typeface="+mn-lt"/>
                      </a:endParaRPr>
                    </a:p>
                  </a:txBody>
                  <a:tcPr marL="68580" marR="68580" marT="34290" marB="3429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noProof="0" dirty="0">
                          <a:solidFill>
                            <a:schemeClr val="bg1"/>
                          </a:solidFill>
                          <a:latin typeface="+mn-lt"/>
                        </a:rPr>
                        <a:t>-43%</a:t>
                      </a:r>
                      <a:br>
                        <a:rPr lang="en-US" sz="1400" b="0" noProof="0" dirty="0">
                          <a:solidFill>
                            <a:schemeClr val="bg1"/>
                          </a:solidFill>
                          <a:latin typeface="+mn-lt"/>
                        </a:rPr>
                      </a:br>
                      <a:r>
                        <a:rPr lang="en-US" sz="1400" b="0" noProof="0" dirty="0">
                          <a:solidFill>
                            <a:schemeClr val="bg1"/>
                          </a:solidFill>
                          <a:latin typeface="+mn-lt"/>
                        </a:rPr>
                        <a:t>(-59 to -27)</a:t>
                      </a:r>
                    </a:p>
                  </a:txBody>
                  <a:tcPr marL="68580" marR="68580" marT="34290" marB="3429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92536335"/>
                  </a:ext>
                </a:extLst>
              </a:tr>
            </a:tbl>
          </a:graphicData>
        </a:graphic>
      </p:graphicFrame>
      <p:sp>
        <p:nvSpPr>
          <p:cNvPr id="2" name="Title 1">
            <a:extLst>
              <a:ext uri="{FF2B5EF4-FFF2-40B4-BE49-F238E27FC236}">
                <a16:creationId xmlns:a16="http://schemas.microsoft.com/office/drawing/2014/main" id="{18ACF8F2-FFE1-7E6A-71DC-3CD60CF9441C}"/>
              </a:ext>
            </a:extLst>
          </p:cNvPr>
          <p:cNvSpPr>
            <a:spLocks noGrp="1"/>
          </p:cNvSpPr>
          <p:nvPr>
            <p:ph type="title"/>
          </p:nvPr>
        </p:nvSpPr>
        <p:spPr/>
        <p:txBody>
          <a:bodyPr/>
          <a:lstStyle/>
          <a:p>
            <a:r>
              <a:rPr lang="en-US" dirty="0"/>
              <a:t>SGLT2 Inhibitors</a:t>
            </a:r>
          </a:p>
        </p:txBody>
      </p:sp>
      <p:sp>
        <p:nvSpPr>
          <p:cNvPr id="3" name="Content Placeholder 2">
            <a:extLst>
              <a:ext uri="{FF2B5EF4-FFF2-40B4-BE49-F238E27FC236}">
                <a16:creationId xmlns:a16="http://schemas.microsoft.com/office/drawing/2014/main" id="{397B9B49-1B76-78C1-98F0-A970A54E5C62}"/>
              </a:ext>
            </a:extLst>
          </p:cNvPr>
          <p:cNvSpPr>
            <a:spLocks noGrp="1"/>
          </p:cNvSpPr>
          <p:nvPr>
            <p:ph idx="1"/>
          </p:nvPr>
        </p:nvSpPr>
        <p:spPr>
          <a:xfrm>
            <a:off x="604675" y="1513047"/>
            <a:ext cx="10877529" cy="768421"/>
          </a:xfrm>
        </p:spPr>
        <p:txBody>
          <a:bodyPr/>
          <a:lstStyle/>
          <a:p>
            <a:pPr>
              <a:lnSpc>
                <a:spcPct val="100000"/>
              </a:lnSpc>
            </a:pPr>
            <a:r>
              <a:rPr lang="en-US" altLang="en-US" sz="2200" dirty="0"/>
              <a:t>Subgroup analysis from DAPA-CKD and EMPA-KIDNEY demonstrated potential to slow IgAN disease progression with SGLT2 inhibitors</a:t>
            </a:r>
          </a:p>
        </p:txBody>
      </p:sp>
      <p:sp>
        <p:nvSpPr>
          <p:cNvPr id="4" name="Text Box 11">
            <a:extLst>
              <a:ext uri="{FF2B5EF4-FFF2-40B4-BE49-F238E27FC236}">
                <a16:creationId xmlns:a16="http://schemas.microsoft.com/office/drawing/2014/main" id="{D4333653-9D18-A146-A330-7D5F038A0B83}"/>
              </a:ext>
            </a:extLst>
          </p:cNvPr>
          <p:cNvSpPr txBox="1">
            <a:spLocks noChangeArrowheads="1"/>
          </p:cNvSpPr>
          <p:nvPr/>
        </p:nvSpPr>
        <p:spPr bwMode="auto">
          <a:xfrm>
            <a:off x="414339" y="6371451"/>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Wheeler. Kidney Int. 2021;100(1):215. The EMPA-KIDNEY Collaborative Group. Lancet Diabetes Endocrinol. 2024;12:51.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0EACD9CE-44C7-C7B1-6CA6-3254DF2A4010}"/>
              </a:ext>
            </a:extLst>
          </p:cNvPr>
          <p:cNvSpPr txBox="1"/>
          <p:nvPr/>
        </p:nvSpPr>
        <p:spPr bwMode="auto">
          <a:xfrm>
            <a:off x="2059503" y="2290656"/>
            <a:ext cx="26759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IgA FAS</a:t>
            </a:r>
          </a:p>
        </p:txBody>
      </p:sp>
      <p:sp>
        <p:nvSpPr>
          <p:cNvPr id="10" name="TextBox 9">
            <a:extLst>
              <a:ext uri="{FF2B5EF4-FFF2-40B4-BE49-F238E27FC236}">
                <a16:creationId xmlns:a16="http://schemas.microsoft.com/office/drawing/2014/main" id="{C20AC5E9-23FD-9DA8-7C1F-F6327B29E40D}"/>
              </a:ext>
            </a:extLst>
          </p:cNvPr>
          <p:cNvSpPr txBox="1"/>
          <p:nvPr/>
        </p:nvSpPr>
        <p:spPr bwMode="auto">
          <a:xfrm>
            <a:off x="6935919" y="2290656"/>
            <a:ext cx="38790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EMPA-KIDNEY: Rate of Change of eGFR</a:t>
            </a:r>
          </a:p>
        </p:txBody>
      </p:sp>
      <p:sp>
        <p:nvSpPr>
          <p:cNvPr id="13" name="TextBox 12">
            <a:extLst>
              <a:ext uri="{FF2B5EF4-FFF2-40B4-BE49-F238E27FC236}">
                <a16:creationId xmlns:a16="http://schemas.microsoft.com/office/drawing/2014/main" id="{5EE4B312-908B-2EFF-1936-F3F2127607EC}"/>
              </a:ext>
            </a:extLst>
          </p:cNvPr>
          <p:cNvSpPr txBox="1"/>
          <p:nvPr/>
        </p:nvSpPr>
        <p:spPr>
          <a:xfrm>
            <a:off x="9381166" y="4910670"/>
            <a:ext cx="1652150" cy="284693"/>
          </a:xfrm>
          <a:prstGeom prst="rect">
            <a:avLst/>
          </a:prstGeom>
          <a:ln>
            <a:noFill/>
          </a:ln>
        </p:spPr>
        <p:txBody>
          <a:bodyPr vert="horz" wrap="square" lIns="68580" tIns="34290" rIns="0" bIns="34290" rtlCol="0">
            <a:spAutoFit/>
          </a:bodyPr>
          <a:lstStyle/>
          <a:p>
            <a:pPr marL="0" marR="0" lvl="0" indent="0" algn="l" defTabSz="457189" rtl="0" eaLnBrk="0" fontAlgn="base" latinLnBrk="0" hangingPunct="0">
              <a:lnSpc>
                <a:spcPct val="100000"/>
              </a:lnSpc>
              <a:spcBef>
                <a:spcPts val="45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a:ea typeface="MS PGothic" charset="0"/>
                <a:cs typeface="Arial" panose="020B0604020202020204" pitchFamily="34" charset="0"/>
              </a:rPr>
              <a:t>Favors empagliflozin</a:t>
            </a:r>
          </a:p>
        </p:txBody>
      </p:sp>
      <p:sp>
        <p:nvSpPr>
          <p:cNvPr id="14" name="TextBox 13">
            <a:extLst>
              <a:ext uri="{FF2B5EF4-FFF2-40B4-BE49-F238E27FC236}">
                <a16:creationId xmlns:a16="http://schemas.microsoft.com/office/drawing/2014/main" id="{130AADDE-5396-4D0D-0EF5-C865602D19D5}"/>
              </a:ext>
            </a:extLst>
          </p:cNvPr>
          <p:cNvSpPr txBox="1"/>
          <p:nvPr/>
        </p:nvSpPr>
        <p:spPr>
          <a:xfrm>
            <a:off x="8073985" y="4898850"/>
            <a:ext cx="1349430" cy="284694"/>
          </a:xfrm>
          <a:prstGeom prst="rect">
            <a:avLst/>
          </a:prstGeom>
          <a:ln>
            <a:noFill/>
          </a:ln>
        </p:spPr>
        <p:txBody>
          <a:bodyPr vert="horz" wrap="square" lIns="0" tIns="34290" rIns="68580" bIns="34290" rtlCol="0">
            <a:spAutoFit/>
          </a:bodyPr>
          <a:lstStyle/>
          <a:p>
            <a:pPr marL="0" marR="0" lvl="0" indent="0" algn="r" defTabSz="457189" rtl="0" eaLnBrk="0" fontAlgn="base" latinLnBrk="0" hangingPunct="0">
              <a:lnSpc>
                <a:spcPct val="100000"/>
              </a:lnSpc>
              <a:spcBef>
                <a:spcPts val="45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alibri"/>
                <a:ea typeface="MS PGothic" charset="0"/>
                <a:cs typeface="Arial" panose="020B0604020202020204" pitchFamily="34" charset="0"/>
              </a:rPr>
              <a:t>Favors placebo</a:t>
            </a:r>
          </a:p>
        </p:txBody>
      </p:sp>
      <p:cxnSp>
        <p:nvCxnSpPr>
          <p:cNvPr id="15" name="Straight Arrow Connector 14">
            <a:extLst>
              <a:ext uri="{FF2B5EF4-FFF2-40B4-BE49-F238E27FC236}">
                <a16:creationId xmlns:a16="http://schemas.microsoft.com/office/drawing/2014/main" id="{DA5D8D61-B41E-0968-93A9-71730608EDDD}"/>
              </a:ext>
            </a:extLst>
          </p:cNvPr>
          <p:cNvCxnSpPr>
            <a:cxnSpLocks/>
          </p:cNvCxnSpPr>
          <p:nvPr/>
        </p:nvCxnSpPr>
        <p:spPr>
          <a:xfrm>
            <a:off x="9423415" y="4870655"/>
            <a:ext cx="533385" cy="0"/>
          </a:xfrm>
          <a:prstGeom prst="straightConnector1">
            <a:avLst/>
          </a:prstGeom>
          <a:noFill/>
          <a:ln w="19050" cap="flat" cmpd="sng" algn="ctr">
            <a:solidFill>
              <a:srgbClr val="000000"/>
            </a:solidFill>
            <a:prstDash val="solid"/>
            <a:tailEnd type="triangle"/>
          </a:ln>
          <a:effectLst/>
        </p:spPr>
      </p:cxnSp>
      <p:grpSp>
        <p:nvGrpSpPr>
          <p:cNvPr id="26" name="Group 25">
            <a:extLst>
              <a:ext uri="{FF2B5EF4-FFF2-40B4-BE49-F238E27FC236}">
                <a16:creationId xmlns:a16="http://schemas.microsoft.com/office/drawing/2014/main" id="{C17405ED-B771-FCD7-E1BE-31015DDE4E26}"/>
              </a:ext>
            </a:extLst>
          </p:cNvPr>
          <p:cNvGrpSpPr/>
          <p:nvPr/>
        </p:nvGrpSpPr>
        <p:grpSpPr>
          <a:xfrm>
            <a:off x="8573367" y="4562878"/>
            <a:ext cx="2241627" cy="307777"/>
            <a:chOff x="8573367" y="4562878"/>
            <a:chExt cx="2241627" cy="307777"/>
          </a:xfrm>
        </p:grpSpPr>
        <p:sp>
          <p:nvSpPr>
            <p:cNvPr id="19" name="TextBox 18">
              <a:extLst>
                <a:ext uri="{FF2B5EF4-FFF2-40B4-BE49-F238E27FC236}">
                  <a16:creationId xmlns:a16="http://schemas.microsoft.com/office/drawing/2014/main" id="{56C58BA0-30E7-79C7-A1CE-7B2D1F48BDE4}"/>
                </a:ext>
              </a:extLst>
            </p:cNvPr>
            <p:cNvSpPr txBox="1"/>
            <p:nvPr/>
          </p:nvSpPr>
          <p:spPr bwMode="auto">
            <a:xfrm>
              <a:off x="8573367" y="4562878"/>
              <a:ext cx="4667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0" name="TextBox 19">
              <a:extLst>
                <a:ext uri="{FF2B5EF4-FFF2-40B4-BE49-F238E27FC236}">
                  <a16:creationId xmlns:a16="http://schemas.microsoft.com/office/drawing/2014/main" id="{D557E816-ABEB-4F6B-3B41-310F1C9BD780}"/>
                </a:ext>
              </a:extLst>
            </p:cNvPr>
            <p:cNvSpPr txBox="1"/>
            <p:nvPr/>
          </p:nvSpPr>
          <p:spPr bwMode="auto">
            <a:xfrm>
              <a:off x="8867824" y="4562878"/>
              <a:ext cx="46679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a:t>
              </a:r>
            </a:p>
          </p:txBody>
        </p:sp>
        <p:sp>
          <p:nvSpPr>
            <p:cNvPr id="21" name="TextBox 20">
              <a:extLst>
                <a:ext uri="{FF2B5EF4-FFF2-40B4-BE49-F238E27FC236}">
                  <a16:creationId xmlns:a16="http://schemas.microsoft.com/office/drawing/2014/main" id="{B314D8C4-4A10-D302-08A6-A4F2C025C7E2}"/>
                </a:ext>
              </a:extLst>
            </p:cNvPr>
            <p:cNvSpPr txBox="1"/>
            <p:nvPr/>
          </p:nvSpPr>
          <p:spPr bwMode="auto">
            <a:xfrm>
              <a:off x="9266848" y="456287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2" name="TextBox 21">
              <a:extLst>
                <a:ext uri="{FF2B5EF4-FFF2-40B4-BE49-F238E27FC236}">
                  <a16:creationId xmlns:a16="http://schemas.microsoft.com/office/drawing/2014/main" id="{8387FA8B-3F7C-E79A-377E-25787DE2587F}"/>
                </a:ext>
              </a:extLst>
            </p:cNvPr>
            <p:cNvSpPr txBox="1"/>
            <p:nvPr/>
          </p:nvSpPr>
          <p:spPr bwMode="auto">
            <a:xfrm>
              <a:off x="9498378" y="456287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a:t>
              </a:r>
            </a:p>
          </p:txBody>
        </p:sp>
        <p:sp>
          <p:nvSpPr>
            <p:cNvPr id="23" name="TextBox 22">
              <a:extLst>
                <a:ext uri="{FF2B5EF4-FFF2-40B4-BE49-F238E27FC236}">
                  <a16:creationId xmlns:a16="http://schemas.microsoft.com/office/drawing/2014/main" id="{26597583-DFC2-BA94-1911-5A311435D026}"/>
                </a:ext>
              </a:extLst>
            </p:cNvPr>
            <p:cNvSpPr txBox="1"/>
            <p:nvPr/>
          </p:nvSpPr>
          <p:spPr bwMode="auto">
            <a:xfrm>
              <a:off x="9800207" y="456287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4" name="TextBox 23">
              <a:extLst>
                <a:ext uri="{FF2B5EF4-FFF2-40B4-BE49-F238E27FC236}">
                  <a16:creationId xmlns:a16="http://schemas.microsoft.com/office/drawing/2014/main" id="{0DA80DED-7344-8135-A191-462402D05A75}"/>
                </a:ext>
              </a:extLst>
            </p:cNvPr>
            <p:cNvSpPr txBox="1"/>
            <p:nvPr/>
          </p:nvSpPr>
          <p:spPr bwMode="auto">
            <a:xfrm>
              <a:off x="10094664" y="456287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5" name="TextBox 24">
              <a:extLst>
                <a:ext uri="{FF2B5EF4-FFF2-40B4-BE49-F238E27FC236}">
                  <a16:creationId xmlns:a16="http://schemas.microsoft.com/office/drawing/2014/main" id="{DACDB041-8901-065A-5CDA-71D00471B7BA}"/>
                </a:ext>
              </a:extLst>
            </p:cNvPr>
            <p:cNvSpPr txBox="1"/>
            <p:nvPr/>
          </p:nvSpPr>
          <p:spPr bwMode="auto">
            <a:xfrm>
              <a:off x="10402702" y="456287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grpSp>
      <p:cxnSp>
        <p:nvCxnSpPr>
          <p:cNvPr id="28" name="Straight Arrow Connector 27">
            <a:extLst>
              <a:ext uri="{FF2B5EF4-FFF2-40B4-BE49-F238E27FC236}">
                <a16:creationId xmlns:a16="http://schemas.microsoft.com/office/drawing/2014/main" id="{CD32F37B-4E7F-88F9-FAD2-C34A487A577E}"/>
              </a:ext>
            </a:extLst>
          </p:cNvPr>
          <p:cNvCxnSpPr>
            <a:cxnSpLocks/>
          </p:cNvCxnSpPr>
          <p:nvPr/>
        </p:nvCxnSpPr>
        <p:spPr>
          <a:xfrm flipH="1">
            <a:off x="8829717" y="4870655"/>
            <a:ext cx="533385" cy="0"/>
          </a:xfrm>
          <a:prstGeom prst="straightConnector1">
            <a:avLst/>
          </a:prstGeom>
          <a:noFill/>
          <a:ln w="19050" cap="flat" cmpd="sng" algn="ctr">
            <a:solidFill>
              <a:srgbClr val="000000"/>
            </a:solidFill>
            <a:prstDash val="solid"/>
            <a:tailEnd type="triangle"/>
          </a:ln>
          <a:effectLst/>
        </p:spPr>
      </p:cxnSp>
      <p:cxnSp>
        <p:nvCxnSpPr>
          <p:cNvPr id="11" name="Straight Connector 10">
            <a:extLst>
              <a:ext uri="{FF2B5EF4-FFF2-40B4-BE49-F238E27FC236}">
                <a16:creationId xmlns:a16="http://schemas.microsoft.com/office/drawing/2014/main" id="{8AEFF2A0-3AA1-1A91-F215-238197ED9CF6}"/>
              </a:ext>
            </a:extLst>
          </p:cNvPr>
          <p:cNvCxnSpPr/>
          <p:nvPr/>
        </p:nvCxnSpPr>
        <p:spPr bwMode="auto">
          <a:xfrm>
            <a:off x="8802024" y="4562878"/>
            <a:ext cx="1823996" cy="0"/>
          </a:xfrm>
          <a:prstGeom prst="line">
            <a:avLst/>
          </a:prstGeom>
          <a:noFill/>
          <a:ln w="28575" cap="flat" cmpd="sng" algn="ctr">
            <a:solidFill>
              <a:schemeClr val="bg1"/>
            </a:solidFill>
            <a:prstDash val="solid"/>
            <a:round/>
            <a:headEnd type="none" w="med" len="med"/>
            <a:tailEnd type="none" w="med" len="med"/>
          </a:ln>
          <a:effectLst/>
        </p:spPr>
      </p:cxnSp>
      <p:grpSp>
        <p:nvGrpSpPr>
          <p:cNvPr id="33" name="Group 32">
            <a:extLst>
              <a:ext uri="{FF2B5EF4-FFF2-40B4-BE49-F238E27FC236}">
                <a16:creationId xmlns:a16="http://schemas.microsoft.com/office/drawing/2014/main" id="{7BDF8992-57F1-E73A-88FD-B7D8C2C74BAD}"/>
              </a:ext>
            </a:extLst>
          </p:cNvPr>
          <p:cNvGrpSpPr/>
          <p:nvPr/>
        </p:nvGrpSpPr>
        <p:grpSpPr>
          <a:xfrm>
            <a:off x="8802024" y="4548188"/>
            <a:ext cx="1809707" cy="86138"/>
            <a:chOff x="8802024" y="4363094"/>
            <a:chExt cx="1809707" cy="271232"/>
          </a:xfrm>
        </p:grpSpPr>
        <p:cxnSp>
          <p:nvCxnSpPr>
            <p:cNvPr id="16" name="Straight Connector 15">
              <a:extLst>
                <a:ext uri="{FF2B5EF4-FFF2-40B4-BE49-F238E27FC236}">
                  <a16:creationId xmlns:a16="http://schemas.microsoft.com/office/drawing/2014/main" id="{44DD26E8-1739-C8A3-47FB-DDE5AE626487}"/>
                </a:ext>
              </a:extLst>
            </p:cNvPr>
            <p:cNvCxnSpPr/>
            <p:nvPr/>
          </p:nvCxnSpPr>
          <p:spPr bwMode="auto">
            <a:xfrm>
              <a:off x="8802024"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F6817B9-DDC6-2E7B-9B6D-AF42078BDE61}"/>
                </a:ext>
              </a:extLst>
            </p:cNvPr>
            <p:cNvCxnSpPr/>
            <p:nvPr/>
          </p:nvCxnSpPr>
          <p:spPr bwMode="auto">
            <a:xfrm>
              <a:off x="9103642"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EF62EAE-7EDE-69FF-59BB-5D422B14FA8D}"/>
                </a:ext>
              </a:extLst>
            </p:cNvPr>
            <p:cNvCxnSpPr/>
            <p:nvPr/>
          </p:nvCxnSpPr>
          <p:spPr bwMode="auto">
            <a:xfrm>
              <a:off x="9405260"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B791214-8F3C-0CA3-FC1B-F8572A13793D}"/>
                </a:ext>
              </a:extLst>
            </p:cNvPr>
            <p:cNvCxnSpPr/>
            <p:nvPr/>
          </p:nvCxnSpPr>
          <p:spPr bwMode="auto">
            <a:xfrm>
              <a:off x="9706878"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37A7D40C-13E2-D2DC-0E58-A8A9819BC5F6}"/>
                </a:ext>
              </a:extLst>
            </p:cNvPr>
            <p:cNvCxnSpPr/>
            <p:nvPr/>
          </p:nvCxnSpPr>
          <p:spPr bwMode="auto">
            <a:xfrm>
              <a:off x="10008496"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005753F-3139-DCA1-84D0-DDB0086B8B68}"/>
                </a:ext>
              </a:extLst>
            </p:cNvPr>
            <p:cNvCxnSpPr/>
            <p:nvPr/>
          </p:nvCxnSpPr>
          <p:spPr bwMode="auto">
            <a:xfrm>
              <a:off x="10310114" y="4363094"/>
              <a:ext cx="0" cy="271232"/>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87A30B1-D8F9-7E79-ECFA-0E0433962685}"/>
                </a:ext>
              </a:extLst>
            </p:cNvPr>
            <p:cNvCxnSpPr/>
            <p:nvPr/>
          </p:nvCxnSpPr>
          <p:spPr bwMode="auto">
            <a:xfrm>
              <a:off x="10611731" y="4363094"/>
              <a:ext cx="0" cy="271232"/>
            </a:xfrm>
            <a:prstGeom prst="line">
              <a:avLst/>
            </a:prstGeom>
            <a:noFill/>
            <a:ln w="28575" cap="flat" cmpd="sng" algn="ctr">
              <a:solidFill>
                <a:schemeClr val="bg1"/>
              </a:solidFill>
              <a:prstDash val="solid"/>
              <a:round/>
              <a:headEnd type="none" w="med" len="med"/>
              <a:tailEnd type="none" w="med" len="med"/>
            </a:ln>
            <a:effectLst/>
          </p:spPr>
        </p:cxnSp>
      </p:grpSp>
      <p:cxnSp>
        <p:nvCxnSpPr>
          <p:cNvPr id="35" name="Straight Connector 34">
            <a:extLst>
              <a:ext uri="{FF2B5EF4-FFF2-40B4-BE49-F238E27FC236}">
                <a16:creationId xmlns:a16="http://schemas.microsoft.com/office/drawing/2014/main" id="{43CAFB15-E2F8-A114-6606-D69FD3F1A7DF}"/>
              </a:ext>
            </a:extLst>
          </p:cNvPr>
          <p:cNvCxnSpPr>
            <a:cxnSpLocks/>
            <a:endCxn id="21" idx="0"/>
          </p:cNvCxnSpPr>
          <p:nvPr/>
        </p:nvCxnSpPr>
        <p:spPr bwMode="auto">
          <a:xfrm flipH="1">
            <a:off x="9404867" y="3376015"/>
            <a:ext cx="393" cy="1186863"/>
          </a:xfrm>
          <a:prstGeom prst="line">
            <a:avLst/>
          </a:prstGeom>
          <a:noFill/>
          <a:ln w="28575" cap="flat" cmpd="sng" algn="ctr">
            <a:solidFill>
              <a:schemeClr val="bg1"/>
            </a:solidFill>
            <a:prstDash val="solid"/>
            <a:round/>
            <a:headEnd type="none" w="med" len="med"/>
            <a:tailEnd type="none" w="med" len="med"/>
          </a:ln>
          <a:effectLst/>
        </p:spPr>
      </p:cxnSp>
      <p:grpSp>
        <p:nvGrpSpPr>
          <p:cNvPr id="46" name="Group 45">
            <a:extLst>
              <a:ext uri="{FF2B5EF4-FFF2-40B4-BE49-F238E27FC236}">
                <a16:creationId xmlns:a16="http://schemas.microsoft.com/office/drawing/2014/main" id="{18421CE4-C882-FAEB-8035-3B42FA9538E7}"/>
              </a:ext>
            </a:extLst>
          </p:cNvPr>
          <p:cNvGrpSpPr/>
          <p:nvPr/>
        </p:nvGrpSpPr>
        <p:grpSpPr>
          <a:xfrm>
            <a:off x="9718426" y="3624933"/>
            <a:ext cx="742950" cy="74747"/>
            <a:chOff x="9718426" y="3687050"/>
            <a:chExt cx="742950" cy="74747"/>
          </a:xfrm>
        </p:grpSpPr>
        <p:cxnSp>
          <p:nvCxnSpPr>
            <p:cNvPr id="38" name="Straight Connector 37">
              <a:extLst>
                <a:ext uri="{FF2B5EF4-FFF2-40B4-BE49-F238E27FC236}">
                  <a16:creationId xmlns:a16="http://schemas.microsoft.com/office/drawing/2014/main" id="{D2375D8C-25CA-562C-4AF8-7B1F0790E0D3}"/>
                </a:ext>
              </a:extLst>
            </p:cNvPr>
            <p:cNvCxnSpPr/>
            <p:nvPr/>
          </p:nvCxnSpPr>
          <p:spPr bwMode="auto">
            <a:xfrm>
              <a:off x="9718426" y="3724424"/>
              <a:ext cx="742950" cy="0"/>
            </a:xfrm>
            <a:prstGeom prst="line">
              <a:avLst/>
            </a:prstGeom>
            <a:noFill/>
            <a:ln w="28575" cap="flat" cmpd="sng" algn="ctr">
              <a:solidFill>
                <a:schemeClr val="bg1"/>
              </a:solidFill>
              <a:prstDash val="solid"/>
              <a:round/>
              <a:headEnd type="none" w="med" len="med"/>
              <a:tailEnd type="none" w="med" len="med"/>
            </a:ln>
            <a:effectLst/>
          </p:spPr>
        </p:cxnSp>
        <p:sp>
          <p:nvSpPr>
            <p:cNvPr id="39" name="Rectangle 38">
              <a:extLst>
                <a:ext uri="{FF2B5EF4-FFF2-40B4-BE49-F238E27FC236}">
                  <a16:creationId xmlns:a16="http://schemas.microsoft.com/office/drawing/2014/main" id="{294E05E8-9DB0-257F-BF72-7BCC7BA725A7}"/>
                </a:ext>
              </a:extLst>
            </p:cNvPr>
            <p:cNvSpPr/>
            <p:nvPr/>
          </p:nvSpPr>
          <p:spPr bwMode="auto">
            <a:xfrm>
              <a:off x="10064767" y="3687050"/>
              <a:ext cx="74747" cy="7474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 name="Group 46">
            <a:extLst>
              <a:ext uri="{FF2B5EF4-FFF2-40B4-BE49-F238E27FC236}">
                <a16:creationId xmlns:a16="http://schemas.microsoft.com/office/drawing/2014/main" id="{7AE857E4-8794-5893-EEE9-5C9D0A7AAA3B}"/>
              </a:ext>
            </a:extLst>
          </p:cNvPr>
          <p:cNvGrpSpPr/>
          <p:nvPr/>
        </p:nvGrpSpPr>
        <p:grpSpPr>
          <a:xfrm>
            <a:off x="10091738" y="4197471"/>
            <a:ext cx="526800" cy="78427"/>
            <a:chOff x="10091738" y="4340688"/>
            <a:chExt cx="526800" cy="78427"/>
          </a:xfrm>
        </p:grpSpPr>
        <p:cxnSp>
          <p:nvCxnSpPr>
            <p:cNvPr id="41" name="Straight Arrow Connector 40">
              <a:extLst>
                <a:ext uri="{FF2B5EF4-FFF2-40B4-BE49-F238E27FC236}">
                  <a16:creationId xmlns:a16="http://schemas.microsoft.com/office/drawing/2014/main" id="{77C785FA-5544-0E16-E6AD-B46DF8BE6781}"/>
                </a:ext>
              </a:extLst>
            </p:cNvPr>
            <p:cNvCxnSpPr>
              <a:cxnSpLocks/>
            </p:cNvCxnSpPr>
            <p:nvPr/>
          </p:nvCxnSpPr>
          <p:spPr bwMode="auto">
            <a:xfrm>
              <a:off x="10091738" y="4383578"/>
              <a:ext cx="526800" cy="0"/>
            </a:xfrm>
            <a:prstGeom prst="straightConnector1">
              <a:avLst/>
            </a:prstGeom>
            <a:noFill/>
            <a:ln w="28575" cap="flat" cmpd="sng" algn="ctr">
              <a:solidFill>
                <a:schemeClr val="bg1"/>
              </a:solidFill>
              <a:prstDash val="solid"/>
              <a:round/>
              <a:headEnd type="none" w="med" len="med"/>
              <a:tailEnd type="triangle"/>
            </a:ln>
            <a:effectLst/>
          </p:spPr>
        </p:cxnSp>
        <p:sp>
          <p:nvSpPr>
            <p:cNvPr id="43" name="Rectangle 42">
              <a:extLst>
                <a:ext uri="{FF2B5EF4-FFF2-40B4-BE49-F238E27FC236}">
                  <a16:creationId xmlns:a16="http://schemas.microsoft.com/office/drawing/2014/main" id="{15615310-4DA9-E139-3A76-F66E820C1CC2}"/>
                </a:ext>
              </a:extLst>
            </p:cNvPr>
            <p:cNvSpPr/>
            <p:nvPr/>
          </p:nvSpPr>
          <p:spPr bwMode="auto">
            <a:xfrm>
              <a:off x="10431455" y="4340688"/>
              <a:ext cx="78427" cy="7842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57" name="TextBox 56">
            <a:extLst>
              <a:ext uri="{FF2B5EF4-FFF2-40B4-BE49-F238E27FC236}">
                <a16:creationId xmlns:a16="http://schemas.microsoft.com/office/drawing/2014/main" id="{C542DD59-EF11-FFD5-C12E-0437F6F5D9AF}"/>
              </a:ext>
            </a:extLst>
          </p:cNvPr>
          <p:cNvSpPr txBox="1"/>
          <p:nvPr/>
        </p:nvSpPr>
        <p:spPr bwMode="auto">
          <a:xfrm rot="16200000">
            <a:off x="-155925" y="3750246"/>
            <a:ext cx="23336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a:t>
            </a:r>
          </a:p>
        </p:txBody>
      </p:sp>
      <p:sp>
        <p:nvSpPr>
          <p:cNvPr id="59" name="TextBox 58">
            <a:extLst>
              <a:ext uri="{FF2B5EF4-FFF2-40B4-BE49-F238E27FC236}">
                <a16:creationId xmlns:a16="http://schemas.microsoft.com/office/drawing/2014/main" id="{80155623-05D0-3362-4B3F-AC9931C9A238}"/>
              </a:ext>
            </a:extLst>
          </p:cNvPr>
          <p:cNvSpPr txBox="1"/>
          <p:nvPr/>
        </p:nvSpPr>
        <p:spPr bwMode="auto">
          <a:xfrm>
            <a:off x="1491953" y="5269667"/>
            <a:ext cx="36290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Since </a:t>
            </a:r>
            <a:r>
              <a:rPr lang="en-US" sz="1600" dirty="0">
                <a:solidFill>
                  <a:srgbClr val="000000"/>
                </a:solidFill>
                <a:latin typeface="Calibri" panose="020F0502020204030204" pitchFamily="34" charset="0"/>
              </a:rPr>
              <a:t>R</a:t>
            </a: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andomization</a:t>
            </a:r>
          </a:p>
        </p:txBody>
      </p:sp>
      <p:grpSp>
        <p:nvGrpSpPr>
          <p:cNvPr id="74" name="Group 73">
            <a:extLst>
              <a:ext uri="{FF2B5EF4-FFF2-40B4-BE49-F238E27FC236}">
                <a16:creationId xmlns:a16="http://schemas.microsoft.com/office/drawing/2014/main" id="{6DF28B82-8106-CF79-8E38-4B12B89617C1}"/>
              </a:ext>
            </a:extLst>
          </p:cNvPr>
          <p:cNvGrpSpPr/>
          <p:nvPr/>
        </p:nvGrpSpPr>
        <p:grpSpPr>
          <a:xfrm>
            <a:off x="1107424" y="2639475"/>
            <a:ext cx="393056" cy="2636144"/>
            <a:chOff x="1107424" y="2639475"/>
            <a:chExt cx="393056" cy="2636144"/>
          </a:xfrm>
        </p:grpSpPr>
        <p:sp>
          <p:nvSpPr>
            <p:cNvPr id="54" name="TextBox 53">
              <a:extLst>
                <a:ext uri="{FF2B5EF4-FFF2-40B4-BE49-F238E27FC236}">
                  <a16:creationId xmlns:a16="http://schemas.microsoft.com/office/drawing/2014/main" id="{E7776A85-FBDB-5E70-4304-12DB4FF3AE84}"/>
                </a:ext>
              </a:extLst>
            </p:cNvPr>
            <p:cNvSpPr txBox="1"/>
            <p:nvPr/>
          </p:nvSpPr>
          <p:spPr bwMode="auto">
            <a:xfrm>
              <a:off x="1107424" y="263947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0" name="TextBox 59">
              <a:extLst>
                <a:ext uri="{FF2B5EF4-FFF2-40B4-BE49-F238E27FC236}">
                  <a16:creationId xmlns:a16="http://schemas.microsoft.com/office/drawing/2014/main" id="{19593C10-40DF-0623-5A19-E0872162D798}"/>
                </a:ext>
              </a:extLst>
            </p:cNvPr>
            <p:cNvSpPr txBox="1"/>
            <p:nvPr/>
          </p:nvSpPr>
          <p:spPr bwMode="auto">
            <a:xfrm>
              <a:off x="1107424" y="283761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61" name="TextBox 60">
              <a:extLst>
                <a:ext uri="{FF2B5EF4-FFF2-40B4-BE49-F238E27FC236}">
                  <a16:creationId xmlns:a16="http://schemas.microsoft.com/office/drawing/2014/main" id="{DAF82917-573C-ECAA-AB7F-A36CC6D187E3}"/>
                </a:ext>
              </a:extLst>
            </p:cNvPr>
            <p:cNvSpPr txBox="1"/>
            <p:nvPr/>
          </p:nvSpPr>
          <p:spPr bwMode="auto">
            <a:xfrm>
              <a:off x="1107424" y="302444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4" name="TextBox 63">
              <a:extLst>
                <a:ext uri="{FF2B5EF4-FFF2-40B4-BE49-F238E27FC236}">
                  <a16:creationId xmlns:a16="http://schemas.microsoft.com/office/drawing/2014/main" id="{02444163-220E-9C1E-2C1C-697142466957}"/>
                </a:ext>
              </a:extLst>
            </p:cNvPr>
            <p:cNvSpPr txBox="1"/>
            <p:nvPr/>
          </p:nvSpPr>
          <p:spPr bwMode="auto">
            <a:xfrm>
              <a:off x="1107424" y="322259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5" name="TextBox 64">
              <a:extLst>
                <a:ext uri="{FF2B5EF4-FFF2-40B4-BE49-F238E27FC236}">
                  <a16:creationId xmlns:a16="http://schemas.microsoft.com/office/drawing/2014/main" id="{0D159F61-11AA-1B24-2433-467F58816AC8}"/>
                </a:ext>
              </a:extLst>
            </p:cNvPr>
            <p:cNvSpPr txBox="1"/>
            <p:nvPr/>
          </p:nvSpPr>
          <p:spPr bwMode="auto">
            <a:xfrm>
              <a:off x="1107424" y="340329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66" name="TextBox 65">
              <a:extLst>
                <a:ext uri="{FF2B5EF4-FFF2-40B4-BE49-F238E27FC236}">
                  <a16:creationId xmlns:a16="http://schemas.microsoft.com/office/drawing/2014/main" id="{BD313C96-DBD3-3ED4-1569-079E793FC1F7}"/>
                </a:ext>
              </a:extLst>
            </p:cNvPr>
            <p:cNvSpPr txBox="1"/>
            <p:nvPr/>
          </p:nvSpPr>
          <p:spPr bwMode="auto">
            <a:xfrm>
              <a:off x="1107424" y="360144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67" name="TextBox 66">
              <a:extLst>
                <a:ext uri="{FF2B5EF4-FFF2-40B4-BE49-F238E27FC236}">
                  <a16:creationId xmlns:a16="http://schemas.microsoft.com/office/drawing/2014/main" id="{EF3B311B-40E5-91D8-1F80-571191A93814}"/>
                </a:ext>
              </a:extLst>
            </p:cNvPr>
            <p:cNvSpPr txBox="1"/>
            <p:nvPr/>
          </p:nvSpPr>
          <p:spPr bwMode="auto">
            <a:xfrm>
              <a:off x="1107424" y="378827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8" name="TextBox 67">
              <a:extLst>
                <a:ext uri="{FF2B5EF4-FFF2-40B4-BE49-F238E27FC236}">
                  <a16:creationId xmlns:a16="http://schemas.microsoft.com/office/drawing/2014/main" id="{045DF44A-F7BC-E858-434F-0FF9BA0FF353}"/>
                </a:ext>
              </a:extLst>
            </p:cNvPr>
            <p:cNvSpPr txBox="1"/>
            <p:nvPr/>
          </p:nvSpPr>
          <p:spPr bwMode="auto">
            <a:xfrm>
              <a:off x="1107424" y="398641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9" name="TextBox 68">
              <a:extLst>
                <a:ext uri="{FF2B5EF4-FFF2-40B4-BE49-F238E27FC236}">
                  <a16:creationId xmlns:a16="http://schemas.microsoft.com/office/drawing/2014/main" id="{22638FA9-E51F-F2FE-0C7B-E8D513D17DA9}"/>
                </a:ext>
              </a:extLst>
            </p:cNvPr>
            <p:cNvSpPr txBox="1"/>
            <p:nvPr/>
          </p:nvSpPr>
          <p:spPr bwMode="auto">
            <a:xfrm>
              <a:off x="1211619" y="4173244"/>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70" name="TextBox 69">
              <a:extLst>
                <a:ext uri="{FF2B5EF4-FFF2-40B4-BE49-F238E27FC236}">
                  <a16:creationId xmlns:a16="http://schemas.microsoft.com/office/drawing/2014/main" id="{4C20D345-7CB1-1A02-3A94-D78F9DE28635}"/>
                </a:ext>
              </a:extLst>
            </p:cNvPr>
            <p:cNvSpPr txBox="1"/>
            <p:nvPr/>
          </p:nvSpPr>
          <p:spPr bwMode="auto">
            <a:xfrm>
              <a:off x="1211619" y="435394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71" name="TextBox 70">
              <a:extLst>
                <a:ext uri="{FF2B5EF4-FFF2-40B4-BE49-F238E27FC236}">
                  <a16:creationId xmlns:a16="http://schemas.microsoft.com/office/drawing/2014/main" id="{0004A330-F9BB-090D-42F7-79B648697A21}"/>
                </a:ext>
              </a:extLst>
            </p:cNvPr>
            <p:cNvSpPr txBox="1"/>
            <p:nvPr/>
          </p:nvSpPr>
          <p:spPr bwMode="auto">
            <a:xfrm>
              <a:off x="1211619" y="455209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72" name="TextBox 71">
              <a:extLst>
                <a:ext uri="{FF2B5EF4-FFF2-40B4-BE49-F238E27FC236}">
                  <a16:creationId xmlns:a16="http://schemas.microsoft.com/office/drawing/2014/main" id="{0A032334-7D22-916F-ECF8-6DEACFE9408E}"/>
                </a:ext>
              </a:extLst>
            </p:cNvPr>
            <p:cNvSpPr txBox="1"/>
            <p:nvPr/>
          </p:nvSpPr>
          <p:spPr bwMode="auto">
            <a:xfrm>
              <a:off x="1211619" y="473892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73" name="TextBox 72">
              <a:extLst>
                <a:ext uri="{FF2B5EF4-FFF2-40B4-BE49-F238E27FC236}">
                  <a16:creationId xmlns:a16="http://schemas.microsoft.com/office/drawing/2014/main" id="{9792A8FD-D657-BCF0-6BD0-0621ED813030}"/>
                </a:ext>
              </a:extLst>
            </p:cNvPr>
            <p:cNvSpPr txBox="1"/>
            <p:nvPr/>
          </p:nvSpPr>
          <p:spPr bwMode="auto">
            <a:xfrm>
              <a:off x="1211619" y="4937065"/>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84" name="Group 83">
            <a:extLst>
              <a:ext uri="{FF2B5EF4-FFF2-40B4-BE49-F238E27FC236}">
                <a16:creationId xmlns:a16="http://schemas.microsoft.com/office/drawing/2014/main" id="{D2908BCD-5EB0-6D0C-A697-CD0627F8AA87}"/>
              </a:ext>
            </a:extLst>
          </p:cNvPr>
          <p:cNvGrpSpPr/>
          <p:nvPr/>
        </p:nvGrpSpPr>
        <p:grpSpPr>
          <a:xfrm>
            <a:off x="1363969" y="5127544"/>
            <a:ext cx="3945137" cy="338554"/>
            <a:chOff x="1363969" y="5141833"/>
            <a:chExt cx="3945137" cy="338554"/>
          </a:xfrm>
        </p:grpSpPr>
        <p:sp>
          <p:nvSpPr>
            <p:cNvPr id="75" name="TextBox 74">
              <a:extLst>
                <a:ext uri="{FF2B5EF4-FFF2-40B4-BE49-F238E27FC236}">
                  <a16:creationId xmlns:a16="http://schemas.microsoft.com/office/drawing/2014/main" id="{064C0192-C00F-3603-0F4F-071CBF8FDFB9}"/>
                </a:ext>
              </a:extLst>
            </p:cNvPr>
            <p:cNvSpPr txBox="1"/>
            <p:nvPr/>
          </p:nvSpPr>
          <p:spPr bwMode="auto">
            <a:xfrm>
              <a:off x="1363969" y="51418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6" name="TextBox 75">
              <a:extLst>
                <a:ext uri="{FF2B5EF4-FFF2-40B4-BE49-F238E27FC236}">
                  <a16:creationId xmlns:a16="http://schemas.microsoft.com/office/drawing/2014/main" id="{11BC28BD-9C89-69DF-06E1-3A2D7A9AEB57}"/>
                </a:ext>
              </a:extLst>
            </p:cNvPr>
            <p:cNvSpPr txBox="1"/>
            <p:nvPr/>
          </p:nvSpPr>
          <p:spPr bwMode="auto">
            <a:xfrm>
              <a:off x="1814707" y="51418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77" name="TextBox 76">
              <a:extLst>
                <a:ext uri="{FF2B5EF4-FFF2-40B4-BE49-F238E27FC236}">
                  <a16:creationId xmlns:a16="http://schemas.microsoft.com/office/drawing/2014/main" id="{E884D8AB-F387-CCCE-12A0-1F4F6FBCD3C5}"/>
                </a:ext>
              </a:extLst>
            </p:cNvPr>
            <p:cNvSpPr txBox="1"/>
            <p:nvPr/>
          </p:nvSpPr>
          <p:spPr bwMode="auto">
            <a:xfrm>
              <a:off x="2269575" y="514183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78" name="TextBox 77">
              <a:extLst>
                <a:ext uri="{FF2B5EF4-FFF2-40B4-BE49-F238E27FC236}">
                  <a16:creationId xmlns:a16="http://schemas.microsoft.com/office/drawing/2014/main" id="{092E1F79-F826-7DEB-0858-E6A6CA9AEB16}"/>
                </a:ext>
              </a:extLst>
            </p:cNvPr>
            <p:cNvSpPr txBox="1"/>
            <p:nvPr/>
          </p:nvSpPr>
          <p:spPr bwMode="auto">
            <a:xfrm>
              <a:off x="2668216"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79" name="TextBox 78">
              <a:extLst>
                <a:ext uri="{FF2B5EF4-FFF2-40B4-BE49-F238E27FC236}">
                  <a16:creationId xmlns:a16="http://schemas.microsoft.com/office/drawing/2014/main" id="{14B1C103-273B-7284-62C4-876E3931FD0B}"/>
                </a:ext>
              </a:extLst>
            </p:cNvPr>
            <p:cNvSpPr txBox="1"/>
            <p:nvPr/>
          </p:nvSpPr>
          <p:spPr bwMode="auto">
            <a:xfrm>
              <a:off x="3125018"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80" name="TextBox 79">
              <a:extLst>
                <a:ext uri="{FF2B5EF4-FFF2-40B4-BE49-F238E27FC236}">
                  <a16:creationId xmlns:a16="http://schemas.microsoft.com/office/drawing/2014/main" id="{01A2996D-1468-343F-5609-F4B630343BF1}"/>
                </a:ext>
              </a:extLst>
            </p:cNvPr>
            <p:cNvSpPr txBox="1"/>
            <p:nvPr/>
          </p:nvSpPr>
          <p:spPr bwMode="auto">
            <a:xfrm>
              <a:off x="3575756"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81" name="TextBox 80">
              <a:extLst>
                <a:ext uri="{FF2B5EF4-FFF2-40B4-BE49-F238E27FC236}">
                  <a16:creationId xmlns:a16="http://schemas.microsoft.com/office/drawing/2014/main" id="{068E667D-0084-DB7D-1B22-3314681ADED3}"/>
                </a:ext>
              </a:extLst>
            </p:cNvPr>
            <p:cNvSpPr txBox="1"/>
            <p:nvPr/>
          </p:nvSpPr>
          <p:spPr bwMode="auto">
            <a:xfrm>
              <a:off x="4030624"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82" name="TextBox 81">
              <a:extLst>
                <a:ext uri="{FF2B5EF4-FFF2-40B4-BE49-F238E27FC236}">
                  <a16:creationId xmlns:a16="http://schemas.microsoft.com/office/drawing/2014/main" id="{A3B0D68D-551E-99A1-1D67-0D27E91168B7}"/>
                </a:ext>
              </a:extLst>
            </p:cNvPr>
            <p:cNvSpPr txBox="1"/>
            <p:nvPr/>
          </p:nvSpPr>
          <p:spPr bwMode="auto">
            <a:xfrm>
              <a:off x="4481362"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83" name="TextBox 82">
              <a:extLst>
                <a:ext uri="{FF2B5EF4-FFF2-40B4-BE49-F238E27FC236}">
                  <a16:creationId xmlns:a16="http://schemas.microsoft.com/office/drawing/2014/main" id="{7BA9D685-E01C-5B3F-2DF6-95F95DEDECCA}"/>
                </a:ext>
              </a:extLst>
            </p:cNvPr>
            <p:cNvSpPr txBox="1"/>
            <p:nvPr/>
          </p:nvSpPr>
          <p:spPr bwMode="auto">
            <a:xfrm>
              <a:off x="4916050" y="51418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grpSp>
      <p:sp>
        <p:nvSpPr>
          <p:cNvPr id="85" name="Freeform: Shape 84">
            <a:extLst>
              <a:ext uri="{FF2B5EF4-FFF2-40B4-BE49-F238E27FC236}">
                <a16:creationId xmlns:a16="http://schemas.microsoft.com/office/drawing/2014/main" id="{4380D41E-0F43-6E49-E5B5-42B669A847C9}"/>
              </a:ext>
            </a:extLst>
          </p:cNvPr>
          <p:cNvSpPr/>
          <p:nvPr/>
        </p:nvSpPr>
        <p:spPr bwMode="auto">
          <a:xfrm>
            <a:off x="1490663" y="2776538"/>
            <a:ext cx="3657600" cy="2376487"/>
          </a:xfrm>
          <a:custGeom>
            <a:avLst/>
            <a:gdLst>
              <a:gd name="connsiteX0" fmla="*/ 0 w 3657600"/>
              <a:gd name="connsiteY0" fmla="*/ 0 h 2338387"/>
              <a:gd name="connsiteX1" fmla="*/ 0 w 3657600"/>
              <a:gd name="connsiteY1" fmla="*/ 2338387 h 2338387"/>
              <a:gd name="connsiteX2" fmla="*/ 3657600 w 3657600"/>
              <a:gd name="connsiteY2" fmla="*/ 2338387 h 2338387"/>
            </a:gdLst>
            <a:ahLst/>
            <a:cxnLst>
              <a:cxn ang="0">
                <a:pos x="connsiteX0" y="connsiteY0"/>
              </a:cxn>
              <a:cxn ang="0">
                <a:pos x="connsiteX1" y="connsiteY1"/>
              </a:cxn>
              <a:cxn ang="0">
                <a:pos x="connsiteX2" y="connsiteY2"/>
              </a:cxn>
            </a:cxnLst>
            <a:rect l="l" t="t" r="r" b="b"/>
            <a:pathLst>
              <a:path w="3657600" h="2338387">
                <a:moveTo>
                  <a:pt x="0" y="0"/>
                </a:moveTo>
                <a:lnTo>
                  <a:pt x="0" y="2338387"/>
                </a:lnTo>
                <a:lnTo>
                  <a:pt x="3657600" y="2338387"/>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00" name="Group 99">
            <a:extLst>
              <a:ext uri="{FF2B5EF4-FFF2-40B4-BE49-F238E27FC236}">
                <a16:creationId xmlns:a16="http://schemas.microsoft.com/office/drawing/2014/main" id="{40D1FCDD-166E-8352-684F-A01DFF0F936C}"/>
              </a:ext>
            </a:extLst>
          </p:cNvPr>
          <p:cNvGrpSpPr/>
          <p:nvPr/>
        </p:nvGrpSpPr>
        <p:grpSpPr>
          <a:xfrm>
            <a:off x="1423988" y="2814835"/>
            <a:ext cx="80962" cy="2312709"/>
            <a:chOff x="1301083" y="2814835"/>
            <a:chExt cx="414633" cy="2312709"/>
          </a:xfrm>
        </p:grpSpPr>
        <p:cxnSp>
          <p:nvCxnSpPr>
            <p:cNvPr id="87" name="Straight Connector 86">
              <a:extLst>
                <a:ext uri="{FF2B5EF4-FFF2-40B4-BE49-F238E27FC236}">
                  <a16:creationId xmlns:a16="http://schemas.microsoft.com/office/drawing/2014/main" id="{3A44DADD-A2EF-7D82-F79A-9C1D6EBDDE02}"/>
                </a:ext>
              </a:extLst>
            </p:cNvPr>
            <p:cNvCxnSpPr>
              <a:cxnSpLocks/>
            </p:cNvCxnSpPr>
            <p:nvPr/>
          </p:nvCxnSpPr>
          <p:spPr bwMode="auto">
            <a:xfrm>
              <a:off x="1301083" y="2814835"/>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76A075BD-F4E3-1DA1-02CD-4B335A5D2FD2}"/>
                </a:ext>
              </a:extLst>
            </p:cNvPr>
            <p:cNvCxnSpPr>
              <a:cxnSpLocks/>
            </p:cNvCxnSpPr>
            <p:nvPr/>
          </p:nvCxnSpPr>
          <p:spPr bwMode="auto">
            <a:xfrm>
              <a:off x="1301083" y="3011856"/>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CE07C49-42AD-B868-1845-592D6F0260D3}"/>
                </a:ext>
              </a:extLst>
            </p:cNvPr>
            <p:cNvCxnSpPr>
              <a:cxnSpLocks/>
            </p:cNvCxnSpPr>
            <p:nvPr/>
          </p:nvCxnSpPr>
          <p:spPr bwMode="auto">
            <a:xfrm>
              <a:off x="1301083" y="3194849"/>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C3982E8-0B72-A6BB-E024-683DE57F77BC}"/>
                </a:ext>
              </a:extLst>
            </p:cNvPr>
            <p:cNvCxnSpPr>
              <a:cxnSpLocks/>
            </p:cNvCxnSpPr>
            <p:nvPr/>
          </p:nvCxnSpPr>
          <p:spPr bwMode="auto">
            <a:xfrm>
              <a:off x="1301083" y="3391870"/>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9B44D8B1-3433-FCFB-BC4B-C66D04124190}"/>
                </a:ext>
              </a:extLst>
            </p:cNvPr>
            <p:cNvCxnSpPr>
              <a:cxnSpLocks/>
            </p:cNvCxnSpPr>
            <p:nvPr/>
          </p:nvCxnSpPr>
          <p:spPr bwMode="auto">
            <a:xfrm>
              <a:off x="1301083" y="3585157"/>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42169AC7-8B14-EC91-3E27-CDA525AEFFDB}"/>
                </a:ext>
              </a:extLst>
            </p:cNvPr>
            <p:cNvCxnSpPr>
              <a:cxnSpLocks/>
            </p:cNvCxnSpPr>
            <p:nvPr/>
          </p:nvCxnSpPr>
          <p:spPr bwMode="auto">
            <a:xfrm>
              <a:off x="1301083" y="3782178"/>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8C3D8CAC-8CEE-4C1A-E269-E804A9A492CA}"/>
                </a:ext>
              </a:extLst>
            </p:cNvPr>
            <p:cNvCxnSpPr>
              <a:cxnSpLocks/>
            </p:cNvCxnSpPr>
            <p:nvPr/>
          </p:nvCxnSpPr>
          <p:spPr bwMode="auto">
            <a:xfrm>
              <a:off x="1301083" y="3965171"/>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85593BA6-3452-5C5D-5758-511380036C5C}"/>
                </a:ext>
              </a:extLst>
            </p:cNvPr>
            <p:cNvCxnSpPr>
              <a:cxnSpLocks/>
            </p:cNvCxnSpPr>
            <p:nvPr/>
          </p:nvCxnSpPr>
          <p:spPr bwMode="auto">
            <a:xfrm>
              <a:off x="1301083" y="4162192"/>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F4B845E-2FB4-37D2-A858-823013BA0F2A}"/>
                </a:ext>
              </a:extLst>
            </p:cNvPr>
            <p:cNvCxnSpPr>
              <a:cxnSpLocks/>
            </p:cNvCxnSpPr>
            <p:nvPr/>
          </p:nvCxnSpPr>
          <p:spPr bwMode="auto">
            <a:xfrm>
              <a:off x="1301083" y="4355293"/>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5668DCCB-A5B7-FE80-BA48-AF84439EB231}"/>
                </a:ext>
              </a:extLst>
            </p:cNvPr>
            <p:cNvCxnSpPr>
              <a:cxnSpLocks/>
            </p:cNvCxnSpPr>
            <p:nvPr/>
          </p:nvCxnSpPr>
          <p:spPr bwMode="auto">
            <a:xfrm>
              <a:off x="1301083" y="4552314"/>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8FC7AC5-5DC6-28ED-4CED-512C2049C641}"/>
                </a:ext>
              </a:extLst>
            </p:cNvPr>
            <p:cNvCxnSpPr>
              <a:cxnSpLocks/>
            </p:cNvCxnSpPr>
            <p:nvPr/>
          </p:nvCxnSpPr>
          <p:spPr bwMode="auto">
            <a:xfrm>
              <a:off x="1301083" y="4735307"/>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4CE6C25-6B76-7165-E974-40EFCBC8A1B7}"/>
                </a:ext>
              </a:extLst>
            </p:cNvPr>
            <p:cNvCxnSpPr>
              <a:cxnSpLocks/>
            </p:cNvCxnSpPr>
            <p:nvPr/>
          </p:nvCxnSpPr>
          <p:spPr bwMode="auto">
            <a:xfrm>
              <a:off x="1301083" y="4932328"/>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848691A-34BE-0A64-31E5-B3299CD4C723}"/>
                </a:ext>
              </a:extLst>
            </p:cNvPr>
            <p:cNvCxnSpPr>
              <a:cxnSpLocks/>
            </p:cNvCxnSpPr>
            <p:nvPr/>
          </p:nvCxnSpPr>
          <p:spPr bwMode="auto">
            <a:xfrm>
              <a:off x="1301083" y="5127544"/>
              <a:ext cx="4146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687BDC18-5D39-91C7-7E98-CE3521B4F56B}"/>
              </a:ext>
            </a:extLst>
          </p:cNvPr>
          <p:cNvGrpSpPr/>
          <p:nvPr/>
        </p:nvGrpSpPr>
        <p:grpSpPr>
          <a:xfrm rot="5400000">
            <a:off x="3281281" y="3374956"/>
            <a:ext cx="55420" cy="3611562"/>
            <a:chOff x="1301083" y="3585157"/>
            <a:chExt cx="414633" cy="1542387"/>
          </a:xfrm>
        </p:grpSpPr>
        <p:cxnSp>
          <p:nvCxnSpPr>
            <p:cNvPr id="106" name="Straight Connector 105">
              <a:extLst>
                <a:ext uri="{FF2B5EF4-FFF2-40B4-BE49-F238E27FC236}">
                  <a16:creationId xmlns:a16="http://schemas.microsoft.com/office/drawing/2014/main" id="{A9C88D19-EDF1-66AD-9E34-D3F26CF13360}"/>
                </a:ext>
              </a:extLst>
            </p:cNvPr>
            <p:cNvCxnSpPr>
              <a:cxnSpLocks/>
            </p:cNvCxnSpPr>
            <p:nvPr/>
          </p:nvCxnSpPr>
          <p:spPr bwMode="auto">
            <a:xfrm>
              <a:off x="1301083" y="3585157"/>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4CC7814A-B1BE-B69F-1DB5-1E8492D23269}"/>
                </a:ext>
              </a:extLst>
            </p:cNvPr>
            <p:cNvCxnSpPr>
              <a:cxnSpLocks/>
            </p:cNvCxnSpPr>
            <p:nvPr/>
          </p:nvCxnSpPr>
          <p:spPr bwMode="auto">
            <a:xfrm>
              <a:off x="1301083" y="3782178"/>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FF1B0D86-0027-4279-AD44-CCB8FC40A6C3}"/>
                </a:ext>
              </a:extLst>
            </p:cNvPr>
            <p:cNvCxnSpPr>
              <a:cxnSpLocks/>
            </p:cNvCxnSpPr>
            <p:nvPr/>
          </p:nvCxnSpPr>
          <p:spPr bwMode="auto">
            <a:xfrm>
              <a:off x="1301083" y="3965171"/>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05DFA315-80B4-2935-FE4A-8B509CD1F196}"/>
                </a:ext>
              </a:extLst>
            </p:cNvPr>
            <p:cNvCxnSpPr>
              <a:cxnSpLocks/>
            </p:cNvCxnSpPr>
            <p:nvPr/>
          </p:nvCxnSpPr>
          <p:spPr bwMode="auto">
            <a:xfrm>
              <a:off x="1301083" y="4162192"/>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0AB0DCC8-D066-8216-2070-9AACF54D8F68}"/>
                </a:ext>
              </a:extLst>
            </p:cNvPr>
            <p:cNvCxnSpPr>
              <a:cxnSpLocks/>
            </p:cNvCxnSpPr>
            <p:nvPr/>
          </p:nvCxnSpPr>
          <p:spPr bwMode="auto">
            <a:xfrm>
              <a:off x="1301083" y="4355293"/>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BE81C1C4-A338-21B2-969A-4D62AC85957E}"/>
                </a:ext>
              </a:extLst>
            </p:cNvPr>
            <p:cNvCxnSpPr>
              <a:cxnSpLocks/>
            </p:cNvCxnSpPr>
            <p:nvPr/>
          </p:nvCxnSpPr>
          <p:spPr bwMode="auto">
            <a:xfrm>
              <a:off x="1301083" y="4552314"/>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AB1C6E28-801C-9C72-B266-47CD57027CF0}"/>
                </a:ext>
              </a:extLst>
            </p:cNvPr>
            <p:cNvCxnSpPr>
              <a:cxnSpLocks/>
            </p:cNvCxnSpPr>
            <p:nvPr/>
          </p:nvCxnSpPr>
          <p:spPr bwMode="auto">
            <a:xfrm>
              <a:off x="1301083" y="4735307"/>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32D1ADCA-BB9D-9C53-B16E-F9081FFFBED9}"/>
                </a:ext>
              </a:extLst>
            </p:cNvPr>
            <p:cNvCxnSpPr>
              <a:cxnSpLocks/>
            </p:cNvCxnSpPr>
            <p:nvPr/>
          </p:nvCxnSpPr>
          <p:spPr bwMode="auto">
            <a:xfrm>
              <a:off x="1301083" y="4932328"/>
              <a:ext cx="414633"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50280CC3-3653-EA81-BB25-F5520925180E}"/>
                </a:ext>
              </a:extLst>
            </p:cNvPr>
            <p:cNvCxnSpPr>
              <a:cxnSpLocks/>
            </p:cNvCxnSpPr>
            <p:nvPr/>
          </p:nvCxnSpPr>
          <p:spPr bwMode="auto">
            <a:xfrm>
              <a:off x="1301083" y="5127544"/>
              <a:ext cx="414633" cy="0"/>
            </a:xfrm>
            <a:prstGeom prst="line">
              <a:avLst/>
            </a:prstGeom>
            <a:noFill/>
            <a:ln w="28575" cap="flat" cmpd="sng" algn="ctr">
              <a:solidFill>
                <a:schemeClr val="bg1"/>
              </a:solidFill>
              <a:prstDash val="solid"/>
              <a:round/>
              <a:headEnd type="none" w="med" len="med"/>
              <a:tailEnd type="none" w="med" len="med"/>
            </a:ln>
            <a:effectLst/>
          </p:spPr>
        </p:cxnSp>
      </p:grpSp>
      <p:sp>
        <p:nvSpPr>
          <p:cNvPr id="115" name="TextBox 114">
            <a:extLst>
              <a:ext uri="{FF2B5EF4-FFF2-40B4-BE49-F238E27FC236}">
                <a16:creationId xmlns:a16="http://schemas.microsoft.com/office/drawing/2014/main" id="{E48B2D40-A5F0-59F7-5A18-EA94F2C6D3D7}"/>
              </a:ext>
            </a:extLst>
          </p:cNvPr>
          <p:cNvSpPr txBox="1"/>
          <p:nvPr/>
        </p:nvSpPr>
        <p:spPr bwMode="auto">
          <a:xfrm>
            <a:off x="1538977" y="2692030"/>
            <a:ext cx="25122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0.29 (95% CI: 0.12-0.73)</a:t>
            </a:r>
          </a:p>
        </p:txBody>
      </p:sp>
      <p:sp>
        <p:nvSpPr>
          <p:cNvPr id="116" name="TextBox 115">
            <a:extLst>
              <a:ext uri="{FF2B5EF4-FFF2-40B4-BE49-F238E27FC236}">
                <a16:creationId xmlns:a16="http://schemas.microsoft.com/office/drawing/2014/main" id="{4FC725A6-A209-261D-2D8B-C11705F592AC}"/>
              </a:ext>
            </a:extLst>
          </p:cNvPr>
          <p:cNvSpPr txBox="1"/>
          <p:nvPr/>
        </p:nvSpPr>
        <p:spPr bwMode="auto">
          <a:xfrm>
            <a:off x="3808838" y="3130821"/>
            <a:ext cx="8547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p>
        </p:txBody>
      </p:sp>
      <p:sp>
        <p:nvSpPr>
          <p:cNvPr id="117" name="TextBox 116">
            <a:extLst>
              <a:ext uri="{FF2B5EF4-FFF2-40B4-BE49-F238E27FC236}">
                <a16:creationId xmlns:a16="http://schemas.microsoft.com/office/drawing/2014/main" id="{36DF8F08-F634-8AA0-7632-FD311D1E5EB6}"/>
              </a:ext>
            </a:extLst>
          </p:cNvPr>
          <p:cNvSpPr txBox="1"/>
          <p:nvPr/>
        </p:nvSpPr>
        <p:spPr bwMode="auto">
          <a:xfrm>
            <a:off x="3688160" y="4691101"/>
            <a:ext cx="12902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Dapagliflozin</a:t>
            </a:r>
          </a:p>
        </p:txBody>
      </p:sp>
      <p:grpSp>
        <p:nvGrpSpPr>
          <p:cNvPr id="118" name="Group 117">
            <a:extLst>
              <a:ext uri="{FF2B5EF4-FFF2-40B4-BE49-F238E27FC236}">
                <a16:creationId xmlns:a16="http://schemas.microsoft.com/office/drawing/2014/main" id="{8D7B28A6-4E6C-6F9E-8752-E563DF3086EA}"/>
              </a:ext>
            </a:extLst>
          </p:cNvPr>
          <p:cNvGrpSpPr/>
          <p:nvPr/>
        </p:nvGrpSpPr>
        <p:grpSpPr>
          <a:xfrm>
            <a:off x="1259774" y="5533601"/>
            <a:ext cx="4049332" cy="584775"/>
            <a:chOff x="1259774" y="5141833"/>
            <a:chExt cx="4049332" cy="584775"/>
          </a:xfrm>
        </p:grpSpPr>
        <p:sp>
          <p:nvSpPr>
            <p:cNvPr id="119" name="TextBox 118">
              <a:extLst>
                <a:ext uri="{FF2B5EF4-FFF2-40B4-BE49-F238E27FC236}">
                  <a16:creationId xmlns:a16="http://schemas.microsoft.com/office/drawing/2014/main" id="{788D2063-A880-D19F-1489-604F763D39F9}"/>
                </a:ext>
              </a:extLst>
            </p:cNvPr>
            <p:cNvSpPr txBox="1"/>
            <p:nvPr/>
          </p:nvSpPr>
          <p:spPr bwMode="auto">
            <a:xfrm>
              <a:off x="1259774" y="514183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133</a:t>
              </a:r>
            </a:p>
          </p:txBody>
        </p:sp>
        <p:sp>
          <p:nvSpPr>
            <p:cNvPr id="120" name="TextBox 119">
              <a:extLst>
                <a:ext uri="{FF2B5EF4-FFF2-40B4-BE49-F238E27FC236}">
                  <a16:creationId xmlns:a16="http://schemas.microsoft.com/office/drawing/2014/main" id="{E7AA76E5-71FA-0879-7BAC-E556AF340DAB}"/>
                </a:ext>
              </a:extLst>
            </p:cNvPr>
            <p:cNvSpPr txBox="1"/>
            <p:nvPr/>
          </p:nvSpPr>
          <p:spPr bwMode="auto">
            <a:xfrm>
              <a:off x="1710512" y="514183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113</a:t>
              </a:r>
            </a:p>
          </p:txBody>
        </p:sp>
        <p:sp>
          <p:nvSpPr>
            <p:cNvPr id="121" name="TextBox 120">
              <a:extLst>
                <a:ext uri="{FF2B5EF4-FFF2-40B4-BE49-F238E27FC236}">
                  <a16:creationId xmlns:a16="http://schemas.microsoft.com/office/drawing/2014/main" id="{FBE6E91C-5AB1-524A-7F28-436EDEE3C8FA}"/>
                </a:ext>
              </a:extLst>
            </p:cNvPr>
            <p:cNvSpPr txBox="1"/>
            <p:nvPr/>
          </p:nvSpPr>
          <p:spPr bwMode="auto">
            <a:xfrm>
              <a:off x="2165380" y="514183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p>
          </p:txBody>
        </p:sp>
        <p:sp>
          <p:nvSpPr>
            <p:cNvPr id="122" name="TextBox 121">
              <a:extLst>
                <a:ext uri="{FF2B5EF4-FFF2-40B4-BE49-F238E27FC236}">
                  <a16:creationId xmlns:a16="http://schemas.microsoft.com/office/drawing/2014/main" id="{ABD152BB-EE74-AA5F-DA51-0D3DEE6FFCFE}"/>
                </a:ext>
              </a:extLst>
            </p:cNvPr>
            <p:cNvSpPr txBox="1"/>
            <p:nvPr/>
          </p:nvSpPr>
          <p:spPr bwMode="auto">
            <a:xfrm>
              <a:off x="2616118" y="514183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101</a:t>
              </a:r>
            </a:p>
          </p:txBody>
        </p:sp>
        <p:sp>
          <p:nvSpPr>
            <p:cNvPr id="123" name="TextBox 122">
              <a:extLst>
                <a:ext uri="{FF2B5EF4-FFF2-40B4-BE49-F238E27FC236}">
                  <a16:creationId xmlns:a16="http://schemas.microsoft.com/office/drawing/2014/main" id="{1D382D27-E3AB-37CE-AC7D-2CCFD1E66CB3}"/>
                </a:ext>
              </a:extLst>
            </p:cNvPr>
            <p:cNvSpPr txBox="1"/>
            <p:nvPr/>
          </p:nvSpPr>
          <p:spPr bwMode="auto">
            <a:xfrm>
              <a:off x="3072920" y="514183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96</a:t>
              </a:r>
            </a:p>
          </p:txBody>
        </p:sp>
        <p:sp>
          <p:nvSpPr>
            <p:cNvPr id="124" name="TextBox 123">
              <a:extLst>
                <a:ext uri="{FF2B5EF4-FFF2-40B4-BE49-F238E27FC236}">
                  <a16:creationId xmlns:a16="http://schemas.microsoft.com/office/drawing/2014/main" id="{7F4B4777-350C-B61C-AC8D-14469DC5613D}"/>
                </a:ext>
              </a:extLst>
            </p:cNvPr>
            <p:cNvSpPr txBox="1"/>
            <p:nvPr/>
          </p:nvSpPr>
          <p:spPr bwMode="auto">
            <a:xfrm>
              <a:off x="3575756" y="514183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92</a:t>
              </a:r>
            </a:p>
          </p:txBody>
        </p:sp>
        <p:sp>
          <p:nvSpPr>
            <p:cNvPr id="125" name="TextBox 124">
              <a:extLst>
                <a:ext uri="{FF2B5EF4-FFF2-40B4-BE49-F238E27FC236}">
                  <a16:creationId xmlns:a16="http://schemas.microsoft.com/office/drawing/2014/main" id="{3D57997C-9F5D-FAF7-F62D-BA0A95F1525F}"/>
                </a:ext>
              </a:extLst>
            </p:cNvPr>
            <p:cNvSpPr txBox="1"/>
            <p:nvPr/>
          </p:nvSpPr>
          <p:spPr bwMode="auto">
            <a:xfrm>
              <a:off x="4030624" y="514183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p:txBody>
        </p:sp>
        <p:sp>
          <p:nvSpPr>
            <p:cNvPr id="126" name="TextBox 125">
              <a:extLst>
                <a:ext uri="{FF2B5EF4-FFF2-40B4-BE49-F238E27FC236}">
                  <a16:creationId xmlns:a16="http://schemas.microsoft.com/office/drawing/2014/main" id="{5FD63235-9B25-43BC-8B52-F53C9B5BE0F3}"/>
                </a:ext>
              </a:extLst>
            </p:cNvPr>
            <p:cNvSpPr txBox="1"/>
            <p:nvPr/>
          </p:nvSpPr>
          <p:spPr bwMode="auto">
            <a:xfrm>
              <a:off x="4481362" y="514183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127" name="TextBox 126">
              <a:extLst>
                <a:ext uri="{FF2B5EF4-FFF2-40B4-BE49-F238E27FC236}">
                  <a16:creationId xmlns:a16="http://schemas.microsoft.com/office/drawing/2014/main" id="{471A2FC9-776F-8659-FA98-732EB8424C5C}"/>
                </a:ext>
              </a:extLst>
            </p:cNvPr>
            <p:cNvSpPr txBox="1"/>
            <p:nvPr/>
          </p:nvSpPr>
          <p:spPr bwMode="auto">
            <a:xfrm>
              <a:off x="4916050" y="514183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grpSp>
      <p:sp>
        <p:nvSpPr>
          <p:cNvPr id="128" name="TextBox 127">
            <a:extLst>
              <a:ext uri="{FF2B5EF4-FFF2-40B4-BE49-F238E27FC236}">
                <a16:creationId xmlns:a16="http://schemas.microsoft.com/office/drawing/2014/main" id="{0E95C167-CBA3-B2CE-1E25-2C7E44FB1CE2}"/>
              </a:ext>
            </a:extLst>
          </p:cNvPr>
          <p:cNvSpPr txBox="1"/>
          <p:nvPr/>
        </p:nvSpPr>
        <p:spPr bwMode="auto">
          <a:xfrm>
            <a:off x="137982" y="5041158"/>
            <a:ext cx="1290225"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nchor="b" anchorCtr="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Dapagliflozin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p>
        </p:txBody>
      </p:sp>
      <p:sp>
        <p:nvSpPr>
          <p:cNvPr id="129" name="Freeform: Shape 128">
            <a:extLst>
              <a:ext uri="{FF2B5EF4-FFF2-40B4-BE49-F238E27FC236}">
                <a16:creationId xmlns:a16="http://schemas.microsoft.com/office/drawing/2014/main" id="{D834FA8F-CB43-B174-764A-554244C17E49}"/>
              </a:ext>
            </a:extLst>
          </p:cNvPr>
          <p:cNvSpPr/>
          <p:nvPr/>
        </p:nvSpPr>
        <p:spPr bwMode="auto">
          <a:xfrm>
            <a:off x="1628775" y="2873375"/>
            <a:ext cx="3435350" cy="2247900"/>
          </a:xfrm>
          <a:custGeom>
            <a:avLst/>
            <a:gdLst>
              <a:gd name="connsiteX0" fmla="*/ 3435350 w 3435350"/>
              <a:gd name="connsiteY0" fmla="*/ 0 h 2247900"/>
              <a:gd name="connsiteX1" fmla="*/ 3435350 w 3435350"/>
              <a:gd name="connsiteY1" fmla="*/ 358775 h 2247900"/>
              <a:gd name="connsiteX2" fmla="*/ 3016250 w 3435350"/>
              <a:gd name="connsiteY2" fmla="*/ 358775 h 2247900"/>
              <a:gd name="connsiteX3" fmla="*/ 3016250 w 3435350"/>
              <a:gd name="connsiteY3" fmla="*/ 603250 h 2247900"/>
              <a:gd name="connsiteX4" fmla="*/ 2622550 w 3435350"/>
              <a:gd name="connsiteY4" fmla="*/ 603250 h 2247900"/>
              <a:gd name="connsiteX5" fmla="*/ 2622550 w 3435350"/>
              <a:gd name="connsiteY5" fmla="*/ 768350 h 2247900"/>
              <a:gd name="connsiteX6" fmla="*/ 2406650 w 3435350"/>
              <a:gd name="connsiteY6" fmla="*/ 768350 h 2247900"/>
              <a:gd name="connsiteX7" fmla="*/ 2406650 w 3435350"/>
              <a:gd name="connsiteY7" fmla="*/ 882650 h 2247900"/>
              <a:gd name="connsiteX8" fmla="*/ 2241550 w 3435350"/>
              <a:gd name="connsiteY8" fmla="*/ 882650 h 2247900"/>
              <a:gd name="connsiteX9" fmla="*/ 2241550 w 3435350"/>
              <a:gd name="connsiteY9" fmla="*/ 977900 h 2247900"/>
              <a:gd name="connsiteX10" fmla="*/ 2168525 w 3435350"/>
              <a:gd name="connsiteY10" fmla="*/ 977900 h 2247900"/>
              <a:gd name="connsiteX11" fmla="*/ 2168525 w 3435350"/>
              <a:gd name="connsiteY11" fmla="*/ 1085850 h 2247900"/>
              <a:gd name="connsiteX12" fmla="*/ 2146300 w 3435350"/>
              <a:gd name="connsiteY12" fmla="*/ 1085850 h 2247900"/>
              <a:gd name="connsiteX13" fmla="*/ 2146300 w 3435350"/>
              <a:gd name="connsiteY13" fmla="*/ 1190625 h 2247900"/>
              <a:gd name="connsiteX14" fmla="*/ 1704975 w 3435350"/>
              <a:gd name="connsiteY14" fmla="*/ 1190625 h 2247900"/>
              <a:gd name="connsiteX15" fmla="*/ 1704975 w 3435350"/>
              <a:gd name="connsiteY15" fmla="*/ 1279525 h 2247900"/>
              <a:gd name="connsiteX16" fmla="*/ 1676400 w 3435350"/>
              <a:gd name="connsiteY16" fmla="*/ 1279525 h 2247900"/>
              <a:gd name="connsiteX17" fmla="*/ 1676400 w 3435350"/>
              <a:gd name="connsiteY17" fmla="*/ 1362075 h 2247900"/>
              <a:gd name="connsiteX18" fmla="*/ 1260475 w 3435350"/>
              <a:gd name="connsiteY18" fmla="*/ 1362075 h 2247900"/>
              <a:gd name="connsiteX19" fmla="*/ 1260475 w 3435350"/>
              <a:gd name="connsiteY19" fmla="*/ 1454150 h 2247900"/>
              <a:gd name="connsiteX20" fmla="*/ 1235075 w 3435350"/>
              <a:gd name="connsiteY20" fmla="*/ 1454150 h 2247900"/>
              <a:gd name="connsiteX21" fmla="*/ 1235075 w 3435350"/>
              <a:gd name="connsiteY21" fmla="*/ 1514475 h 2247900"/>
              <a:gd name="connsiteX22" fmla="*/ 1212850 w 3435350"/>
              <a:gd name="connsiteY22" fmla="*/ 1514475 h 2247900"/>
              <a:gd name="connsiteX23" fmla="*/ 1212850 w 3435350"/>
              <a:gd name="connsiteY23" fmla="*/ 1638300 h 2247900"/>
              <a:gd name="connsiteX24" fmla="*/ 1139825 w 3435350"/>
              <a:gd name="connsiteY24" fmla="*/ 1638300 h 2247900"/>
              <a:gd name="connsiteX25" fmla="*/ 1139825 w 3435350"/>
              <a:gd name="connsiteY25" fmla="*/ 1720850 h 2247900"/>
              <a:gd name="connsiteX26" fmla="*/ 1076325 w 3435350"/>
              <a:gd name="connsiteY26" fmla="*/ 1720850 h 2247900"/>
              <a:gd name="connsiteX27" fmla="*/ 1076325 w 3435350"/>
              <a:gd name="connsiteY27" fmla="*/ 1720850 h 2247900"/>
              <a:gd name="connsiteX28" fmla="*/ 1057275 w 3435350"/>
              <a:gd name="connsiteY28" fmla="*/ 1739900 h 2247900"/>
              <a:gd name="connsiteX29" fmla="*/ 1057275 w 3435350"/>
              <a:gd name="connsiteY29" fmla="*/ 1800225 h 2247900"/>
              <a:gd name="connsiteX30" fmla="*/ 841375 w 3435350"/>
              <a:gd name="connsiteY30" fmla="*/ 1800225 h 2247900"/>
              <a:gd name="connsiteX31" fmla="*/ 841375 w 3435350"/>
              <a:gd name="connsiteY31" fmla="*/ 1863725 h 2247900"/>
              <a:gd name="connsiteX32" fmla="*/ 822325 w 3435350"/>
              <a:gd name="connsiteY32" fmla="*/ 1876425 h 2247900"/>
              <a:gd name="connsiteX33" fmla="*/ 822325 w 3435350"/>
              <a:gd name="connsiteY33" fmla="*/ 1990725 h 2247900"/>
              <a:gd name="connsiteX34" fmla="*/ 793750 w 3435350"/>
              <a:gd name="connsiteY34" fmla="*/ 1990725 h 2247900"/>
              <a:gd name="connsiteX35" fmla="*/ 793750 w 3435350"/>
              <a:gd name="connsiteY35" fmla="*/ 2025650 h 2247900"/>
              <a:gd name="connsiteX36" fmla="*/ 777875 w 3435350"/>
              <a:gd name="connsiteY36" fmla="*/ 2025650 h 2247900"/>
              <a:gd name="connsiteX37" fmla="*/ 777875 w 3435350"/>
              <a:gd name="connsiteY37" fmla="*/ 2171700 h 2247900"/>
              <a:gd name="connsiteX38" fmla="*/ 742950 w 3435350"/>
              <a:gd name="connsiteY38" fmla="*/ 2171700 h 2247900"/>
              <a:gd name="connsiteX39" fmla="*/ 742950 w 3435350"/>
              <a:gd name="connsiteY39" fmla="*/ 2247900 h 2247900"/>
              <a:gd name="connsiteX40" fmla="*/ 0 w 3435350"/>
              <a:gd name="connsiteY40" fmla="*/ 2247900 h 2247900"/>
              <a:gd name="connsiteX0" fmla="*/ 3435350 w 3435350"/>
              <a:gd name="connsiteY0" fmla="*/ 0 h 2247900"/>
              <a:gd name="connsiteX1" fmla="*/ 3435350 w 3435350"/>
              <a:gd name="connsiteY1" fmla="*/ 358775 h 2247900"/>
              <a:gd name="connsiteX2" fmla="*/ 3016250 w 3435350"/>
              <a:gd name="connsiteY2" fmla="*/ 358775 h 2247900"/>
              <a:gd name="connsiteX3" fmla="*/ 3016250 w 3435350"/>
              <a:gd name="connsiteY3" fmla="*/ 603250 h 2247900"/>
              <a:gd name="connsiteX4" fmla="*/ 2609850 w 3435350"/>
              <a:gd name="connsiteY4" fmla="*/ 603250 h 2247900"/>
              <a:gd name="connsiteX5" fmla="*/ 2622550 w 3435350"/>
              <a:gd name="connsiteY5" fmla="*/ 768350 h 2247900"/>
              <a:gd name="connsiteX6" fmla="*/ 2406650 w 3435350"/>
              <a:gd name="connsiteY6" fmla="*/ 768350 h 2247900"/>
              <a:gd name="connsiteX7" fmla="*/ 2406650 w 3435350"/>
              <a:gd name="connsiteY7" fmla="*/ 882650 h 2247900"/>
              <a:gd name="connsiteX8" fmla="*/ 2241550 w 3435350"/>
              <a:gd name="connsiteY8" fmla="*/ 882650 h 2247900"/>
              <a:gd name="connsiteX9" fmla="*/ 2241550 w 3435350"/>
              <a:gd name="connsiteY9" fmla="*/ 977900 h 2247900"/>
              <a:gd name="connsiteX10" fmla="*/ 2168525 w 3435350"/>
              <a:gd name="connsiteY10" fmla="*/ 977900 h 2247900"/>
              <a:gd name="connsiteX11" fmla="*/ 2168525 w 3435350"/>
              <a:gd name="connsiteY11" fmla="*/ 1085850 h 2247900"/>
              <a:gd name="connsiteX12" fmla="*/ 2146300 w 3435350"/>
              <a:gd name="connsiteY12" fmla="*/ 1085850 h 2247900"/>
              <a:gd name="connsiteX13" fmla="*/ 2146300 w 3435350"/>
              <a:gd name="connsiteY13" fmla="*/ 1190625 h 2247900"/>
              <a:gd name="connsiteX14" fmla="*/ 1704975 w 3435350"/>
              <a:gd name="connsiteY14" fmla="*/ 1190625 h 2247900"/>
              <a:gd name="connsiteX15" fmla="*/ 1704975 w 3435350"/>
              <a:gd name="connsiteY15" fmla="*/ 1279525 h 2247900"/>
              <a:gd name="connsiteX16" fmla="*/ 1676400 w 3435350"/>
              <a:gd name="connsiteY16" fmla="*/ 1279525 h 2247900"/>
              <a:gd name="connsiteX17" fmla="*/ 1676400 w 3435350"/>
              <a:gd name="connsiteY17" fmla="*/ 1362075 h 2247900"/>
              <a:gd name="connsiteX18" fmla="*/ 1260475 w 3435350"/>
              <a:gd name="connsiteY18" fmla="*/ 1362075 h 2247900"/>
              <a:gd name="connsiteX19" fmla="*/ 1260475 w 3435350"/>
              <a:gd name="connsiteY19" fmla="*/ 1454150 h 2247900"/>
              <a:gd name="connsiteX20" fmla="*/ 1235075 w 3435350"/>
              <a:gd name="connsiteY20" fmla="*/ 1454150 h 2247900"/>
              <a:gd name="connsiteX21" fmla="*/ 1235075 w 3435350"/>
              <a:gd name="connsiteY21" fmla="*/ 1514475 h 2247900"/>
              <a:gd name="connsiteX22" fmla="*/ 1212850 w 3435350"/>
              <a:gd name="connsiteY22" fmla="*/ 1514475 h 2247900"/>
              <a:gd name="connsiteX23" fmla="*/ 1212850 w 3435350"/>
              <a:gd name="connsiteY23" fmla="*/ 1638300 h 2247900"/>
              <a:gd name="connsiteX24" fmla="*/ 1139825 w 3435350"/>
              <a:gd name="connsiteY24" fmla="*/ 1638300 h 2247900"/>
              <a:gd name="connsiteX25" fmla="*/ 1139825 w 3435350"/>
              <a:gd name="connsiteY25" fmla="*/ 1720850 h 2247900"/>
              <a:gd name="connsiteX26" fmla="*/ 1076325 w 3435350"/>
              <a:gd name="connsiteY26" fmla="*/ 1720850 h 2247900"/>
              <a:gd name="connsiteX27" fmla="*/ 1076325 w 3435350"/>
              <a:gd name="connsiteY27" fmla="*/ 1720850 h 2247900"/>
              <a:gd name="connsiteX28" fmla="*/ 1057275 w 3435350"/>
              <a:gd name="connsiteY28" fmla="*/ 1739900 h 2247900"/>
              <a:gd name="connsiteX29" fmla="*/ 1057275 w 3435350"/>
              <a:gd name="connsiteY29" fmla="*/ 1800225 h 2247900"/>
              <a:gd name="connsiteX30" fmla="*/ 841375 w 3435350"/>
              <a:gd name="connsiteY30" fmla="*/ 1800225 h 2247900"/>
              <a:gd name="connsiteX31" fmla="*/ 841375 w 3435350"/>
              <a:gd name="connsiteY31" fmla="*/ 1863725 h 2247900"/>
              <a:gd name="connsiteX32" fmla="*/ 822325 w 3435350"/>
              <a:gd name="connsiteY32" fmla="*/ 1876425 h 2247900"/>
              <a:gd name="connsiteX33" fmla="*/ 822325 w 3435350"/>
              <a:gd name="connsiteY33" fmla="*/ 1990725 h 2247900"/>
              <a:gd name="connsiteX34" fmla="*/ 793750 w 3435350"/>
              <a:gd name="connsiteY34" fmla="*/ 1990725 h 2247900"/>
              <a:gd name="connsiteX35" fmla="*/ 793750 w 3435350"/>
              <a:gd name="connsiteY35" fmla="*/ 2025650 h 2247900"/>
              <a:gd name="connsiteX36" fmla="*/ 777875 w 3435350"/>
              <a:gd name="connsiteY36" fmla="*/ 2025650 h 2247900"/>
              <a:gd name="connsiteX37" fmla="*/ 777875 w 3435350"/>
              <a:gd name="connsiteY37" fmla="*/ 2171700 h 2247900"/>
              <a:gd name="connsiteX38" fmla="*/ 742950 w 3435350"/>
              <a:gd name="connsiteY38" fmla="*/ 2171700 h 2247900"/>
              <a:gd name="connsiteX39" fmla="*/ 742950 w 3435350"/>
              <a:gd name="connsiteY39" fmla="*/ 2247900 h 2247900"/>
              <a:gd name="connsiteX40" fmla="*/ 0 w 3435350"/>
              <a:gd name="connsiteY40" fmla="*/ 2247900 h 2247900"/>
              <a:gd name="connsiteX0" fmla="*/ 3435350 w 3435350"/>
              <a:gd name="connsiteY0" fmla="*/ 0 h 2247900"/>
              <a:gd name="connsiteX1" fmla="*/ 3435350 w 3435350"/>
              <a:gd name="connsiteY1" fmla="*/ 358775 h 2247900"/>
              <a:gd name="connsiteX2" fmla="*/ 3016250 w 3435350"/>
              <a:gd name="connsiteY2" fmla="*/ 358775 h 2247900"/>
              <a:gd name="connsiteX3" fmla="*/ 3016250 w 3435350"/>
              <a:gd name="connsiteY3" fmla="*/ 603250 h 2247900"/>
              <a:gd name="connsiteX4" fmla="*/ 2609850 w 3435350"/>
              <a:gd name="connsiteY4" fmla="*/ 603250 h 2247900"/>
              <a:gd name="connsiteX5" fmla="*/ 2613025 w 3435350"/>
              <a:gd name="connsiteY5" fmla="*/ 768350 h 2247900"/>
              <a:gd name="connsiteX6" fmla="*/ 2406650 w 3435350"/>
              <a:gd name="connsiteY6" fmla="*/ 768350 h 2247900"/>
              <a:gd name="connsiteX7" fmla="*/ 2406650 w 3435350"/>
              <a:gd name="connsiteY7" fmla="*/ 882650 h 2247900"/>
              <a:gd name="connsiteX8" fmla="*/ 2241550 w 3435350"/>
              <a:gd name="connsiteY8" fmla="*/ 882650 h 2247900"/>
              <a:gd name="connsiteX9" fmla="*/ 2241550 w 3435350"/>
              <a:gd name="connsiteY9" fmla="*/ 977900 h 2247900"/>
              <a:gd name="connsiteX10" fmla="*/ 2168525 w 3435350"/>
              <a:gd name="connsiteY10" fmla="*/ 977900 h 2247900"/>
              <a:gd name="connsiteX11" fmla="*/ 2168525 w 3435350"/>
              <a:gd name="connsiteY11" fmla="*/ 1085850 h 2247900"/>
              <a:gd name="connsiteX12" fmla="*/ 2146300 w 3435350"/>
              <a:gd name="connsiteY12" fmla="*/ 1085850 h 2247900"/>
              <a:gd name="connsiteX13" fmla="*/ 2146300 w 3435350"/>
              <a:gd name="connsiteY13" fmla="*/ 1190625 h 2247900"/>
              <a:gd name="connsiteX14" fmla="*/ 1704975 w 3435350"/>
              <a:gd name="connsiteY14" fmla="*/ 1190625 h 2247900"/>
              <a:gd name="connsiteX15" fmla="*/ 1704975 w 3435350"/>
              <a:gd name="connsiteY15" fmla="*/ 1279525 h 2247900"/>
              <a:gd name="connsiteX16" fmla="*/ 1676400 w 3435350"/>
              <a:gd name="connsiteY16" fmla="*/ 1279525 h 2247900"/>
              <a:gd name="connsiteX17" fmla="*/ 1676400 w 3435350"/>
              <a:gd name="connsiteY17" fmla="*/ 1362075 h 2247900"/>
              <a:gd name="connsiteX18" fmla="*/ 1260475 w 3435350"/>
              <a:gd name="connsiteY18" fmla="*/ 1362075 h 2247900"/>
              <a:gd name="connsiteX19" fmla="*/ 1260475 w 3435350"/>
              <a:gd name="connsiteY19" fmla="*/ 1454150 h 2247900"/>
              <a:gd name="connsiteX20" fmla="*/ 1235075 w 3435350"/>
              <a:gd name="connsiteY20" fmla="*/ 1454150 h 2247900"/>
              <a:gd name="connsiteX21" fmla="*/ 1235075 w 3435350"/>
              <a:gd name="connsiteY21" fmla="*/ 1514475 h 2247900"/>
              <a:gd name="connsiteX22" fmla="*/ 1212850 w 3435350"/>
              <a:gd name="connsiteY22" fmla="*/ 1514475 h 2247900"/>
              <a:gd name="connsiteX23" fmla="*/ 1212850 w 3435350"/>
              <a:gd name="connsiteY23" fmla="*/ 1638300 h 2247900"/>
              <a:gd name="connsiteX24" fmla="*/ 1139825 w 3435350"/>
              <a:gd name="connsiteY24" fmla="*/ 1638300 h 2247900"/>
              <a:gd name="connsiteX25" fmla="*/ 1139825 w 3435350"/>
              <a:gd name="connsiteY25" fmla="*/ 1720850 h 2247900"/>
              <a:gd name="connsiteX26" fmla="*/ 1076325 w 3435350"/>
              <a:gd name="connsiteY26" fmla="*/ 1720850 h 2247900"/>
              <a:gd name="connsiteX27" fmla="*/ 1076325 w 3435350"/>
              <a:gd name="connsiteY27" fmla="*/ 1720850 h 2247900"/>
              <a:gd name="connsiteX28" fmla="*/ 1057275 w 3435350"/>
              <a:gd name="connsiteY28" fmla="*/ 1739900 h 2247900"/>
              <a:gd name="connsiteX29" fmla="*/ 1057275 w 3435350"/>
              <a:gd name="connsiteY29" fmla="*/ 1800225 h 2247900"/>
              <a:gd name="connsiteX30" fmla="*/ 841375 w 3435350"/>
              <a:gd name="connsiteY30" fmla="*/ 1800225 h 2247900"/>
              <a:gd name="connsiteX31" fmla="*/ 841375 w 3435350"/>
              <a:gd name="connsiteY31" fmla="*/ 1863725 h 2247900"/>
              <a:gd name="connsiteX32" fmla="*/ 822325 w 3435350"/>
              <a:gd name="connsiteY32" fmla="*/ 1876425 h 2247900"/>
              <a:gd name="connsiteX33" fmla="*/ 822325 w 3435350"/>
              <a:gd name="connsiteY33" fmla="*/ 1990725 h 2247900"/>
              <a:gd name="connsiteX34" fmla="*/ 793750 w 3435350"/>
              <a:gd name="connsiteY34" fmla="*/ 1990725 h 2247900"/>
              <a:gd name="connsiteX35" fmla="*/ 793750 w 3435350"/>
              <a:gd name="connsiteY35" fmla="*/ 2025650 h 2247900"/>
              <a:gd name="connsiteX36" fmla="*/ 777875 w 3435350"/>
              <a:gd name="connsiteY36" fmla="*/ 2025650 h 2247900"/>
              <a:gd name="connsiteX37" fmla="*/ 777875 w 3435350"/>
              <a:gd name="connsiteY37" fmla="*/ 2171700 h 2247900"/>
              <a:gd name="connsiteX38" fmla="*/ 742950 w 3435350"/>
              <a:gd name="connsiteY38" fmla="*/ 2171700 h 2247900"/>
              <a:gd name="connsiteX39" fmla="*/ 742950 w 3435350"/>
              <a:gd name="connsiteY39" fmla="*/ 2247900 h 2247900"/>
              <a:gd name="connsiteX40" fmla="*/ 0 w 3435350"/>
              <a:gd name="connsiteY40" fmla="*/ 2247900 h 224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35350" h="2247900">
                <a:moveTo>
                  <a:pt x="3435350" y="0"/>
                </a:moveTo>
                <a:lnTo>
                  <a:pt x="3435350" y="358775"/>
                </a:lnTo>
                <a:lnTo>
                  <a:pt x="3016250" y="358775"/>
                </a:lnTo>
                <a:lnTo>
                  <a:pt x="3016250" y="603250"/>
                </a:lnTo>
                <a:lnTo>
                  <a:pt x="2609850" y="603250"/>
                </a:lnTo>
                <a:cubicBezTo>
                  <a:pt x="2610908" y="658283"/>
                  <a:pt x="2611967" y="713317"/>
                  <a:pt x="2613025" y="768350"/>
                </a:cubicBezTo>
                <a:lnTo>
                  <a:pt x="2406650" y="768350"/>
                </a:lnTo>
                <a:lnTo>
                  <a:pt x="2406650" y="882650"/>
                </a:lnTo>
                <a:lnTo>
                  <a:pt x="2241550" y="882650"/>
                </a:lnTo>
                <a:lnTo>
                  <a:pt x="2241550" y="977900"/>
                </a:lnTo>
                <a:lnTo>
                  <a:pt x="2168525" y="977900"/>
                </a:lnTo>
                <a:lnTo>
                  <a:pt x="2168525" y="1085850"/>
                </a:lnTo>
                <a:lnTo>
                  <a:pt x="2146300" y="1085850"/>
                </a:lnTo>
                <a:lnTo>
                  <a:pt x="2146300" y="1190625"/>
                </a:lnTo>
                <a:lnTo>
                  <a:pt x="1704975" y="1190625"/>
                </a:lnTo>
                <a:lnTo>
                  <a:pt x="1704975" y="1279525"/>
                </a:lnTo>
                <a:lnTo>
                  <a:pt x="1676400" y="1279525"/>
                </a:lnTo>
                <a:lnTo>
                  <a:pt x="1676400" y="1362075"/>
                </a:lnTo>
                <a:lnTo>
                  <a:pt x="1260475" y="1362075"/>
                </a:lnTo>
                <a:lnTo>
                  <a:pt x="1260475" y="1454150"/>
                </a:lnTo>
                <a:lnTo>
                  <a:pt x="1235075" y="1454150"/>
                </a:lnTo>
                <a:lnTo>
                  <a:pt x="1235075" y="1514475"/>
                </a:lnTo>
                <a:lnTo>
                  <a:pt x="1212850" y="1514475"/>
                </a:lnTo>
                <a:lnTo>
                  <a:pt x="1212850" y="1638300"/>
                </a:lnTo>
                <a:lnTo>
                  <a:pt x="1139825" y="1638300"/>
                </a:lnTo>
                <a:lnTo>
                  <a:pt x="1139825" y="1720850"/>
                </a:lnTo>
                <a:lnTo>
                  <a:pt x="1076325" y="1720850"/>
                </a:lnTo>
                <a:lnTo>
                  <a:pt x="1076325" y="1720850"/>
                </a:lnTo>
                <a:lnTo>
                  <a:pt x="1057275" y="1739900"/>
                </a:lnTo>
                <a:lnTo>
                  <a:pt x="1057275" y="1800225"/>
                </a:lnTo>
                <a:lnTo>
                  <a:pt x="841375" y="1800225"/>
                </a:lnTo>
                <a:lnTo>
                  <a:pt x="841375" y="1863725"/>
                </a:lnTo>
                <a:lnTo>
                  <a:pt x="822325" y="1876425"/>
                </a:lnTo>
                <a:lnTo>
                  <a:pt x="822325" y="1990725"/>
                </a:lnTo>
                <a:lnTo>
                  <a:pt x="793750" y="1990725"/>
                </a:lnTo>
                <a:lnTo>
                  <a:pt x="793750" y="2025650"/>
                </a:lnTo>
                <a:lnTo>
                  <a:pt x="777875" y="2025650"/>
                </a:lnTo>
                <a:lnTo>
                  <a:pt x="777875" y="2171700"/>
                </a:lnTo>
                <a:lnTo>
                  <a:pt x="742950" y="2171700"/>
                </a:lnTo>
                <a:lnTo>
                  <a:pt x="742950" y="2247900"/>
                </a:lnTo>
                <a:lnTo>
                  <a:pt x="0" y="224790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0" name="Freeform: Shape 129">
            <a:extLst>
              <a:ext uri="{FF2B5EF4-FFF2-40B4-BE49-F238E27FC236}">
                <a16:creationId xmlns:a16="http://schemas.microsoft.com/office/drawing/2014/main" id="{5E751619-10D7-2AE4-B45B-A9D14A0B7597}"/>
              </a:ext>
            </a:extLst>
          </p:cNvPr>
          <p:cNvSpPr/>
          <p:nvPr/>
        </p:nvSpPr>
        <p:spPr bwMode="auto">
          <a:xfrm>
            <a:off x="1508125" y="4543425"/>
            <a:ext cx="3594100" cy="581025"/>
          </a:xfrm>
          <a:custGeom>
            <a:avLst/>
            <a:gdLst>
              <a:gd name="connsiteX0" fmla="*/ 3594100 w 3594100"/>
              <a:gd name="connsiteY0" fmla="*/ 0 h 581025"/>
              <a:gd name="connsiteX1" fmla="*/ 2644775 w 3594100"/>
              <a:gd name="connsiteY1" fmla="*/ 0 h 581025"/>
              <a:gd name="connsiteX2" fmla="*/ 2644775 w 3594100"/>
              <a:gd name="connsiteY2" fmla="*/ 149225 h 581025"/>
              <a:gd name="connsiteX3" fmla="*/ 1857375 w 3594100"/>
              <a:gd name="connsiteY3" fmla="*/ 149225 h 581025"/>
              <a:gd name="connsiteX4" fmla="*/ 1857375 w 3594100"/>
              <a:gd name="connsiteY4" fmla="*/ 238125 h 581025"/>
              <a:gd name="connsiteX5" fmla="*/ 1828800 w 3594100"/>
              <a:gd name="connsiteY5" fmla="*/ 238125 h 581025"/>
              <a:gd name="connsiteX6" fmla="*/ 1828800 w 3594100"/>
              <a:gd name="connsiteY6" fmla="*/ 330200 h 581025"/>
              <a:gd name="connsiteX7" fmla="*/ 1812925 w 3594100"/>
              <a:gd name="connsiteY7" fmla="*/ 330200 h 581025"/>
              <a:gd name="connsiteX8" fmla="*/ 1812925 w 3594100"/>
              <a:gd name="connsiteY8" fmla="*/ 403225 h 581025"/>
              <a:gd name="connsiteX9" fmla="*/ 327025 w 3594100"/>
              <a:gd name="connsiteY9" fmla="*/ 403225 h 581025"/>
              <a:gd name="connsiteX10" fmla="*/ 327025 w 3594100"/>
              <a:gd name="connsiteY10" fmla="*/ 501650 h 581025"/>
              <a:gd name="connsiteX11" fmla="*/ 114300 w 3594100"/>
              <a:gd name="connsiteY11" fmla="*/ 501650 h 581025"/>
              <a:gd name="connsiteX12" fmla="*/ 114300 w 3594100"/>
              <a:gd name="connsiteY12" fmla="*/ 581025 h 581025"/>
              <a:gd name="connsiteX13" fmla="*/ 0 w 3594100"/>
              <a:gd name="connsiteY13" fmla="*/ 581025 h 581025"/>
              <a:gd name="connsiteX0" fmla="*/ 3594100 w 3594100"/>
              <a:gd name="connsiteY0" fmla="*/ 0 h 581025"/>
              <a:gd name="connsiteX1" fmla="*/ 2644775 w 3594100"/>
              <a:gd name="connsiteY1" fmla="*/ 0 h 581025"/>
              <a:gd name="connsiteX2" fmla="*/ 2644775 w 3594100"/>
              <a:gd name="connsiteY2" fmla="*/ 149225 h 581025"/>
              <a:gd name="connsiteX3" fmla="*/ 1857375 w 3594100"/>
              <a:gd name="connsiteY3" fmla="*/ 149225 h 581025"/>
              <a:gd name="connsiteX4" fmla="*/ 1857375 w 3594100"/>
              <a:gd name="connsiteY4" fmla="*/ 238125 h 581025"/>
              <a:gd name="connsiteX5" fmla="*/ 1828800 w 3594100"/>
              <a:gd name="connsiteY5" fmla="*/ 238125 h 581025"/>
              <a:gd name="connsiteX6" fmla="*/ 1828800 w 3594100"/>
              <a:gd name="connsiteY6" fmla="*/ 330200 h 581025"/>
              <a:gd name="connsiteX7" fmla="*/ 1812925 w 3594100"/>
              <a:gd name="connsiteY7" fmla="*/ 330200 h 581025"/>
              <a:gd name="connsiteX8" fmla="*/ 1812925 w 3594100"/>
              <a:gd name="connsiteY8" fmla="*/ 412750 h 581025"/>
              <a:gd name="connsiteX9" fmla="*/ 327025 w 3594100"/>
              <a:gd name="connsiteY9" fmla="*/ 403225 h 581025"/>
              <a:gd name="connsiteX10" fmla="*/ 327025 w 3594100"/>
              <a:gd name="connsiteY10" fmla="*/ 501650 h 581025"/>
              <a:gd name="connsiteX11" fmla="*/ 114300 w 3594100"/>
              <a:gd name="connsiteY11" fmla="*/ 501650 h 581025"/>
              <a:gd name="connsiteX12" fmla="*/ 114300 w 3594100"/>
              <a:gd name="connsiteY12" fmla="*/ 581025 h 581025"/>
              <a:gd name="connsiteX13" fmla="*/ 0 w 3594100"/>
              <a:gd name="connsiteY13" fmla="*/ 581025 h 581025"/>
              <a:gd name="connsiteX0" fmla="*/ 3594100 w 3594100"/>
              <a:gd name="connsiteY0" fmla="*/ 0 h 581025"/>
              <a:gd name="connsiteX1" fmla="*/ 2644775 w 3594100"/>
              <a:gd name="connsiteY1" fmla="*/ 0 h 581025"/>
              <a:gd name="connsiteX2" fmla="*/ 2644775 w 3594100"/>
              <a:gd name="connsiteY2" fmla="*/ 149225 h 581025"/>
              <a:gd name="connsiteX3" fmla="*/ 1857375 w 3594100"/>
              <a:gd name="connsiteY3" fmla="*/ 149225 h 581025"/>
              <a:gd name="connsiteX4" fmla="*/ 1857375 w 3594100"/>
              <a:gd name="connsiteY4" fmla="*/ 238125 h 581025"/>
              <a:gd name="connsiteX5" fmla="*/ 1828800 w 3594100"/>
              <a:gd name="connsiteY5" fmla="*/ 238125 h 581025"/>
              <a:gd name="connsiteX6" fmla="*/ 1828800 w 3594100"/>
              <a:gd name="connsiteY6" fmla="*/ 330200 h 581025"/>
              <a:gd name="connsiteX7" fmla="*/ 1812925 w 3594100"/>
              <a:gd name="connsiteY7" fmla="*/ 330200 h 581025"/>
              <a:gd name="connsiteX8" fmla="*/ 1812925 w 3594100"/>
              <a:gd name="connsiteY8" fmla="*/ 412750 h 581025"/>
              <a:gd name="connsiteX9" fmla="*/ 330200 w 3594100"/>
              <a:gd name="connsiteY9" fmla="*/ 419100 h 581025"/>
              <a:gd name="connsiteX10" fmla="*/ 327025 w 3594100"/>
              <a:gd name="connsiteY10" fmla="*/ 501650 h 581025"/>
              <a:gd name="connsiteX11" fmla="*/ 114300 w 3594100"/>
              <a:gd name="connsiteY11" fmla="*/ 501650 h 581025"/>
              <a:gd name="connsiteX12" fmla="*/ 114300 w 3594100"/>
              <a:gd name="connsiteY12" fmla="*/ 581025 h 581025"/>
              <a:gd name="connsiteX13" fmla="*/ 0 w 3594100"/>
              <a:gd name="connsiteY13" fmla="*/ 581025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4100" h="581025">
                <a:moveTo>
                  <a:pt x="3594100" y="0"/>
                </a:moveTo>
                <a:lnTo>
                  <a:pt x="2644775" y="0"/>
                </a:lnTo>
                <a:lnTo>
                  <a:pt x="2644775" y="149225"/>
                </a:lnTo>
                <a:lnTo>
                  <a:pt x="1857375" y="149225"/>
                </a:lnTo>
                <a:lnTo>
                  <a:pt x="1857375" y="238125"/>
                </a:lnTo>
                <a:lnTo>
                  <a:pt x="1828800" y="238125"/>
                </a:lnTo>
                <a:lnTo>
                  <a:pt x="1828800" y="330200"/>
                </a:lnTo>
                <a:lnTo>
                  <a:pt x="1812925" y="330200"/>
                </a:lnTo>
                <a:lnTo>
                  <a:pt x="1812925" y="412750"/>
                </a:lnTo>
                <a:lnTo>
                  <a:pt x="330200" y="419100"/>
                </a:lnTo>
                <a:lnTo>
                  <a:pt x="327025" y="501650"/>
                </a:lnTo>
                <a:lnTo>
                  <a:pt x="114300" y="501650"/>
                </a:lnTo>
                <a:lnTo>
                  <a:pt x="114300" y="581025"/>
                </a:lnTo>
                <a:lnTo>
                  <a:pt x="0" y="5810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7696845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FBB3629-A4B0-5571-B3E9-45E3D860E653}"/>
              </a:ext>
            </a:extLst>
          </p:cNvPr>
          <p:cNvSpPr>
            <a:spLocks noGrp="1"/>
          </p:cNvSpPr>
          <p:nvPr>
            <p:ph type="title"/>
          </p:nvPr>
        </p:nvSpPr>
        <p:spPr/>
        <p:txBody>
          <a:bodyPr/>
          <a:lstStyle/>
          <a:p>
            <a:r>
              <a:rPr lang="en-US" dirty="0"/>
              <a:t>Therapeutic Mechanism: Emerging Agents </a:t>
            </a:r>
          </a:p>
        </p:txBody>
      </p:sp>
      <p:sp>
        <p:nvSpPr>
          <p:cNvPr id="6" name="TextBox 5">
            <a:extLst>
              <a:ext uri="{FF2B5EF4-FFF2-40B4-BE49-F238E27FC236}">
                <a16:creationId xmlns:a16="http://schemas.microsoft.com/office/drawing/2014/main" id="{0BAF8619-9660-34C6-1FA8-A8C96D975625}"/>
              </a:ext>
            </a:extLst>
          </p:cNvPr>
          <p:cNvSpPr txBox="1"/>
          <p:nvPr/>
        </p:nvSpPr>
        <p:spPr bwMode="auto">
          <a:xfrm>
            <a:off x="324533" y="6448198"/>
            <a:ext cx="71321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a:t>
            </a:r>
            <a:r>
              <a:rPr kumimoji="0" lang="en-US" sz="1200" b="0" i="0" u="none" strike="noStrike" kern="1200" cap="none" spc="0" normalizeH="0" baseline="0" noProof="0" dirty="0">
                <a:ln>
                  <a:noFill/>
                </a:ln>
                <a:solidFill>
                  <a:srgbClr val="44546A"/>
                </a:solidFill>
                <a:effectLst/>
                <a:uLnTx/>
                <a:uFillTx/>
                <a:latin typeface="Calibri"/>
                <a:ea typeface="+mn-ea"/>
                <a:cs typeface="Helvetica"/>
              </a:rPr>
              <a:t>NCT05248646. NCT05852938. NCT04716231. NCT05732402.</a:t>
            </a: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grpSp>
        <p:nvGrpSpPr>
          <p:cNvPr id="7" name="Group 6">
            <a:extLst>
              <a:ext uri="{FF2B5EF4-FFF2-40B4-BE49-F238E27FC236}">
                <a16:creationId xmlns:a16="http://schemas.microsoft.com/office/drawing/2014/main" id="{5FC03DFD-D71F-B77B-33DD-4BBAEC64558E}"/>
              </a:ext>
            </a:extLst>
          </p:cNvPr>
          <p:cNvGrpSpPr/>
          <p:nvPr/>
        </p:nvGrpSpPr>
        <p:grpSpPr>
          <a:xfrm rot="12999101">
            <a:off x="8472049" y="4698649"/>
            <a:ext cx="843166" cy="556908"/>
            <a:chOff x="3112810" y="1539106"/>
            <a:chExt cx="2477162" cy="556908"/>
          </a:xfrm>
        </p:grpSpPr>
        <p:cxnSp>
          <p:nvCxnSpPr>
            <p:cNvPr id="8" name="Straight Connector 7">
              <a:extLst>
                <a:ext uri="{FF2B5EF4-FFF2-40B4-BE49-F238E27FC236}">
                  <a16:creationId xmlns:a16="http://schemas.microsoft.com/office/drawing/2014/main" id="{4F20284A-527B-6158-F368-55B794684460}"/>
                </a:ext>
              </a:extLst>
            </p:cNvPr>
            <p:cNvCxnSpPr>
              <a:cxnSpLocks/>
            </p:cNvCxnSpPr>
            <p:nvPr/>
          </p:nvCxnSpPr>
          <p:spPr bwMode="auto">
            <a:xfrm rot="8600899" flipH="1" flipV="1">
              <a:off x="3112810" y="1539106"/>
              <a:ext cx="2198938" cy="556908"/>
            </a:xfrm>
            <a:prstGeom prst="line">
              <a:avLst/>
            </a:prstGeom>
            <a:noFill/>
            <a:ln w="28575" cap="flat" cmpd="sng" algn="ctr">
              <a:solidFill>
                <a:srgbClr val="000000"/>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F6354E51-D513-799D-1B11-4162DA61AD50}"/>
                </a:ext>
              </a:extLst>
            </p:cNvPr>
            <p:cNvCxnSpPr/>
            <p:nvPr/>
          </p:nvCxnSpPr>
          <p:spPr bwMode="auto">
            <a:xfrm>
              <a:off x="5589972" y="1729454"/>
              <a:ext cx="0" cy="169606"/>
            </a:xfrm>
            <a:prstGeom prst="line">
              <a:avLst/>
            </a:prstGeom>
            <a:noFill/>
            <a:ln w="28575" cap="flat" cmpd="sng" algn="ctr">
              <a:solidFill>
                <a:srgbClr val="000000"/>
              </a:solidFill>
              <a:prstDash val="solid"/>
              <a:round/>
              <a:headEnd type="none" w="med" len="med"/>
              <a:tailEnd type="none" w="med" len="med"/>
            </a:ln>
            <a:effectLst/>
          </p:spPr>
        </p:cxnSp>
      </p:grpSp>
      <p:grpSp>
        <p:nvGrpSpPr>
          <p:cNvPr id="16" name="Group 15">
            <a:extLst>
              <a:ext uri="{FF2B5EF4-FFF2-40B4-BE49-F238E27FC236}">
                <a16:creationId xmlns:a16="http://schemas.microsoft.com/office/drawing/2014/main" id="{728D2D60-30B7-C63D-5785-9750FF825F15}"/>
              </a:ext>
            </a:extLst>
          </p:cNvPr>
          <p:cNvGrpSpPr/>
          <p:nvPr/>
        </p:nvGrpSpPr>
        <p:grpSpPr>
          <a:xfrm>
            <a:off x="3226740" y="2653798"/>
            <a:ext cx="3638464" cy="2619459"/>
            <a:chOff x="-482700" y="1712994"/>
            <a:chExt cx="3638464" cy="2619459"/>
          </a:xfrm>
        </p:grpSpPr>
        <p:sp>
          <p:nvSpPr>
            <p:cNvPr id="17" name="Freeform: Shape 16">
              <a:extLst>
                <a:ext uri="{FF2B5EF4-FFF2-40B4-BE49-F238E27FC236}">
                  <a16:creationId xmlns:a16="http://schemas.microsoft.com/office/drawing/2014/main" id="{B2A3F617-B4FC-A0E0-ACDB-755FFC0DF410}"/>
                </a:ext>
              </a:extLst>
            </p:cNvPr>
            <p:cNvSpPr/>
            <p:nvPr/>
          </p:nvSpPr>
          <p:spPr bwMode="auto">
            <a:xfrm>
              <a:off x="-469687" y="2862546"/>
              <a:ext cx="3614463" cy="1469907"/>
            </a:xfrm>
            <a:custGeom>
              <a:avLst/>
              <a:gdLst>
                <a:gd name="connsiteX0" fmla="*/ 273720 w 4130675"/>
                <a:gd name="connsiteY0" fmla="*/ 465144 h 1594330"/>
                <a:gd name="connsiteX1" fmla="*/ 391907 w 4130675"/>
                <a:gd name="connsiteY1" fmla="*/ 477585 h 1594330"/>
                <a:gd name="connsiteX2" fmla="*/ 460332 w 4130675"/>
                <a:gd name="connsiteY2" fmla="*/ 533569 h 1594330"/>
                <a:gd name="connsiteX3" fmla="*/ 503875 w 4130675"/>
                <a:gd name="connsiteY3" fmla="*/ 726401 h 1594330"/>
                <a:gd name="connsiteX4" fmla="*/ 485213 w 4130675"/>
                <a:gd name="connsiteY4" fmla="*/ 1024981 h 1594330"/>
                <a:gd name="connsiteX5" fmla="*/ 522536 w 4130675"/>
                <a:gd name="connsiteY5" fmla="*/ 1311120 h 1594330"/>
                <a:gd name="connsiteX6" fmla="*/ 653164 w 4130675"/>
                <a:gd name="connsiteY6" fmla="*/ 1472850 h 1594330"/>
                <a:gd name="connsiteX7" fmla="*/ 889540 w 4130675"/>
                <a:gd name="connsiteY7" fmla="*/ 1522614 h 1594330"/>
                <a:gd name="connsiteX8" fmla="*/ 1113475 w 4130675"/>
                <a:gd name="connsiteY8" fmla="*/ 1454189 h 1594330"/>
                <a:gd name="connsiteX9" fmla="*/ 1213001 w 4130675"/>
                <a:gd name="connsiteY9" fmla="*/ 1242695 h 1594330"/>
                <a:gd name="connsiteX10" fmla="*/ 1219222 w 4130675"/>
                <a:gd name="connsiteY10" fmla="*/ 1006320 h 1594330"/>
                <a:gd name="connsiteX11" fmla="*/ 1250324 w 4130675"/>
                <a:gd name="connsiteY11" fmla="*/ 788606 h 1594330"/>
                <a:gd name="connsiteX12" fmla="*/ 1412054 w 4130675"/>
                <a:gd name="connsiteY12" fmla="*/ 713961 h 1594330"/>
                <a:gd name="connsiteX13" fmla="*/ 1766617 w 4130675"/>
                <a:gd name="connsiteY13" fmla="*/ 813487 h 1594330"/>
                <a:gd name="connsiteX14" fmla="*/ 2164724 w 4130675"/>
                <a:gd name="connsiteY14" fmla="*/ 807267 h 1594330"/>
                <a:gd name="connsiteX15" fmla="*/ 2363777 w 4130675"/>
                <a:gd name="connsiteY15" fmla="*/ 751283 h 1594330"/>
                <a:gd name="connsiteX16" fmla="*/ 2537948 w 4130675"/>
                <a:gd name="connsiteY16" fmla="*/ 738842 h 1594330"/>
                <a:gd name="connsiteX17" fmla="*/ 2631254 w 4130675"/>
                <a:gd name="connsiteY17" fmla="*/ 863250 h 1594330"/>
                <a:gd name="connsiteX18" fmla="*/ 2637475 w 4130675"/>
                <a:gd name="connsiteY18" fmla="*/ 1124508 h 1594330"/>
                <a:gd name="connsiteX19" fmla="*/ 2687238 w 4130675"/>
                <a:gd name="connsiteY19" fmla="*/ 1348442 h 1594330"/>
                <a:gd name="connsiteX20" fmla="*/ 2880071 w 4130675"/>
                <a:gd name="connsiteY20" fmla="*/ 1516393 h 1594330"/>
                <a:gd name="connsiteX21" fmla="*/ 3159989 w 4130675"/>
                <a:gd name="connsiteY21" fmla="*/ 1510173 h 1594330"/>
                <a:gd name="connsiteX22" fmla="*/ 3309279 w 4130675"/>
                <a:gd name="connsiteY22" fmla="*/ 1292459 h 1594330"/>
                <a:gd name="connsiteX23" fmla="*/ 3321720 w 4130675"/>
                <a:gd name="connsiteY23" fmla="*/ 993879 h 1594330"/>
                <a:gd name="connsiteX24" fmla="*/ 3327940 w 4130675"/>
                <a:gd name="connsiteY24" fmla="*/ 838369 h 1594330"/>
                <a:gd name="connsiteX25" fmla="*/ 3415026 w 4130675"/>
                <a:gd name="connsiteY25" fmla="*/ 745063 h 1594330"/>
                <a:gd name="connsiteX26" fmla="*/ 3551875 w 4130675"/>
                <a:gd name="connsiteY26" fmla="*/ 769944 h 1594330"/>
                <a:gd name="connsiteX27" fmla="*/ 3626520 w 4130675"/>
                <a:gd name="connsiteY27" fmla="*/ 875691 h 1594330"/>
                <a:gd name="connsiteX28" fmla="*/ 3607858 w 4130675"/>
                <a:gd name="connsiteY28" fmla="*/ 1143169 h 1594330"/>
                <a:gd name="connsiteX29" fmla="*/ 3632740 w 4130675"/>
                <a:gd name="connsiteY29" fmla="*/ 1348442 h 1594330"/>
                <a:gd name="connsiteX30" fmla="*/ 3869115 w 4130675"/>
                <a:gd name="connsiteY30" fmla="*/ 1528834 h 1594330"/>
                <a:gd name="connsiteX31" fmla="*/ 3850454 w 4130675"/>
                <a:gd name="connsiteY31" fmla="*/ 147904 h 1594330"/>
                <a:gd name="connsiteX32" fmla="*/ 267499 w 4130675"/>
                <a:gd name="connsiteY32" fmla="*/ 73259 h 1594330"/>
                <a:gd name="connsiteX33" fmla="*/ 273720 w 4130675"/>
                <a:gd name="connsiteY33" fmla="*/ 465144 h 1594330"/>
                <a:gd name="connsiteX0" fmla="*/ 10552 w 3867507"/>
                <a:gd name="connsiteY0" fmla="*/ 454710 h 1583896"/>
                <a:gd name="connsiteX1" fmla="*/ 128739 w 3867507"/>
                <a:gd name="connsiteY1" fmla="*/ 467151 h 1583896"/>
                <a:gd name="connsiteX2" fmla="*/ 197164 w 3867507"/>
                <a:gd name="connsiteY2" fmla="*/ 523135 h 1583896"/>
                <a:gd name="connsiteX3" fmla="*/ 240707 w 3867507"/>
                <a:gd name="connsiteY3" fmla="*/ 715967 h 1583896"/>
                <a:gd name="connsiteX4" fmla="*/ 222045 w 3867507"/>
                <a:gd name="connsiteY4" fmla="*/ 1014547 h 1583896"/>
                <a:gd name="connsiteX5" fmla="*/ 259368 w 3867507"/>
                <a:gd name="connsiteY5" fmla="*/ 1300686 h 1583896"/>
                <a:gd name="connsiteX6" fmla="*/ 389996 w 3867507"/>
                <a:gd name="connsiteY6" fmla="*/ 1462416 h 1583896"/>
                <a:gd name="connsiteX7" fmla="*/ 626372 w 3867507"/>
                <a:gd name="connsiteY7" fmla="*/ 1512180 h 1583896"/>
                <a:gd name="connsiteX8" fmla="*/ 850307 w 3867507"/>
                <a:gd name="connsiteY8" fmla="*/ 1443755 h 1583896"/>
                <a:gd name="connsiteX9" fmla="*/ 949833 w 3867507"/>
                <a:gd name="connsiteY9" fmla="*/ 1232261 h 1583896"/>
                <a:gd name="connsiteX10" fmla="*/ 956054 w 3867507"/>
                <a:gd name="connsiteY10" fmla="*/ 995886 h 1583896"/>
                <a:gd name="connsiteX11" fmla="*/ 987156 w 3867507"/>
                <a:gd name="connsiteY11" fmla="*/ 778172 h 1583896"/>
                <a:gd name="connsiteX12" fmla="*/ 1148886 w 3867507"/>
                <a:gd name="connsiteY12" fmla="*/ 703527 h 1583896"/>
                <a:gd name="connsiteX13" fmla="*/ 1503449 w 3867507"/>
                <a:gd name="connsiteY13" fmla="*/ 803053 h 1583896"/>
                <a:gd name="connsiteX14" fmla="*/ 1901556 w 3867507"/>
                <a:gd name="connsiteY14" fmla="*/ 796833 h 1583896"/>
                <a:gd name="connsiteX15" fmla="*/ 2100609 w 3867507"/>
                <a:gd name="connsiteY15" fmla="*/ 740849 h 1583896"/>
                <a:gd name="connsiteX16" fmla="*/ 2274780 w 3867507"/>
                <a:gd name="connsiteY16" fmla="*/ 728408 h 1583896"/>
                <a:gd name="connsiteX17" fmla="*/ 2368086 w 3867507"/>
                <a:gd name="connsiteY17" fmla="*/ 852816 h 1583896"/>
                <a:gd name="connsiteX18" fmla="*/ 2374307 w 3867507"/>
                <a:gd name="connsiteY18" fmla="*/ 1114074 h 1583896"/>
                <a:gd name="connsiteX19" fmla="*/ 2424070 w 3867507"/>
                <a:gd name="connsiteY19" fmla="*/ 1338008 h 1583896"/>
                <a:gd name="connsiteX20" fmla="*/ 2616903 w 3867507"/>
                <a:gd name="connsiteY20" fmla="*/ 1505959 h 1583896"/>
                <a:gd name="connsiteX21" fmla="*/ 2896821 w 3867507"/>
                <a:gd name="connsiteY21" fmla="*/ 1499739 h 1583896"/>
                <a:gd name="connsiteX22" fmla="*/ 3046111 w 3867507"/>
                <a:gd name="connsiteY22" fmla="*/ 1282025 h 1583896"/>
                <a:gd name="connsiteX23" fmla="*/ 3058552 w 3867507"/>
                <a:gd name="connsiteY23" fmla="*/ 983445 h 1583896"/>
                <a:gd name="connsiteX24" fmla="*/ 3064772 w 3867507"/>
                <a:gd name="connsiteY24" fmla="*/ 827935 h 1583896"/>
                <a:gd name="connsiteX25" fmla="*/ 3151858 w 3867507"/>
                <a:gd name="connsiteY25" fmla="*/ 734629 h 1583896"/>
                <a:gd name="connsiteX26" fmla="*/ 3288707 w 3867507"/>
                <a:gd name="connsiteY26" fmla="*/ 759510 h 1583896"/>
                <a:gd name="connsiteX27" fmla="*/ 3363352 w 3867507"/>
                <a:gd name="connsiteY27" fmla="*/ 865257 h 1583896"/>
                <a:gd name="connsiteX28" fmla="*/ 3344690 w 3867507"/>
                <a:gd name="connsiteY28" fmla="*/ 1132735 h 1583896"/>
                <a:gd name="connsiteX29" fmla="*/ 3369572 w 3867507"/>
                <a:gd name="connsiteY29" fmla="*/ 1338008 h 1583896"/>
                <a:gd name="connsiteX30" fmla="*/ 3605947 w 3867507"/>
                <a:gd name="connsiteY30" fmla="*/ 1518400 h 1583896"/>
                <a:gd name="connsiteX31" fmla="*/ 3587286 w 3867507"/>
                <a:gd name="connsiteY31" fmla="*/ 137470 h 1583896"/>
                <a:gd name="connsiteX32" fmla="*/ 4331 w 3867507"/>
                <a:gd name="connsiteY32" fmla="*/ 62825 h 1583896"/>
                <a:gd name="connsiteX33" fmla="*/ 10552 w 3867507"/>
                <a:gd name="connsiteY33" fmla="*/ 454710 h 1583896"/>
                <a:gd name="connsiteX0" fmla="*/ 10552 w 3622092"/>
                <a:gd name="connsiteY0" fmla="*/ 454710 h 1583896"/>
                <a:gd name="connsiteX1" fmla="*/ 128739 w 3622092"/>
                <a:gd name="connsiteY1" fmla="*/ 467151 h 1583896"/>
                <a:gd name="connsiteX2" fmla="*/ 197164 w 3622092"/>
                <a:gd name="connsiteY2" fmla="*/ 523135 h 1583896"/>
                <a:gd name="connsiteX3" fmla="*/ 240707 w 3622092"/>
                <a:gd name="connsiteY3" fmla="*/ 715967 h 1583896"/>
                <a:gd name="connsiteX4" fmla="*/ 222045 w 3622092"/>
                <a:gd name="connsiteY4" fmla="*/ 1014547 h 1583896"/>
                <a:gd name="connsiteX5" fmla="*/ 259368 w 3622092"/>
                <a:gd name="connsiteY5" fmla="*/ 1300686 h 1583896"/>
                <a:gd name="connsiteX6" fmla="*/ 389996 w 3622092"/>
                <a:gd name="connsiteY6" fmla="*/ 1462416 h 1583896"/>
                <a:gd name="connsiteX7" fmla="*/ 626372 w 3622092"/>
                <a:gd name="connsiteY7" fmla="*/ 1512180 h 1583896"/>
                <a:gd name="connsiteX8" fmla="*/ 850307 w 3622092"/>
                <a:gd name="connsiteY8" fmla="*/ 1443755 h 1583896"/>
                <a:gd name="connsiteX9" fmla="*/ 949833 w 3622092"/>
                <a:gd name="connsiteY9" fmla="*/ 1232261 h 1583896"/>
                <a:gd name="connsiteX10" fmla="*/ 956054 w 3622092"/>
                <a:gd name="connsiteY10" fmla="*/ 995886 h 1583896"/>
                <a:gd name="connsiteX11" fmla="*/ 987156 w 3622092"/>
                <a:gd name="connsiteY11" fmla="*/ 778172 h 1583896"/>
                <a:gd name="connsiteX12" fmla="*/ 1148886 w 3622092"/>
                <a:gd name="connsiteY12" fmla="*/ 703527 h 1583896"/>
                <a:gd name="connsiteX13" fmla="*/ 1503449 w 3622092"/>
                <a:gd name="connsiteY13" fmla="*/ 803053 h 1583896"/>
                <a:gd name="connsiteX14" fmla="*/ 1901556 w 3622092"/>
                <a:gd name="connsiteY14" fmla="*/ 796833 h 1583896"/>
                <a:gd name="connsiteX15" fmla="*/ 2100609 w 3622092"/>
                <a:gd name="connsiteY15" fmla="*/ 740849 h 1583896"/>
                <a:gd name="connsiteX16" fmla="*/ 2274780 w 3622092"/>
                <a:gd name="connsiteY16" fmla="*/ 728408 h 1583896"/>
                <a:gd name="connsiteX17" fmla="*/ 2368086 w 3622092"/>
                <a:gd name="connsiteY17" fmla="*/ 852816 h 1583896"/>
                <a:gd name="connsiteX18" fmla="*/ 2374307 w 3622092"/>
                <a:gd name="connsiteY18" fmla="*/ 1114074 h 1583896"/>
                <a:gd name="connsiteX19" fmla="*/ 2424070 w 3622092"/>
                <a:gd name="connsiteY19" fmla="*/ 1338008 h 1583896"/>
                <a:gd name="connsiteX20" fmla="*/ 2616903 w 3622092"/>
                <a:gd name="connsiteY20" fmla="*/ 1505959 h 1583896"/>
                <a:gd name="connsiteX21" fmla="*/ 2896821 w 3622092"/>
                <a:gd name="connsiteY21" fmla="*/ 1499739 h 1583896"/>
                <a:gd name="connsiteX22" fmla="*/ 3046111 w 3622092"/>
                <a:gd name="connsiteY22" fmla="*/ 1282025 h 1583896"/>
                <a:gd name="connsiteX23" fmla="*/ 3058552 w 3622092"/>
                <a:gd name="connsiteY23" fmla="*/ 983445 h 1583896"/>
                <a:gd name="connsiteX24" fmla="*/ 3064772 w 3622092"/>
                <a:gd name="connsiteY24" fmla="*/ 827935 h 1583896"/>
                <a:gd name="connsiteX25" fmla="*/ 3151858 w 3622092"/>
                <a:gd name="connsiteY25" fmla="*/ 734629 h 1583896"/>
                <a:gd name="connsiteX26" fmla="*/ 3288707 w 3622092"/>
                <a:gd name="connsiteY26" fmla="*/ 759510 h 1583896"/>
                <a:gd name="connsiteX27" fmla="*/ 3363352 w 3622092"/>
                <a:gd name="connsiteY27" fmla="*/ 865257 h 1583896"/>
                <a:gd name="connsiteX28" fmla="*/ 3344690 w 3622092"/>
                <a:gd name="connsiteY28" fmla="*/ 1132735 h 1583896"/>
                <a:gd name="connsiteX29" fmla="*/ 3369572 w 3622092"/>
                <a:gd name="connsiteY29" fmla="*/ 1338008 h 1583896"/>
                <a:gd name="connsiteX30" fmla="*/ 3605947 w 3622092"/>
                <a:gd name="connsiteY30" fmla="*/ 1518400 h 1583896"/>
                <a:gd name="connsiteX31" fmla="*/ 3587286 w 3622092"/>
                <a:gd name="connsiteY31" fmla="*/ 137470 h 1583896"/>
                <a:gd name="connsiteX32" fmla="*/ 4331 w 3622092"/>
                <a:gd name="connsiteY32" fmla="*/ 62825 h 1583896"/>
                <a:gd name="connsiteX33" fmla="*/ 10552 w 3622092"/>
                <a:gd name="connsiteY33" fmla="*/ 454710 h 1583896"/>
                <a:gd name="connsiteX0" fmla="*/ 10552 w 3622092"/>
                <a:gd name="connsiteY0" fmla="*/ 397658 h 1526844"/>
                <a:gd name="connsiteX1" fmla="*/ 128739 w 3622092"/>
                <a:gd name="connsiteY1" fmla="*/ 410099 h 1526844"/>
                <a:gd name="connsiteX2" fmla="*/ 197164 w 3622092"/>
                <a:gd name="connsiteY2" fmla="*/ 466083 h 1526844"/>
                <a:gd name="connsiteX3" fmla="*/ 240707 w 3622092"/>
                <a:gd name="connsiteY3" fmla="*/ 658915 h 1526844"/>
                <a:gd name="connsiteX4" fmla="*/ 222045 w 3622092"/>
                <a:gd name="connsiteY4" fmla="*/ 957495 h 1526844"/>
                <a:gd name="connsiteX5" fmla="*/ 259368 w 3622092"/>
                <a:gd name="connsiteY5" fmla="*/ 1243634 h 1526844"/>
                <a:gd name="connsiteX6" fmla="*/ 389996 w 3622092"/>
                <a:gd name="connsiteY6" fmla="*/ 1405364 h 1526844"/>
                <a:gd name="connsiteX7" fmla="*/ 626372 w 3622092"/>
                <a:gd name="connsiteY7" fmla="*/ 1455128 h 1526844"/>
                <a:gd name="connsiteX8" fmla="*/ 850307 w 3622092"/>
                <a:gd name="connsiteY8" fmla="*/ 1386703 h 1526844"/>
                <a:gd name="connsiteX9" fmla="*/ 949833 w 3622092"/>
                <a:gd name="connsiteY9" fmla="*/ 1175209 h 1526844"/>
                <a:gd name="connsiteX10" fmla="*/ 956054 w 3622092"/>
                <a:gd name="connsiteY10" fmla="*/ 938834 h 1526844"/>
                <a:gd name="connsiteX11" fmla="*/ 987156 w 3622092"/>
                <a:gd name="connsiteY11" fmla="*/ 721120 h 1526844"/>
                <a:gd name="connsiteX12" fmla="*/ 1148886 w 3622092"/>
                <a:gd name="connsiteY12" fmla="*/ 646475 h 1526844"/>
                <a:gd name="connsiteX13" fmla="*/ 1503449 w 3622092"/>
                <a:gd name="connsiteY13" fmla="*/ 746001 h 1526844"/>
                <a:gd name="connsiteX14" fmla="*/ 1901556 w 3622092"/>
                <a:gd name="connsiteY14" fmla="*/ 739781 h 1526844"/>
                <a:gd name="connsiteX15" fmla="*/ 2100609 w 3622092"/>
                <a:gd name="connsiteY15" fmla="*/ 683797 h 1526844"/>
                <a:gd name="connsiteX16" fmla="*/ 2274780 w 3622092"/>
                <a:gd name="connsiteY16" fmla="*/ 671356 h 1526844"/>
                <a:gd name="connsiteX17" fmla="*/ 2368086 w 3622092"/>
                <a:gd name="connsiteY17" fmla="*/ 795764 h 1526844"/>
                <a:gd name="connsiteX18" fmla="*/ 2374307 w 3622092"/>
                <a:gd name="connsiteY18" fmla="*/ 1057022 h 1526844"/>
                <a:gd name="connsiteX19" fmla="*/ 2424070 w 3622092"/>
                <a:gd name="connsiteY19" fmla="*/ 1280956 h 1526844"/>
                <a:gd name="connsiteX20" fmla="*/ 2616903 w 3622092"/>
                <a:gd name="connsiteY20" fmla="*/ 1448907 h 1526844"/>
                <a:gd name="connsiteX21" fmla="*/ 2896821 w 3622092"/>
                <a:gd name="connsiteY21" fmla="*/ 1442687 h 1526844"/>
                <a:gd name="connsiteX22" fmla="*/ 3046111 w 3622092"/>
                <a:gd name="connsiteY22" fmla="*/ 1224973 h 1526844"/>
                <a:gd name="connsiteX23" fmla="*/ 3058552 w 3622092"/>
                <a:gd name="connsiteY23" fmla="*/ 926393 h 1526844"/>
                <a:gd name="connsiteX24" fmla="*/ 3064772 w 3622092"/>
                <a:gd name="connsiteY24" fmla="*/ 770883 h 1526844"/>
                <a:gd name="connsiteX25" fmla="*/ 3151858 w 3622092"/>
                <a:gd name="connsiteY25" fmla="*/ 677577 h 1526844"/>
                <a:gd name="connsiteX26" fmla="*/ 3288707 w 3622092"/>
                <a:gd name="connsiteY26" fmla="*/ 702458 h 1526844"/>
                <a:gd name="connsiteX27" fmla="*/ 3363352 w 3622092"/>
                <a:gd name="connsiteY27" fmla="*/ 808205 h 1526844"/>
                <a:gd name="connsiteX28" fmla="*/ 3344690 w 3622092"/>
                <a:gd name="connsiteY28" fmla="*/ 1075683 h 1526844"/>
                <a:gd name="connsiteX29" fmla="*/ 3369572 w 3622092"/>
                <a:gd name="connsiteY29" fmla="*/ 1280956 h 1526844"/>
                <a:gd name="connsiteX30" fmla="*/ 3605947 w 3622092"/>
                <a:gd name="connsiteY30" fmla="*/ 1461348 h 1526844"/>
                <a:gd name="connsiteX31" fmla="*/ 3587286 w 3622092"/>
                <a:gd name="connsiteY31" fmla="*/ 80418 h 1526844"/>
                <a:gd name="connsiteX32" fmla="*/ 4331 w 3622092"/>
                <a:gd name="connsiteY32" fmla="*/ 5773 h 1526844"/>
                <a:gd name="connsiteX33" fmla="*/ 10552 w 3622092"/>
                <a:gd name="connsiteY33" fmla="*/ 397658 h 1526844"/>
                <a:gd name="connsiteX0" fmla="*/ 10552 w 3605951"/>
                <a:gd name="connsiteY0" fmla="*/ 397658 h 1608887"/>
                <a:gd name="connsiteX1" fmla="*/ 128739 w 3605951"/>
                <a:gd name="connsiteY1" fmla="*/ 410099 h 1608887"/>
                <a:gd name="connsiteX2" fmla="*/ 197164 w 3605951"/>
                <a:gd name="connsiteY2" fmla="*/ 466083 h 1608887"/>
                <a:gd name="connsiteX3" fmla="*/ 240707 w 3605951"/>
                <a:gd name="connsiteY3" fmla="*/ 658915 h 1608887"/>
                <a:gd name="connsiteX4" fmla="*/ 222045 w 3605951"/>
                <a:gd name="connsiteY4" fmla="*/ 957495 h 1608887"/>
                <a:gd name="connsiteX5" fmla="*/ 259368 w 3605951"/>
                <a:gd name="connsiteY5" fmla="*/ 1243634 h 1608887"/>
                <a:gd name="connsiteX6" fmla="*/ 389996 w 3605951"/>
                <a:gd name="connsiteY6" fmla="*/ 1405364 h 1608887"/>
                <a:gd name="connsiteX7" fmla="*/ 626372 w 3605951"/>
                <a:gd name="connsiteY7" fmla="*/ 1455128 h 1608887"/>
                <a:gd name="connsiteX8" fmla="*/ 850307 w 3605951"/>
                <a:gd name="connsiteY8" fmla="*/ 1386703 h 1608887"/>
                <a:gd name="connsiteX9" fmla="*/ 949833 w 3605951"/>
                <a:gd name="connsiteY9" fmla="*/ 1175209 h 1608887"/>
                <a:gd name="connsiteX10" fmla="*/ 956054 w 3605951"/>
                <a:gd name="connsiteY10" fmla="*/ 938834 h 1608887"/>
                <a:gd name="connsiteX11" fmla="*/ 987156 w 3605951"/>
                <a:gd name="connsiteY11" fmla="*/ 721120 h 1608887"/>
                <a:gd name="connsiteX12" fmla="*/ 1148886 w 3605951"/>
                <a:gd name="connsiteY12" fmla="*/ 646475 h 1608887"/>
                <a:gd name="connsiteX13" fmla="*/ 1503449 w 3605951"/>
                <a:gd name="connsiteY13" fmla="*/ 746001 h 1608887"/>
                <a:gd name="connsiteX14" fmla="*/ 1901556 w 3605951"/>
                <a:gd name="connsiteY14" fmla="*/ 739781 h 1608887"/>
                <a:gd name="connsiteX15" fmla="*/ 2100609 w 3605951"/>
                <a:gd name="connsiteY15" fmla="*/ 683797 h 1608887"/>
                <a:gd name="connsiteX16" fmla="*/ 2274780 w 3605951"/>
                <a:gd name="connsiteY16" fmla="*/ 671356 h 1608887"/>
                <a:gd name="connsiteX17" fmla="*/ 2368086 w 3605951"/>
                <a:gd name="connsiteY17" fmla="*/ 795764 h 1608887"/>
                <a:gd name="connsiteX18" fmla="*/ 2374307 w 3605951"/>
                <a:gd name="connsiteY18" fmla="*/ 1057022 h 1608887"/>
                <a:gd name="connsiteX19" fmla="*/ 2424070 w 3605951"/>
                <a:gd name="connsiteY19" fmla="*/ 1280956 h 1608887"/>
                <a:gd name="connsiteX20" fmla="*/ 2616903 w 3605951"/>
                <a:gd name="connsiteY20" fmla="*/ 1448907 h 1608887"/>
                <a:gd name="connsiteX21" fmla="*/ 2896821 w 3605951"/>
                <a:gd name="connsiteY21" fmla="*/ 1442687 h 1608887"/>
                <a:gd name="connsiteX22" fmla="*/ 3046111 w 3605951"/>
                <a:gd name="connsiteY22" fmla="*/ 1224973 h 1608887"/>
                <a:gd name="connsiteX23" fmla="*/ 3058552 w 3605951"/>
                <a:gd name="connsiteY23" fmla="*/ 926393 h 1608887"/>
                <a:gd name="connsiteX24" fmla="*/ 3064772 w 3605951"/>
                <a:gd name="connsiteY24" fmla="*/ 770883 h 1608887"/>
                <a:gd name="connsiteX25" fmla="*/ 3151858 w 3605951"/>
                <a:gd name="connsiteY25" fmla="*/ 677577 h 1608887"/>
                <a:gd name="connsiteX26" fmla="*/ 3288707 w 3605951"/>
                <a:gd name="connsiteY26" fmla="*/ 702458 h 1608887"/>
                <a:gd name="connsiteX27" fmla="*/ 3363352 w 3605951"/>
                <a:gd name="connsiteY27" fmla="*/ 808205 h 1608887"/>
                <a:gd name="connsiteX28" fmla="*/ 3344690 w 3605951"/>
                <a:gd name="connsiteY28" fmla="*/ 1075683 h 1608887"/>
                <a:gd name="connsiteX29" fmla="*/ 3369572 w 3605951"/>
                <a:gd name="connsiteY29" fmla="*/ 1280956 h 1608887"/>
                <a:gd name="connsiteX30" fmla="*/ 3605947 w 3605951"/>
                <a:gd name="connsiteY30" fmla="*/ 1461348 h 1608887"/>
                <a:gd name="connsiteX31" fmla="*/ 3587286 w 3605951"/>
                <a:gd name="connsiteY31" fmla="*/ 80418 h 1608887"/>
                <a:gd name="connsiteX32" fmla="*/ 4331 w 3605951"/>
                <a:gd name="connsiteY32" fmla="*/ 5773 h 1608887"/>
                <a:gd name="connsiteX33" fmla="*/ 10552 w 3605951"/>
                <a:gd name="connsiteY33" fmla="*/ 397658 h 1608887"/>
                <a:gd name="connsiteX0" fmla="*/ 10552 w 3613813"/>
                <a:gd name="connsiteY0" fmla="*/ 397658 h 1469907"/>
                <a:gd name="connsiteX1" fmla="*/ 128739 w 3613813"/>
                <a:gd name="connsiteY1" fmla="*/ 410099 h 1469907"/>
                <a:gd name="connsiteX2" fmla="*/ 197164 w 3613813"/>
                <a:gd name="connsiteY2" fmla="*/ 466083 h 1469907"/>
                <a:gd name="connsiteX3" fmla="*/ 240707 w 3613813"/>
                <a:gd name="connsiteY3" fmla="*/ 658915 h 1469907"/>
                <a:gd name="connsiteX4" fmla="*/ 222045 w 3613813"/>
                <a:gd name="connsiteY4" fmla="*/ 957495 h 1469907"/>
                <a:gd name="connsiteX5" fmla="*/ 259368 w 3613813"/>
                <a:gd name="connsiteY5" fmla="*/ 1243634 h 1469907"/>
                <a:gd name="connsiteX6" fmla="*/ 389996 w 3613813"/>
                <a:gd name="connsiteY6" fmla="*/ 1405364 h 1469907"/>
                <a:gd name="connsiteX7" fmla="*/ 626372 w 3613813"/>
                <a:gd name="connsiteY7" fmla="*/ 1455128 h 1469907"/>
                <a:gd name="connsiteX8" fmla="*/ 850307 w 3613813"/>
                <a:gd name="connsiteY8" fmla="*/ 1386703 h 1469907"/>
                <a:gd name="connsiteX9" fmla="*/ 949833 w 3613813"/>
                <a:gd name="connsiteY9" fmla="*/ 1175209 h 1469907"/>
                <a:gd name="connsiteX10" fmla="*/ 956054 w 3613813"/>
                <a:gd name="connsiteY10" fmla="*/ 938834 h 1469907"/>
                <a:gd name="connsiteX11" fmla="*/ 987156 w 3613813"/>
                <a:gd name="connsiteY11" fmla="*/ 721120 h 1469907"/>
                <a:gd name="connsiteX12" fmla="*/ 1148886 w 3613813"/>
                <a:gd name="connsiteY12" fmla="*/ 646475 h 1469907"/>
                <a:gd name="connsiteX13" fmla="*/ 1503449 w 3613813"/>
                <a:gd name="connsiteY13" fmla="*/ 746001 h 1469907"/>
                <a:gd name="connsiteX14" fmla="*/ 1901556 w 3613813"/>
                <a:gd name="connsiteY14" fmla="*/ 739781 h 1469907"/>
                <a:gd name="connsiteX15" fmla="*/ 2100609 w 3613813"/>
                <a:gd name="connsiteY15" fmla="*/ 683797 h 1469907"/>
                <a:gd name="connsiteX16" fmla="*/ 2274780 w 3613813"/>
                <a:gd name="connsiteY16" fmla="*/ 671356 h 1469907"/>
                <a:gd name="connsiteX17" fmla="*/ 2368086 w 3613813"/>
                <a:gd name="connsiteY17" fmla="*/ 795764 h 1469907"/>
                <a:gd name="connsiteX18" fmla="*/ 2374307 w 3613813"/>
                <a:gd name="connsiteY18" fmla="*/ 1057022 h 1469907"/>
                <a:gd name="connsiteX19" fmla="*/ 2424070 w 3613813"/>
                <a:gd name="connsiteY19" fmla="*/ 1280956 h 1469907"/>
                <a:gd name="connsiteX20" fmla="*/ 2616903 w 3613813"/>
                <a:gd name="connsiteY20" fmla="*/ 1448907 h 1469907"/>
                <a:gd name="connsiteX21" fmla="*/ 2896821 w 3613813"/>
                <a:gd name="connsiteY21" fmla="*/ 1442687 h 1469907"/>
                <a:gd name="connsiteX22" fmla="*/ 3046111 w 3613813"/>
                <a:gd name="connsiteY22" fmla="*/ 1224973 h 1469907"/>
                <a:gd name="connsiteX23" fmla="*/ 3058552 w 3613813"/>
                <a:gd name="connsiteY23" fmla="*/ 926393 h 1469907"/>
                <a:gd name="connsiteX24" fmla="*/ 3064772 w 3613813"/>
                <a:gd name="connsiteY24" fmla="*/ 770883 h 1469907"/>
                <a:gd name="connsiteX25" fmla="*/ 3151858 w 3613813"/>
                <a:gd name="connsiteY25" fmla="*/ 677577 h 1469907"/>
                <a:gd name="connsiteX26" fmla="*/ 3288707 w 3613813"/>
                <a:gd name="connsiteY26" fmla="*/ 702458 h 1469907"/>
                <a:gd name="connsiteX27" fmla="*/ 3363352 w 3613813"/>
                <a:gd name="connsiteY27" fmla="*/ 808205 h 1469907"/>
                <a:gd name="connsiteX28" fmla="*/ 3344690 w 3613813"/>
                <a:gd name="connsiteY28" fmla="*/ 1075683 h 1469907"/>
                <a:gd name="connsiteX29" fmla="*/ 3369572 w 3613813"/>
                <a:gd name="connsiteY29" fmla="*/ 1280956 h 1469907"/>
                <a:gd name="connsiteX30" fmla="*/ 3605947 w 3613813"/>
                <a:gd name="connsiteY30" fmla="*/ 1461348 h 1469907"/>
                <a:gd name="connsiteX31" fmla="*/ 3587286 w 3613813"/>
                <a:gd name="connsiteY31" fmla="*/ 80418 h 1469907"/>
                <a:gd name="connsiteX32" fmla="*/ 4331 w 3613813"/>
                <a:gd name="connsiteY32" fmla="*/ 5773 h 1469907"/>
                <a:gd name="connsiteX33" fmla="*/ 10552 w 3613813"/>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162768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10552 w 3618792"/>
                <a:gd name="connsiteY0" fmla="*/ 397658 h 1469907"/>
                <a:gd name="connsiteX1" fmla="*/ 128739 w 3618792"/>
                <a:gd name="connsiteY1" fmla="*/ 410099 h 1469907"/>
                <a:gd name="connsiteX2" fmla="*/ 197164 w 3618792"/>
                <a:gd name="connsiteY2" fmla="*/ 466083 h 1469907"/>
                <a:gd name="connsiteX3" fmla="*/ 240707 w 3618792"/>
                <a:gd name="connsiteY3" fmla="*/ 658915 h 1469907"/>
                <a:gd name="connsiteX4" fmla="*/ 222045 w 3618792"/>
                <a:gd name="connsiteY4" fmla="*/ 957495 h 1469907"/>
                <a:gd name="connsiteX5" fmla="*/ 259368 w 3618792"/>
                <a:gd name="connsiteY5" fmla="*/ 1243634 h 1469907"/>
                <a:gd name="connsiteX6" fmla="*/ 389996 w 3618792"/>
                <a:gd name="connsiteY6" fmla="*/ 1405364 h 1469907"/>
                <a:gd name="connsiteX7" fmla="*/ 626372 w 3618792"/>
                <a:gd name="connsiteY7" fmla="*/ 1455128 h 1469907"/>
                <a:gd name="connsiteX8" fmla="*/ 850307 w 3618792"/>
                <a:gd name="connsiteY8" fmla="*/ 1386703 h 1469907"/>
                <a:gd name="connsiteX9" fmla="*/ 949833 w 3618792"/>
                <a:gd name="connsiteY9" fmla="*/ 1175209 h 1469907"/>
                <a:gd name="connsiteX10" fmla="*/ 956054 w 3618792"/>
                <a:gd name="connsiteY10" fmla="*/ 938834 h 1469907"/>
                <a:gd name="connsiteX11" fmla="*/ 987156 w 3618792"/>
                <a:gd name="connsiteY11" fmla="*/ 721120 h 1469907"/>
                <a:gd name="connsiteX12" fmla="*/ 1148886 w 3618792"/>
                <a:gd name="connsiteY12" fmla="*/ 646475 h 1469907"/>
                <a:gd name="connsiteX13" fmla="*/ 1503449 w 3618792"/>
                <a:gd name="connsiteY13" fmla="*/ 746001 h 1469907"/>
                <a:gd name="connsiteX14" fmla="*/ 1901556 w 3618792"/>
                <a:gd name="connsiteY14" fmla="*/ 739781 h 1469907"/>
                <a:gd name="connsiteX15" fmla="*/ 2100609 w 3618792"/>
                <a:gd name="connsiteY15" fmla="*/ 683797 h 1469907"/>
                <a:gd name="connsiteX16" fmla="*/ 2274780 w 3618792"/>
                <a:gd name="connsiteY16" fmla="*/ 671356 h 1469907"/>
                <a:gd name="connsiteX17" fmla="*/ 2368086 w 3618792"/>
                <a:gd name="connsiteY17" fmla="*/ 795764 h 1469907"/>
                <a:gd name="connsiteX18" fmla="*/ 2374307 w 3618792"/>
                <a:gd name="connsiteY18" fmla="*/ 1057022 h 1469907"/>
                <a:gd name="connsiteX19" fmla="*/ 2424070 w 3618792"/>
                <a:gd name="connsiteY19" fmla="*/ 1280956 h 1469907"/>
                <a:gd name="connsiteX20" fmla="*/ 2616903 w 3618792"/>
                <a:gd name="connsiteY20" fmla="*/ 1448907 h 1469907"/>
                <a:gd name="connsiteX21" fmla="*/ 2896821 w 3618792"/>
                <a:gd name="connsiteY21" fmla="*/ 1442687 h 1469907"/>
                <a:gd name="connsiteX22" fmla="*/ 3046111 w 3618792"/>
                <a:gd name="connsiteY22" fmla="*/ 1224973 h 1469907"/>
                <a:gd name="connsiteX23" fmla="*/ 3058552 w 3618792"/>
                <a:gd name="connsiteY23" fmla="*/ 926393 h 1469907"/>
                <a:gd name="connsiteX24" fmla="*/ 3064772 w 3618792"/>
                <a:gd name="connsiteY24" fmla="*/ 770883 h 1469907"/>
                <a:gd name="connsiteX25" fmla="*/ 3151858 w 3618792"/>
                <a:gd name="connsiteY25" fmla="*/ 677577 h 1469907"/>
                <a:gd name="connsiteX26" fmla="*/ 3288707 w 3618792"/>
                <a:gd name="connsiteY26" fmla="*/ 702458 h 1469907"/>
                <a:gd name="connsiteX27" fmla="*/ 3363352 w 3618792"/>
                <a:gd name="connsiteY27" fmla="*/ 808205 h 1469907"/>
                <a:gd name="connsiteX28" fmla="*/ 3344690 w 3618792"/>
                <a:gd name="connsiteY28" fmla="*/ 1075683 h 1469907"/>
                <a:gd name="connsiteX29" fmla="*/ 3369572 w 3618792"/>
                <a:gd name="connsiteY29" fmla="*/ 1280956 h 1469907"/>
                <a:gd name="connsiteX30" fmla="*/ 3612168 w 3618792"/>
                <a:gd name="connsiteY30" fmla="*/ 1455127 h 1469907"/>
                <a:gd name="connsiteX31" fmla="*/ 3587286 w 3618792"/>
                <a:gd name="connsiteY31" fmla="*/ 80418 h 1469907"/>
                <a:gd name="connsiteX32" fmla="*/ 4331 w 3618792"/>
                <a:gd name="connsiteY32" fmla="*/ 5773 h 1469907"/>
                <a:gd name="connsiteX33" fmla="*/ 10552 w 3618792"/>
                <a:gd name="connsiteY33" fmla="*/ 397658 h 1469907"/>
                <a:gd name="connsiteX0" fmla="*/ 6223 w 3614463"/>
                <a:gd name="connsiteY0" fmla="*/ 397658 h 1469907"/>
                <a:gd name="connsiteX1" fmla="*/ 124410 w 3614463"/>
                <a:gd name="connsiteY1" fmla="*/ 410099 h 1469907"/>
                <a:gd name="connsiteX2" fmla="*/ 192835 w 3614463"/>
                <a:gd name="connsiteY2" fmla="*/ 466083 h 1469907"/>
                <a:gd name="connsiteX3" fmla="*/ 236378 w 3614463"/>
                <a:gd name="connsiteY3" fmla="*/ 658915 h 1469907"/>
                <a:gd name="connsiteX4" fmla="*/ 217716 w 3614463"/>
                <a:gd name="connsiteY4" fmla="*/ 957495 h 1469907"/>
                <a:gd name="connsiteX5" fmla="*/ 255039 w 3614463"/>
                <a:gd name="connsiteY5" fmla="*/ 1243634 h 1469907"/>
                <a:gd name="connsiteX6" fmla="*/ 385667 w 3614463"/>
                <a:gd name="connsiteY6" fmla="*/ 1405364 h 1469907"/>
                <a:gd name="connsiteX7" fmla="*/ 622043 w 3614463"/>
                <a:gd name="connsiteY7" fmla="*/ 1455128 h 1469907"/>
                <a:gd name="connsiteX8" fmla="*/ 845978 w 3614463"/>
                <a:gd name="connsiteY8" fmla="*/ 1386703 h 1469907"/>
                <a:gd name="connsiteX9" fmla="*/ 945504 w 3614463"/>
                <a:gd name="connsiteY9" fmla="*/ 1175209 h 1469907"/>
                <a:gd name="connsiteX10" fmla="*/ 951725 w 3614463"/>
                <a:gd name="connsiteY10" fmla="*/ 938834 h 1469907"/>
                <a:gd name="connsiteX11" fmla="*/ 982827 w 3614463"/>
                <a:gd name="connsiteY11" fmla="*/ 721120 h 1469907"/>
                <a:gd name="connsiteX12" fmla="*/ 1144557 w 3614463"/>
                <a:gd name="connsiteY12" fmla="*/ 646475 h 1469907"/>
                <a:gd name="connsiteX13" fmla="*/ 1499120 w 3614463"/>
                <a:gd name="connsiteY13" fmla="*/ 746001 h 1469907"/>
                <a:gd name="connsiteX14" fmla="*/ 1897227 w 3614463"/>
                <a:gd name="connsiteY14" fmla="*/ 739781 h 1469907"/>
                <a:gd name="connsiteX15" fmla="*/ 2096280 w 3614463"/>
                <a:gd name="connsiteY15" fmla="*/ 683797 h 1469907"/>
                <a:gd name="connsiteX16" fmla="*/ 2270451 w 3614463"/>
                <a:gd name="connsiteY16" fmla="*/ 671356 h 1469907"/>
                <a:gd name="connsiteX17" fmla="*/ 2363757 w 3614463"/>
                <a:gd name="connsiteY17" fmla="*/ 795764 h 1469907"/>
                <a:gd name="connsiteX18" fmla="*/ 2369978 w 3614463"/>
                <a:gd name="connsiteY18" fmla="*/ 1057022 h 1469907"/>
                <a:gd name="connsiteX19" fmla="*/ 2419741 w 3614463"/>
                <a:gd name="connsiteY19" fmla="*/ 1280956 h 1469907"/>
                <a:gd name="connsiteX20" fmla="*/ 2612574 w 3614463"/>
                <a:gd name="connsiteY20" fmla="*/ 1448907 h 1469907"/>
                <a:gd name="connsiteX21" fmla="*/ 2892492 w 3614463"/>
                <a:gd name="connsiteY21" fmla="*/ 1442687 h 1469907"/>
                <a:gd name="connsiteX22" fmla="*/ 3041782 w 3614463"/>
                <a:gd name="connsiteY22" fmla="*/ 1224973 h 1469907"/>
                <a:gd name="connsiteX23" fmla="*/ 3054223 w 3614463"/>
                <a:gd name="connsiteY23" fmla="*/ 926393 h 1469907"/>
                <a:gd name="connsiteX24" fmla="*/ 3060443 w 3614463"/>
                <a:gd name="connsiteY24" fmla="*/ 770883 h 1469907"/>
                <a:gd name="connsiteX25" fmla="*/ 3147529 w 3614463"/>
                <a:gd name="connsiteY25" fmla="*/ 677577 h 1469907"/>
                <a:gd name="connsiteX26" fmla="*/ 3284378 w 3614463"/>
                <a:gd name="connsiteY26" fmla="*/ 702458 h 1469907"/>
                <a:gd name="connsiteX27" fmla="*/ 3359023 w 3614463"/>
                <a:gd name="connsiteY27" fmla="*/ 808205 h 1469907"/>
                <a:gd name="connsiteX28" fmla="*/ 3340361 w 3614463"/>
                <a:gd name="connsiteY28" fmla="*/ 1075683 h 1469907"/>
                <a:gd name="connsiteX29" fmla="*/ 3365243 w 3614463"/>
                <a:gd name="connsiteY29" fmla="*/ 1280956 h 1469907"/>
                <a:gd name="connsiteX30" fmla="*/ 3607839 w 3614463"/>
                <a:gd name="connsiteY30" fmla="*/ 1455127 h 1469907"/>
                <a:gd name="connsiteX31" fmla="*/ 3582957 w 3614463"/>
                <a:gd name="connsiteY31" fmla="*/ 80418 h 1469907"/>
                <a:gd name="connsiteX32" fmla="*/ 2 w 3614463"/>
                <a:gd name="connsiteY32" fmla="*/ 5773 h 1469907"/>
                <a:gd name="connsiteX33" fmla="*/ 6223 w 3614463"/>
                <a:gd name="connsiteY33" fmla="*/ 397658 h 146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14463" h="1469907">
                  <a:moveTo>
                    <a:pt x="6223" y="397658"/>
                  </a:moveTo>
                  <a:cubicBezTo>
                    <a:pt x="8297" y="396621"/>
                    <a:pt x="93308" y="398695"/>
                    <a:pt x="124410" y="410099"/>
                  </a:cubicBezTo>
                  <a:cubicBezTo>
                    <a:pt x="155512" y="421503"/>
                    <a:pt x="174174" y="424614"/>
                    <a:pt x="192835" y="466083"/>
                  </a:cubicBezTo>
                  <a:cubicBezTo>
                    <a:pt x="211496" y="507552"/>
                    <a:pt x="232231" y="577013"/>
                    <a:pt x="236378" y="658915"/>
                  </a:cubicBezTo>
                  <a:cubicBezTo>
                    <a:pt x="240525" y="740817"/>
                    <a:pt x="214606" y="860042"/>
                    <a:pt x="217716" y="957495"/>
                  </a:cubicBezTo>
                  <a:cubicBezTo>
                    <a:pt x="220826" y="1054948"/>
                    <a:pt x="227047" y="1168989"/>
                    <a:pt x="255039" y="1243634"/>
                  </a:cubicBezTo>
                  <a:cubicBezTo>
                    <a:pt x="283031" y="1318279"/>
                    <a:pt x="324500" y="1370115"/>
                    <a:pt x="385667" y="1405364"/>
                  </a:cubicBezTo>
                  <a:cubicBezTo>
                    <a:pt x="446834" y="1440613"/>
                    <a:pt x="545325" y="1458238"/>
                    <a:pt x="622043" y="1455128"/>
                  </a:cubicBezTo>
                  <a:cubicBezTo>
                    <a:pt x="698761" y="1452018"/>
                    <a:pt x="792068" y="1433356"/>
                    <a:pt x="845978" y="1386703"/>
                  </a:cubicBezTo>
                  <a:cubicBezTo>
                    <a:pt x="899888" y="1340050"/>
                    <a:pt x="927880" y="1249854"/>
                    <a:pt x="945504" y="1175209"/>
                  </a:cubicBezTo>
                  <a:cubicBezTo>
                    <a:pt x="963128" y="1100564"/>
                    <a:pt x="945505" y="1014515"/>
                    <a:pt x="951725" y="938834"/>
                  </a:cubicBezTo>
                  <a:cubicBezTo>
                    <a:pt x="957945" y="863153"/>
                    <a:pt x="950688" y="769846"/>
                    <a:pt x="982827" y="721120"/>
                  </a:cubicBezTo>
                  <a:cubicBezTo>
                    <a:pt x="1014966" y="672394"/>
                    <a:pt x="1058508" y="642328"/>
                    <a:pt x="1144557" y="646475"/>
                  </a:cubicBezTo>
                  <a:cubicBezTo>
                    <a:pt x="1230606" y="650622"/>
                    <a:pt x="1373675" y="730450"/>
                    <a:pt x="1499120" y="746001"/>
                  </a:cubicBezTo>
                  <a:cubicBezTo>
                    <a:pt x="1624565" y="761552"/>
                    <a:pt x="1797700" y="750148"/>
                    <a:pt x="1897227" y="739781"/>
                  </a:cubicBezTo>
                  <a:cubicBezTo>
                    <a:pt x="1996754" y="729414"/>
                    <a:pt x="2034076" y="695201"/>
                    <a:pt x="2096280" y="683797"/>
                  </a:cubicBezTo>
                  <a:cubicBezTo>
                    <a:pt x="2158484" y="672393"/>
                    <a:pt x="2225872" y="652695"/>
                    <a:pt x="2270451" y="671356"/>
                  </a:cubicBezTo>
                  <a:cubicBezTo>
                    <a:pt x="2315030" y="690017"/>
                    <a:pt x="2347169" y="731486"/>
                    <a:pt x="2363757" y="795764"/>
                  </a:cubicBezTo>
                  <a:cubicBezTo>
                    <a:pt x="2380345" y="860042"/>
                    <a:pt x="2360647" y="976157"/>
                    <a:pt x="2369978" y="1057022"/>
                  </a:cubicBezTo>
                  <a:cubicBezTo>
                    <a:pt x="2379309" y="1137887"/>
                    <a:pt x="2379308" y="1215642"/>
                    <a:pt x="2419741" y="1280956"/>
                  </a:cubicBezTo>
                  <a:cubicBezTo>
                    <a:pt x="2460174" y="1346270"/>
                    <a:pt x="2533782" y="1421952"/>
                    <a:pt x="2612574" y="1448907"/>
                  </a:cubicBezTo>
                  <a:cubicBezTo>
                    <a:pt x="2691366" y="1475862"/>
                    <a:pt x="2820957" y="1480009"/>
                    <a:pt x="2892492" y="1442687"/>
                  </a:cubicBezTo>
                  <a:cubicBezTo>
                    <a:pt x="2964027" y="1405365"/>
                    <a:pt x="3014827" y="1311022"/>
                    <a:pt x="3041782" y="1224973"/>
                  </a:cubicBezTo>
                  <a:cubicBezTo>
                    <a:pt x="3068737" y="1138924"/>
                    <a:pt x="3051113" y="1002075"/>
                    <a:pt x="3054223" y="926393"/>
                  </a:cubicBezTo>
                  <a:cubicBezTo>
                    <a:pt x="3057333" y="850711"/>
                    <a:pt x="3044892" y="812352"/>
                    <a:pt x="3060443" y="770883"/>
                  </a:cubicBezTo>
                  <a:cubicBezTo>
                    <a:pt x="3075994" y="729414"/>
                    <a:pt x="3110207" y="688981"/>
                    <a:pt x="3147529" y="677577"/>
                  </a:cubicBezTo>
                  <a:cubicBezTo>
                    <a:pt x="3184851" y="666173"/>
                    <a:pt x="3249129" y="680687"/>
                    <a:pt x="3284378" y="702458"/>
                  </a:cubicBezTo>
                  <a:cubicBezTo>
                    <a:pt x="3319627" y="724229"/>
                    <a:pt x="3349693" y="746001"/>
                    <a:pt x="3359023" y="808205"/>
                  </a:cubicBezTo>
                  <a:cubicBezTo>
                    <a:pt x="3368354" y="870409"/>
                    <a:pt x="3339324" y="996891"/>
                    <a:pt x="3340361" y="1075683"/>
                  </a:cubicBezTo>
                  <a:cubicBezTo>
                    <a:pt x="3341398" y="1154475"/>
                    <a:pt x="3320663" y="1217715"/>
                    <a:pt x="3365243" y="1280956"/>
                  </a:cubicBezTo>
                  <a:cubicBezTo>
                    <a:pt x="3409823" y="1344197"/>
                    <a:pt x="3590215" y="1462385"/>
                    <a:pt x="3607839" y="1455127"/>
                  </a:cubicBezTo>
                  <a:cubicBezTo>
                    <a:pt x="3625463" y="1447869"/>
                    <a:pt x="3604728" y="86639"/>
                    <a:pt x="3582957" y="80418"/>
                  </a:cubicBezTo>
                  <a:cubicBezTo>
                    <a:pt x="2982688" y="18214"/>
                    <a:pt x="-2071" y="-13925"/>
                    <a:pt x="2" y="5773"/>
                  </a:cubicBezTo>
                  <a:cubicBezTo>
                    <a:pt x="2075" y="25471"/>
                    <a:pt x="4149" y="398695"/>
                    <a:pt x="6223" y="397658"/>
                  </a:cubicBezTo>
                  <a:close/>
                </a:path>
              </a:pathLst>
            </a:custGeom>
            <a:solidFill>
              <a:srgbClr val="CDCDCF"/>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Freeform: Shape 17">
              <a:extLst>
                <a:ext uri="{FF2B5EF4-FFF2-40B4-BE49-F238E27FC236}">
                  <a16:creationId xmlns:a16="http://schemas.microsoft.com/office/drawing/2014/main" id="{AC2D7EE7-F5B6-1FCB-1E61-48F9895CBB40}"/>
                </a:ext>
              </a:extLst>
            </p:cNvPr>
            <p:cNvSpPr/>
            <p:nvPr/>
          </p:nvSpPr>
          <p:spPr bwMode="auto">
            <a:xfrm>
              <a:off x="-482700" y="1712994"/>
              <a:ext cx="3638464" cy="2604912"/>
            </a:xfrm>
            <a:custGeom>
              <a:avLst/>
              <a:gdLst>
                <a:gd name="connsiteX0" fmla="*/ 3660211 w 3677998"/>
                <a:gd name="connsiteY0" fmla="*/ 2563178 h 2604912"/>
                <a:gd name="connsiteX1" fmla="*/ 3666606 w 3677998"/>
                <a:gd name="connsiteY1" fmla="*/ 2567357 h 2604912"/>
                <a:gd name="connsiteX2" fmla="*/ 3660386 w 3677998"/>
                <a:gd name="connsiteY2" fmla="*/ 2586019 h 2604912"/>
                <a:gd name="connsiteX3" fmla="*/ 39534 w 3677998"/>
                <a:gd name="connsiteY3" fmla="*/ 0 h 2604912"/>
                <a:gd name="connsiteX4" fmla="*/ 3660931 w 3677998"/>
                <a:gd name="connsiteY4" fmla="*/ 0 h 2604912"/>
                <a:gd name="connsiteX5" fmla="*/ 3660931 w 3677998"/>
                <a:gd name="connsiteY5" fmla="*/ 1317677 h 2604912"/>
                <a:gd name="connsiteX6" fmla="*/ 3603633 w 3677998"/>
                <a:gd name="connsiteY6" fmla="*/ 1317677 h 2604912"/>
                <a:gd name="connsiteX7" fmla="*/ 3591743 w 3677998"/>
                <a:gd name="connsiteY7" fmla="*/ 1347774 h 2604912"/>
                <a:gd name="connsiteX8" fmla="*/ 3591961 w 3677998"/>
                <a:gd name="connsiteY8" fmla="*/ 1410361 h 2604912"/>
                <a:gd name="connsiteX9" fmla="*/ 3654165 w 3677998"/>
                <a:gd name="connsiteY9" fmla="*/ 2318541 h 2604912"/>
                <a:gd name="connsiteX10" fmla="*/ 3660143 w 3677998"/>
                <a:gd name="connsiteY10" fmla="*/ 2554286 h 2604912"/>
                <a:gd name="connsiteX11" fmla="*/ 3660211 w 3677998"/>
                <a:gd name="connsiteY11" fmla="*/ 2563178 h 2604912"/>
                <a:gd name="connsiteX12" fmla="*/ 3631957 w 3677998"/>
                <a:gd name="connsiteY12" fmla="*/ 2544711 h 2604912"/>
                <a:gd name="connsiteX13" fmla="*/ 3492435 w 3677998"/>
                <a:gd name="connsiteY13" fmla="*/ 2442949 h 2604912"/>
                <a:gd name="connsiteX14" fmla="*/ 3479994 w 3677998"/>
                <a:gd name="connsiteY14" fmla="*/ 2274998 h 2604912"/>
                <a:gd name="connsiteX15" fmla="*/ 3473774 w 3677998"/>
                <a:gd name="connsiteY15" fmla="*/ 1914214 h 2604912"/>
                <a:gd name="connsiteX16" fmla="*/ 3411570 w 3677998"/>
                <a:gd name="connsiteY16" fmla="*/ 1833349 h 2604912"/>
                <a:gd name="connsiteX17" fmla="*/ 3343145 w 3677998"/>
                <a:gd name="connsiteY17" fmla="*/ 1740043 h 2604912"/>
                <a:gd name="connsiteX18" fmla="*/ 3336925 w 3677998"/>
                <a:gd name="connsiteY18" fmla="*/ 1609414 h 2604912"/>
                <a:gd name="connsiteX19" fmla="*/ 3336925 w 3677998"/>
                <a:gd name="connsiteY19" fmla="*/ 1429023 h 2604912"/>
                <a:gd name="connsiteX20" fmla="*/ 3262280 w 3677998"/>
                <a:gd name="connsiteY20" fmla="*/ 1366819 h 2604912"/>
                <a:gd name="connsiteX21" fmla="*/ 3156533 w 3677998"/>
                <a:gd name="connsiteY21" fmla="*/ 1391700 h 2604912"/>
                <a:gd name="connsiteX22" fmla="*/ 3131651 w 3677998"/>
                <a:gd name="connsiteY22" fmla="*/ 1516108 h 2604912"/>
                <a:gd name="connsiteX23" fmla="*/ 3112990 w 3677998"/>
                <a:gd name="connsiteY23" fmla="*/ 1758704 h 2604912"/>
                <a:gd name="connsiteX24" fmla="*/ 3032125 w 3677998"/>
                <a:gd name="connsiteY24" fmla="*/ 1901774 h 2604912"/>
                <a:gd name="connsiteX25" fmla="*/ 3025904 w 3677998"/>
                <a:gd name="connsiteY25" fmla="*/ 2044843 h 2604912"/>
                <a:gd name="connsiteX26" fmla="*/ 3007243 w 3677998"/>
                <a:gd name="connsiteY26" fmla="*/ 2386965 h 2604912"/>
                <a:gd name="connsiteX27" fmla="*/ 2876614 w 3677998"/>
                <a:gd name="connsiteY27" fmla="*/ 2523814 h 2604912"/>
                <a:gd name="connsiteX28" fmla="*/ 2646459 w 3677998"/>
                <a:gd name="connsiteY28" fmla="*/ 2511374 h 2604912"/>
                <a:gd name="connsiteX29" fmla="*/ 2528272 w 3677998"/>
                <a:gd name="connsiteY29" fmla="*/ 2368304 h 2604912"/>
                <a:gd name="connsiteX30" fmla="*/ 2497170 w 3677998"/>
                <a:gd name="connsiteY30" fmla="*/ 2175472 h 2604912"/>
                <a:gd name="connsiteX31" fmla="*/ 2509610 w 3677998"/>
                <a:gd name="connsiteY31" fmla="*/ 1845790 h 2604912"/>
                <a:gd name="connsiteX32" fmla="*/ 2466067 w 3677998"/>
                <a:gd name="connsiteY32" fmla="*/ 1708941 h 2604912"/>
                <a:gd name="connsiteX33" fmla="*/ 2304337 w 3677998"/>
                <a:gd name="connsiteY33" fmla="*/ 1696500 h 2604912"/>
                <a:gd name="connsiteX34" fmla="*/ 2105284 w 3677998"/>
                <a:gd name="connsiteY34" fmla="*/ 1746263 h 2604912"/>
                <a:gd name="connsiteX35" fmla="*/ 1788043 w 3677998"/>
                <a:gd name="connsiteY35" fmla="*/ 1839570 h 2604912"/>
                <a:gd name="connsiteX36" fmla="*/ 1445921 w 3677998"/>
                <a:gd name="connsiteY36" fmla="*/ 1802247 h 2604912"/>
                <a:gd name="connsiteX37" fmla="*/ 1172223 w 3677998"/>
                <a:gd name="connsiteY37" fmla="*/ 1708941 h 2604912"/>
                <a:gd name="connsiteX38" fmla="*/ 1022933 w 3677998"/>
                <a:gd name="connsiteY38" fmla="*/ 1715161 h 2604912"/>
                <a:gd name="connsiteX39" fmla="*/ 942067 w 3677998"/>
                <a:gd name="connsiteY39" fmla="*/ 1827129 h 2604912"/>
                <a:gd name="connsiteX40" fmla="*/ 942067 w 3677998"/>
                <a:gd name="connsiteY40" fmla="*/ 2138149 h 2604912"/>
                <a:gd name="connsiteX41" fmla="*/ 886084 w 3677998"/>
                <a:gd name="connsiteY41" fmla="*/ 2449170 h 2604912"/>
                <a:gd name="connsiteX42" fmla="*/ 718133 w 3677998"/>
                <a:gd name="connsiteY42" fmla="*/ 2530035 h 2604912"/>
                <a:gd name="connsiteX43" fmla="*/ 463096 w 3677998"/>
                <a:gd name="connsiteY43" fmla="*/ 2492712 h 2604912"/>
                <a:gd name="connsiteX44" fmla="*/ 357349 w 3677998"/>
                <a:gd name="connsiteY44" fmla="*/ 2324761 h 2604912"/>
                <a:gd name="connsiteX45" fmla="*/ 344908 w 3677998"/>
                <a:gd name="connsiteY45" fmla="*/ 1889333 h 2604912"/>
                <a:gd name="connsiteX46" fmla="*/ 320027 w 3677998"/>
                <a:gd name="connsiteY46" fmla="*/ 1615635 h 2604912"/>
                <a:gd name="connsiteX47" fmla="*/ 208059 w 3677998"/>
                <a:gd name="connsiteY47" fmla="*/ 1509888 h 2604912"/>
                <a:gd name="connsiteX48" fmla="*/ 7652 w 3677998"/>
                <a:gd name="connsiteY48" fmla="*/ 1488329 h 2604912"/>
                <a:gd name="connsiteX49" fmla="*/ 43806 w 3677998"/>
                <a:gd name="connsiteY49" fmla="*/ 1467779 h 2604912"/>
                <a:gd name="connsiteX50" fmla="*/ 43806 w 3677998"/>
                <a:gd name="connsiteY50" fmla="*/ 1317677 h 2604912"/>
                <a:gd name="connsiteX51" fmla="*/ 39534 w 3677998"/>
                <a:gd name="connsiteY51" fmla="*/ 1317677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209 w 3638464"/>
                <a:gd name="connsiteY8" fmla="*/ 1347774 h 2604912"/>
                <a:gd name="connsiteX9" fmla="*/ 3552427 w 3638464"/>
                <a:gd name="connsiteY9" fmla="*/ 1410361 h 2604912"/>
                <a:gd name="connsiteX10" fmla="*/ 3614631 w 3638464"/>
                <a:gd name="connsiteY10" fmla="*/ 2318541 h 2604912"/>
                <a:gd name="connsiteX11" fmla="*/ 3620609 w 3638464"/>
                <a:gd name="connsiteY11" fmla="*/ 2554286 h 2604912"/>
                <a:gd name="connsiteX12" fmla="*/ 3620677 w 3638464"/>
                <a:gd name="connsiteY12" fmla="*/ 2563178 h 2604912"/>
                <a:gd name="connsiteX13" fmla="*/ 3592423 w 3638464"/>
                <a:gd name="connsiteY13" fmla="*/ 2544711 h 2604912"/>
                <a:gd name="connsiteX14" fmla="*/ 3452901 w 3638464"/>
                <a:gd name="connsiteY14" fmla="*/ 2442949 h 2604912"/>
                <a:gd name="connsiteX15" fmla="*/ 3440460 w 3638464"/>
                <a:gd name="connsiteY15" fmla="*/ 2274998 h 2604912"/>
                <a:gd name="connsiteX16" fmla="*/ 3434240 w 3638464"/>
                <a:gd name="connsiteY16" fmla="*/ 1914214 h 2604912"/>
                <a:gd name="connsiteX17" fmla="*/ 3372036 w 3638464"/>
                <a:gd name="connsiteY17" fmla="*/ 1833349 h 2604912"/>
                <a:gd name="connsiteX18" fmla="*/ 3303611 w 3638464"/>
                <a:gd name="connsiteY18" fmla="*/ 1740043 h 2604912"/>
                <a:gd name="connsiteX19" fmla="*/ 3297391 w 3638464"/>
                <a:gd name="connsiteY19" fmla="*/ 1609414 h 2604912"/>
                <a:gd name="connsiteX20" fmla="*/ 3297391 w 3638464"/>
                <a:gd name="connsiteY20" fmla="*/ 1429023 h 2604912"/>
                <a:gd name="connsiteX21" fmla="*/ 3222746 w 3638464"/>
                <a:gd name="connsiteY21" fmla="*/ 1366819 h 2604912"/>
                <a:gd name="connsiteX22" fmla="*/ 3116999 w 3638464"/>
                <a:gd name="connsiteY22" fmla="*/ 1391700 h 2604912"/>
                <a:gd name="connsiteX23" fmla="*/ 3092117 w 3638464"/>
                <a:gd name="connsiteY23" fmla="*/ 1516108 h 2604912"/>
                <a:gd name="connsiteX24" fmla="*/ 3073456 w 3638464"/>
                <a:gd name="connsiteY24" fmla="*/ 1758704 h 2604912"/>
                <a:gd name="connsiteX25" fmla="*/ 2992591 w 3638464"/>
                <a:gd name="connsiteY25" fmla="*/ 1901774 h 2604912"/>
                <a:gd name="connsiteX26" fmla="*/ 2986370 w 3638464"/>
                <a:gd name="connsiteY26" fmla="*/ 2044843 h 2604912"/>
                <a:gd name="connsiteX27" fmla="*/ 2967709 w 3638464"/>
                <a:gd name="connsiteY27" fmla="*/ 2386965 h 2604912"/>
                <a:gd name="connsiteX28" fmla="*/ 2837080 w 3638464"/>
                <a:gd name="connsiteY28" fmla="*/ 2523814 h 2604912"/>
                <a:gd name="connsiteX29" fmla="*/ 2606925 w 3638464"/>
                <a:gd name="connsiteY29" fmla="*/ 2511374 h 2604912"/>
                <a:gd name="connsiteX30" fmla="*/ 2488738 w 3638464"/>
                <a:gd name="connsiteY30" fmla="*/ 2368304 h 2604912"/>
                <a:gd name="connsiteX31" fmla="*/ 2457636 w 3638464"/>
                <a:gd name="connsiteY31" fmla="*/ 2175472 h 2604912"/>
                <a:gd name="connsiteX32" fmla="*/ 2470076 w 3638464"/>
                <a:gd name="connsiteY32" fmla="*/ 1845790 h 2604912"/>
                <a:gd name="connsiteX33" fmla="*/ 2426533 w 3638464"/>
                <a:gd name="connsiteY33" fmla="*/ 1708941 h 2604912"/>
                <a:gd name="connsiteX34" fmla="*/ 2264803 w 3638464"/>
                <a:gd name="connsiteY34" fmla="*/ 1696500 h 2604912"/>
                <a:gd name="connsiteX35" fmla="*/ 2065750 w 3638464"/>
                <a:gd name="connsiteY35" fmla="*/ 1746263 h 2604912"/>
                <a:gd name="connsiteX36" fmla="*/ 1748509 w 3638464"/>
                <a:gd name="connsiteY36" fmla="*/ 1839570 h 2604912"/>
                <a:gd name="connsiteX37" fmla="*/ 1406387 w 3638464"/>
                <a:gd name="connsiteY37" fmla="*/ 1802247 h 2604912"/>
                <a:gd name="connsiteX38" fmla="*/ 1132689 w 3638464"/>
                <a:gd name="connsiteY38" fmla="*/ 1708941 h 2604912"/>
                <a:gd name="connsiteX39" fmla="*/ 983399 w 3638464"/>
                <a:gd name="connsiteY39" fmla="*/ 1715161 h 2604912"/>
                <a:gd name="connsiteX40" fmla="*/ 902533 w 3638464"/>
                <a:gd name="connsiteY40" fmla="*/ 1827129 h 2604912"/>
                <a:gd name="connsiteX41" fmla="*/ 902533 w 3638464"/>
                <a:gd name="connsiteY41" fmla="*/ 2138149 h 2604912"/>
                <a:gd name="connsiteX42" fmla="*/ 846550 w 3638464"/>
                <a:gd name="connsiteY42" fmla="*/ 2449170 h 2604912"/>
                <a:gd name="connsiteX43" fmla="*/ 678599 w 3638464"/>
                <a:gd name="connsiteY43" fmla="*/ 2530035 h 2604912"/>
                <a:gd name="connsiteX44" fmla="*/ 423562 w 3638464"/>
                <a:gd name="connsiteY44" fmla="*/ 2492712 h 2604912"/>
                <a:gd name="connsiteX45" fmla="*/ 317815 w 3638464"/>
                <a:gd name="connsiteY45" fmla="*/ 2324761 h 2604912"/>
                <a:gd name="connsiteX46" fmla="*/ 305374 w 3638464"/>
                <a:gd name="connsiteY46" fmla="*/ 1889333 h 2604912"/>
                <a:gd name="connsiteX47" fmla="*/ 280493 w 3638464"/>
                <a:gd name="connsiteY47" fmla="*/ 1615635 h 2604912"/>
                <a:gd name="connsiteX48" fmla="*/ 168525 w 3638464"/>
                <a:gd name="connsiteY48" fmla="*/ 1509888 h 2604912"/>
                <a:gd name="connsiteX49" fmla="*/ 4272 w 3638464"/>
                <a:gd name="connsiteY49" fmla="*/ 1467779 h 2604912"/>
                <a:gd name="connsiteX50" fmla="*/ 4272 w 3638464"/>
                <a:gd name="connsiteY50" fmla="*/ 1317677 h 2604912"/>
                <a:gd name="connsiteX51" fmla="*/ 0 w 3638464"/>
                <a:gd name="connsiteY51" fmla="*/ 1317677 h 2604912"/>
                <a:gd name="connsiteX52" fmla="*/ 0 w 3638464"/>
                <a:gd name="connsiteY52"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64099 w 3638464"/>
                <a:gd name="connsiteY7" fmla="*/ 1317677 h 2604912"/>
                <a:gd name="connsiteX8" fmla="*/ 3552427 w 3638464"/>
                <a:gd name="connsiteY8" fmla="*/ 1410361 h 2604912"/>
                <a:gd name="connsiteX9" fmla="*/ 3614631 w 3638464"/>
                <a:gd name="connsiteY9" fmla="*/ 2318541 h 2604912"/>
                <a:gd name="connsiteX10" fmla="*/ 3620609 w 3638464"/>
                <a:gd name="connsiteY10" fmla="*/ 2554286 h 2604912"/>
                <a:gd name="connsiteX11" fmla="*/ 3620677 w 3638464"/>
                <a:gd name="connsiteY11" fmla="*/ 2563178 h 2604912"/>
                <a:gd name="connsiteX12" fmla="*/ 3592423 w 3638464"/>
                <a:gd name="connsiteY12" fmla="*/ 2544711 h 2604912"/>
                <a:gd name="connsiteX13" fmla="*/ 3452901 w 3638464"/>
                <a:gd name="connsiteY13" fmla="*/ 2442949 h 2604912"/>
                <a:gd name="connsiteX14" fmla="*/ 3440460 w 3638464"/>
                <a:gd name="connsiteY14" fmla="*/ 2274998 h 2604912"/>
                <a:gd name="connsiteX15" fmla="*/ 3434240 w 3638464"/>
                <a:gd name="connsiteY15" fmla="*/ 1914214 h 2604912"/>
                <a:gd name="connsiteX16" fmla="*/ 3372036 w 3638464"/>
                <a:gd name="connsiteY16" fmla="*/ 1833349 h 2604912"/>
                <a:gd name="connsiteX17" fmla="*/ 3303611 w 3638464"/>
                <a:gd name="connsiteY17" fmla="*/ 1740043 h 2604912"/>
                <a:gd name="connsiteX18" fmla="*/ 3297391 w 3638464"/>
                <a:gd name="connsiteY18" fmla="*/ 1609414 h 2604912"/>
                <a:gd name="connsiteX19" fmla="*/ 3297391 w 3638464"/>
                <a:gd name="connsiteY19" fmla="*/ 1429023 h 2604912"/>
                <a:gd name="connsiteX20" fmla="*/ 3222746 w 3638464"/>
                <a:gd name="connsiteY20" fmla="*/ 1366819 h 2604912"/>
                <a:gd name="connsiteX21" fmla="*/ 3116999 w 3638464"/>
                <a:gd name="connsiteY21" fmla="*/ 1391700 h 2604912"/>
                <a:gd name="connsiteX22" fmla="*/ 3092117 w 3638464"/>
                <a:gd name="connsiteY22" fmla="*/ 1516108 h 2604912"/>
                <a:gd name="connsiteX23" fmla="*/ 3073456 w 3638464"/>
                <a:gd name="connsiteY23" fmla="*/ 1758704 h 2604912"/>
                <a:gd name="connsiteX24" fmla="*/ 2992591 w 3638464"/>
                <a:gd name="connsiteY24" fmla="*/ 1901774 h 2604912"/>
                <a:gd name="connsiteX25" fmla="*/ 2986370 w 3638464"/>
                <a:gd name="connsiteY25" fmla="*/ 2044843 h 2604912"/>
                <a:gd name="connsiteX26" fmla="*/ 2967709 w 3638464"/>
                <a:gd name="connsiteY26" fmla="*/ 2386965 h 2604912"/>
                <a:gd name="connsiteX27" fmla="*/ 2837080 w 3638464"/>
                <a:gd name="connsiteY27" fmla="*/ 2523814 h 2604912"/>
                <a:gd name="connsiteX28" fmla="*/ 2606925 w 3638464"/>
                <a:gd name="connsiteY28" fmla="*/ 2511374 h 2604912"/>
                <a:gd name="connsiteX29" fmla="*/ 2488738 w 3638464"/>
                <a:gd name="connsiteY29" fmla="*/ 2368304 h 2604912"/>
                <a:gd name="connsiteX30" fmla="*/ 2457636 w 3638464"/>
                <a:gd name="connsiteY30" fmla="*/ 2175472 h 2604912"/>
                <a:gd name="connsiteX31" fmla="*/ 2470076 w 3638464"/>
                <a:gd name="connsiteY31" fmla="*/ 1845790 h 2604912"/>
                <a:gd name="connsiteX32" fmla="*/ 2426533 w 3638464"/>
                <a:gd name="connsiteY32" fmla="*/ 1708941 h 2604912"/>
                <a:gd name="connsiteX33" fmla="*/ 2264803 w 3638464"/>
                <a:gd name="connsiteY33" fmla="*/ 1696500 h 2604912"/>
                <a:gd name="connsiteX34" fmla="*/ 2065750 w 3638464"/>
                <a:gd name="connsiteY34" fmla="*/ 1746263 h 2604912"/>
                <a:gd name="connsiteX35" fmla="*/ 1748509 w 3638464"/>
                <a:gd name="connsiteY35" fmla="*/ 1839570 h 2604912"/>
                <a:gd name="connsiteX36" fmla="*/ 1406387 w 3638464"/>
                <a:gd name="connsiteY36" fmla="*/ 1802247 h 2604912"/>
                <a:gd name="connsiteX37" fmla="*/ 1132689 w 3638464"/>
                <a:gd name="connsiteY37" fmla="*/ 1708941 h 2604912"/>
                <a:gd name="connsiteX38" fmla="*/ 983399 w 3638464"/>
                <a:gd name="connsiteY38" fmla="*/ 1715161 h 2604912"/>
                <a:gd name="connsiteX39" fmla="*/ 902533 w 3638464"/>
                <a:gd name="connsiteY39" fmla="*/ 1827129 h 2604912"/>
                <a:gd name="connsiteX40" fmla="*/ 902533 w 3638464"/>
                <a:gd name="connsiteY40" fmla="*/ 2138149 h 2604912"/>
                <a:gd name="connsiteX41" fmla="*/ 846550 w 3638464"/>
                <a:gd name="connsiteY41" fmla="*/ 2449170 h 2604912"/>
                <a:gd name="connsiteX42" fmla="*/ 678599 w 3638464"/>
                <a:gd name="connsiteY42" fmla="*/ 2530035 h 2604912"/>
                <a:gd name="connsiteX43" fmla="*/ 423562 w 3638464"/>
                <a:gd name="connsiteY43" fmla="*/ 2492712 h 2604912"/>
                <a:gd name="connsiteX44" fmla="*/ 317815 w 3638464"/>
                <a:gd name="connsiteY44" fmla="*/ 2324761 h 2604912"/>
                <a:gd name="connsiteX45" fmla="*/ 305374 w 3638464"/>
                <a:gd name="connsiteY45" fmla="*/ 1889333 h 2604912"/>
                <a:gd name="connsiteX46" fmla="*/ 280493 w 3638464"/>
                <a:gd name="connsiteY46" fmla="*/ 1615635 h 2604912"/>
                <a:gd name="connsiteX47" fmla="*/ 168525 w 3638464"/>
                <a:gd name="connsiteY47" fmla="*/ 1509888 h 2604912"/>
                <a:gd name="connsiteX48" fmla="*/ 4272 w 3638464"/>
                <a:gd name="connsiteY48" fmla="*/ 1467779 h 2604912"/>
                <a:gd name="connsiteX49" fmla="*/ 4272 w 3638464"/>
                <a:gd name="connsiteY49" fmla="*/ 1317677 h 2604912"/>
                <a:gd name="connsiteX50" fmla="*/ 0 w 3638464"/>
                <a:gd name="connsiteY50" fmla="*/ 1317677 h 2604912"/>
                <a:gd name="connsiteX51" fmla="*/ 0 w 3638464"/>
                <a:gd name="connsiteY51"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552427 w 3638464"/>
                <a:gd name="connsiteY7" fmla="*/ 1410361 h 2604912"/>
                <a:gd name="connsiteX8" fmla="*/ 3614631 w 3638464"/>
                <a:gd name="connsiteY8" fmla="*/ 2318541 h 2604912"/>
                <a:gd name="connsiteX9" fmla="*/ 3620609 w 3638464"/>
                <a:gd name="connsiteY9" fmla="*/ 2554286 h 2604912"/>
                <a:gd name="connsiteX10" fmla="*/ 3620677 w 3638464"/>
                <a:gd name="connsiteY10" fmla="*/ 2563178 h 2604912"/>
                <a:gd name="connsiteX11" fmla="*/ 3592423 w 3638464"/>
                <a:gd name="connsiteY11" fmla="*/ 2544711 h 2604912"/>
                <a:gd name="connsiteX12" fmla="*/ 3452901 w 3638464"/>
                <a:gd name="connsiteY12" fmla="*/ 2442949 h 2604912"/>
                <a:gd name="connsiteX13" fmla="*/ 3440460 w 3638464"/>
                <a:gd name="connsiteY13" fmla="*/ 2274998 h 2604912"/>
                <a:gd name="connsiteX14" fmla="*/ 3434240 w 3638464"/>
                <a:gd name="connsiteY14" fmla="*/ 1914214 h 2604912"/>
                <a:gd name="connsiteX15" fmla="*/ 3372036 w 3638464"/>
                <a:gd name="connsiteY15" fmla="*/ 1833349 h 2604912"/>
                <a:gd name="connsiteX16" fmla="*/ 3303611 w 3638464"/>
                <a:gd name="connsiteY16" fmla="*/ 1740043 h 2604912"/>
                <a:gd name="connsiteX17" fmla="*/ 3297391 w 3638464"/>
                <a:gd name="connsiteY17" fmla="*/ 1609414 h 2604912"/>
                <a:gd name="connsiteX18" fmla="*/ 3297391 w 3638464"/>
                <a:gd name="connsiteY18" fmla="*/ 1429023 h 2604912"/>
                <a:gd name="connsiteX19" fmla="*/ 3222746 w 3638464"/>
                <a:gd name="connsiteY19" fmla="*/ 1366819 h 2604912"/>
                <a:gd name="connsiteX20" fmla="*/ 3116999 w 3638464"/>
                <a:gd name="connsiteY20" fmla="*/ 1391700 h 2604912"/>
                <a:gd name="connsiteX21" fmla="*/ 3092117 w 3638464"/>
                <a:gd name="connsiteY21" fmla="*/ 1516108 h 2604912"/>
                <a:gd name="connsiteX22" fmla="*/ 3073456 w 3638464"/>
                <a:gd name="connsiteY22" fmla="*/ 1758704 h 2604912"/>
                <a:gd name="connsiteX23" fmla="*/ 2992591 w 3638464"/>
                <a:gd name="connsiteY23" fmla="*/ 1901774 h 2604912"/>
                <a:gd name="connsiteX24" fmla="*/ 2986370 w 3638464"/>
                <a:gd name="connsiteY24" fmla="*/ 2044843 h 2604912"/>
                <a:gd name="connsiteX25" fmla="*/ 2967709 w 3638464"/>
                <a:gd name="connsiteY25" fmla="*/ 2386965 h 2604912"/>
                <a:gd name="connsiteX26" fmla="*/ 2837080 w 3638464"/>
                <a:gd name="connsiteY26" fmla="*/ 2523814 h 2604912"/>
                <a:gd name="connsiteX27" fmla="*/ 2606925 w 3638464"/>
                <a:gd name="connsiteY27" fmla="*/ 2511374 h 2604912"/>
                <a:gd name="connsiteX28" fmla="*/ 2488738 w 3638464"/>
                <a:gd name="connsiteY28" fmla="*/ 2368304 h 2604912"/>
                <a:gd name="connsiteX29" fmla="*/ 2457636 w 3638464"/>
                <a:gd name="connsiteY29" fmla="*/ 2175472 h 2604912"/>
                <a:gd name="connsiteX30" fmla="*/ 2470076 w 3638464"/>
                <a:gd name="connsiteY30" fmla="*/ 1845790 h 2604912"/>
                <a:gd name="connsiteX31" fmla="*/ 2426533 w 3638464"/>
                <a:gd name="connsiteY31" fmla="*/ 1708941 h 2604912"/>
                <a:gd name="connsiteX32" fmla="*/ 2264803 w 3638464"/>
                <a:gd name="connsiteY32" fmla="*/ 1696500 h 2604912"/>
                <a:gd name="connsiteX33" fmla="*/ 2065750 w 3638464"/>
                <a:gd name="connsiteY33" fmla="*/ 1746263 h 2604912"/>
                <a:gd name="connsiteX34" fmla="*/ 1748509 w 3638464"/>
                <a:gd name="connsiteY34" fmla="*/ 1839570 h 2604912"/>
                <a:gd name="connsiteX35" fmla="*/ 1406387 w 3638464"/>
                <a:gd name="connsiteY35" fmla="*/ 1802247 h 2604912"/>
                <a:gd name="connsiteX36" fmla="*/ 1132689 w 3638464"/>
                <a:gd name="connsiteY36" fmla="*/ 1708941 h 2604912"/>
                <a:gd name="connsiteX37" fmla="*/ 983399 w 3638464"/>
                <a:gd name="connsiteY37" fmla="*/ 1715161 h 2604912"/>
                <a:gd name="connsiteX38" fmla="*/ 902533 w 3638464"/>
                <a:gd name="connsiteY38" fmla="*/ 1827129 h 2604912"/>
                <a:gd name="connsiteX39" fmla="*/ 902533 w 3638464"/>
                <a:gd name="connsiteY39" fmla="*/ 2138149 h 2604912"/>
                <a:gd name="connsiteX40" fmla="*/ 846550 w 3638464"/>
                <a:gd name="connsiteY40" fmla="*/ 2449170 h 2604912"/>
                <a:gd name="connsiteX41" fmla="*/ 678599 w 3638464"/>
                <a:gd name="connsiteY41" fmla="*/ 2530035 h 2604912"/>
                <a:gd name="connsiteX42" fmla="*/ 423562 w 3638464"/>
                <a:gd name="connsiteY42" fmla="*/ 2492712 h 2604912"/>
                <a:gd name="connsiteX43" fmla="*/ 317815 w 3638464"/>
                <a:gd name="connsiteY43" fmla="*/ 2324761 h 2604912"/>
                <a:gd name="connsiteX44" fmla="*/ 305374 w 3638464"/>
                <a:gd name="connsiteY44" fmla="*/ 1889333 h 2604912"/>
                <a:gd name="connsiteX45" fmla="*/ 280493 w 3638464"/>
                <a:gd name="connsiteY45" fmla="*/ 1615635 h 2604912"/>
                <a:gd name="connsiteX46" fmla="*/ 168525 w 3638464"/>
                <a:gd name="connsiteY46" fmla="*/ 1509888 h 2604912"/>
                <a:gd name="connsiteX47" fmla="*/ 4272 w 3638464"/>
                <a:gd name="connsiteY47" fmla="*/ 1467779 h 2604912"/>
                <a:gd name="connsiteX48" fmla="*/ 4272 w 3638464"/>
                <a:gd name="connsiteY48" fmla="*/ 1317677 h 2604912"/>
                <a:gd name="connsiteX49" fmla="*/ 0 w 3638464"/>
                <a:gd name="connsiteY49" fmla="*/ 1317677 h 2604912"/>
                <a:gd name="connsiteX50" fmla="*/ 0 w 3638464"/>
                <a:gd name="connsiteY50"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14631 w 3638464"/>
                <a:gd name="connsiteY7" fmla="*/ 2318541 h 2604912"/>
                <a:gd name="connsiteX8" fmla="*/ 3620609 w 3638464"/>
                <a:gd name="connsiteY8" fmla="*/ 2554286 h 2604912"/>
                <a:gd name="connsiteX9" fmla="*/ 3620677 w 3638464"/>
                <a:gd name="connsiteY9" fmla="*/ 2563178 h 2604912"/>
                <a:gd name="connsiteX10" fmla="*/ 3592423 w 3638464"/>
                <a:gd name="connsiteY10" fmla="*/ 2544711 h 2604912"/>
                <a:gd name="connsiteX11" fmla="*/ 3452901 w 3638464"/>
                <a:gd name="connsiteY11" fmla="*/ 2442949 h 2604912"/>
                <a:gd name="connsiteX12" fmla="*/ 3440460 w 3638464"/>
                <a:gd name="connsiteY12" fmla="*/ 2274998 h 2604912"/>
                <a:gd name="connsiteX13" fmla="*/ 3434240 w 3638464"/>
                <a:gd name="connsiteY13" fmla="*/ 1914214 h 2604912"/>
                <a:gd name="connsiteX14" fmla="*/ 3372036 w 3638464"/>
                <a:gd name="connsiteY14" fmla="*/ 1833349 h 2604912"/>
                <a:gd name="connsiteX15" fmla="*/ 3303611 w 3638464"/>
                <a:gd name="connsiteY15" fmla="*/ 1740043 h 2604912"/>
                <a:gd name="connsiteX16" fmla="*/ 3297391 w 3638464"/>
                <a:gd name="connsiteY16" fmla="*/ 1609414 h 2604912"/>
                <a:gd name="connsiteX17" fmla="*/ 3297391 w 3638464"/>
                <a:gd name="connsiteY17" fmla="*/ 1429023 h 2604912"/>
                <a:gd name="connsiteX18" fmla="*/ 3222746 w 3638464"/>
                <a:gd name="connsiteY18" fmla="*/ 1366819 h 2604912"/>
                <a:gd name="connsiteX19" fmla="*/ 3116999 w 3638464"/>
                <a:gd name="connsiteY19" fmla="*/ 1391700 h 2604912"/>
                <a:gd name="connsiteX20" fmla="*/ 3092117 w 3638464"/>
                <a:gd name="connsiteY20" fmla="*/ 1516108 h 2604912"/>
                <a:gd name="connsiteX21" fmla="*/ 3073456 w 3638464"/>
                <a:gd name="connsiteY21" fmla="*/ 1758704 h 2604912"/>
                <a:gd name="connsiteX22" fmla="*/ 2992591 w 3638464"/>
                <a:gd name="connsiteY22" fmla="*/ 1901774 h 2604912"/>
                <a:gd name="connsiteX23" fmla="*/ 2986370 w 3638464"/>
                <a:gd name="connsiteY23" fmla="*/ 2044843 h 2604912"/>
                <a:gd name="connsiteX24" fmla="*/ 2967709 w 3638464"/>
                <a:gd name="connsiteY24" fmla="*/ 2386965 h 2604912"/>
                <a:gd name="connsiteX25" fmla="*/ 2837080 w 3638464"/>
                <a:gd name="connsiteY25" fmla="*/ 2523814 h 2604912"/>
                <a:gd name="connsiteX26" fmla="*/ 2606925 w 3638464"/>
                <a:gd name="connsiteY26" fmla="*/ 2511374 h 2604912"/>
                <a:gd name="connsiteX27" fmla="*/ 2488738 w 3638464"/>
                <a:gd name="connsiteY27" fmla="*/ 2368304 h 2604912"/>
                <a:gd name="connsiteX28" fmla="*/ 2457636 w 3638464"/>
                <a:gd name="connsiteY28" fmla="*/ 2175472 h 2604912"/>
                <a:gd name="connsiteX29" fmla="*/ 2470076 w 3638464"/>
                <a:gd name="connsiteY29" fmla="*/ 1845790 h 2604912"/>
                <a:gd name="connsiteX30" fmla="*/ 2426533 w 3638464"/>
                <a:gd name="connsiteY30" fmla="*/ 1708941 h 2604912"/>
                <a:gd name="connsiteX31" fmla="*/ 2264803 w 3638464"/>
                <a:gd name="connsiteY31" fmla="*/ 1696500 h 2604912"/>
                <a:gd name="connsiteX32" fmla="*/ 2065750 w 3638464"/>
                <a:gd name="connsiteY32" fmla="*/ 1746263 h 2604912"/>
                <a:gd name="connsiteX33" fmla="*/ 1748509 w 3638464"/>
                <a:gd name="connsiteY33" fmla="*/ 1839570 h 2604912"/>
                <a:gd name="connsiteX34" fmla="*/ 1406387 w 3638464"/>
                <a:gd name="connsiteY34" fmla="*/ 1802247 h 2604912"/>
                <a:gd name="connsiteX35" fmla="*/ 1132689 w 3638464"/>
                <a:gd name="connsiteY35" fmla="*/ 1708941 h 2604912"/>
                <a:gd name="connsiteX36" fmla="*/ 983399 w 3638464"/>
                <a:gd name="connsiteY36" fmla="*/ 1715161 h 2604912"/>
                <a:gd name="connsiteX37" fmla="*/ 902533 w 3638464"/>
                <a:gd name="connsiteY37" fmla="*/ 1827129 h 2604912"/>
                <a:gd name="connsiteX38" fmla="*/ 902533 w 3638464"/>
                <a:gd name="connsiteY38" fmla="*/ 2138149 h 2604912"/>
                <a:gd name="connsiteX39" fmla="*/ 846550 w 3638464"/>
                <a:gd name="connsiteY39" fmla="*/ 2449170 h 2604912"/>
                <a:gd name="connsiteX40" fmla="*/ 678599 w 3638464"/>
                <a:gd name="connsiteY40" fmla="*/ 2530035 h 2604912"/>
                <a:gd name="connsiteX41" fmla="*/ 423562 w 3638464"/>
                <a:gd name="connsiteY41" fmla="*/ 2492712 h 2604912"/>
                <a:gd name="connsiteX42" fmla="*/ 317815 w 3638464"/>
                <a:gd name="connsiteY42" fmla="*/ 2324761 h 2604912"/>
                <a:gd name="connsiteX43" fmla="*/ 305374 w 3638464"/>
                <a:gd name="connsiteY43" fmla="*/ 1889333 h 2604912"/>
                <a:gd name="connsiteX44" fmla="*/ 280493 w 3638464"/>
                <a:gd name="connsiteY44" fmla="*/ 1615635 h 2604912"/>
                <a:gd name="connsiteX45" fmla="*/ 168525 w 3638464"/>
                <a:gd name="connsiteY45" fmla="*/ 1509888 h 2604912"/>
                <a:gd name="connsiteX46" fmla="*/ 4272 w 3638464"/>
                <a:gd name="connsiteY46" fmla="*/ 1467779 h 2604912"/>
                <a:gd name="connsiteX47" fmla="*/ 4272 w 3638464"/>
                <a:gd name="connsiteY47" fmla="*/ 1317677 h 2604912"/>
                <a:gd name="connsiteX48" fmla="*/ 0 w 3638464"/>
                <a:gd name="connsiteY48" fmla="*/ 1317677 h 2604912"/>
                <a:gd name="connsiteX49" fmla="*/ 0 w 3638464"/>
                <a:gd name="connsiteY49"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297391 w 3638464"/>
                <a:gd name="connsiteY15" fmla="*/ 1609414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03611 w 3638464"/>
                <a:gd name="connsiteY14" fmla="*/ 1740043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372036 w 3638464"/>
                <a:gd name="connsiteY13" fmla="*/ 1833349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452901 w 3638464"/>
                <a:gd name="connsiteY10" fmla="*/ 2442949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40460 w 3638464"/>
                <a:gd name="connsiteY11" fmla="*/ 2274998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 name="connsiteX0" fmla="*/ 3620677 w 3638464"/>
                <a:gd name="connsiteY0" fmla="*/ 2563178 h 2604912"/>
                <a:gd name="connsiteX1" fmla="*/ 3627072 w 3638464"/>
                <a:gd name="connsiteY1" fmla="*/ 2567357 h 2604912"/>
                <a:gd name="connsiteX2" fmla="*/ 3620852 w 3638464"/>
                <a:gd name="connsiteY2" fmla="*/ 2586019 h 2604912"/>
                <a:gd name="connsiteX3" fmla="*/ 3620677 w 3638464"/>
                <a:gd name="connsiteY3" fmla="*/ 2563178 h 2604912"/>
                <a:gd name="connsiteX4" fmla="*/ 0 w 3638464"/>
                <a:gd name="connsiteY4" fmla="*/ 0 h 2604912"/>
                <a:gd name="connsiteX5" fmla="*/ 3621397 w 3638464"/>
                <a:gd name="connsiteY5" fmla="*/ 0 h 2604912"/>
                <a:gd name="connsiteX6" fmla="*/ 3621397 w 3638464"/>
                <a:gd name="connsiteY6" fmla="*/ 1317677 h 2604912"/>
                <a:gd name="connsiteX7" fmla="*/ 3620609 w 3638464"/>
                <a:gd name="connsiteY7" fmla="*/ 2554286 h 2604912"/>
                <a:gd name="connsiteX8" fmla="*/ 3620677 w 3638464"/>
                <a:gd name="connsiteY8" fmla="*/ 2563178 h 2604912"/>
                <a:gd name="connsiteX9" fmla="*/ 3592423 w 3638464"/>
                <a:gd name="connsiteY9" fmla="*/ 2544711 h 2604912"/>
                <a:gd name="connsiteX10" fmla="*/ 3508885 w 3638464"/>
                <a:gd name="connsiteY10" fmla="*/ 2401895 h 2604912"/>
                <a:gd name="connsiteX11" fmla="*/ 3459121 w 3638464"/>
                <a:gd name="connsiteY11" fmla="*/ 2267533 h 2604912"/>
                <a:gd name="connsiteX12" fmla="*/ 3434240 w 3638464"/>
                <a:gd name="connsiteY12" fmla="*/ 1914214 h 2604912"/>
                <a:gd name="connsiteX13" fmla="*/ 3428020 w 3638464"/>
                <a:gd name="connsiteY13" fmla="*/ 1814687 h 2604912"/>
                <a:gd name="connsiteX14" fmla="*/ 3393185 w 3638464"/>
                <a:gd name="connsiteY14" fmla="*/ 1721382 h 2604912"/>
                <a:gd name="connsiteX15" fmla="*/ 3353375 w 3638464"/>
                <a:gd name="connsiteY15" fmla="*/ 1594485 h 2604912"/>
                <a:gd name="connsiteX16" fmla="*/ 3297391 w 3638464"/>
                <a:gd name="connsiteY16" fmla="*/ 1429023 h 2604912"/>
                <a:gd name="connsiteX17" fmla="*/ 3222746 w 3638464"/>
                <a:gd name="connsiteY17" fmla="*/ 1366819 h 2604912"/>
                <a:gd name="connsiteX18" fmla="*/ 3116999 w 3638464"/>
                <a:gd name="connsiteY18" fmla="*/ 1391700 h 2604912"/>
                <a:gd name="connsiteX19" fmla="*/ 3092117 w 3638464"/>
                <a:gd name="connsiteY19" fmla="*/ 1516108 h 2604912"/>
                <a:gd name="connsiteX20" fmla="*/ 3073456 w 3638464"/>
                <a:gd name="connsiteY20" fmla="*/ 1758704 h 2604912"/>
                <a:gd name="connsiteX21" fmla="*/ 2992591 w 3638464"/>
                <a:gd name="connsiteY21" fmla="*/ 1901774 h 2604912"/>
                <a:gd name="connsiteX22" fmla="*/ 2986370 w 3638464"/>
                <a:gd name="connsiteY22" fmla="*/ 2044843 h 2604912"/>
                <a:gd name="connsiteX23" fmla="*/ 2967709 w 3638464"/>
                <a:gd name="connsiteY23" fmla="*/ 2386965 h 2604912"/>
                <a:gd name="connsiteX24" fmla="*/ 2837080 w 3638464"/>
                <a:gd name="connsiteY24" fmla="*/ 2523814 h 2604912"/>
                <a:gd name="connsiteX25" fmla="*/ 2606925 w 3638464"/>
                <a:gd name="connsiteY25" fmla="*/ 2511374 h 2604912"/>
                <a:gd name="connsiteX26" fmla="*/ 2488738 w 3638464"/>
                <a:gd name="connsiteY26" fmla="*/ 2368304 h 2604912"/>
                <a:gd name="connsiteX27" fmla="*/ 2457636 w 3638464"/>
                <a:gd name="connsiteY27" fmla="*/ 2175472 h 2604912"/>
                <a:gd name="connsiteX28" fmla="*/ 2470076 w 3638464"/>
                <a:gd name="connsiteY28" fmla="*/ 1845790 h 2604912"/>
                <a:gd name="connsiteX29" fmla="*/ 2426533 w 3638464"/>
                <a:gd name="connsiteY29" fmla="*/ 1708941 h 2604912"/>
                <a:gd name="connsiteX30" fmla="*/ 2264803 w 3638464"/>
                <a:gd name="connsiteY30" fmla="*/ 1696500 h 2604912"/>
                <a:gd name="connsiteX31" fmla="*/ 2065750 w 3638464"/>
                <a:gd name="connsiteY31" fmla="*/ 1746263 h 2604912"/>
                <a:gd name="connsiteX32" fmla="*/ 1748509 w 3638464"/>
                <a:gd name="connsiteY32" fmla="*/ 1839570 h 2604912"/>
                <a:gd name="connsiteX33" fmla="*/ 1406387 w 3638464"/>
                <a:gd name="connsiteY33" fmla="*/ 1802247 h 2604912"/>
                <a:gd name="connsiteX34" fmla="*/ 1132689 w 3638464"/>
                <a:gd name="connsiteY34" fmla="*/ 1708941 h 2604912"/>
                <a:gd name="connsiteX35" fmla="*/ 983399 w 3638464"/>
                <a:gd name="connsiteY35" fmla="*/ 1715161 h 2604912"/>
                <a:gd name="connsiteX36" fmla="*/ 902533 w 3638464"/>
                <a:gd name="connsiteY36" fmla="*/ 1827129 h 2604912"/>
                <a:gd name="connsiteX37" fmla="*/ 902533 w 3638464"/>
                <a:gd name="connsiteY37" fmla="*/ 2138149 h 2604912"/>
                <a:gd name="connsiteX38" fmla="*/ 846550 w 3638464"/>
                <a:gd name="connsiteY38" fmla="*/ 2449170 h 2604912"/>
                <a:gd name="connsiteX39" fmla="*/ 678599 w 3638464"/>
                <a:gd name="connsiteY39" fmla="*/ 2530035 h 2604912"/>
                <a:gd name="connsiteX40" fmla="*/ 423562 w 3638464"/>
                <a:gd name="connsiteY40" fmla="*/ 2492712 h 2604912"/>
                <a:gd name="connsiteX41" fmla="*/ 317815 w 3638464"/>
                <a:gd name="connsiteY41" fmla="*/ 2324761 h 2604912"/>
                <a:gd name="connsiteX42" fmla="*/ 305374 w 3638464"/>
                <a:gd name="connsiteY42" fmla="*/ 1889333 h 2604912"/>
                <a:gd name="connsiteX43" fmla="*/ 280493 w 3638464"/>
                <a:gd name="connsiteY43" fmla="*/ 1615635 h 2604912"/>
                <a:gd name="connsiteX44" fmla="*/ 168525 w 3638464"/>
                <a:gd name="connsiteY44" fmla="*/ 1509888 h 2604912"/>
                <a:gd name="connsiteX45" fmla="*/ 4272 w 3638464"/>
                <a:gd name="connsiteY45" fmla="*/ 1467779 h 2604912"/>
                <a:gd name="connsiteX46" fmla="*/ 4272 w 3638464"/>
                <a:gd name="connsiteY46" fmla="*/ 1317677 h 2604912"/>
                <a:gd name="connsiteX47" fmla="*/ 0 w 3638464"/>
                <a:gd name="connsiteY47" fmla="*/ 1317677 h 2604912"/>
                <a:gd name="connsiteX48" fmla="*/ 0 w 3638464"/>
                <a:gd name="connsiteY48" fmla="*/ 0 h 260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38464" h="2604912">
                  <a:moveTo>
                    <a:pt x="3620677" y="2563178"/>
                  </a:moveTo>
                  <a:lnTo>
                    <a:pt x="3627072" y="2567357"/>
                  </a:lnTo>
                  <a:cubicBezTo>
                    <a:pt x="3655064" y="2591202"/>
                    <a:pt x="3622925" y="2627488"/>
                    <a:pt x="3620852" y="2586019"/>
                  </a:cubicBezTo>
                  <a:cubicBezTo>
                    <a:pt x="3620794" y="2578405"/>
                    <a:pt x="3620735" y="2570792"/>
                    <a:pt x="3620677" y="2563178"/>
                  </a:cubicBezTo>
                  <a:close/>
                  <a:moveTo>
                    <a:pt x="0" y="0"/>
                  </a:moveTo>
                  <a:lnTo>
                    <a:pt x="3621397" y="0"/>
                  </a:lnTo>
                  <a:lnTo>
                    <a:pt x="3621397" y="1317677"/>
                  </a:lnTo>
                  <a:cubicBezTo>
                    <a:pt x="3621266" y="1743391"/>
                    <a:pt x="3620729" y="2346703"/>
                    <a:pt x="3620609" y="2554286"/>
                  </a:cubicBezTo>
                  <a:cubicBezTo>
                    <a:pt x="3620632" y="2557250"/>
                    <a:pt x="3620654" y="2560214"/>
                    <a:pt x="3620677" y="2563178"/>
                  </a:cubicBezTo>
                  <a:lnTo>
                    <a:pt x="3592423" y="2544711"/>
                  </a:lnTo>
                  <a:cubicBezTo>
                    <a:pt x="3546790" y="2517789"/>
                    <a:pt x="3531102" y="2448091"/>
                    <a:pt x="3508885" y="2401895"/>
                  </a:cubicBezTo>
                  <a:cubicBezTo>
                    <a:pt x="3486668" y="2355699"/>
                    <a:pt x="3471562" y="2348813"/>
                    <a:pt x="3459121" y="2267533"/>
                  </a:cubicBezTo>
                  <a:cubicBezTo>
                    <a:pt x="3446680" y="2186253"/>
                    <a:pt x="3439423" y="1989688"/>
                    <a:pt x="3434240" y="1914214"/>
                  </a:cubicBezTo>
                  <a:cubicBezTo>
                    <a:pt x="3429057" y="1838740"/>
                    <a:pt x="3434862" y="1846826"/>
                    <a:pt x="3428020" y="1814687"/>
                  </a:cubicBezTo>
                  <a:cubicBezTo>
                    <a:pt x="3421178" y="1782548"/>
                    <a:pt x="3405626" y="1758082"/>
                    <a:pt x="3393185" y="1721382"/>
                  </a:cubicBezTo>
                  <a:cubicBezTo>
                    <a:pt x="3380744" y="1684682"/>
                    <a:pt x="3369341" y="1643211"/>
                    <a:pt x="3353375" y="1594485"/>
                  </a:cubicBezTo>
                  <a:cubicBezTo>
                    <a:pt x="3337409" y="1545759"/>
                    <a:pt x="3319163" y="1466967"/>
                    <a:pt x="3297391" y="1429023"/>
                  </a:cubicBezTo>
                  <a:cubicBezTo>
                    <a:pt x="3275620" y="1391079"/>
                    <a:pt x="3252811" y="1373039"/>
                    <a:pt x="3222746" y="1366819"/>
                  </a:cubicBezTo>
                  <a:cubicBezTo>
                    <a:pt x="3192681" y="1360599"/>
                    <a:pt x="3138770" y="1366819"/>
                    <a:pt x="3116999" y="1391700"/>
                  </a:cubicBezTo>
                  <a:cubicBezTo>
                    <a:pt x="3095228" y="1416581"/>
                    <a:pt x="3099374" y="1454941"/>
                    <a:pt x="3092117" y="1516108"/>
                  </a:cubicBezTo>
                  <a:cubicBezTo>
                    <a:pt x="3084860" y="1577275"/>
                    <a:pt x="3090044" y="1694426"/>
                    <a:pt x="3073456" y="1758704"/>
                  </a:cubicBezTo>
                  <a:cubicBezTo>
                    <a:pt x="3056868" y="1822982"/>
                    <a:pt x="3007105" y="1854084"/>
                    <a:pt x="2992591" y="1901774"/>
                  </a:cubicBezTo>
                  <a:cubicBezTo>
                    <a:pt x="2978077" y="1949464"/>
                    <a:pt x="2990517" y="1963978"/>
                    <a:pt x="2986370" y="2044843"/>
                  </a:cubicBezTo>
                  <a:cubicBezTo>
                    <a:pt x="2982223" y="2125708"/>
                    <a:pt x="2992591" y="2307137"/>
                    <a:pt x="2967709" y="2386965"/>
                  </a:cubicBezTo>
                  <a:cubicBezTo>
                    <a:pt x="2942827" y="2466794"/>
                    <a:pt x="2897211" y="2503079"/>
                    <a:pt x="2837080" y="2523814"/>
                  </a:cubicBezTo>
                  <a:cubicBezTo>
                    <a:pt x="2776949" y="2544549"/>
                    <a:pt x="2664982" y="2537292"/>
                    <a:pt x="2606925" y="2511374"/>
                  </a:cubicBezTo>
                  <a:cubicBezTo>
                    <a:pt x="2548868" y="2485456"/>
                    <a:pt x="2513619" y="2424288"/>
                    <a:pt x="2488738" y="2368304"/>
                  </a:cubicBezTo>
                  <a:cubicBezTo>
                    <a:pt x="2463857" y="2312320"/>
                    <a:pt x="2460746" y="2262558"/>
                    <a:pt x="2457636" y="2175472"/>
                  </a:cubicBezTo>
                  <a:cubicBezTo>
                    <a:pt x="2454526" y="2088386"/>
                    <a:pt x="2475260" y="1923545"/>
                    <a:pt x="2470076" y="1845790"/>
                  </a:cubicBezTo>
                  <a:cubicBezTo>
                    <a:pt x="2464892" y="1768035"/>
                    <a:pt x="2460745" y="1733823"/>
                    <a:pt x="2426533" y="1708941"/>
                  </a:cubicBezTo>
                  <a:cubicBezTo>
                    <a:pt x="2392321" y="1684059"/>
                    <a:pt x="2324934" y="1690280"/>
                    <a:pt x="2264803" y="1696500"/>
                  </a:cubicBezTo>
                  <a:cubicBezTo>
                    <a:pt x="2204673" y="1702720"/>
                    <a:pt x="2151799" y="1722418"/>
                    <a:pt x="2065750" y="1746263"/>
                  </a:cubicBezTo>
                  <a:cubicBezTo>
                    <a:pt x="1979701" y="1770108"/>
                    <a:pt x="1858403" y="1830239"/>
                    <a:pt x="1748509" y="1839570"/>
                  </a:cubicBezTo>
                  <a:cubicBezTo>
                    <a:pt x="1638615" y="1848901"/>
                    <a:pt x="1509024" y="1824019"/>
                    <a:pt x="1406387" y="1802247"/>
                  </a:cubicBezTo>
                  <a:cubicBezTo>
                    <a:pt x="1303750" y="1780475"/>
                    <a:pt x="1203187" y="1723455"/>
                    <a:pt x="1132689" y="1708941"/>
                  </a:cubicBezTo>
                  <a:cubicBezTo>
                    <a:pt x="1062191" y="1694427"/>
                    <a:pt x="1021758" y="1695463"/>
                    <a:pt x="983399" y="1715161"/>
                  </a:cubicBezTo>
                  <a:cubicBezTo>
                    <a:pt x="945040" y="1734859"/>
                    <a:pt x="916011" y="1756631"/>
                    <a:pt x="902533" y="1827129"/>
                  </a:cubicBezTo>
                  <a:cubicBezTo>
                    <a:pt x="889055" y="1897627"/>
                    <a:pt x="911863" y="2034476"/>
                    <a:pt x="902533" y="2138149"/>
                  </a:cubicBezTo>
                  <a:cubicBezTo>
                    <a:pt x="893203" y="2241822"/>
                    <a:pt x="883872" y="2383856"/>
                    <a:pt x="846550" y="2449170"/>
                  </a:cubicBezTo>
                  <a:cubicBezTo>
                    <a:pt x="809228" y="2514484"/>
                    <a:pt x="749097" y="2522778"/>
                    <a:pt x="678599" y="2530035"/>
                  </a:cubicBezTo>
                  <a:cubicBezTo>
                    <a:pt x="608101" y="2537292"/>
                    <a:pt x="483693" y="2526924"/>
                    <a:pt x="423562" y="2492712"/>
                  </a:cubicBezTo>
                  <a:cubicBezTo>
                    <a:pt x="363431" y="2458500"/>
                    <a:pt x="337513" y="2425324"/>
                    <a:pt x="317815" y="2324761"/>
                  </a:cubicBezTo>
                  <a:cubicBezTo>
                    <a:pt x="298117" y="2224198"/>
                    <a:pt x="311594" y="2007521"/>
                    <a:pt x="305374" y="1889333"/>
                  </a:cubicBezTo>
                  <a:cubicBezTo>
                    <a:pt x="299154" y="1771145"/>
                    <a:pt x="303301" y="1678876"/>
                    <a:pt x="280493" y="1615635"/>
                  </a:cubicBezTo>
                  <a:cubicBezTo>
                    <a:pt x="257685" y="1552394"/>
                    <a:pt x="214562" y="1534531"/>
                    <a:pt x="168525" y="1509888"/>
                  </a:cubicBezTo>
                  <a:cubicBezTo>
                    <a:pt x="122488" y="1485245"/>
                    <a:pt x="31648" y="1499814"/>
                    <a:pt x="4272" y="1467779"/>
                  </a:cubicBezTo>
                  <a:lnTo>
                    <a:pt x="4272" y="1317677"/>
                  </a:lnTo>
                  <a:lnTo>
                    <a:pt x="0" y="1317677"/>
                  </a:lnTo>
                  <a:lnTo>
                    <a:pt x="0" y="0"/>
                  </a:lnTo>
                  <a:close/>
                </a:path>
              </a:pathLst>
            </a:custGeom>
            <a:solidFill>
              <a:srgbClr val="FDB338">
                <a:lumMod val="20000"/>
                <a:lumOff val="80000"/>
              </a:srgbClr>
            </a:solidFill>
            <a:ln w="0">
              <a:no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 name="Freeform: Shape 18">
            <a:extLst>
              <a:ext uri="{FF2B5EF4-FFF2-40B4-BE49-F238E27FC236}">
                <a16:creationId xmlns:a16="http://schemas.microsoft.com/office/drawing/2014/main" id="{F12F31F9-AF0E-C590-4227-61EB437387D9}"/>
              </a:ext>
            </a:extLst>
          </p:cNvPr>
          <p:cNvSpPr/>
          <p:nvPr/>
        </p:nvSpPr>
        <p:spPr bwMode="auto">
          <a:xfrm>
            <a:off x="4390374" y="4302691"/>
            <a:ext cx="1021076" cy="134334"/>
          </a:xfrm>
          <a:custGeom>
            <a:avLst/>
            <a:gdLst>
              <a:gd name="connsiteX0" fmla="*/ 0 w 1058449"/>
              <a:gd name="connsiteY0" fmla="*/ 50104 h 150407"/>
              <a:gd name="connsiteX1" fmla="*/ 250520 w 1058449"/>
              <a:gd name="connsiteY1" fmla="*/ 106472 h 150407"/>
              <a:gd name="connsiteX2" fmla="*/ 444674 w 1058449"/>
              <a:gd name="connsiteY2" fmla="*/ 144050 h 150407"/>
              <a:gd name="connsiteX3" fmla="*/ 657616 w 1058449"/>
              <a:gd name="connsiteY3" fmla="*/ 144050 h 150407"/>
              <a:gd name="connsiteX4" fmla="*/ 851770 w 1058449"/>
              <a:gd name="connsiteY4" fmla="*/ 81420 h 150407"/>
              <a:gd name="connsiteX5" fmla="*/ 1058449 w 1058449"/>
              <a:gd name="connsiteY5" fmla="*/ 0 h 150407"/>
              <a:gd name="connsiteX0" fmla="*/ 0 w 1058449"/>
              <a:gd name="connsiteY0" fmla="*/ 50104 h 148928"/>
              <a:gd name="connsiteX1" fmla="*/ 250520 w 1058449"/>
              <a:gd name="connsiteY1" fmla="*/ 106472 h 148928"/>
              <a:gd name="connsiteX2" fmla="*/ 444674 w 1058449"/>
              <a:gd name="connsiteY2" fmla="*/ 144050 h 148928"/>
              <a:gd name="connsiteX3" fmla="*/ 657616 w 1058449"/>
              <a:gd name="connsiteY3" fmla="*/ 144050 h 148928"/>
              <a:gd name="connsiteX4" fmla="*/ 864998 w 1058449"/>
              <a:gd name="connsiteY4" fmla="*/ 103605 h 148928"/>
              <a:gd name="connsiteX5" fmla="*/ 1058449 w 1058449"/>
              <a:gd name="connsiteY5" fmla="*/ 0 h 148928"/>
              <a:gd name="connsiteX0" fmla="*/ 0 w 1078291"/>
              <a:gd name="connsiteY0" fmla="*/ 16827 h 115651"/>
              <a:gd name="connsiteX1" fmla="*/ 250520 w 1078291"/>
              <a:gd name="connsiteY1" fmla="*/ 73195 h 115651"/>
              <a:gd name="connsiteX2" fmla="*/ 444674 w 1078291"/>
              <a:gd name="connsiteY2" fmla="*/ 110773 h 115651"/>
              <a:gd name="connsiteX3" fmla="*/ 657616 w 1078291"/>
              <a:gd name="connsiteY3" fmla="*/ 110773 h 115651"/>
              <a:gd name="connsiteX4" fmla="*/ 864998 w 1078291"/>
              <a:gd name="connsiteY4" fmla="*/ 70328 h 115651"/>
              <a:gd name="connsiteX5" fmla="*/ 1078291 w 1078291"/>
              <a:gd name="connsiteY5" fmla="*/ 0 h 115651"/>
              <a:gd name="connsiteX0" fmla="*/ 0 w 1078291"/>
              <a:gd name="connsiteY0" fmla="*/ 16827 h 119368"/>
              <a:gd name="connsiteX1" fmla="*/ 250520 w 1078291"/>
              <a:gd name="connsiteY1" fmla="*/ 73195 h 119368"/>
              <a:gd name="connsiteX2" fmla="*/ 444674 w 1078291"/>
              <a:gd name="connsiteY2" fmla="*/ 116319 h 119368"/>
              <a:gd name="connsiteX3" fmla="*/ 657616 w 1078291"/>
              <a:gd name="connsiteY3" fmla="*/ 110773 h 119368"/>
              <a:gd name="connsiteX4" fmla="*/ 864998 w 1078291"/>
              <a:gd name="connsiteY4" fmla="*/ 70328 h 119368"/>
              <a:gd name="connsiteX5" fmla="*/ 1078291 w 1078291"/>
              <a:gd name="connsiteY5" fmla="*/ 0 h 11936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 name="connsiteX0" fmla="*/ 0 w 1078291"/>
              <a:gd name="connsiteY0" fmla="*/ 16827 h 118958"/>
              <a:gd name="connsiteX1" fmla="*/ 217450 w 1078291"/>
              <a:gd name="connsiteY1" fmla="*/ 78741 h 118958"/>
              <a:gd name="connsiteX2" fmla="*/ 444674 w 1078291"/>
              <a:gd name="connsiteY2" fmla="*/ 116319 h 118958"/>
              <a:gd name="connsiteX3" fmla="*/ 657616 w 1078291"/>
              <a:gd name="connsiteY3" fmla="*/ 110773 h 118958"/>
              <a:gd name="connsiteX4" fmla="*/ 864998 w 1078291"/>
              <a:gd name="connsiteY4" fmla="*/ 70328 h 118958"/>
              <a:gd name="connsiteX5" fmla="*/ 1078291 w 1078291"/>
              <a:gd name="connsiteY5" fmla="*/ 0 h 1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8291" h="118958">
                <a:moveTo>
                  <a:pt x="0" y="16827"/>
                </a:moveTo>
                <a:lnTo>
                  <a:pt x="217450" y="78741"/>
                </a:lnTo>
                <a:cubicBezTo>
                  <a:pt x="291562" y="94399"/>
                  <a:pt x="371313" y="110980"/>
                  <a:pt x="444674" y="116319"/>
                </a:cubicBezTo>
                <a:cubicBezTo>
                  <a:pt x="518035" y="121658"/>
                  <a:pt x="587562" y="118438"/>
                  <a:pt x="657616" y="110773"/>
                </a:cubicBezTo>
                <a:cubicBezTo>
                  <a:pt x="727670" y="103108"/>
                  <a:pt x="798193" y="94336"/>
                  <a:pt x="864998" y="70328"/>
                </a:cubicBezTo>
                <a:cubicBezTo>
                  <a:pt x="931804" y="46320"/>
                  <a:pt x="1008354" y="28706"/>
                  <a:pt x="1078291" y="0"/>
                </a:cubicBezTo>
              </a:path>
            </a:pathLst>
          </a:custGeom>
          <a:noFill/>
          <a:ln w="38100">
            <a:solidFill>
              <a:srgbClr val="FDB338">
                <a:lumMod val="75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DF79E7EE-2375-0640-2533-FF6F5C1D2D7F}"/>
              </a:ext>
            </a:extLst>
          </p:cNvPr>
          <p:cNvGrpSpPr/>
          <p:nvPr/>
        </p:nvGrpSpPr>
        <p:grpSpPr>
          <a:xfrm rot="1356696">
            <a:off x="6265742" y="1368226"/>
            <a:ext cx="545533" cy="955533"/>
            <a:chOff x="7935747" y="-1324365"/>
            <a:chExt cx="545533" cy="955533"/>
          </a:xfrm>
        </p:grpSpPr>
        <p:sp>
          <p:nvSpPr>
            <p:cNvPr id="21" name="Freeform 5">
              <a:extLst>
                <a:ext uri="{FF2B5EF4-FFF2-40B4-BE49-F238E27FC236}">
                  <a16:creationId xmlns:a16="http://schemas.microsoft.com/office/drawing/2014/main" id="{54C1537F-66F2-661B-D5F5-0B426270B44D}"/>
                </a:ext>
              </a:extLst>
            </p:cNvPr>
            <p:cNvSpPr>
              <a:spLocks/>
            </p:cNvSpPr>
            <p:nvPr/>
          </p:nvSpPr>
          <p:spPr bwMode="auto">
            <a:xfrm rot="21108956">
              <a:off x="8158002" y="-942069"/>
              <a:ext cx="233950" cy="568123"/>
            </a:xfrm>
            <a:custGeom>
              <a:avLst/>
              <a:gdLst>
                <a:gd name="T0" fmla="*/ 2147483646 w 368"/>
                <a:gd name="T1" fmla="*/ 2147483646 h 684"/>
                <a:gd name="T2" fmla="*/ 0 w 368"/>
                <a:gd name="T3" fmla="*/ 2147483646 h 684"/>
                <a:gd name="T4" fmla="*/ 2147483646 w 368"/>
                <a:gd name="T5" fmla="*/ 2147483646 h 684"/>
                <a:gd name="T6" fmla="*/ 2147483646 w 368"/>
                <a:gd name="T7" fmla="*/ 0 h 684"/>
                <a:gd name="T8" fmla="*/ 2147483646 w 368"/>
                <a:gd name="T9" fmla="*/ 2147483646 h 684"/>
                <a:gd name="T10" fmla="*/ 2147483646 w 368"/>
                <a:gd name="T11" fmla="*/ 2147483646 h 684"/>
                <a:gd name="T12" fmla="*/ 2147483646 w 368"/>
                <a:gd name="T13" fmla="*/ 2147483646 h 684"/>
                <a:gd name="T14" fmla="*/ 0 60000 65536"/>
                <a:gd name="T15" fmla="*/ 0 60000 65536"/>
                <a:gd name="T16" fmla="*/ 0 60000 65536"/>
                <a:gd name="T17" fmla="*/ 0 60000 65536"/>
                <a:gd name="T18" fmla="*/ 0 60000 65536"/>
                <a:gd name="T19" fmla="*/ 0 60000 65536"/>
                <a:gd name="T20" fmla="*/ 0 60000 65536"/>
                <a:gd name="T21" fmla="*/ 0 w 368"/>
                <a:gd name="T22" fmla="*/ 0 h 684"/>
                <a:gd name="T23" fmla="*/ 368 w 368"/>
                <a:gd name="T24" fmla="*/ 684 h 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8" h="684">
                  <a:moveTo>
                    <a:pt x="160" y="678"/>
                  </a:moveTo>
                  <a:lnTo>
                    <a:pt x="0" y="60"/>
                  </a:lnTo>
                  <a:lnTo>
                    <a:pt x="38" y="8"/>
                  </a:lnTo>
                  <a:lnTo>
                    <a:pt x="124" y="0"/>
                  </a:lnTo>
                  <a:lnTo>
                    <a:pt x="196" y="32"/>
                  </a:lnTo>
                  <a:lnTo>
                    <a:pt x="368" y="684"/>
                  </a:lnTo>
                  <a:lnTo>
                    <a:pt x="160" y="678"/>
                  </a:lnTo>
                  <a:close/>
                </a:path>
              </a:pathLst>
            </a:custGeom>
            <a:solidFill>
              <a:srgbClr val="C00000"/>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Freeform 6">
              <a:extLst>
                <a:ext uri="{FF2B5EF4-FFF2-40B4-BE49-F238E27FC236}">
                  <a16:creationId xmlns:a16="http://schemas.microsoft.com/office/drawing/2014/main" id="{8B25461D-7701-493F-8B57-9DC3F07794B6}"/>
                </a:ext>
              </a:extLst>
            </p:cNvPr>
            <p:cNvSpPr>
              <a:spLocks/>
            </p:cNvSpPr>
            <p:nvPr/>
          </p:nvSpPr>
          <p:spPr bwMode="auto">
            <a:xfrm rot="21108956">
              <a:off x="8131801" y="-964453"/>
              <a:ext cx="251260" cy="571549"/>
            </a:xfrm>
            <a:custGeom>
              <a:avLst/>
              <a:gdLst>
                <a:gd name="T0" fmla="*/ 2147483646 w 394"/>
                <a:gd name="T1" fmla="*/ 2147483646 h 688"/>
                <a:gd name="T2" fmla="*/ 2147483646 w 394"/>
                <a:gd name="T3" fmla="*/ 2147483646 h 688"/>
                <a:gd name="T4" fmla="*/ 2147483646 w 394"/>
                <a:gd name="T5" fmla="*/ 2147483646 h 688"/>
                <a:gd name="T6" fmla="*/ 2147483646 w 394"/>
                <a:gd name="T7" fmla="*/ 2147483646 h 688"/>
                <a:gd name="T8" fmla="*/ 2147483646 w 394"/>
                <a:gd name="T9" fmla="*/ 2147483646 h 688"/>
                <a:gd name="T10" fmla="*/ 2147483646 w 394"/>
                <a:gd name="T11" fmla="*/ 2147483646 h 688"/>
                <a:gd name="T12" fmla="*/ 2147483646 w 394"/>
                <a:gd name="T13" fmla="*/ 2147483646 h 688"/>
                <a:gd name="T14" fmla="*/ 2147483646 w 394"/>
                <a:gd name="T15" fmla="*/ 2147483646 h 688"/>
                <a:gd name="T16" fmla="*/ 2147483646 w 394"/>
                <a:gd name="T17" fmla="*/ 2147483646 h 688"/>
                <a:gd name="T18" fmla="*/ 2147483646 w 394"/>
                <a:gd name="T19" fmla="*/ 2147483646 h 688"/>
                <a:gd name="T20" fmla="*/ 2147483646 w 394"/>
                <a:gd name="T21" fmla="*/ 2147483646 h 688"/>
                <a:gd name="T22" fmla="*/ 2147483646 w 394"/>
                <a:gd name="T23" fmla="*/ 2147483646 h 688"/>
                <a:gd name="T24" fmla="*/ 2147483646 w 394"/>
                <a:gd name="T25" fmla="*/ 2147483646 h 688"/>
                <a:gd name="T26" fmla="*/ 2147483646 w 394"/>
                <a:gd name="T27" fmla="*/ 2147483646 h 688"/>
                <a:gd name="T28" fmla="*/ 2147483646 w 394"/>
                <a:gd name="T29" fmla="*/ 0 h 688"/>
                <a:gd name="T30" fmla="*/ 2147483646 w 394"/>
                <a:gd name="T31" fmla="*/ 2147483646 h 688"/>
                <a:gd name="T32" fmla="*/ 0 w 394"/>
                <a:gd name="T33" fmla="*/ 2147483646 h 688"/>
                <a:gd name="T34" fmla="*/ 2147483646 w 394"/>
                <a:gd name="T35" fmla="*/ 2147483646 h 688"/>
                <a:gd name="T36" fmla="*/ 2147483646 w 394"/>
                <a:gd name="T37" fmla="*/ 2147483646 h 688"/>
                <a:gd name="T38" fmla="*/ 2147483646 w 394"/>
                <a:gd name="T39" fmla="*/ 2147483646 h 6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4"/>
                <a:gd name="T61" fmla="*/ 0 h 688"/>
                <a:gd name="T62" fmla="*/ 394 w 394"/>
                <a:gd name="T63" fmla="*/ 688 h 6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4" h="688">
                  <a:moveTo>
                    <a:pt x="118" y="332"/>
                  </a:moveTo>
                  <a:lnTo>
                    <a:pt x="78" y="146"/>
                  </a:lnTo>
                  <a:lnTo>
                    <a:pt x="70" y="90"/>
                  </a:lnTo>
                  <a:lnTo>
                    <a:pt x="86" y="64"/>
                  </a:lnTo>
                  <a:cubicBezTo>
                    <a:pt x="96" y="57"/>
                    <a:pt x="113" y="48"/>
                    <a:pt x="130" y="48"/>
                  </a:cubicBezTo>
                  <a:cubicBezTo>
                    <a:pt x="147" y="48"/>
                    <a:pt x="173" y="54"/>
                    <a:pt x="188" y="62"/>
                  </a:cubicBezTo>
                  <a:cubicBezTo>
                    <a:pt x="203" y="70"/>
                    <a:pt x="211" y="76"/>
                    <a:pt x="220" y="98"/>
                  </a:cubicBezTo>
                  <a:cubicBezTo>
                    <a:pt x="229" y="120"/>
                    <a:pt x="229" y="152"/>
                    <a:pt x="242" y="196"/>
                  </a:cubicBezTo>
                  <a:cubicBezTo>
                    <a:pt x="255" y="240"/>
                    <a:pt x="271" y="283"/>
                    <a:pt x="296" y="364"/>
                  </a:cubicBezTo>
                  <a:lnTo>
                    <a:pt x="394" y="680"/>
                  </a:lnTo>
                  <a:lnTo>
                    <a:pt x="286" y="206"/>
                  </a:lnTo>
                  <a:lnTo>
                    <a:pt x="260" y="60"/>
                  </a:lnTo>
                  <a:lnTo>
                    <a:pt x="246" y="38"/>
                  </a:lnTo>
                  <a:lnTo>
                    <a:pt x="194" y="8"/>
                  </a:lnTo>
                  <a:lnTo>
                    <a:pt x="130" y="0"/>
                  </a:lnTo>
                  <a:lnTo>
                    <a:pt x="52" y="18"/>
                  </a:lnTo>
                  <a:lnTo>
                    <a:pt x="0" y="74"/>
                  </a:lnTo>
                  <a:lnTo>
                    <a:pt x="8" y="144"/>
                  </a:lnTo>
                  <a:lnTo>
                    <a:pt x="194" y="688"/>
                  </a:lnTo>
                  <a:lnTo>
                    <a:pt x="118" y="332"/>
                  </a:lnTo>
                  <a:close/>
                </a:path>
              </a:pathLst>
            </a:custGeom>
            <a:solidFill>
              <a:srgbClr val="FFCCCC"/>
            </a:solidFill>
            <a:ln w="9525">
              <a:solidFill>
                <a:srgbClr val="FFFFFF"/>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 name="Freeform 7">
              <a:extLst>
                <a:ext uri="{FF2B5EF4-FFF2-40B4-BE49-F238E27FC236}">
                  <a16:creationId xmlns:a16="http://schemas.microsoft.com/office/drawing/2014/main" id="{E0F68FEC-52E7-2FF2-BB1A-23B010DF8525}"/>
                </a:ext>
              </a:extLst>
            </p:cNvPr>
            <p:cNvSpPr>
              <a:spLocks/>
            </p:cNvSpPr>
            <p:nvPr/>
          </p:nvSpPr>
          <p:spPr bwMode="auto">
            <a:xfrm rot="21108956">
              <a:off x="7935747" y="-1324365"/>
              <a:ext cx="545533" cy="437914"/>
            </a:xfrm>
            <a:custGeom>
              <a:avLst/>
              <a:gdLst>
                <a:gd name="T0" fmla="*/ 2147483646 w 858"/>
                <a:gd name="T1" fmla="*/ 2147483646 h 528"/>
                <a:gd name="T2" fmla="*/ 2147483646 w 858"/>
                <a:gd name="T3" fmla="*/ 2147483646 h 528"/>
                <a:gd name="T4" fmla="*/ 2147483646 w 858"/>
                <a:gd name="T5" fmla="*/ 2147483646 h 528"/>
                <a:gd name="T6" fmla="*/ 2147483646 w 858"/>
                <a:gd name="T7" fmla="*/ 2147483646 h 528"/>
                <a:gd name="T8" fmla="*/ 2147483646 w 858"/>
                <a:gd name="T9" fmla="*/ 2147483646 h 528"/>
                <a:gd name="T10" fmla="*/ 2147483646 w 858"/>
                <a:gd name="T11" fmla="*/ 2147483646 h 528"/>
                <a:gd name="T12" fmla="*/ 2147483646 w 858"/>
                <a:gd name="T13" fmla="*/ 2147483646 h 528"/>
                <a:gd name="T14" fmla="*/ 2147483646 w 858"/>
                <a:gd name="T15" fmla="*/ 2147483646 h 528"/>
                <a:gd name="T16" fmla="*/ 2147483646 w 858"/>
                <a:gd name="T17" fmla="*/ 2147483646 h 528"/>
                <a:gd name="T18" fmla="*/ 2147483646 w 858"/>
                <a:gd name="T19" fmla="*/ 2147483646 h 528"/>
                <a:gd name="T20" fmla="*/ 2147483646 w 858"/>
                <a:gd name="T21" fmla="*/ 2147483646 h 528"/>
                <a:gd name="T22" fmla="*/ 2147483646 w 858"/>
                <a:gd name="T23" fmla="*/ 2147483646 h 528"/>
                <a:gd name="T24" fmla="*/ 2147483646 w 858"/>
                <a:gd name="T25" fmla="*/ 2147483646 h 528"/>
                <a:gd name="T26" fmla="*/ 2147483646 w 858"/>
                <a:gd name="T27" fmla="*/ 2147483646 h 528"/>
                <a:gd name="T28" fmla="*/ 2147483646 w 858"/>
                <a:gd name="T29" fmla="*/ 2147483646 h 528"/>
                <a:gd name="T30" fmla="*/ 2147483646 w 858"/>
                <a:gd name="T31" fmla="*/ 2147483646 h 528"/>
                <a:gd name="T32" fmla="*/ 2147483646 w 858"/>
                <a:gd name="T33" fmla="*/ 2147483646 h 528"/>
                <a:gd name="T34" fmla="*/ 2147483646 w 858"/>
                <a:gd name="T35" fmla="*/ 2147483646 h 528"/>
                <a:gd name="T36" fmla="*/ 2147483646 w 858"/>
                <a:gd name="T37" fmla="*/ 2147483646 h 528"/>
                <a:gd name="T38" fmla="*/ 2147483646 w 858"/>
                <a:gd name="T39" fmla="*/ 2147483646 h 528"/>
                <a:gd name="T40" fmla="*/ 2147483646 w 858"/>
                <a:gd name="T41" fmla="*/ 2147483646 h 528"/>
                <a:gd name="T42" fmla="*/ 2147483646 w 858"/>
                <a:gd name="T43" fmla="*/ 2 h 528"/>
                <a:gd name="T44" fmla="*/ 2147483646 w 858"/>
                <a:gd name="T45" fmla="*/ 2147483646 h 528"/>
                <a:gd name="T46" fmla="*/ 2147483646 w 858"/>
                <a:gd name="T47" fmla="*/ 2147483646 h 528"/>
                <a:gd name="T48" fmla="*/ 2147483646 w 858"/>
                <a:gd name="T49" fmla="*/ 2147483646 h 528"/>
                <a:gd name="T50" fmla="*/ 2147483646 w 858"/>
                <a:gd name="T51" fmla="*/ 2147483646 h 528"/>
                <a:gd name="T52" fmla="*/ 2147483646 w 858"/>
                <a:gd name="T53" fmla="*/ 2147483646 h 528"/>
                <a:gd name="T54" fmla="*/ 2147483646 w 858"/>
                <a:gd name="T55" fmla="*/ 2147483646 h 528"/>
                <a:gd name="T56" fmla="*/ 2147483646 w 858"/>
                <a:gd name="T57" fmla="*/ 2147483646 h 528"/>
                <a:gd name="T58" fmla="*/ 2147483646 w 858"/>
                <a:gd name="T59" fmla="*/ 2147483646 h 528"/>
                <a:gd name="T60" fmla="*/ 2147483646 w 858"/>
                <a:gd name="T61" fmla="*/ 2147483646 h 528"/>
                <a:gd name="T62" fmla="*/ 2147483646 w 858"/>
                <a:gd name="T63" fmla="*/ 2147483646 h 528"/>
                <a:gd name="T64" fmla="*/ 2147483646 w 858"/>
                <a:gd name="T65" fmla="*/ 2147483646 h 528"/>
                <a:gd name="T66" fmla="*/ 2147483646 w 858"/>
                <a:gd name="T67" fmla="*/ 2147483646 h 528"/>
                <a:gd name="T68" fmla="*/ 2147483646 w 858"/>
                <a:gd name="T69" fmla="*/ 2147483646 h 528"/>
                <a:gd name="T70" fmla="*/ 2147483646 w 858"/>
                <a:gd name="T71" fmla="*/ 2147483646 h 528"/>
                <a:gd name="T72" fmla="*/ 2147483646 w 858"/>
                <a:gd name="T73" fmla="*/ 2147483646 h 528"/>
                <a:gd name="T74" fmla="*/ 2147483646 w 858"/>
                <a:gd name="T75" fmla="*/ 2147483646 h 528"/>
                <a:gd name="T76" fmla="*/ 2147483646 w 858"/>
                <a:gd name="T77" fmla="*/ 2147483646 h 528"/>
                <a:gd name="T78" fmla="*/ 2147483646 w 858"/>
                <a:gd name="T79" fmla="*/ 2147483646 h 528"/>
                <a:gd name="T80" fmla="*/ 2147483646 w 858"/>
                <a:gd name="T81" fmla="*/ 2147483646 h 528"/>
                <a:gd name="T82" fmla="*/ 2147483646 w 858"/>
                <a:gd name="T83" fmla="*/ 2147483646 h 5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58"/>
                <a:gd name="T127" fmla="*/ 0 h 528"/>
                <a:gd name="T128" fmla="*/ 858 w 858"/>
                <a:gd name="T129" fmla="*/ 528 h 5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58" h="528">
                  <a:moveTo>
                    <a:pt x="215" y="486"/>
                  </a:moveTo>
                  <a:cubicBezTo>
                    <a:pt x="227" y="471"/>
                    <a:pt x="240" y="456"/>
                    <a:pt x="259" y="446"/>
                  </a:cubicBezTo>
                  <a:cubicBezTo>
                    <a:pt x="278" y="436"/>
                    <a:pt x="304" y="430"/>
                    <a:pt x="329" y="428"/>
                  </a:cubicBezTo>
                  <a:cubicBezTo>
                    <a:pt x="354" y="426"/>
                    <a:pt x="386" y="430"/>
                    <a:pt x="407" y="434"/>
                  </a:cubicBezTo>
                  <a:cubicBezTo>
                    <a:pt x="428" y="438"/>
                    <a:pt x="440" y="447"/>
                    <a:pt x="453" y="454"/>
                  </a:cubicBezTo>
                  <a:cubicBezTo>
                    <a:pt x="466" y="461"/>
                    <a:pt x="477" y="471"/>
                    <a:pt x="485" y="476"/>
                  </a:cubicBezTo>
                  <a:lnTo>
                    <a:pt x="501" y="482"/>
                  </a:lnTo>
                  <a:lnTo>
                    <a:pt x="509" y="438"/>
                  </a:lnTo>
                  <a:cubicBezTo>
                    <a:pt x="512" y="425"/>
                    <a:pt x="513" y="418"/>
                    <a:pt x="517" y="404"/>
                  </a:cubicBezTo>
                  <a:cubicBezTo>
                    <a:pt x="521" y="390"/>
                    <a:pt x="525" y="370"/>
                    <a:pt x="531" y="354"/>
                  </a:cubicBezTo>
                  <a:cubicBezTo>
                    <a:pt x="537" y="338"/>
                    <a:pt x="538" y="322"/>
                    <a:pt x="551" y="306"/>
                  </a:cubicBezTo>
                  <a:cubicBezTo>
                    <a:pt x="564" y="290"/>
                    <a:pt x="588" y="273"/>
                    <a:pt x="607" y="260"/>
                  </a:cubicBezTo>
                  <a:cubicBezTo>
                    <a:pt x="626" y="247"/>
                    <a:pt x="647" y="235"/>
                    <a:pt x="665" y="230"/>
                  </a:cubicBezTo>
                  <a:cubicBezTo>
                    <a:pt x="683" y="225"/>
                    <a:pt x="698" y="228"/>
                    <a:pt x="715" y="228"/>
                  </a:cubicBezTo>
                  <a:cubicBezTo>
                    <a:pt x="732" y="228"/>
                    <a:pt x="751" y="231"/>
                    <a:pt x="767" y="228"/>
                  </a:cubicBezTo>
                  <a:cubicBezTo>
                    <a:pt x="783" y="225"/>
                    <a:pt x="795" y="219"/>
                    <a:pt x="809" y="208"/>
                  </a:cubicBezTo>
                  <a:cubicBezTo>
                    <a:pt x="823" y="197"/>
                    <a:pt x="844" y="179"/>
                    <a:pt x="851" y="162"/>
                  </a:cubicBezTo>
                  <a:cubicBezTo>
                    <a:pt x="858" y="145"/>
                    <a:pt x="858" y="118"/>
                    <a:pt x="851" y="104"/>
                  </a:cubicBezTo>
                  <a:cubicBezTo>
                    <a:pt x="844" y="90"/>
                    <a:pt x="826" y="88"/>
                    <a:pt x="811" y="76"/>
                  </a:cubicBezTo>
                  <a:cubicBezTo>
                    <a:pt x="796" y="64"/>
                    <a:pt x="776" y="43"/>
                    <a:pt x="759" y="32"/>
                  </a:cubicBezTo>
                  <a:cubicBezTo>
                    <a:pt x="742" y="21"/>
                    <a:pt x="733" y="13"/>
                    <a:pt x="709" y="8"/>
                  </a:cubicBezTo>
                  <a:cubicBezTo>
                    <a:pt x="685" y="3"/>
                    <a:pt x="647" y="0"/>
                    <a:pt x="613" y="2"/>
                  </a:cubicBezTo>
                  <a:cubicBezTo>
                    <a:pt x="579" y="4"/>
                    <a:pt x="536" y="11"/>
                    <a:pt x="507" y="20"/>
                  </a:cubicBezTo>
                  <a:cubicBezTo>
                    <a:pt x="478" y="29"/>
                    <a:pt x="455" y="43"/>
                    <a:pt x="441" y="54"/>
                  </a:cubicBezTo>
                  <a:cubicBezTo>
                    <a:pt x="427" y="65"/>
                    <a:pt x="424" y="72"/>
                    <a:pt x="421" y="84"/>
                  </a:cubicBezTo>
                  <a:cubicBezTo>
                    <a:pt x="418" y="96"/>
                    <a:pt x="429" y="114"/>
                    <a:pt x="421" y="124"/>
                  </a:cubicBezTo>
                  <a:cubicBezTo>
                    <a:pt x="413" y="134"/>
                    <a:pt x="397" y="139"/>
                    <a:pt x="373" y="144"/>
                  </a:cubicBezTo>
                  <a:cubicBezTo>
                    <a:pt x="349" y="149"/>
                    <a:pt x="298" y="155"/>
                    <a:pt x="275" y="154"/>
                  </a:cubicBezTo>
                  <a:cubicBezTo>
                    <a:pt x="252" y="153"/>
                    <a:pt x="238" y="142"/>
                    <a:pt x="233" y="136"/>
                  </a:cubicBezTo>
                  <a:cubicBezTo>
                    <a:pt x="228" y="130"/>
                    <a:pt x="245" y="121"/>
                    <a:pt x="243" y="116"/>
                  </a:cubicBezTo>
                  <a:cubicBezTo>
                    <a:pt x="241" y="111"/>
                    <a:pt x="234" y="104"/>
                    <a:pt x="219" y="102"/>
                  </a:cubicBezTo>
                  <a:cubicBezTo>
                    <a:pt x="204" y="100"/>
                    <a:pt x="172" y="103"/>
                    <a:pt x="151" y="106"/>
                  </a:cubicBezTo>
                  <a:cubicBezTo>
                    <a:pt x="130" y="109"/>
                    <a:pt x="109" y="107"/>
                    <a:pt x="91" y="118"/>
                  </a:cubicBezTo>
                  <a:cubicBezTo>
                    <a:pt x="73" y="129"/>
                    <a:pt x="56" y="151"/>
                    <a:pt x="43" y="170"/>
                  </a:cubicBezTo>
                  <a:cubicBezTo>
                    <a:pt x="30" y="189"/>
                    <a:pt x="19" y="209"/>
                    <a:pt x="13" y="230"/>
                  </a:cubicBezTo>
                  <a:cubicBezTo>
                    <a:pt x="7" y="251"/>
                    <a:pt x="0" y="281"/>
                    <a:pt x="7" y="298"/>
                  </a:cubicBezTo>
                  <a:cubicBezTo>
                    <a:pt x="14" y="315"/>
                    <a:pt x="33" y="315"/>
                    <a:pt x="53" y="330"/>
                  </a:cubicBezTo>
                  <a:cubicBezTo>
                    <a:pt x="73" y="345"/>
                    <a:pt x="109" y="368"/>
                    <a:pt x="127" y="386"/>
                  </a:cubicBezTo>
                  <a:cubicBezTo>
                    <a:pt x="145" y="404"/>
                    <a:pt x="152" y="423"/>
                    <a:pt x="161" y="440"/>
                  </a:cubicBezTo>
                  <a:cubicBezTo>
                    <a:pt x="170" y="457"/>
                    <a:pt x="175" y="475"/>
                    <a:pt x="179" y="490"/>
                  </a:cubicBezTo>
                  <a:cubicBezTo>
                    <a:pt x="183" y="505"/>
                    <a:pt x="180" y="528"/>
                    <a:pt x="185" y="528"/>
                  </a:cubicBezTo>
                  <a:lnTo>
                    <a:pt x="215" y="486"/>
                  </a:lnTo>
                  <a:close/>
                </a:path>
              </a:pathLst>
            </a:custGeom>
            <a:solidFill>
              <a:srgbClr val="D3C59D"/>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 name="Freeform 9">
              <a:extLst>
                <a:ext uri="{FF2B5EF4-FFF2-40B4-BE49-F238E27FC236}">
                  <a16:creationId xmlns:a16="http://schemas.microsoft.com/office/drawing/2014/main" id="{6105349D-D5B8-58E6-9489-0D96EADDB134}"/>
                </a:ext>
              </a:extLst>
            </p:cNvPr>
            <p:cNvSpPr>
              <a:spLocks/>
            </p:cNvSpPr>
            <p:nvPr/>
          </p:nvSpPr>
          <p:spPr bwMode="auto">
            <a:xfrm rot="21108956">
              <a:off x="8116051" y="-974647"/>
              <a:ext cx="292175" cy="605815"/>
            </a:xfrm>
            <a:custGeom>
              <a:avLst/>
              <a:gdLst>
                <a:gd name="T0" fmla="*/ 2147483646 w 460"/>
                <a:gd name="T1" fmla="*/ 2147483646 h 729"/>
                <a:gd name="T2" fmla="*/ 2147483646 w 460"/>
                <a:gd name="T3" fmla="*/ 2147483646 h 729"/>
                <a:gd name="T4" fmla="*/ 2147483646 w 460"/>
                <a:gd name="T5" fmla="*/ 2147483646 h 729"/>
                <a:gd name="T6" fmla="*/ 2147483646 w 460"/>
                <a:gd name="T7" fmla="*/ 2147483646 h 729"/>
                <a:gd name="T8" fmla="*/ 2147483646 w 460"/>
                <a:gd name="T9" fmla="*/ 2147483646 h 729"/>
                <a:gd name="T10" fmla="*/ 2147483646 w 460"/>
                <a:gd name="T11" fmla="*/ 2147483646 h 729"/>
                <a:gd name="T12" fmla="*/ 2147483646 w 460"/>
                <a:gd name="T13" fmla="*/ 2147483646 h 729"/>
                <a:gd name="T14" fmla="*/ 2147483646 w 460"/>
                <a:gd name="T15" fmla="*/ 2147483646 h 729"/>
                <a:gd name="T16" fmla="*/ 2147483646 w 460"/>
                <a:gd name="T17" fmla="*/ 2147483646 h 729"/>
                <a:gd name="T18" fmla="*/ 2147483646 w 460"/>
                <a:gd name="T19" fmla="*/ 2147483646 h 729"/>
                <a:gd name="T20" fmla="*/ 2147483646 w 460"/>
                <a:gd name="T21" fmla="*/ 2147483646 h 729"/>
                <a:gd name="T22" fmla="*/ 2147483646 w 460"/>
                <a:gd name="T23" fmla="*/ 2147483646 h 729"/>
                <a:gd name="T24" fmla="*/ 2147483646 w 460"/>
                <a:gd name="T25" fmla="*/ 2147483646 h 729"/>
                <a:gd name="T26" fmla="*/ 2147483646 w 460"/>
                <a:gd name="T27" fmla="*/ 2147483646 h 729"/>
                <a:gd name="T28" fmla="*/ 2147483646 w 460"/>
                <a:gd name="T29" fmla="*/ 2147483646 h 729"/>
                <a:gd name="T30" fmla="*/ 2147483646 w 460"/>
                <a:gd name="T31" fmla="*/ 2147483646 h 729"/>
                <a:gd name="T32" fmla="*/ 2147483646 w 460"/>
                <a:gd name="T33" fmla="*/ 2147483646 h 729"/>
                <a:gd name="T34" fmla="*/ 2147483646 w 460"/>
                <a:gd name="T35" fmla="*/ 2147483646 h 729"/>
                <a:gd name="T36" fmla="*/ 2147483646 w 460"/>
                <a:gd name="T37" fmla="*/ 2147483646 h 729"/>
                <a:gd name="T38" fmla="*/ 2147483646 w 460"/>
                <a:gd name="T39" fmla="*/ 2147483646 h 729"/>
                <a:gd name="T40" fmla="*/ 2147483646 w 460"/>
                <a:gd name="T41" fmla="*/ 2147483646 h 729"/>
                <a:gd name="T42" fmla="*/ 2147483646 w 460"/>
                <a:gd name="T43" fmla="*/ 2147483646 h 729"/>
                <a:gd name="T44" fmla="*/ 2147483646 w 460"/>
                <a:gd name="T45" fmla="*/ 2147483646 h 729"/>
                <a:gd name="T46" fmla="*/ 0 w 460"/>
                <a:gd name="T47" fmla="*/ 2147483646 h 729"/>
                <a:gd name="T48" fmla="*/ 2147483646 w 460"/>
                <a:gd name="T49" fmla="*/ 2147483646 h 7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
                <a:gd name="T76" fmla="*/ 0 h 729"/>
                <a:gd name="T77" fmla="*/ 460 w 460"/>
                <a:gd name="T78" fmla="*/ 729 h 7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 h="729">
                  <a:moveTo>
                    <a:pt x="26" y="193"/>
                  </a:moveTo>
                  <a:lnTo>
                    <a:pt x="120" y="527"/>
                  </a:lnTo>
                  <a:lnTo>
                    <a:pt x="184" y="729"/>
                  </a:lnTo>
                  <a:lnTo>
                    <a:pt x="220" y="709"/>
                  </a:lnTo>
                  <a:lnTo>
                    <a:pt x="40" y="121"/>
                  </a:lnTo>
                  <a:lnTo>
                    <a:pt x="46" y="85"/>
                  </a:lnTo>
                  <a:cubicBezTo>
                    <a:pt x="53" y="73"/>
                    <a:pt x="68" y="58"/>
                    <a:pt x="80" y="49"/>
                  </a:cubicBezTo>
                  <a:cubicBezTo>
                    <a:pt x="92" y="40"/>
                    <a:pt x="101" y="35"/>
                    <a:pt x="116" y="31"/>
                  </a:cubicBezTo>
                  <a:cubicBezTo>
                    <a:pt x="131" y="27"/>
                    <a:pt x="150" y="23"/>
                    <a:pt x="168" y="23"/>
                  </a:cubicBezTo>
                  <a:cubicBezTo>
                    <a:pt x="186" y="23"/>
                    <a:pt x="208" y="24"/>
                    <a:pt x="226" y="31"/>
                  </a:cubicBezTo>
                  <a:cubicBezTo>
                    <a:pt x="244" y="38"/>
                    <a:pt x="267" y="58"/>
                    <a:pt x="276" y="65"/>
                  </a:cubicBezTo>
                  <a:lnTo>
                    <a:pt x="282" y="75"/>
                  </a:lnTo>
                  <a:lnTo>
                    <a:pt x="426" y="699"/>
                  </a:lnTo>
                  <a:lnTo>
                    <a:pt x="460" y="709"/>
                  </a:lnTo>
                  <a:lnTo>
                    <a:pt x="338" y="221"/>
                  </a:lnTo>
                  <a:lnTo>
                    <a:pt x="322" y="95"/>
                  </a:lnTo>
                  <a:lnTo>
                    <a:pt x="316" y="55"/>
                  </a:lnTo>
                  <a:lnTo>
                    <a:pt x="292" y="41"/>
                  </a:lnTo>
                  <a:cubicBezTo>
                    <a:pt x="283" y="36"/>
                    <a:pt x="277" y="29"/>
                    <a:pt x="260" y="23"/>
                  </a:cubicBezTo>
                  <a:cubicBezTo>
                    <a:pt x="243" y="17"/>
                    <a:pt x="215" y="6"/>
                    <a:pt x="190" y="3"/>
                  </a:cubicBezTo>
                  <a:cubicBezTo>
                    <a:pt x="165" y="0"/>
                    <a:pt x="132" y="3"/>
                    <a:pt x="110" y="7"/>
                  </a:cubicBezTo>
                  <a:cubicBezTo>
                    <a:pt x="88" y="11"/>
                    <a:pt x="74" y="20"/>
                    <a:pt x="60" y="29"/>
                  </a:cubicBezTo>
                  <a:cubicBezTo>
                    <a:pt x="46" y="38"/>
                    <a:pt x="38" y="51"/>
                    <a:pt x="28" y="63"/>
                  </a:cubicBezTo>
                  <a:lnTo>
                    <a:pt x="0" y="101"/>
                  </a:lnTo>
                  <a:lnTo>
                    <a:pt x="26" y="193"/>
                  </a:lnTo>
                  <a:close/>
                </a:path>
              </a:pathLst>
            </a:custGeom>
            <a:solidFill>
              <a:srgbClr val="E3D6C7"/>
            </a:solidFill>
            <a:ln w="9525">
              <a:solidFill>
                <a:srgbClr val="FDB338">
                  <a:lumMod val="50000"/>
                </a:srgbClr>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 name="Group 24">
            <a:extLst>
              <a:ext uri="{FF2B5EF4-FFF2-40B4-BE49-F238E27FC236}">
                <a16:creationId xmlns:a16="http://schemas.microsoft.com/office/drawing/2014/main" id="{9DA16788-423B-0DD7-3F93-EE8349566E3F}"/>
              </a:ext>
            </a:extLst>
          </p:cNvPr>
          <p:cNvGrpSpPr/>
          <p:nvPr/>
        </p:nvGrpSpPr>
        <p:grpSpPr>
          <a:xfrm>
            <a:off x="3165227" y="3678476"/>
            <a:ext cx="3761255" cy="96113"/>
            <a:chOff x="1391841" y="5298185"/>
            <a:chExt cx="5668226" cy="221404"/>
          </a:xfrm>
        </p:grpSpPr>
        <p:grpSp>
          <p:nvGrpSpPr>
            <p:cNvPr id="26" name="Group 25">
              <a:extLst>
                <a:ext uri="{FF2B5EF4-FFF2-40B4-BE49-F238E27FC236}">
                  <a16:creationId xmlns:a16="http://schemas.microsoft.com/office/drawing/2014/main" id="{D7C6E13A-1141-0C6F-06D0-E2E47DE82006}"/>
                </a:ext>
              </a:extLst>
            </p:cNvPr>
            <p:cNvGrpSpPr/>
            <p:nvPr/>
          </p:nvGrpSpPr>
          <p:grpSpPr>
            <a:xfrm>
              <a:off x="1391841" y="5298185"/>
              <a:ext cx="5587917" cy="109440"/>
              <a:chOff x="2931832" y="5211062"/>
              <a:chExt cx="5673374" cy="118110"/>
            </a:xfrm>
          </p:grpSpPr>
          <p:grpSp>
            <p:nvGrpSpPr>
              <p:cNvPr id="85" name="Group 84">
                <a:extLst>
                  <a:ext uri="{FF2B5EF4-FFF2-40B4-BE49-F238E27FC236}">
                    <a16:creationId xmlns:a16="http://schemas.microsoft.com/office/drawing/2014/main" id="{452D3623-CD18-E4D6-D566-0232B57D751E}"/>
                  </a:ext>
                </a:extLst>
              </p:cNvPr>
              <p:cNvGrpSpPr/>
              <p:nvPr/>
            </p:nvGrpSpPr>
            <p:grpSpPr>
              <a:xfrm>
                <a:off x="8305822" y="5211062"/>
                <a:ext cx="299384" cy="118110"/>
                <a:chOff x="6814859" y="5437702"/>
                <a:chExt cx="299384" cy="118110"/>
              </a:xfrm>
            </p:grpSpPr>
            <p:sp>
              <p:nvSpPr>
                <p:cNvPr id="140" name="Rectangle: Rounded Corners 139">
                  <a:extLst>
                    <a:ext uri="{FF2B5EF4-FFF2-40B4-BE49-F238E27FC236}">
                      <a16:creationId xmlns:a16="http://schemas.microsoft.com/office/drawing/2014/main" id="{16F245C7-2307-AB0B-5614-A18D82AE168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Oval 140">
                  <a:extLst>
                    <a:ext uri="{FF2B5EF4-FFF2-40B4-BE49-F238E27FC236}">
                      <a16:creationId xmlns:a16="http://schemas.microsoft.com/office/drawing/2014/main" id="{E81E25D2-6088-0556-0B87-8031B81043B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 name="Group 85">
                <a:extLst>
                  <a:ext uri="{FF2B5EF4-FFF2-40B4-BE49-F238E27FC236}">
                    <a16:creationId xmlns:a16="http://schemas.microsoft.com/office/drawing/2014/main" id="{712E5A49-786D-693B-B302-A5BFC5C5C8F8}"/>
                  </a:ext>
                </a:extLst>
              </p:cNvPr>
              <p:cNvGrpSpPr/>
              <p:nvPr/>
            </p:nvGrpSpPr>
            <p:grpSpPr>
              <a:xfrm>
                <a:off x="8007262" y="5211062"/>
                <a:ext cx="299384" cy="118110"/>
                <a:chOff x="6814859" y="5437702"/>
                <a:chExt cx="299384" cy="118110"/>
              </a:xfrm>
            </p:grpSpPr>
            <p:sp>
              <p:nvSpPr>
                <p:cNvPr id="138" name="Rectangle: Rounded Corners 137">
                  <a:extLst>
                    <a:ext uri="{FF2B5EF4-FFF2-40B4-BE49-F238E27FC236}">
                      <a16:creationId xmlns:a16="http://schemas.microsoft.com/office/drawing/2014/main" id="{BD571F08-B4B8-8EEB-8B7F-2DAF086F97E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Oval 138">
                  <a:extLst>
                    <a:ext uri="{FF2B5EF4-FFF2-40B4-BE49-F238E27FC236}">
                      <a16:creationId xmlns:a16="http://schemas.microsoft.com/office/drawing/2014/main" id="{2A725DF8-6F3C-F9C3-DCA8-BDF0F83581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 name="Group 86">
                <a:extLst>
                  <a:ext uri="{FF2B5EF4-FFF2-40B4-BE49-F238E27FC236}">
                    <a16:creationId xmlns:a16="http://schemas.microsoft.com/office/drawing/2014/main" id="{45117C77-473A-4BCD-DB7D-A861DF4F1727}"/>
                  </a:ext>
                </a:extLst>
              </p:cNvPr>
              <p:cNvGrpSpPr/>
              <p:nvPr/>
            </p:nvGrpSpPr>
            <p:grpSpPr>
              <a:xfrm>
                <a:off x="7708708" y="5211062"/>
                <a:ext cx="299384" cy="118110"/>
                <a:chOff x="6814859" y="5437702"/>
                <a:chExt cx="299384" cy="118110"/>
              </a:xfrm>
            </p:grpSpPr>
            <p:sp>
              <p:nvSpPr>
                <p:cNvPr id="136" name="Rectangle: Rounded Corners 135">
                  <a:extLst>
                    <a:ext uri="{FF2B5EF4-FFF2-40B4-BE49-F238E27FC236}">
                      <a16:creationId xmlns:a16="http://schemas.microsoft.com/office/drawing/2014/main" id="{002CB621-D870-8440-7112-2B96D659BFE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Oval 136">
                  <a:extLst>
                    <a:ext uri="{FF2B5EF4-FFF2-40B4-BE49-F238E27FC236}">
                      <a16:creationId xmlns:a16="http://schemas.microsoft.com/office/drawing/2014/main" id="{1D464B09-0132-283D-3C8C-1784CFECB7B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 name="Group 87">
                <a:extLst>
                  <a:ext uri="{FF2B5EF4-FFF2-40B4-BE49-F238E27FC236}">
                    <a16:creationId xmlns:a16="http://schemas.microsoft.com/office/drawing/2014/main" id="{88ADA912-59F0-A030-5ECF-44618B7E248C}"/>
                  </a:ext>
                </a:extLst>
              </p:cNvPr>
              <p:cNvGrpSpPr/>
              <p:nvPr/>
            </p:nvGrpSpPr>
            <p:grpSpPr>
              <a:xfrm>
                <a:off x="7410153" y="5211062"/>
                <a:ext cx="299384" cy="118110"/>
                <a:chOff x="6814859" y="5437702"/>
                <a:chExt cx="299384" cy="118110"/>
              </a:xfrm>
            </p:grpSpPr>
            <p:sp>
              <p:nvSpPr>
                <p:cNvPr id="134" name="Rectangle: Rounded Corners 133">
                  <a:extLst>
                    <a:ext uri="{FF2B5EF4-FFF2-40B4-BE49-F238E27FC236}">
                      <a16:creationId xmlns:a16="http://schemas.microsoft.com/office/drawing/2014/main" id="{D211178E-87ED-97C0-FF20-2269FA30864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Oval 134">
                  <a:extLst>
                    <a:ext uri="{FF2B5EF4-FFF2-40B4-BE49-F238E27FC236}">
                      <a16:creationId xmlns:a16="http://schemas.microsoft.com/office/drawing/2014/main" id="{6CA515F2-8B06-AFC4-AF2D-9681B3BAEC54}"/>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 name="Group 88">
                <a:extLst>
                  <a:ext uri="{FF2B5EF4-FFF2-40B4-BE49-F238E27FC236}">
                    <a16:creationId xmlns:a16="http://schemas.microsoft.com/office/drawing/2014/main" id="{4B30CB20-2F06-2AEE-0DD8-0D9349DD644E}"/>
                  </a:ext>
                </a:extLst>
              </p:cNvPr>
              <p:cNvGrpSpPr/>
              <p:nvPr/>
            </p:nvGrpSpPr>
            <p:grpSpPr>
              <a:xfrm>
                <a:off x="7111598" y="5211062"/>
                <a:ext cx="299384" cy="118110"/>
                <a:chOff x="6814859" y="5437702"/>
                <a:chExt cx="299384" cy="118110"/>
              </a:xfrm>
            </p:grpSpPr>
            <p:sp>
              <p:nvSpPr>
                <p:cNvPr id="132" name="Rectangle: Rounded Corners 131">
                  <a:extLst>
                    <a:ext uri="{FF2B5EF4-FFF2-40B4-BE49-F238E27FC236}">
                      <a16:creationId xmlns:a16="http://schemas.microsoft.com/office/drawing/2014/main" id="{A195DC6B-0D7C-7133-D114-C06F05010D3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Oval 132">
                  <a:extLst>
                    <a:ext uri="{FF2B5EF4-FFF2-40B4-BE49-F238E27FC236}">
                      <a16:creationId xmlns:a16="http://schemas.microsoft.com/office/drawing/2014/main" id="{DDD53C2C-E9D0-BCCE-F046-11BA8289007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0" name="Group 89">
                <a:extLst>
                  <a:ext uri="{FF2B5EF4-FFF2-40B4-BE49-F238E27FC236}">
                    <a16:creationId xmlns:a16="http://schemas.microsoft.com/office/drawing/2014/main" id="{66D1773E-5F99-FC1C-B0FE-80F113A1FB97}"/>
                  </a:ext>
                </a:extLst>
              </p:cNvPr>
              <p:cNvGrpSpPr/>
              <p:nvPr/>
            </p:nvGrpSpPr>
            <p:grpSpPr>
              <a:xfrm>
                <a:off x="6813043" y="5211062"/>
                <a:ext cx="299384" cy="118110"/>
                <a:chOff x="6814859" y="5437702"/>
                <a:chExt cx="299384" cy="118110"/>
              </a:xfrm>
            </p:grpSpPr>
            <p:sp>
              <p:nvSpPr>
                <p:cNvPr id="130" name="Rectangle: Rounded Corners 129">
                  <a:extLst>
                    <a:ext uri="{FF2B5EF4-FFF2-40B4-BE49-F238E27FC236}">
                      <a16:creationId xmlns:a16="http://schemas.microsoft.com/office/drawing/2014/main" id="{557BE076-C8C9-7976-2BFC-FAFF49F92C1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Oval 130">
                  <a:extLst>
                    <a:ext uri="{FF2B5EF4-FFF2-40B4-BE49-F238E27FC236}">
                      <a16:creationId xmlns:a16="http://schemas.microsoft.com/office/drawing/2014/main" id="{86584804-08CD-C46B-D42D-1419A5EEC9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1" name="Group 90">
                <a:extLst>
                  <a:ext uri="{FF2B5EF4-FFF2-40B4-BE49-F238E27FC236}">
                    <a16:creationId xmlns:a16="http://schemas.microsoft.com/office/drawing/2014/main" id="{E1132555-7A1F-CC93-F53C-995A7E1C69E1}"/>
                  </a:ext>
                </a:extLst>
              </p:cNvPr>
              <p:cNvGrpSpPr/>
              <p:nvPr/>
            </p:nvGrpSpPr>
            <p:grpSpPr>
              <a:xfrm>
                <a:off x="6514489" y="5211062"/>
                <a:ext cx="299384" cy="118110"/>
                <a:chOff x="6814859" y="5437702"/>
                <a:chExt cx="299384" cy="118110"/>
              </a:xfrm>
            </p:grpSpPr>
            <p:sp>
              <p:nvSpPr>
                <p:cNvPr id="128" name="Rectangle: Rounded Corners 127">
                  <a:extLst>
                    <a:ext uri="{FF2B5EF4-FFF2-40B4-BE49-F238E27FC236}">
                      <a16:creationId xmlns:a16="http://schemas.microsoft.com/office/drawing/2014/main" id="{335C18AB-FB23-3A79-BE7C-7D9EA1FD9B3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Oval 128">
                  <a:extLst>
                    <a:ext uri="{FF2B5EF4-FFF2-40B4-BE49-F238E27FC236}">
                      <a16:creationId xmlns:a16="http://schemas.microsoft.com/office/drawing/2014/main" id="{FA4DB284-0747-E12F-EA4B-1F43A3CD436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 name="Group 91">
                <a:extLst>
                  <a:ext uri="{FF2B5EF4-FFF2-40B4-BE49-F238E27FC236}">
                    <a16:creationId xmlns:a16="http://schemas.microsoft.com/office/drawing/2014/main" id="{A33995FB-72CE-080D-2E11-026C2920BECE}"/>
                  </a:ext>
                </a:extLst>
              </p:cNvPr>
              <p:cNvGrpSpPr/>
              <p:nvPr/>
            </p:nvGrpSpPr>
            <p:grpSpPr>
              <a:xfrm>
                <a:off x="6215934" y="5211062"/>
                <a:ext cx="299384" cy="118110"/>
                <a:chOff x="6814859" y="5437702"/>
                <a:chExt cx="299384" cy="118110"/>
              </a:xfrm>
            </p:grpSpPr>
            <p:sp>
              <p:nvSpPr>
                <p:cNvPr id="126" name="Rectangle: Rounded Corners 125">
                  <a:extLst>
                    <a:ext uri="{FF2B5EF4-FFF2-40B4-BE49-F238E27FC236}">
                      <a16:creationId xmlns:a16="http://schemas.microsoft.com/office/drawing/2014/main" id="{AD4F9422-C845-2C24-DD6A-1EC85349397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Oval 126">
                  <a:extLst>
                    <a:ext uri="{FF2B5EF4-FFF2-40B4-BE49-F238E27FC236}">
                      <a16:creationId xmlns:a16="http://schemas.microsoft.com/office/drawing/2014/main" id="{8F6165D2-BB35-F098-28C2-DB48A4B98B3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 name="Group 92">
                <a:extLst>
                  <a:ext uri="{FF2B5EF4-FFF2-40B4-BE49-F238E27FC236}">
                    <a16:creationId xmlns:a16="http://schemas.microsoft.com/office/drawing/2014/main" id="{B41AAF8B-C3BE-0428-3462-5AC7083CF304}"/>
                  </a:ext>
                </a:extLst>
              </p:cNvPr>
              <p:cNvGrpSpPr/>
              <p:nvPr/>
            </p:nvGrpSpPr>
            <p:grpSpPr>
              <a:xfrm>
                <a:off x="5917379" y="5211062"/>
                <a:ext cx="299384" cy="118110"/>
                <a:chOff x="6814859" y="5437702"/>
                <a:chExt cx="299384" cy="118110"/>
              </a:xfrm>
            </p:grpSpPr>
            <p:sp>
              <p:nvSpPr>
                <p:cNvPr id="124" name="Rectangle: Rounded Corners 123">
                  <a:extLst>
                    <a:ext uri="{FF2B5EF4-FFF2-40B4-BE49-F238E27FC236}">
                      <a16:creationId xmlns:a16="http://schemas.microsoft.com/office/drawing/2014/main" id="{97115ADB-C11D-215B-D187-4965823F0A7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 name="Oval 124">
                  <a:extLst>
                    <a:ext uri="{FF2B5EF4-FFF2-40B4-BE49-F238E27FC236}">
                      <a16:creationId xmlns:a16="http://schemas.microsoft.com/office/drawing/2014/main" id="{09852A8D-0F21-FCEB-2729-3041E8DFE33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4" name="Group 93">
                <a:extLst>
                  <a:ext uri="{FF2B5EF4-FFF2-40B4-BE49-F238E27FC236}">
                    <a16:creationId xmlns:a16="http://schemas.microsoft.com/office/drawing/2014/main" id="{DC1BCF96-B389-0B3C-1323-EFE72696ED7B}"/>
                  </a:ext>
                </a:extLst>
              </p:cNvPr>
              <p:cNvGrpSpPr/>
              <p:nvPr/>
            </p:nvGrpSpPr>
            <p:grpSpPr>
              <a:xfrm>
                <a:off x="5618824" y="5211062"/>
                <a:ext cx="299384" cy="118110"/>
                <a:chOff x="6814859" y="5437702"/>
                <a:chExt cx="299384" cy="118110"/>
              </a:xfrm>
            </p:grpSpPr>
            <p:sp>
              <p:nvSpPr>
                <p:cNvPr id="122" name="Rectangle: Rounded Corners 121">
                  <a:extLst>
                    <a:ext uri="{FF2B5EF4-FFF2-40B4-BE49-F238E27FC236}">
                      <a16:creationId xmlns:a16="http://schemas.microsoft.com/office/drawing/2014/main" id="{AF74857F-8E34-EFB8-98FB-A4420B83FD8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Oval 122">
                  <a:extLst>
                    <a:ext uri="{FF2B5EF4-FFF2-40B4-BE49-F238E27FC236}">
                      <a16:creationId xmlns:a16="http://schemas.microsoft.com/office/drawing/2014/main" id="{305B48BB-0CCA-300F-A480-4C071A7531B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 name="Group 94">
                <a:extLst>
                  <a:ext uri="{FF2B5EF4-FFF2-40B4-BE49-F238E27FC236}">
                    <a16:creationId xmlns:a16="http://schemas.microsoft.com/office/drawing/2014/main" id="{1936A5B8-31F7-6CF0-BA8A-0DE2913F2BC2}"/>
                  </a:ext>
                </a:extLst>
              </p:cNvPr>
              <p:cNvGrpSpPr/>
              <p:nvPr/>
            </p:nvGrpSpPr>
            <p:grpSpPr>
              <a:xfrm>
                <a:off x="5320270" y="5211062"/>
                <a:ext cx="299384" cy="118110"/>
                <a:chOff x="6814859" y="5437702"/>
                <a:chExt cx="299384" cy="118110"/>
              </a:xfrm>
            </p:grpSpPr>
            <p:sp>
              <p:nvSpPr>
                <p:cNvPr id="120" name="Rectangle: Rounded Corners 119">
                  <a:extLst>
                    <a:ext uri="{FF2B5EF4-FFF2-40B4-BE49-F238E27FC236}">
                      <a16:creationId xmlns:a16="http://schemas.microsoft.com/office/drawing/2014/main" id="{6882C2E1-37EA-667F-6249-B553346AA6A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 name="Oval 120">
                  <a:extLst>
                    <a:ext uri="{FF2B5EF4-FFF2-40B4-BE49-F238E27FC236}">
                      <a16:creationId xmlns:a16="http://schemas.microsoft.com/office/drawing/2014/main" id="{9AAEE9DC-130F-D969-7CD3-C14C8B5471C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6" name="Group 95">
                <a:extLst>
                  <a:ext uri="{FF2B5EF4-FFF2-40B4-BE49-F238E27FC236}">
                    <a16:creationId xmlns:a16="http://schemas.microsoft.com/office/drawing/2014/main" id="{1D5D6C14-6016-AD8A-A1CE-4924FEDB6C62}"/>
                  </a:ext>
                </a:extLst>
              </p:cNvPr>
              <p:cNvGrpSpPr/>
              <p:nvPr/>
            </p:nvGrpSpPr>
            <p:grpSpPr>
              <a:xfrm>
                <a:off x="5021715" y="5211062"/>
                <a:ext cx="299384" cy="118110"/>
                <a:chOff x="6814859" y="5437702"/>
                <a:chExt cx="299384" cy="118110"/>
              </a:xfrm>
            </p:grpSpPr>
            <p:sp>
              <p:nvSpPr>
                <p:cNvPr id="118" name="Rectangle: Rounded Corners 117">
                  <a:extLst>
                    <a:ext uri="{FF2B5EF4-FFF2-40B4-BE49-F238E27FC236}">
                      <a16:creationId xmlns:a16="http://schemas.microsoft.com/office/drawing/2014/main" id="{F8EB82BF-1ACA-9812-D853-DC3BFD484298}"/>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 name="Oval 118">
                  <a:extLst>
                    <a:ext uri="{FF2B5EF4-FFF2-40B4-BE49-F238E27FC236}">
                      <a16:creationId xmlns:a16="http://schemas.microsoft.com/office/drawing/2014/main" id="{4CB57A40-3AC9-90AE-1EBD-57DE220E1F3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7" name="Group 96">
                <a:extLst>
                  <a:ext uri="{FF2B5EF4-FFF2-40B4-BE49-F238E27FC236}">
                    <a16:creationId xmlns:a16="http://schemas.microsoft.com/office/drawing/2014/main" id="{5F86C1BB-34C3-0714-49BA-CF91D2014396}"/>
                  </a:ext>
                </a:extLst>
              </p:cNvPr>
              <p:cNvGrpSpPr/>
              <p:nvPr/>
            </p:nvGrpSpPr>
            <p:grpSpPr>
              <a:xfrm>
                <a:off x="4723160" y="5211062"/>
                <a:ext cx="299384" cy="118110"/>
                <a:chOff x="6814859" y="5437702"/>
                <a:chExt cx="299384" cy="118110"/>
              </a:xfrm>
            </p:grpSpPr>
            <p:sp>
              <p:nvSpPr>
                <p:cNvPr id="116" name="Rectangle: Rounded Corners 115">
                  <a:extLst>
                    <a:ext uri="{FF2B5EF4-FFF2-40B4-BE49-F238E27FC236}">
                      <a16:creationId xmlns:a16="http://schemas.microsoft.com/office/drawing/2014/main" id="{672C2864-8CAB-BD51-742B-B732C20F9D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 name="Oval 116">
                  <a:extLst>
                    <a:ext uri="{FF2B5EF4-FFF2-40B4-BE49-F238E27FC236}">
                      <a16:creationId xmlns:a16="http://schemas.microsoft.com/office/drawing/2014/main" id="{4158DB52-792E-45CC-C639-02A93A0A804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 name="Group 97">
                <a:extLst>
                  <a:ext uri="{FF2B5EF4-FFF2-40B4-BE49-F238E27FC236}">
                    <a16:creationId xmlns:a16="http://schemas.microsoft.com/office/drawing/2014/main" id="{E09ACB1A-7DD5-A093-B1C4-92602BAB080A}"/>
                  </a:ext>
                </a:extLst>
              </p:cNvPr>
              <p:cNvGrpSpPr/>
              <p:nvPr/>
            </p:nvGrpSpPr>
            <p:grpSpPr>
              <a:xfrm>
                <a:off x="4424605" y="5211062"/>
                <a:ext cx="299384" cy="118110"/>
                <a:chOff x="6814859" y="5437702"/>
                <a:chExt cx="299384" cy="118110"/>
              </a:xfrm>
            </p:grpSpPr>
            <p:sp>
              <p:nvSpPr>
                <p:cNvPr id="114" name="Rectangle: Rounded Corners 113">
                  <a:extLst>
                    <a:ext uri="{FF2B5EF4-FFF2-40B4-BE49-F238E27FC236}">
                      <a16:creationId xmlns:a16="http://schemas.microsoft.com/office/drawing/2014/main" id="{D57A0D0A-0CDC-AD6B-D8CA-0BD14BAD517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Oval 114">
                  <a:extLst>
                    <a:ext uri="{FF2B5EF4-FFF2-40B4-BE49-F238E27FC236}">
                      <a16:creationId xmlns:a16="http://schemas.microsoft.com/office/drawing/2014/main" id="{9E2B53D5-7F15-3BD2-3689-46292C05F1C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9" name="Group 98">
                <a:extLst>
                  <a:ext uri="{FF2B5EF4-FFF2-40B4-BE49-F238E27FC236}">
                    <a16:creationId xmlns:a16="http://schemas.microsoft.com/office/drawing/2014/main" id="{1C9844FD-EEB7-B490-E939-1315E6050C29}"/>
                  </a:ext>
                </a:extLst>
              </p:cNvPr>
              <p:cNvGrpSpPr/>
              <p:nvPr/>
            </p:nvGrpSpPr>
            <p:grpSpPr>
              <a:xfrm>
                <a:off x="4126051" y="5211062"/>
                <a:ext cx="299384" cy="118110"/>
                <a:chOff x="6814859" y="5437702"/>
                <a:chExt cx="299384" cy="118110"/>
              </a:xfrm>
            </p:grpSpPr>
            <p:sp>
              <p:nvSpPr>
                <p:cNvPr id="112" name="Rectangle: Rounded Corners 111">
                  <a:extLst>
                    <a:ext uri="{FF2B5EF4-FFF2-40B4-BE49-F238E27FC236}">
                      <a16:creationId xmlns:a16="http://schemas.microsoft.com/office/drawing/2014/main" id="{4B8239C6-6C0C-AF50-0A0A-FC2668D61C3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Oval 112">
                  <a:extLst>
                    <a:ext uri="{FF2B5EF4-FFF2-40B4-BE49-F238E27FC236}">
                      <a16:creationId xmlns:a16="http://schemas.microsoft.com/office/drawing/2014/main" id="{1DEED583-612D-6A52-8BCE-98F1AC8E1B0C}"/>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0" name="Group 99">
                <a:extLst>
                  <a:ext uri="{FF2B5EF4-FFF2-40B4-BE49-F238E27FC236}">
                    <a16:creationId xmlns:a16="http://schemas.microsoft.com/office/drawing/2014/main" id="{C98F5ABF-01DC-59F7-9DE7-0D203AC73A99}"/>
                  </a:ext>
                </a:extLst>
              </p:cNvPr>
              <p:cNvGrpSpPr/>
              <p:nvPr/>
            </p:nvGrpSpPr>
            <p:grpSpPr>
              <a:xfrm>
                <a:off x="3827496" y="5211062"/>
                <a:ext cx="299384" cy="118110"/>
                <a:chOff x="6814859" y="5437702"/>
                <a:chExt cx="299384" cy="118110"/>
              </a:xfrm>
            </p:grpSpPr>
            <p:sp>
              <p:nvSpPr>
                <p:cNvPr id="110" name="Rectangle: Rounded Corners 109">
                  <a:extLst>
                    <a:ext uri="{FF2B5EF4-FFF2-40B4-BE49-F238E27FC236}">
                      <a16:creationId xmlns:a16="http://schemas.microsoft.com/office/drawing/2014/main" id="{C26FD99A-40B9-B5CF-061C-67D975A2D69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 name="Oval 110">
                  <a:extLst>
                    <a:ext uri="{FF2B5EF4-FFF2-40B4-BE49-F238E27FC236}">
                      <a16:creationId xmlns:a16="http://schemas.microsoft.com/office/drawing/2014/main" id="{D06767FE-F302-5865-CCD9-8B21D9A47A0B}"/>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 name="Group 100">
                <a:extLst>
                  <a:ext uri="{FF2B5EF4-FFF2-40B4-BE49-F238E27FC236}">
                    <a16:creationId xmlns:a16="http://schemas.microsoft.com/office/drawing/2014/main" id="{978D9F81-B920-3424-4DFE-DFDCAB11D148}"/>
                  </a:ext>
                </a:extLst>
              </p:cNvPr>
              <p:cNvGrpSpPr/>
              <p:nvPr/>
            </p:nvGrpSpPr>
            <p:grpSpPr>
              <a:xfrm>
                <a:off x="3528942" y="5211062"/>
                <a:ext cx="299384" cy="118110"/>
                <a:chOff x="6814859" y="5437702"/>
                <a:chExt cx="299384" cy="118110"/>
              </a:xfrm>
            </p:grpSpPr>
            <p:sp>
              <p:nvSpPr>
                <p:cNvPr id="108" name="Rectangle: Rounded Corners 107">
                  <a:extLst>
                    <a:ext uri="{FF2B5EF4-FFF2-40B4-BE49-F238E27FC236}">
                      <a16:creationId xmlns:a16="http://schemas.microsoft.com/office/drawing/2014/main" id="{C94D9FB0-6076-6D9C-1CA5-E8561F8CA01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 name="Oval 108">
                  <a:extLst>
                    <a:ext uri="{FF2B5EF4-FFF2-40B4-BE49-F238E27FC236}">
                      <a16:creationId xmlns:a16="http://schemas.microsoft.com/office/drawing/2014/main" id="{686563CE-D7C5-C9D8-F1A8-B2908F2B575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2" name="Group 101">
                <a:extLst>
                  <a:ext uri="{FF2B5EF4-FFF2-40B4-BE49-F238E27FC236}">
                    <a16:creationId xmlns:a16="http://schemas.microsoft.com/office/drawing/2014/main" id="{7D485620-C52E-93E7-9FEA-E01F268C2CD6}"/>
                  </a:ext>
                </a:extLst>
              </p:cNvPr>
              <p:cNvGrpSpPr/>
              <p:nvPr/>
            </p:nvGrpSpPr>
            <p:grpSpPr>
              <a:xfrm>
                <a:off x="3230385" y="5211062"/>
                <a:ext cx="299384" cy="118110"/>
                <a:chOff x="6814859" y="5437702"/>
                <a:chExt cx="299384" cy="118110"/>
              </a:xfrm>
            </p:grpSpPr>
            <p:sp>
              <p:nvSpPr>
                <p:cNvPr id="106" name="Rectangle: Rounded Corners 105">
                  <a:extLst>
                    <a:ext uri="{FF2B5EF4-FFF2-40B4-BE49-F238E27FC236}">
                      <a16:creationId xmlns:a16="http://schemas.microsoft.com/office/drawing/2014/main" id="{4998F3E6-5589-2C62-ABE5-39DD751C83A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 name="Oval 106">
                  <a:extLst>
                    <a:ext uri="{FF2B5EF4-FFF2-40B4-BE49-F238E27FC236}">
                      <a16:creationId xmlns:a16="http://schemas.microsoft.com/office/drawing/2014/main" id="{86F1BCF6-32FC-53BA-D1D1-C3218167D85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3" name="Group 102">
                <a:extLst>
                  <a:ext uri="{FF2B5EF4-FFF2-40B4-BE49-F238E27FC236}">
                    <a16:creationId xmlns:a16="http://schemas.microsoft.com/office/drawing/2014/main" id="{A0CC657A-AEAD-56E6-BBAD-B2D13E4FE759}"/>
                  </a:ext>
                </a:extLst>
              </p:cNvPr>
              <p:cNvGrpSpPr/>
              <p:nvPr/>
            </p:nvGrpSpPr>
            <p:grpSpPr>
              <a:xfrm>
                <a:off x="2931832" y="5211062"/>
                <a:ext cx="299384" cy="118110"/>
                <a:chOff x="6814859" y="5437702"/>
                <a:chExt cx="299384" cy="118110"/>
              </a:xfrm>
            </p:grpSpPr>
            <p:sp>
              <p:nvSpPr>
                <p:cNvPr id="104" name="Rectangle: Rounded Corners 103">
                  <a:extLst>
                    <a:ext uri="{FF2B5EF4-FFF2-40B4-BE49-F238E27FC236}">
                      <a16:creationId xmlns:a16="http://schemas.microsoft.com/office/drawing/2014/main" id="{3E581515-2970-4E1C-65D1-849FC7D66C14}"/>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Oval 104">
                  <a:extLst>
                    <a:ext uri="{FF2B5EF4-FFF2-40B4-BE49-F238E27FC236}">
                      <a16:creationId xmlns:a16="http://schemas.microsoft.com/office/drawing/2014/main" id="{AD3B9F6C-BA39-0279-3BD5-8C7AA2ECD0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27" name="Group 26">
              <a:extLst>
                <a:ext uri="{FF2B5EF4-FFF2-40B4-BE49-F238E27FC236}">
                  <a16:creationId xmlns:a16="http://schemas.microsoft.com/office/drawing/2014/main" id="{ADAE7A29-886B-77D8-FCB6-3B09C75154BE}"/>
                </a:ext>
              </a:extLst>
            </p:cNvPr>
            <p:cNvGrpSpPr/>
            <p:nvPr/>
          </p:nvGrpSpPr>
          <p:grpSpPr>
            <a:xfrm>
              <a:off x="1472149" y="5410149"/>
              <a:ext cx="5587918" cy="109440"/>
              <a:chOff x="2931832" y="5211062"/>
              <a:chExt cx="5673379" cy="118110"/>
            </a:xfrm>
          </p:grpSpPr>
          <p:grpSp>
            <p:nvGrpSpPr>
              <p:cNvPr id="28" name="Group 27">
                <a:extLst>
                  <a:ext uri="{FF2B5EF4-FFF2-40B4-BE49-F238E27FC236}">
                    <a16:creationId xmlns:a16="http://schemas.microsoft.com/office/drawing/2014/main" id="{5ABFB951-038D-7D29-5EF2-5D78A7CA651A}"/>
                  </a:ext>
                </a:extLst>
              </p:cNvPr>
              <p:cNvGrpSpPr/>
              <p:nvPr/>
            </p:nvGrpSpPr>
            <p:grpSpPr>
              <a:xfrm>
                <a:off x="8305827" y="5211062"/>
                <a:ext cx="299384" cy="118110"/>
                <a:chOff x="6814859" y="5437702"/>
                <a:chExt cx="299384" cy="118110"/>
              </a:xfrm>
            </p:grpSpPr>
            <p:sp>
              <p:nvSpPr>
                <p:cNvPr id="83" name="Rectangle: Rounded Corners 82">
                  <a:extLst>
                    <a:ext uri="{FF2B5EF4-FFF2-40B4-BE49-F238E27FC236}">
                      <a16:creationId xmlns:a16="http://schemas.microsoft.com/office/drawing/2014/main" id="{CD7F98CE-9EB9-04A3-A259-438BAE9752CD}"/>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Oval 83">
                  <a:extLst>
                    <a:ext uri="{FF2B5EF4-FFF2-40B4-BE49-F238E27FC236}">
                      <a16:creationId xmlns:a16="http://schemas.microsoft.com/office/drawing/2014/main" id="{B1FF75F6-8CC8-8779-64B4-723420C6EC7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9" name="Group 28">
                <a:extLst>
                  <a:ext uri="{FF2B5EF4-FFF2-40B4-BE49-F238E27FC236}">
                    <a16:creationId xmlns:a16="http://schemas.microsoft.com/office/drawing/2014/main" id="{7BEA6E83-363F-1715-3C6D-5A25609D241F}"/>
                  </a:ext>
                </a:extLst>
              </p:cNvPr>
              <p:cNvGrpSpPr/>
              <p:nvPr/>
            </p:nvGrpSpPr>
            <p:grpSpPr>
              <a:xfrm>
                <a:off x="8007267" y="5211062"/>
                <a:ext cx="299384" cy="118110"/>
                <a:chOff x="6814859" y="5437702"/>
                <a:chExt cx="299384" cy="118110"/>
              </a:xfrm>
            </p:grpSpPr>
            <p:sp>
              <p:nvSpPr>
                <p:cNvPr id="81" name="Rectangle: Rounded Corners 80">
                  <a:extLst>
                    <a:ext uri="{FF2B5EF4-FFF2-40B4-BE49-F238E27FC236}">
                      <a16:creationId xmlns:a16="http://schemas.microsoft.com/office/drawing/2014/main" id="{BF52E48B-7066-4915-CF15-EB873317E2F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Oval 81">
                  <a:extLst>
                    <a:ext uri="{FF2B5EF4-FFF2-40B4-BE49-F238E27FC236}">
                      <a16:creationId xmlns:a16="http://schemas.microsoft.com/office/drawing/2014/main" id="{7B39D150-AE3B-011E-BDCB-65E38E44DE1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0" name="Group 29">
                <a:extLst>
                  <a:ext uri="{FF2B5EF4-FFF2-40B4-BE49-F238E27FC236}">
                    <a16:creationId xmlns:a16="http://schemas.microsoft.com/office/drawing/2014/main" id="{C8AF7814-647B-1E34-FB4B-2D81DAF62F26}"/>
                  </a:ext>
                </a:extLst>
              </p:cNvPr>
              <p:cNvGrpSpPr/>
              <p:nvPr/>
            </p:nvGrpSpPr>
            <p:grpSpPr>
              <a:xfrm>
                <a:off x="7708712" y="5211062"/>
                <a:ext cx="299384" cy="118110"/>
                <a:chOff x="6814859" y="5437702"/>
                <a:chExt cx="299384" cy="118110"/>
              </a:xfrm>
            </p:grpSpPr>
            <p:sp>
              <p:nvSpPr>
                <p:cNvPr id="79" name="Rectangle: Rounded Corners 78">
                  <a:extLst>
                    <a:ext uri="{FF2B5EF4-FFF2-40B4-BE49-F238E27FC236}">
                      <a16:creationId xmlns:a16="http://schemas.microsoft.com/office/drawing/2014/main" id="{DA7DCD99-C53F-A025-FE3D-EFC47851E526}"/>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Oval 79">
                  <a:extLst>
                    <a:ext uri="{FF2B5EF4-FFF2-40B4-BE49-F238E27FC236}">
                      <a16:creationId xmlns:a16="http://schemas.microsoft.com/office/drawing/2014/main" id="{E96E8B18-1042-4ECC-BE8A-50BE126EE38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 name="Group 30">
                <a:extLst>
                  <a:ext uri="{FF2B5EF4-FFF2-40B4-BE49-F238E27FC236}">
                    <a16:creationId xmlns:a16="http://schemas.microsoft.com/office/drawing/2014/main" id="{E06FB2EB-C97D-C347-9011-88BA17A19F72}"/>
                  </a:ext>
                </a:extLst>
              </p:cNvPr>
              <p:cNvGrpSpPr/>
              <p:nvPr/>
            </p:nvGrpSpPr>
            <p:grpSpPr>
              <a:xfrm>
                <a:off x="7410157" y="5211062"/>
                <a:ext cx="299384" cy="118110"/>
                <a:chOff x="6814859" y="5437702"/>
                <a:chExt cx="299384" cy="118110"/>
              </a:xfrm>
            </p:grpSpPr>
            <p:sp>
              <p:nvSpPr>
                <p:cNvPr id="77" name="Rectangle: Rounded Corners 76">
                  <a:extLst>
                    <a:ext uri="{FF2B5EF4-FFF2-40B4-BE49-F238E27FC236}">
                      <a16:creationId xmlns:a16="http://schemas.microsoft.com/office/drawing/2014/main" id="{08D392ED-89D9-9AC6-E199-FED2B7788C5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Oval 77">
                  <a:extLst>
                    <a:ext uri="{FF2B5EF4-FFF2-40B4-BE49-F238E27FC236}">
                      <a16:creationId xmlns:a16="http://schemas.microsoft.com/office/drawing/2014/main" id="{5696EEF4-9790-D336-AFD6-DA814A4D6FB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2" name="Group 31">
                <a:extLst>
                  <a:ext uri="{FF2B5EF4-FFF2-40B4-BE49-F238E27FC236}">
                    <a16:creationId xmlns:a16="http://schemas.microsoft.com/office/drawing/2014/main" id="{8CBF66AA-CE7C-A08F-429E-D722268812D3}"/>
                  </a:ext>
                </a:extLst>
              </p:cNvPr>
              <p:cNvGrpSpPr/>
              <p:nvPr/>
            </p:nvGrpSpPr>
            <p:grpSpPr>
              <a:xfrm>
                <a:off x="7111602" y="5211062"/>
                <a:ext cx="299384" cy="118110"/>
                <a:chOff x="6814859" y="5437702"/>
                <a:chExt cx="299384" cy="118110"/>
              </a:xfrm>
            </p:grpSpPr>
            <p:sp>
              <p:nvSpPr>
                <p:cNvPr id="75" name="Rectangle: Rounded Corners 74">
                  <a:extLst>
                    <a:ext uri="{FF2B5EF4-FFF2-40B4-BE49-F238E27FC236}">
                      <a16:creationId xmlns:a16="http://schemas.microsoft.com/office/drawing/2014/main" id="{9301153D-6AAD-0D1E-4065-49A05B8480D7}"/>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8355DB41-188D-292B-72C6-7B43EF45732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 name="Group 32">
                <a:extLst>
                  <a:ext uri="{FF2B5EF4-FFF2-40B4-BE49-F238E27FC236}">
                    <a16:creationId xmlns:a16="http://schemas.microsoft.com/office/drawing/2014/main" id="{396D3D67-D6BA-B752-6AB4-83D6705853F6}"/>
                  </a:ext>
                </a:extLst>
              </p:cNvPr>
              <p:cNvGrpSpPr/>
              <p:nvPr/>
            </p:nvGrpSpPr>
            <p:grpSpPr>
              <a:xfrm>
                <a:off x="6813047" y="5211062"/>
                <a:ext cx="299384" cy="118110"/>
                <a:chOff x="6814859" y="5437702"/>
                <a:chExt cx="299384" cy="118110"/>
              </a:xfrm>
            </p:grpSpPr>
            <p:sp>
              <p:nvSpPr>
                <p:cNvPr id="73" name="Rectangle: Rounded Corners 72">
                  <a:extLst>
                    <a:ext uri="{FF2B5EF4-FFF2-40B4-BE49-F238E27FC236}">
                      <a16:creationId xmlns:a16="http://schemas.microsoft.com/office/drawing/2014/main" id="{0659E75B-5422-1F11-6876-5DA4A36C064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17128103-7F25-43A5-9832-C509E1811DCE}"/>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 name="Group 33">
                <a:extLst>
                  <a:ext uri="{FF2B5EF4-FFF2-40B4-BE49-F238E27FC236}">
                    <a16:creationId xmlns:a16="http://schemas.microsoft.com/office/drawing/2014/main" id="{6F67740A-53DD-57B2-FEDA-487025DD4ED7}"/>
                  </a:ext>
                </a:extLst>
              </p:cNvPr>
              <p:cNvGrpSpPr/>
              <p:nvPr/>
            </p:nvGrpSpPr>
            <p:grpSpPr>
              <a:xfrm>
                <a:off x="6514492" y="5211062"/>
                <a:ext cx="299384" cy="118110"/>
                <a:chOff x="6814859" y="5437702"/>
                <a:chExt cx="299384" cy="118110"/>
              </a:xfrm>
            </p:grpSpPr>
            <p:sp>
              <p:nvSpPr>
                <p:cNvPr id="71" name="Rectangle: Rounded Corners 70">
                  <a:extLst>
                    <a:ext uri="{FF2B5EF4-FFF2-40B4-BE49-F238E27FC236}">
                      <a16:creationId xmlns:a16="http://schemas.microsoft.com/office/drawing/2014/main" id="{FD5C2B0D-F948-5C04-9A25-AFD621EABFBC}"/>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Oval 71">
                  <a:extLst>
                    <a:ext uri="{FF2B5EF4-FFF2-40B4-BE49-F238E27FC236}">
                      <a16:creationId xmlns:a16="http://schemas.microsoft.com/office/drawing/2014/main" id="{F0877025-746D-F297-7BAE-FA7B5263CA02}"/>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 name="Group 34">
                <a:extLst>
                  <a:ext uri="{FF2B5EF4-FFF2-40B4-BE49-F238E27FC236}">
                    <a16:creationId xmlns:a16="http://schemas.microsoft.com/office/drawing/2014/main" id="{6124FB65-2C43-573E-2600-5AEA9FC96431}"/>
                  </a:ext>
                </a:extLst>
              </p:cNvPr>
              <p:cNvGrpSpPr/>
              <p:nvPr/>
            </p:nvGrpSpPr>
            <p:grpSpPr>
              <a:xfrm>
                <a:off x="6215937" y="5211062"/>
                <a:ext cx="299384" cy="118110"/>
                <a:chOff x="6814859" y="5437702"/>
                <a:chExt cx="299384" cy="118110"/>
              </a:xfrm>
            </p:grpSpPr>
            <p:sp>
              <p:nvSpPr>
                <p:cNvPr id="69" name="Rectangle: Rounded Corners 68">
                  <a:extLst>
                    <a:ext uri="{FF2B5EF4-FFF2-40B4-BE49-F238E27FC236}">
                      <a16:creationId xmlns:a16="http://schemas.microsoft.com/office/drawing/2014/main" id="{B4E77104-6A88-798E-1F0D-15CE6E9B02D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Oval 69">
                  <a:extLst>
                    <a:ext uri="{FF2B5EF4-FFF2-40B4-BE49-F238E27FC236}">
                      <a16:creationId xmlns:a16="http://schemas.microsoft.com/office/drawing/2014/main" id="{99DE4AD0-191A-BA5E-4BBD-37E5E5A00F36}"/>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6" name="Group 35">
                <a:extLst>
                  <a:ext uri="{FF2B5EF4-FFF2-40B4-BE49-F238E27FC236}">
                    <a16:creationId xmlns:a16="http://schemas.microsoft.com/office/drawing/2014/main" id="{E297D49D-E985-C0C9-D63E-4F002E0225DA}"/>
                  </a:ext>
                </a:extLst>
              </p:cNvPr>
              <p:cNvGrpSpPr/>
              <p:nvPr/>
            </p:nvGrpSpPr>
            <p:grpSpPr>
              <a:xfrm>
                <a:off x="5917382" y="5211062"/>
                <a:ext cx="299384" cy="118110"/>
                <a:chOff x="6814859" y="5437702"/>
                <a:chExt cx="299384" cy="118110"/>
              </a:xfrm>
            </p:grpSpPr>
            <p:sp>
              <p:nvSpPr>
                <p:cNvPr id="67" name="Rectangle: Rounded Corners 66">
                  <a:extLst>
                    <a:ext uri="{FF2B5EF4-FFF2-40B4-BE49-F238E27FC236}">
                      <a16:creationId xmlns:a16="http://schemas.microsoft.com/office/drawing/2014/main" id="{7C307F84-CD48-A2A0-9D86-7C1C22CBB16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Oval 67">
                  <a:extLst>
                    <a:ext uri="{FF2B5EF4-FFF2-40B4-BE49-F238E27FC236}">
                      <a16:creationId xmlns:a16="http://schemas.microsoft.com/office/drawing/2014/main" id="{27CD8B0B-4D4B-2F1A-4C81-F44AA423DF81}"/>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 name="Group 36">
                <a:extLst>
                  <a:ext uri="{FF2B5EF4-FFF2-40B4-BE49-F238E27FC236}">
                    <a16:creationId xmlns:a16="http://schemas.microsoft.com/office/drawing/2014/main" id="{D9A65020-738C-72B7-7D40-CE62CC9C6B59}"/>
                  </a:ext>
                </a:extLst>
              </p:cNvPr>
              <p:cNvGrpSpPr/>
              <p:nvPr/>
            </p:nvGrpSpPr>
            <p:grpSpPr>
              <a:xfrm>
                <a:off x="5618827" y="5211062"/>
                <a:ext cx="299384" cy="118110"/>
                <a:chOff x="6814859" y="5437702"/>
                <a:chExt cx="299384" cy="118110"/>
              </a:xfrm>
            </p:grpSpPr>
            <p:sp>
              <p:nvSpPr>
                <p:cNvPr id="65" name="Rectangle: Rounded Corners 64">
                  <a:extLst>
                    <a:ext uri="{FF2B5EF4-FFF2-40B4-BE49-F238E27FC236}">
                      <a16:creationId xmlns:a16="http://schemas.microsoft.com/office/drawing/2014/main" id="{F6790766-0779-3385-E5BB-B3F10837E79B}"/>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Oval 65">
                  <a:extLst>
                    <a:ext uri="{FF2B5EF4-FFF2-40B4-BE49-F238E27FC236}">
                      <a16:creationId xmlns:a16="http://schemas.microsoft.com/office/drawing/2014/main" id="{F0197A27-69CE-70A5-F8BC-8026B24D309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 name="Group 37">
                <a:extLst>
                  <a:ext uri="{FF2B5EF4-FFF2-40B4-BE49-F238E27FC236}">
                    <a16:creationId xmlns:a16="http://schemas.microsoft.com/office/drawing/2014/main" id="{1606C752-3819-5BF5-FB33-F63C5EB345BB}"/>
                  </a:ext>
                </a:extLst>
              </p:cNvPr>
              <p:cNvGrpSpPr/>
              <p:nvPr/>
            </p:nvGrpSpPr>
            <p:grpSpPr>
              <a:xfrm>
                <a:off x="5320272" y="5211062"/>
                <a:ext cx="299384" cy="118110"/>
                <a:chOff x="6814859" y="5437702"/>
                <a:chExt cx="299384" cy="118110"/>
              </a:xfrm>
            </p:grpSpPr>
            <p:sp>
              <p:nvSpPr>
                <p:cNvPr id="63" name="Rectangle: Rounded Corners 62">
                  <a:extLst>
                    <a:ext uri="{FF2B5EF4-FFF2-40B4-BE49-F238E27FC236}">
                      <a16:creationId xmlns:a16="http://schemas.microsoft.com/office/drawing/2014/main" id="{27DC02EB-966C-A1F2-128C-F713CF69E1BF}"/>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Oval 63">
                  <a:extLst>
                    <a:ext uri="{FF2B5EF4-FFF2-40B4-BE49-F238E27FC236}">
                      <a16:creationId xmlns:a16="http://schemas.microsoft.com/office/drawing/2014/main" id="{9FAA9D73-DF03-97F9-0650-6CF67215BBF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9" name="Group 38">
                <a:extLst>
                  <a:ext uri="{FF2B5EF4-FFF2-40B4-BE49-F238E27FC236}">
                    <a16:creationId xmlns:a16="http://schemas.microsoft.com/office/drawing/2014/main" id="{8C217CCA-09BD-C14C-3A9B-2322782A047C}"/>
                  </a:ext>
                </a:extLst>
              </p:cNvPr>
              <p:cNvGrpSpPr/>
              <p:nvPr/>
            </p:nvGrpSpPr>
            <p:grpSpPr>
              <a:xfrm>
                <a:off x="5021717" y="5211062"/>
                <a:ext cx="299384" cy="118110"/>
                <a:chOff x="6814859" y="5437702"/>
                <a:chExt cx="299384" cy="118110"/>
              </a:xfrm>
            </p:grpSpPr>
            <p:sp>
              <p:nvSpPr>
                <p:cNvPr id="61" name="Rectangle: Rounded Corners 60">
                  <a:extLst>
                    <a:ext uri="{FF2B5EF4-FFF2-40B4-BE49-F238E27FC236}">
                      <a16:creationId xmlns:a16="http://schemas.microsoft.com/office/drawing/2014/main" id="{97BF5352-F191-C07B-184F-6579ACC2E43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Oval 61">
                  <a:extLst>
                    <a:ext uri="{FF2B5EF4-FFF2-40B4-BE49-F238E27FC236}">
                      <a16:creationId xmlns:a16="http://schemas.microsoft.com/office/drawing/2014/main" id="{44F91344-5307-F8C2-DEA6-CFC7D33AEF6A}"/>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0" name="Group 39">
                <a:extLst>
                  <a:ext uri="{FF2B5EF4-FFF2-40B4-BE49-F238E27FC236}">
                    <a16:creationId xmlns:a16="http://schemas.microsoft.com/office/drawing/2014/main" id="{B6C58033-EDB0-F4D0-633C-683DC8A80B75}"/>
                  </a:ext>
                </a:extLst>
              </p:cNvPr>
              <p:cNvGrpSpPr/>
              <p:nvPr/>
            </p:nvGrpSpPr>
            <p:grpSpPr>
              <a:xfrm>
                <a:off x="4723162" y="5211062"/>
                <a:ext cx="299384" cy="118110"/>
                <a:chOff x="6814859" y="5437702"/>
                <a:chExt cx="299384" cy="118110"/>
              </a:xfrm>
            </p:grpSpPr>
            <p:sp>
              <p:nvSpPr>
                <p:cNvPr id="59" name="Rectangle: Rounded Corners 58">
                  <a:extLst>
                    <a:ext uri="{FF2B5EF4-FFF2-40B4-BE49-F238E27FC236}">
                      <a16:creationId xmlns:a16="http://schemas.microsoft.com/office/drawing/2014/main" id="{D55115D0-0974-8200-05BE-8C8688A9D313}"/>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Oval 59">
                  <a:extLst>
                    <a:ext uri="{FF2B5EF4-FFF2-40B4-BE49-F238E27FC236}">
                      <a16:creationId xmlns:a16="http://schemas.microsoft.com/office/drawing/2014/main" id="{836AC6CE-8121-40AD-D2FE-33A2380BBEC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 name="Group 40">
                <a:extLst>
                  <a:ext uri="{FF2B5EF4-FFF2-40B4-BE49-F238E27FC236}">
                    <a16:creationId xmlns:a16="http://schemas.microsoft.com/office/drawing/2014/main" id="{075FC430-6814-D3A9-B459-F5BCF6119320}"/>
                  </a:ext>
                </a:extLst>
              </p:cNvPr>
              <p:cNvGrpSpPr/>
              <p:nvPr/>
            </p:nvGrpSpPr>
            <p:grpSpPr>
              <a:xfrm>
                <a:off x="4424607" y="5211062"/>
                <a:ext cx="299384" cy="118110"/>
                <a:chOff x="6814859" y="5437702"/>
                <a:chExt cx="299384" cy="118110"/>
              </a:xfrm>
            </p:grpSpPr>
            <p:sp>
              <p:nvSpPr>
                <p:cNvPr id="57" name="Rectangle: Rounded Corners 56">
                  <a:extLst>
                    <a:ext uri="{FF2B5EF4-FFF2-40B4-BE49-F238E27FC236}">
                      <a16:creationId xmlns:a16="http://schemas.microsoft.com/office/drawing/2014/main" id="{D616E805-0DCE-AF30-C40D-9EDA0A63C525}"/>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Oval 57">
                  <a:extLst>
                    <a:ext uri="{FF2B5EF4-FFF2-40B4-BE49-F238E27FC236}">
                      <a16:creationId xmlns:a16="http://schemas.microsoft.com/office/drawing/2014/main" id="{026DFA12-0DE9-FB18-0CA6-F68EE23BA6B0}"/>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 name="Group 41">
                <a:extLst>
                  <a:ext uri="{FF2B5EF4-FFF2-40B4-BE49-F238E27FC236}">
                    <a16:creationId xmlns:a16="http://schemas.microsoft.com/office/drawing/2014/main" id="{023FA9E3-609F-9115-E105-1563091415F9}"/>
                  </a:ext>
                </a:extLst>
              </p:cNvPr>
              <p:cNvGrpSpPr/>
              <p:nvPr/>
            </p:nvGrpSpPr>
            <p:grpSpPr>
              <a:xfrm>
                <a:off x="4126052" y="5211062"/>
                <a:ext cx="299384" cy="118110"/>
                <a:chOff x="6814859" y="5437702"/>
                <a:chExt cx="299384" cy="118110"/>
              </a:xfrm>
            </p:grpSpPr>
            <p:sp>
              <p:nvSpPr>
                <p:cNvPr id="55" name="Rectangle: Rounded Corners 54">
                  <a:extLst>
                    <a:ext uri="{FF2B5EF4-FFF2-40B4-BE49-F238E27FC236}">
                      <a16:creationId xmlns:a16="http://schemas.microsoft.com/office/drawing/2014/main" id="{45E05F8C-C8FD-6C6E-B82F-90D1DB4C620A}"/>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Oval 55">
                  <a:extLst>
                    <a:ext uri="{FF2B5EF4-FFF2-40B4-BE49-F238E27FC236}">
                      <a16:creationId xmlns:a16="http://schemas.microsoft.com/office/drawing/2014/main" id="{39A193E3-14BB-5CA5-0663-46A126179609}"/>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3" name="Group 42">
                <a:extLst>
                  <a:ext uri="{FF2B5EF4-FFF2-40B4-BE49-F238E27FC236}">
                    <a16:creationId xmlns:a16="http://schemas.microsoft.com/office/drawing/2014/main" id="{0113E6E2-AF7E-3E9A-E4D6-429FEB8DC96E}"/>
                  </a:ext>
                </a:extLst>
              </p:cNvPr>
              <p:cNvGrpSpPr/>
              <p:nvPr/>
            </p:nvGrpSpPr>
            <p:grpSpPr>
              <a:xfrm>
                <a:off x="3827497" y="5211062"/>
                <a:ext cx="299384" cy="118110"/>
                <a:chOff x="6814859" y="5437702"/>
                <a:chExt cx="299384" cy="118110"/>
              </a:xfrm>
            </p:grpSpPr>
            <p:sp>
              <p:nvSpPr>
                <p:cNvPr id="53" name="Rectangle: Rounded Corners 52">
                  <a:extLst>
                    <a:ext uri="{FF2B5EF4-FFF2-40B4-BE49-F238E27FC236}">
                      <a16:creationId xmlns:a16="http://schemas.microsoft.com/office/drawing/2014/main" id="{41244AC1-9BD3-A6AC-9249-5B830B469C0E}"/>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Oval 53">
                  <a:extLst>
                    <a:ext uri="{FF2B5EF4-FFF2-40B4-BE49-F238E27FC236}">
                      <a16:creationId xmlns:a16="http://schemas.microsoft.com/office/drawing/2014/main" id="{27C844BD-A514-7F1D-1FE0-745E7FF78493}"/>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 name="Group 43">
                <a:extLst>
                  <a:ext uri="{FF2B5EF4-FFF2-40B4-BE49-F238E27FC236}">
                    <a16:creationId xmlns:a16="http://schemas.microsoft.com/office/drawing/2014/main" id="{C978400D-12E7-F165-C04A-5A818D3F74EF}"/>
                  </a:ext>
                </a:extLst>
              </p:cNvPr>
              <p:cNvGrpSpPr/>
              <p:nvPr/>
            </p:nvGrpSpPr>
            <p:grpSpPr>
              <a:xfrm>
                <a:off x="3528942" y="5211062"/>
                <a:ext cx="299384" cy="118110"/>
                <a:chOff x="6814859" y="5437702"/>
                <a:chExt cx="299384" cy="118110"/>
              </a:xfrm>
            </p:grpSpPr>
            <p:sp>
              <p:nvSpPr>
                <p:cNvPr id="51" name="Rectangle: Rounded Corners 50">
                  <a:extLst>
                    <a:ext uri="{FF2B5EF4-FFF2-40B4-BE49-F238E27FC236}">
                      <a16:creationId xmlns:a16="http://schemas.microsoft.com/office/drawing/2014/main" id="{364B3454-9E5E-506A-3EB6-9E2A23FBDE22}"/>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Oval 51">
                  <a:extLst>
                    <a:ext uri="{FF2B5EF4-FFF2-40B4-BE49-F238E27FC236}">
                      <a16:creationId xmlns:a16="http://schemas.microsoft.com/office/drawing/2014/main" id="{63B4E25B-6077-6CF0-17F2-477CB207DB9F}"/>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 name="Group 44">
                <a:extLst>
                  <a:ext uri="{FF2B5EF4-FFF2-40B4-BE49-F238E27FC236}">
                    <a16:creationId xmlns:a16="http://schemas.microsoft.com/office/drawing/2014/main" id="{E0FB5949-CB32-B5EA-98F0-B6D3A1B5547F}"/>
                  </a:ext>
                </a:extLst>
              </p:cNvPr>
              <p:cNvGrpSpPr/>
              <p:nvPr/>
            </p:nvGrpSpPr>
            <p:grpSpPr>
              <a:xfrm>
                <a:off x="3230387" y="5211062"/>
                <a:ext cx="299384" cy="118110"/>
                <a:chOff x="6814859" y="5437702"/>
                <a:chExt cx="299384" cy="118110"/>
              </a:xfrm>
            </p:grpSpPr>
            <p:sp>
              <p:nvSpPr>
                <p:cNvPr id="49" name="Rectangle: Rounded Corners 48">
                  <a:extLst>
                    <a:ext uri="{FF2B5EF4-FFF2-40B4-BE49-F238E27FC236}">
                      <a16:creationId xmlns:a16="http://schemas.microsoft.com/office/drawing/2014/main" id="{C79F1BAA-8307-9D21-A865-206C6832B0B1}"/>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Oval 49">
                  <a:extLst>
                    <a:ext uri="{FF2B5EF4-FFF2-40B4-BE49-F238E27FC236}">
                      <a16:creationId xmlns:a16="http://schemas.microsoft.com/office/drawing/2014/main" id="{34351A97-10AD-A5EA-3D6C-FB54D89BC2B5}"/>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 name="Group 45">
                <a:extLst>
                  <a:ext uri="{FF2B5EF4-FFF2-40B4-BE49-F238E27FC236}">
                    <a16:creationId xmlns:a16="http://schemas.microsoft.com/office/drawing/2014/main" id="{BF8E2846-C117-FB54-C2E6-419B8360BFB1}"/>
                  </a:ext>
                </a:extLst>
              </p:cNvPr>
              <p:cNvGrpSpPr/>
              <p:nvPr/>
            </p:nvGrpSpPr>
            <p:grpSpPr>
              <a:xfrm>
                <a:off x="2931832" y="5211062"/>
                <a:ext cx="299384" cy="118110"/>
                <a:chOff x="6814859" y="5437702"/>
                <a:chExt cx="299384" cy="118110"/>
              </a:xfrm>
            </p:grpSpPr>
            <p:sp>
              <p:nvSpPr>
                <p:cNvPr id="47" name="Rectangle: Rounded Corners 46">
                  <a:extLst>
                    <a:ext uri="{FF2B5EF4-FFF2-40B4-BE49-F238E27FC236}">
                      <a16:creationId xmlns:a16="http://schemas.microsoft.com/office/drawing/2014/main" id="{29347A18-B522-71A5-8BF8-1D2BB3CA1D69}"/>
                    </a:ext>
                  </a:extLst>
                </p:cNvPr>
                <p:cNvSpPr/>
                <p:nvPr/>
              </p:nvSpPr>
              <p:spPr bwMode="auto">
                <a:xfrm>
                  <a:off x="6814859" y="5437702"/>
                  <a:ext cx="299384" cy="118110"/>
                </a:xfrm>
                <a:prstGeom prst="roundRect">
                  <a:avLst>
                    <a:gd name="adj" fmla="val 29570"/>
                  </a:avLst>
                </a:prstGeom>
                <a:gradFill>
                  <a:gsLst>
                    <a:gs pos="0">
                      <a:srgbClr val="E1471D">
                        <a:lumMod val="20000"/>
                        <a:lumOff val="80000"/>
                      </a:srgbClr>
                    </a:gs>
                    <a:gs pos="100000">
                      <a:srgbClr val="E1471D">
                        <a:lumMod val="60000"/>
                        <a:lumOff val="40000"/>
                      </a:srgbClr>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Oval 47">
                  <a:extLst>
                    <a:ext uri="{FF2B5EF4-FFF2-40B4-BE49-F238E27FC236}">
                      <a16:creationId xmlns:a16="http://schemas.microsoft.com/office/drawing/2014/main" id="{7B556BF5-9189-7F00-36A6-58FBA00BB738}"/>
                    </a:ext>
                  </a:extLst>
                </p:cNvPr>
                <p:cNvSpPr/>
                <p:nvPr/>
              </p:nvSpPr>
              <p:spPr bwMode="auto">
                <a:xfrm>
                  <a:off x="7002925" y="5473897"/>
                  <a:ext cx="73378" cy="45719"/>
                </a:xfrm>
                <a:prstGeom prst="ellipse">
                  <a:avLst/>
                </a:prstGeom>
                <a:gradFill>
                  <a:gsLst>
                    <a:gs pos="0">
                      <a:srgbClr val="E1471D">
                        <a:lumMod val="40000"/>
                        <a:lumOff val="60000"/>
                      </a:srgbClr>
                    </a:gs>
                    <a:gs pos="100000">
                      <a:srgbClr val="E1471D"/>
                    </a:gs>
                  </a:gsLst>
                  <a:path path="circle">
                    <a:fillToRect l="100000" t="100000"/>
                  </a:path>
                </a:gra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42" name="Group 141">
            <a:extLst>
              <a:ext uri="{FF2B5EF4-FFF2-40B4-BE49-F238E27FC236}">
                <a16:creationId xmlns:a16="http://schemas.microsoft.com/office/drawing/2014/main" id="{5CBF3156-B39E-5B40-2313-2761A346F212}"/>
              </a:ext>
            </a:extLst>
          </p:cNvPr>
          <p:cNvGrpSpPr/>
          <p:nvPr/>
        </p:nvGrpSpPr>
        <p:grpSpPr>
          <a:xfrm>
            <a:off x="3217075" y="3882992"/>
            <a:ext cx="3637035" cy="1313413"/>
            <a:chOff x="2804951" y="3481340"/>
            <a:chExt cx="3637035" cy="1313413"/>
          </a:xfrm>
        </p:grpSpPr>
        <p:grpSp>
          <p:nvGrpSpPr>
            <p:cNvPr id="143" name="Group 142">
              <a:extLst>
                <a:ext uri="{FF2B5EF4-FFF2-40B4-BE49-F238E27FC236}">
                  <a16:creationId xmlns:a16="http://schemas.microsoft.com/office/drawing/2014/main" id="{D0784BE3-2296-E53F-DC6D-39F7BF4A0FC5}"/>
                </a:ext>
              </a:extLst>
            </p:cNvPr>
            <p:cNvGrpSpPr/>
            <p:nvPr/>
          </p:nvGrpSpPr>
          <p:grpSpPr>
            <a:xfrm rot="6286196">
              <a:off x="3645317" y="3979213"/>
              <a:ext cx="100230" cy="145706"/>
              <a:chOff x="4322440" y="2394671"/>
              <a:chExt cx="311463" cy="375520"/>
            </a:xfrm>
          </p:grpSpPr>
          <p:sp>
            <p:nvSpPr>
              <p:cNvPr id="410" name="Freeform: Shape 409">
                <a:extLst>
                  <a:ext uri="{FF2B5EF4-FFF2-40B4-BE49-F238E27FC236}">
                    <a16:creationId xmlns:a16="http://schemas.microsoft.com/office/drawing/2014/main" id="{551236F8-EF37-4354-3915-3DBC3EF4896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1" name="Oval 410">
                <a:extLst>
                  <a:ext uri="{FF2B5EF4-FFF2-40B4-BE49-F238E27FC236}">
                    <a16:creationId xmlns:a16="http://schemas.microsoft.com/office/drawing/2014/main" id="{A0CD2F29-F226-7C78-0940-C4A980C5CF7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4" name="Group 143">
              <a:extLst>
                <a:ext uri="{FF2B5EF4-FFF2-40B4-BE49-F238E27FC236}">
                  <a16:creationId xmlns:a16="http://schemas.microsoft.com/office/drawing/2014/main" id="{AE5B3ECF-37B8-DF1B-C75F-2E58B75AACA3}"/>
                </a:ext>
              </a:extLst>
            </p:cNvPr>
            <p:cNvGrpSpPr/>
            <p:nvPr/>
          </p:nvGrpSpPr>
          <p:grpSpPr>
            <a:xfrm rot="5559084">
              <a:off x="3640875" y="4147770"/>
              <a:ext cx="100230" cy="145706"/>
              <a:chOff x="1486286" y="2038943"/>
              <a:chExt cx="392799" cy="616034"/>
            </a:xfrm>
          </p:grpSpPr>
          <p:sp>
            <p:nvSpPr>
              <p:cNvPr id="408" name="Freeform: Shape 407">
                <a:extLst>
                  <a:ext uri="{FF2B5EF4-FFF2-40B4-BE49-F238E27FC236}">
                    <a16:creationId xmlns:a16="http://schemas.microsoft.com/office/drawing/2014/main" id="{D0E9BE1F-EB0B-6200-6C4D-4DB1CB6E9E0D}"/>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9" name="Oval 408">
                <a:extLst>
                  <a:ext uri="{FF2B5EF4-FFF2-40B4-BE49-F238E27FC236}">
                    <a16:creationId xmlns:a16="http://schemas.microsoft.com/office/drawing/2014/main" id="{EA59A8C3-57D1-1C8A-0FB2-B9AF1F2B0AA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5" name="Group 144">
              <a:extLst>
                <a:ext uri="{FF2B5EF4-FFF2-40B4-BE49-F238E27FC236}">
                  <a16:creationId xmlns:a16="http://schemas.microsoft.com/office/drawing/2014/main" id="{58C4F70C-33B5-A390-F7F5-8A859978D7AE}"/>
                </a:ext>
              </a:extLst>
            </p:cNvPr>
            <p:cNvGrpSpPr/>
            <p:nvPr/>
          </p:nvGrpSpPr>
          <p:grpSpPr>
            <a:xfrm rot="9088489">
              <a:off x="3592817" y="4582972"/>
              <a:ext cx="100230" cy="145706"/>
              <a:chOff x="4322440" y="2394671"/>
              <a:chExt cx="311463" cy="375520"/>
            </a:xfrm>
          </p:grpSpPr>
          <p:sp>
            <p:nvSpPr>
              <p:cNvPr id="406" name="Freeform: Shape 405">
                <a:extLst>
                  <a:ext uri="{FF2B5EF4-FFF2-40B4-BE49-F238E27FC236}">
                    <a16:creationId xmlns:a16="http://schemas.microsoft.com/office/drawing/2014/main" id="{6562B278-C1B0-9B58-D1AE-AE266A0BAFF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7" name="Oval 406">
                <a:extLst>
                  <a:ext uri="{FF2B5EF4-FFF2-40B4-BE49-F238E27FC236}">
                    <a16:creationId xmlns:a16="http://schemas.microsoft.com/office/drawing/2014/main" id="{6EE98C06-44FE-A7B0-CA3A-2C002D2792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 name="Group 145">
              <a:extLst>
                <a:ext uri="{FF2B5EF4-FFF2-40B4-BE49-F238E27FC236}">
                  <a16:creationId xmlns:a16="http://schemas.microsoft.com/office/drawing/2014/main" id="{9E5BE7CF-5CD4-DD6B-0653-A4E4F82B1422}"/>
                </a:ext>
              </a:extLst>
            </p:cNvPr>
            <p:cNvGrpSpPr/>
            <p:nvPr/>
          </p:nvGrpSpPr>
          <p:grpSpPr>
            <a:xfrm rot="7551409">
              <a:off x="3635751" y="4499681"/>
              <a:ext cx="100230" cy="145706"/>
              <a:chOff x="4322440" y="2394671"/>
              <a:chExt cx="311463" cy="375520"/>
            </a:xfrm>
          </p:grpSpPr>
          <p:sp>
            <p:nvSpPr>
              <p:cNvPr id="404" name="Freeform: Shape 403">
                <a:extLst>
                  <a:ext uri="{FF2B5EF4-FFF2-40B4-BE49-F238E27FC236}">
                    <a16:creationId xmlns:a16="http://schemas.microsoft.com/office/drawing/2014/main" id="{F3D1D278-3232-7DCC-9EC5-F9067119F83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5" name="Oval 404">
                <a:extLst>
                  <a:ext uri="{FF2B5EF4-FFF2-40B4-BE49-F238E27FC236}">
                    <a16:creationId xmlns:a16="http://schemas.microsoft.com/office/drawing/2014/main" id="{89A5D57A-F877-3C5E-89DD-483EBDF3D43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7" name="Group 146">
              <a:extLst>
                <a:ext uri="{FF2B5EF4-FFF2-40B4-BE49-F238E27FC236}">
                  <a16:creationId xmlns:a16="http://schemas.microsoft.com/office/drawing/2014/main" id="{920E4DC0-1423-F3FB-7780-141F6AE4611E}"/>
                </a:ext>
              </a:extLst>
            </p:cNvPr>
            <p:cNvGrpSpPr/>
            <p:nvPr/>
          </p:nvGrpSpPr>
          <p:grpSpPr>
            <a:xfrm rot="9722429">
              <a:off x="3513461" y="4632251"/>
              <a:ext cx="100230" cy="145706"/>
              <a:chOff x="1486286" y="2038943"/>
              <a:chExt cx="392799" cy="616034"/>
            </a:xfrm>
          </p:grpSpPr>
          <p:sp>
            <p:nvSpPr>
              <p:cNvPr id="402" name="Freeform: Shape 401">
                <a:extLst>
                  <a:ext uri="{FF2B5EF4-FFF2-40B4-BE49-F238E27FC236}">
                    <a16:creationId xmlns:a16="http://schemas.microsoft.com/office/drawing/2014/main" id="{5544C71F-F640-3F09-61E8-7FE4EFAE2D17}"/>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3" name="Oval 402">
                <a:extLst>
                  <a:ext uri="{FF2B5EF4-FFF2-40B4-BE49-F238E27FC236}">
                    <a16:creationId xmlns:a16="http://schemas.microsoft.com/office/drawing/2014/main" id="{C7667F45-684E-991A-AC94-3E65682303B3}"/>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8" name="Group 147">
              <a:extLst>
                <a:ext uri="{FF2B5EF4-FFF2-40B4-BE49-F238E27FC236}">
                  <a16:creationId xmlns:a16="http://schemas.microsoft.com/office/drawing/2014/main" id="{34A32136-7383-2FE0-0404-76665D628567}"/>
                </a:ext>
              </a:extLst>
            </p:cNvPr>
            <p:cNvGrpSpPr/>
            <p:nvPr/>
          </p:nvGrpSpPr>
          <p:grpSpPr>
            <a:xfrm rot="11535031">
              <a:off x="3344104" y="4641757"/>
              <a:ext cx="100230" cy="145706"/>
              <a:chOff x="4322440" y="2394671"/>
              <a:chExt cx="311463" cy="375520"/>
            </a:xfrm>
          </p:grpSpPr>
          <p:sp>
            <p:nvSpPr>
              <p:cNvPr id="400" name="Freeform: Shape 399">
                <a:extLst>
                  <a:ext uri="{FF2B5EF4-FFF2-40B4-BE49-F238E27FC236}">
                    <a16:creationId xmlns:a16="http://schemas.microsoft.com/office/drawing/2014/main" id="{AAC67D18-C563-374C-EBDA-EC476D26380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1" name="Oval 400">
                <a:extLst>
                  <a:ext uri="{FF2B5EF4-FFF2-40B4-BE49-F238E27FC236}">
                    <a16:creationId xmlns:a16="http://schemas.microsoft.com/office/drawing/2014/main" id="{34A710E6-4E88-4332-5F1C-349F4A12C29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9" name="Group 148">
              <a:extLst>
                <a:ext uri="{FF2B5EF4-FFF2-40B4-BE49-F238E27FC236}">
                  <a16:creationId xmlns:a16="http://schemas.microsoft.com/office/drawing/2014/main" id="{8A9DF288-23A7-F493-6CB5-CA8D6B86B51B}"/>
                </a:ext>
              </a:extLst>
            </p:cNvPr>
            <p:cNvGrpSpPr/>
            <p:nvPr/>
          </p:nvGrpSpPr>
          <p:grpSpPr>
            <a:xfrm rot="11230522">
              <a:off x="3428709" y="4638597"/>
              <a:ext cx="100230" cy="145706"/>
              <a:chOff x="4322440" y="2394671"/>
              <a:chExt cx="311463" cy="375520"/>
            </a:xfrm>
          </p:grpSpPr>
          <p:sp>
            <p:nvSpPr>
              <p:cNvPr id="398" name="Freeform: Shape 397">
                <a:extLst>
                  <a:ext uri="{FF2B5EF4-FFF2-40B4-BE49-F238E27FC236}">
                    <a16:creationId xmlns:a16="http://schemas.microsoft.com/office/drawing/2014/main" id="{EF7FCB8F-4280-5996-C2FD-74E65DAD72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9" name="Oval 398">
                <a:extLst>
                  <a:ext uri="{FF2B5EF4-FFF2-40B4-BE49-F238E27FC236}">
                    <a16:creationId xmlns:a16="http://schemas.microsoft.com/office/drawing/2014/main" id="{09C0AF1A-86F4-146B-450B-6A795D50FBD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0" name="Group 149">
              <a:extLst>
                <a:ext uri="{FF2B5EF4-FFF2-40B4-BE49-F238E27FC236}">
                  <a16:creationId xmlns:a16="http://schemas.microsoft.com/office/drawing/2014/main" id="{A7DF6E24-0AE2-DA75-25E9-2FBA4B4BFF5B}"/>
                </a:ext>
              </a:extLst>
            </p:cNvPr>
            <p:cNvGrpSpPr/>
            <p:nvPr/>
          </p:nvGrpSpPr>
          <p:grpSpPr>
            <a:xfrm rot="12042380">
              <a:off x="3256707" y="4619098"/>
              <a:ext cx="100230" cy="145706"/>
              <a:chOff x="1486286" y="2038943"/>
              <a:chExt cx="392799" cy="616034"/>
            </a:xfrm>
          </p:grpSpPr>
          <p:sp>
            <p:nvSpPr>
              <p:cNvPr id="396" name="Freeform: Shape 395">
                <a:extLst>
                  <a:ext uri="{FF2B5EF4-FFF2-40B4-BE49-F238E27FC236}">
                    <a16:creationId xmlns:a16="http://schemas.microsoft.com/office/drawing/2014/main" id="{E9E0B6BC-DEA7-423A-3942-031CD2597962}"/>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7" name="Oval 396">
                <a:extLst>
                  <a:ext uri="{FF2B5EF4-FFF2-40B4-BE49-F238E27FC236}">
                    <a16:creationId xmlns:a16="http://schemas.microsoft.com/office/drawing/2014/main" id="{FA68DEE6-2167-4AC1-1222-1799E337BBC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1" name="Group 150">
              <a:extLst>
                <a:ext uri="{FF2B5EF4-FFF2-40B4-BE49-F238E27FC236}">
                  <a16:creationId xmlns:a16="http://schemas.microsoft.com/office/drawing/2014/main" id="{69828B56-E0F4-C181-E567-25F9BE55E553}"/>
                </a:ext>
              </a:extLst>
            </p:cNvPr>
            <p:cNvGrpSpPr/>
            <p:nvPr/>
          </p:nvGrpSpPr>
          <p:grpSpPr>
            <a:xfrm rot="16200000">
              <a:off x="3146010" y="4488696"/>
              <a:ext cx="100230" cy="145706"/>
              <a:chOff x="4322440" y="2394671"/>
              <a:chExt cx="311463" cy="375520"/>
            </a:xfrm>
          </p:grpSpPr>
          <p:sp>
            <p:nvSpPr>
              <p:cNvPr id="394" name="Freeform: Shape 393">
                <a:extLst>
                  <a:ext uri="{FF2B5EF4-FFF2-40B4-BE49-F238E27FC236}">
                    <a16:creationId xmlns:a16="http://schemas.microsoft.com/office/drawing/2014/main" id="{09250744-B403-8C93-4B83-EE8C649A97D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5" name="Oval 394">
                <a:extLst>
                  <a:ext uri="{FF2B5EF4-FFF2-40B4-BE49-F238E27FC236}">
                    <a16:creationId xmlns:a16="http://schemas.microsoft.com/office/drawing/2014/main" id="{D256EBFE-3629-457C-A2BE-81D1E484C4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2" name="Group 151">
              <a:extLst>
                <a:ext uri="{FF2B5EF4-FFF2-40B4-BE49-F238E27FC236}">
                  <a16:creationId xmlns:a16="http://schemas.microsoft.com/office/drawing/2014/main" id="{79CA710E-A481-4677-064A-A346002B45B3}"/>
                </a:ext>
              </a:extLst>
            </p:cNvPr>
            <p:cNvGrpSpPr/>
            <p:nvPr/>
          </p:nvGrpSpPr>
          <p:grpSpPr>
            <a:xfrm rot="15015672">
              <a:off x="3178824" y="4575097"/>
              <a:ext cx="100230" cy="145706"/>
              <a:chOff x="4322440" y="2394671"/>
              <a:chExt cx="311463" cy="375520"/>
            </a:xfrm>
          </p:grpSpPr>
          <p:sp>
            <p:nvSpPr>
              <p:cNvPr id="392" name="Freeform: Shape 391">
                <a:extLst>
                  <a:ext uri="{FF2B5EF4-FFF2-40B4-BE49-F238E27FC236}">
                    <a16:creationId xmlns:a16="http://schemas.microsoft.com/office/drawing/2014/main" id="{8A9DBD0C-C924-9D73-4FAE-111E2AE847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3" name="Oval 392">
                <a:extLst>
                  <a:ext uri="{FF2B5EF4-FFF2-40B4-BE49-F238E27FC236}">
                    <a16:creationId xmlns:a16="http://schemas.microsoft.com/office/drawing/2014/main" id="{6942ACDF-831C-F8EB-7D1C-99185CFD1F7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3" name="Group 152">
              <a:extLst>
                <a:ext uri="{FF2B5EF4-FFF2-40B4-BE49-F238E27FC236}">
                  <a16:creationId xmlns:a16="http://schemas.microsoft.com/office/drawing/2014/main" id="{C6DE556E-02B1-C350-FFA3-BEB247264EDC}"/>
                </a:ext>
              </a:extLst>
            </p:cNvPr>
            <p:cNvGrpSpPr/>
            <p:nvPr/>
          </p:nvGrpSpPr>
          <p:grpSpPr>
            <a:xfrm rot="15935316">
              <a:off x="3139750" y="4405712"/>
              <a:ext cx="100230" cy="145706"/>
              <a:chOff x="1486286" y="2038943"/>
              <a:chExt cx="392799" cy="616034"/>
            </a:xfrm>
          </p:grpSpPr>
          <p:sp>
            <p:nvSpPr>
              <p:cNvPr id="390" name="Freeform: Shape 389">
                <a:extLst>
                  <a:ext uri="{FF2B5EF4-FFF2-40B4-BE49-F238E27FC236}">
                    <a16:creationId xmlns:a16="http://schemas.microsoft.com/office/drawing/2014/main" id="{070FDB05-B0C6-1834-4D68-3186CA0A323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1" name="Oval 390">
                <a:extLst>
                  <a:ext uri="{FF2B5EF4-FFF2-40B4-BE49-F238E27FC236}">
                    <a16:creationId xmlns:a16="http://schemas.microsoft.com/office/drawing/2014/main" id="{74D7B242-C210-E054-91A9-6B0F70CC2D2B}"/>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4" name="Group 153">
              <a:extLst>
                <a:ext uri="{FF2B5EF4-FFF2-40B4-BE49-F238E27FC236}">
                  <a16:creationId xmlns:a16="http://schemas.microsoft.com/office/drawing/2014/main" id="{EBE3800C-008D-C623-6C14-644075F7BD79}"/>
                </a:ext>
              </a:extLst>
            </p:cNvPr>
            <p:cNvGrpSpPr/>
            <p:nvPr/>
          </p:nvGrpSpPr>
          <p:grpSpPr>
            <a:xfrm rot="16200000">
              <a:off x="3049947" y="4234481"/>
              <a:ext cx="268812" cy="149207"/>
              <a:chOff x="1333886" y="1871739"/>
              <a:chExt cx="1053464" cy="630838"/>
            </a:xfrm>
          </p:grpSpPr>
          <p:grpSp>
            <p:nvGrpSpPr>
              <p:cNvPr id="381" name="Group 380">
                <a:extLst>
                  <a:ext uri="{FF2B5EF4-FFF2-40B4-BE49-F238E27FC236}">
                    <a16:creationId xmlns:a16="http://schemas.microsoft.com/office/drawing/2014/main" id="{676FEE4C-D845-4712-D8F6-7FAE01BC1F8C}"/>
                  </a:ext>
                </a:extLst>
              </p:cNvPr>
              <p:cNvGrpSpPr/>
              <p:nvPr/>
            </p:nvGrpSpPr>
            <p:grpSpPr>
              <a:xfrm rot="735031">
                <a:off x="1668418" y="1871739"/>
                <a:ext cx="392799" cy="616034"/>
                <a:chOff x="4322440" y="2394671"/>
                <a:chExt cx="311463" cy="375520"/>
              </a:xfrm>
            </p:grpSpPr>
            <p:sp>
              <p:nvSpPr>
                <p:cNvPr id="388" name="Freeform: Shape 387">
                  <a:extLst>
                    <a:ext uri="{FF2B5EF4-FFF2-40B4-BE49-F238E27FC236}">
                      <a16:creationId xmlns:a16="http://schemas.microsoft.com/office/drawing/2014/main" id="{D62213E6-6D02-6825-AA95-178ADB5DBD6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9" name="Oval 388">
                  <a:extLst>
                    <a:ext uri="{FF2B5EF4-FFF2-40B4-BE49-F238E27FC236}">
                      <a16:creationId xmlns:a16="http://schemas.microsoft.com/office/drawing/2014/main" id="{6145157C-A469-9C89-C395-054735E36F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2" name="Group 381">
                <a:extLst>
                  <a:ext uri="{FF2B5EF4-FFF2-40B4-BE49-F238E27FC236}">
                    <a16:creationId xmlns:a16="http://schemas.microsoft.com/office/drawing/2014/main" id="{375A2EF2-DB9D-B85C-5CB8-63D4358DED0F}"/>
                  </a:ext>
                </a:extLst>
              </p:cNvPr>
              <p:cNvGrpSpPr/>
              <p:nvPr/>
            </p:nvGrpSpPr>
            <p:grpSpPr>
              <a:xfrm rot="727112">
                <a:off x="1333886" y="1886543"/>
                <a:ext cx="392799" cy="616034"/>
                <a:chOff x="4322440" y="2394671"/>
                <a:chExt cx="311463" cy="375520"/>
              </a:xfrm>
            </p:grpSpPr>
            <p:sp>
              <p:nvSpPr>
                <p:cNvPr id="386" name="Freeform: Shape 385">
                  <a:extLst>
                    <a:ext uri="{FF2B5EF4-FFF2-40B4-BE49-F238E27FC236}">
                      <a16:creationId xmlns:a16="http://schemas.microsoft.com/office/drawing/2014/main" id="{1D6FCFB1-79EF-A936-7F7B-9BAA7EA9914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7" name="Oval 386">
                  <a:extLst>
                    <a:ext uri="{FF2B5EF4-FFF2-40B4-BE49-F238E27FC236}">
                      <a16:creationId xmlns:a16="http://schemas.microsoft.com/office/drawing/2014/main" id="{F9E9156E-0A39-7191-28C2-0DFBC617F84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83" name="Group 382">
                <a:extLst>
                  <a:ext uri="{FF2B5EF4-FFF2-40B4-BE49-F238E27FC236}">
                    <a16:creationId xmlns:a16="http://schemas.microsoft.com/office/drawing/2014/main" id="{19448620-AFC2-DF3E-E988-A65EF2A78233}"/>
                  </a:ext>
                </a:extLst>
              </p:cNvPr>
              <p:cNvGrpSpPr/>
              <p:nvPr/>
            </p:nvGrpSpPr>
            <p:grpSpPr>
              <a:xfrm>
                <a:off x="1994551" y="1872337"/>
                <a:ext cx="392799" cy="616034"/>
                <a:chOff x="1486286" y="2038943"/>
                <a:chExt cx="392799" cy="616034"/>
              </a:xfrm>
            </p:grpSpPr>
            <p:sp>
              <p:nvSpPr>
                <p:cNvPr id="384" name="Freeform: Shape 383">
                  <a:extLst>
                    <a:ext uri="{FF2B5EF4-FFF2-40B4-BE49-F238E27FC236}">
                      <a16:creationId xmlns:a16="http://schemas.microsoft.com/office/drawing/2014/main" id="{4C13E85D-BF05-A451-F0CA-CFDD7EA954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5" name="Oval 384">
                  <a:extLst>
                    <a:ext uri="{FF2B5EF4-FFF2-40B4-BE49-F238E27FC236}">
                      <a16:creationId xmlns:a16="http://schemas.microsoft.com/office/drawing/2014/main" id="{540BB4DC-01CE-2944-9CEC-E29A2AE5406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5" name="Group 154">
              <a:extLst>
                <a:ext uri="{FF2B5EF4-FFF2-40B4-BE49-F238E27FC236}">
                  <a16:creationId xmlns:a16="http://schemas.microsoft.com/office/drawing/2014/main" id="{E21C96C8-FF4E-01CA-7BA0-816666C6B8FA}"/>
                </a:ext>
              </a:extLst>
            </p:cNvPr>
            <p:cNvGrpSpPr/>
            <p:nvPr/>
          </p:nvGrpSpPr>
          <p:grpSpPr>
            <a:xfrm rot="16371528">
              <a:off x="3052401" y="3979942"/>
              <a:ext cx="268812" cy="149207"/>
              <a:chOff x="1333886" y="1871739"/>
              <a:chExt cx="1053464" cy="630838"/>
            </a:xfrm>
          </p:grpSpPr>
          <p:grpSp>
            <p:nvGrpSpPr>
              <p:cNvPr id="372" name="Group 371">
                <a:extLst>
                  <a:ext uri="{FF2B5EF4-FFF2-40B4-BE49-F238E27FC236}">
                    <a16:creationId xmlns:a16="http://schemas.microsoft.com/office/drawing/2014/main" id="{AB3AAC1F-C1D3-91D7-D6AB-6A69491FE1DD}"/>
                  </a:ext>
                </a:extLst>
              </p:cNvPr>
              <p:cNvGrpSpPr/>
              <p:nvPr/>
            </p:nvGrpSpPr>
            <p:grpSpPr>
              <a:xfrm rot="735031">
                <a:off x="1668418" y="1871739"/>
                <a:ext cx="392799" cy="616034"/>
                <a:chOff x="4322440" y="2394671"/>
                <a:chExt cx="311463" cy="375520"/>
              </a:xfrm>
            </p:grpSpPr>
            <p:sp>
              <p:nvSpPr>
                <p:cNvPr id="379" name="Freeform: Shape 378">
                  <a:extLst>
                    <a:ext uri="{FF2B5EF4-FFF2-40B4-BE49-F238E27FC236}">
                      <a16:creationId xmlns:a16="http://schemas.microsoft.com/office/drawing/2014/main" id="{AF8F76BB-8413-2754-70B5-8CE79E4D78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0" name="Oval 379">
                  <a:extLst>
                    <a:ext uri="{FF2B5EF4-FFF2-40B4-BE49-F238E27FC236}">
                      <a16:creationId xmlns:a16="http://schemas.microsoft.com/office/drawing/2014/main" id="{66490F58-FE0E-6258-5991-E0BDC6A78AE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3" name="Group 372">
                <a:extLst>
                  <a:ext uri="{FF2B5EF4-FFF2-40B4-BE49-F238E27FC236}">
                    <a16:creationId xmlns:a16="http://schemas.microsoft.com/office/drawing/2014/main" id="{D19732F1-FE36-A5DF-5309-0FD673D753B7}"/>
                  </a:ext>
                </a:extLst>
              </p:cNvPr>
              <p:cNvGrpSpPr/>
              <p:nvPr/>
            </p:nvGrpSpPr>
            <p:grpSpPr>
              <a:xfrm rot="727112">
                <a:off x="1333886" y="1886543"/>
                <a:ext cx="392799" cy="616034"/>
                <a:chOff x="4322440" y="2394671"/>
                <a:chExt cx="311463" cy="375520"/>
              </a:xfrm>
            </p:grpSpPr>
            <p:sp>
              <p:nvSpPr>
                <p:cNvPr id="377" name="Freeform: Shape 376">
                  <a:extLst>
                    <a:ext uri="{FF2B5EF4-FFF2-40B4-BE49-F238E27FC236}">
                      <a16:creationId xmlns:a16="http://schemas.microsoft.com/office/drawing/2014/main" id="{89E48F9E-AF6C-F74B-81A4-465B2C8AE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8" name="Oval 377">
                  <a:extLst>
                    <a:ext uri="{FF2B5EF4-FFF2-40B4-BE49-F238E27FC236}">
                      <a16:creationId xmlns:a16="http://schemas.microsoft.com/office/drawing/2014/main" id="{8ED9EABC-AF10-C4B0-7C2C-D24C1FF5B53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74" name="Group 373">
                <a:extLst>
                  <a:ext uri="{FF2B5EF4-FFF2-40B4-BE49-F238E27FC236}">
                    <a16:creationId xmlns:a16="http://schemas.microsoft.com/office/drawing/2014/main" id="{73483A13-DAB9-8653-AEB6-1FD69D26451D}"/>
                  </a:ext>
                </a:extLst>
              </p:cNvPr>
              <p:cNvGrpSpPr/>
              <p:nvPr/>
            </p:nvGrpSpPr>
            <p:grpSpPr>
              <a:xfrm>
                <a:off x="1994551" y="1872337"/>
                <a:ext cx="392799" cy="616034"/>
                <a:chOff x="1486286" y="2038943"/>
                <a:chExt cx="392799" cy="616034"/>
              </a:xfrm>
            </p:grpSpPr>
            <p:sp>
              <p:nvSpPr>
                <p:cNvPr id="375" name="Freeform: Shape 374">
                  <a:extLst>
                    <a:ext uri="{FF2B5EF4-FFF2-40B4-BE49-F238E27FC236}">
                      <a16:creationId xmlns:a16="http://schemas.microsoft.com/office/drawing/2014/main" id="{0B1D5C54-E414-81D5-9DDF-9BC9FD5F61F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6" name="Oval 375">
                  <a:extLst>
                    <a:ext uri="{FF2B5EF4-FFF2-40B4-BE49-F238E27FC236}">
                      <a16:creationId xmlns:a16="http://schemas.microsoft.com/office/drawing/2014/main" id="{3257F0C9-D671-9167-545E-1DAC6739B6F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56" name="Group 155">
              <a:extLst>
                <a:ext uri="{FF2B5EF4-FFF2-40B4-BE49-F238E27FC236}">
                  <a16:creationId xmlns:a16="http://schemas.microsoft.com/office/drawing/2014/main" id="{A641B7DC-29AA-DC47-552F-5E0D49897A3D}"/>
                </a:ext>
              </a:extLst>
            </p:cNvPr>
            <p:cNvGrpSpPr/>
            <p:nvPr/>
          </p:nvGrpSpPr>
          <p:grpSpPr>
            <a:xfrm rot="14631707">
              <a:off x="3100478" y="3717549"/>
              <a:ext cx="100230" cy="145706"/>
              <a:chOff x="4322440" y="2394671"/>
              <a:chExt cx="311463" cy="375520"/>
            </a:xfrm>
          </p:grpSpPr>
          <p:sp>
            <p:nvSpPr>
              <p:cNvPr id="370" name="Freeform: Shape 369">
                <a:extLst>
                  <a:ext uri="{FF2B5EF4-FFF2-40B4-BE49-F238E27FC236}">
                    <a16:creationId xmlns:a16="http://schemas.microsoft.com/office/drawing/2014/main" id="{849305F4-F30D-96D4-4C10-953C0E9131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1" name="Oval 370">
                <a:extLst>
                  <a:ext uri="{FF2B5EF4-FFF2-40B4-BE49-F238E27FC236}">
                    <a16:creationId xmlns:a16="http://schemas.microsoft.com/office/drawing/2014/main" id="{2B50390B-35E4-CAFE-782A-1A11321A248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7" name="Group 156">
              <a:extLst>
                <a:ext uri="{FF2B5EF4-FFF2-40B4-BE49-F238E27FC236}">
                  <a16:creationId xmlns:a16="http://schemas.microsoft.com/office/drawing/2014/main" id="{6EA0762F-084B-2A24-A772-8D339242DAAD}"/>
                </a:ext>
              </a:extLst>
            </p:cNvPr>
            <p:cNvGrpSpPr/>
            <p:nvPr/>
          </p:nvGrpSpPr>
          <p:grpSpPr>
            <a:xfrm rot="16200000">
              <a:off x="3130428" y="3806717"/>
              <a:ext cx="100230" cy="145706"/>
              <a:chOff x="4322440" y="2394671"/>
              <a:chExt cx="311463" cy="375520"/>
            </a:xfrm>
          </p:grpSpPr>
          <p:sp>
            <p:nvSpPr>
              <p:cNvPr id="368" name="Freeform: Shape 367">
                <a:extLst>
                  <a:ext uri="{FF2B5EF4-FFF2-40B4-BE49-F238E27FC236}">
                    <a16:creationId xmlns:a16="http://schemas.microsoft.com/office/drawing/2014/main" id="{66DEC5BF-5E0B-B917-17ED-399F82D5EF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9" name="Oval 368">
                <a:extLst>
                  <a:ext uri="{FF2B5EF4-FFF2-40B4-BE49-F238E27FC236}">
                    <a16:creationId xmlns:a16="http://schemas.microsoft.com/office/drawing/2014/main" id="{3C8C3116-C761-980D-DF92-7F0AAF3DD9B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8" name="Group 157">
              <a:extLst>
                <a:ext uri="{FF2B5EF4-FFF2-40B4-BE49-F238E27FC236}">
                  <a16:creationId xmlns:a16="http://schemas.microsoft.com/office/drawing/2014/main" id="{0C446197-0250-9BE1-BB62-827581D46606}"/>
                </a:ext>
              </a:extLst>
            </p:cNvPr>
            <p:cNvGrpSpPr/>
            <p:nvPr/>
          </p:nvGrpSpPr>
          <p:grpSpPr>
            <a:xfrm rot="13045256">
              <a:off x="3039550" y="3652270"/>
              <a:ext cx="100230" cy="145706"/>
              <a:chOff x="1486286" y="2038943"/>
              <a:chExt cx="392799" cy="616034"/>
            </a:xfrm>
          </p:grpSpPr>
          <p:sp>
            <p:nvSpPr>
              <p:cNvPr id="366" name="Freeform: Shape 365">
                <a:extLst>
                  <a:ext uri="{FF2B5EF4-FFF2-40B4-BE49-F238E27FC236}">
                    <a16:creationId xmlns:a16="http://schemas.microsoft.com/office/drawing/2014/main" id="{D0E5FB62-2608-529C-2BA4-5F14EA1E18E5}"/>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7" name="Oval 366">
                <a:extLst>
                  <a:ext uri="{FF2B5EF4-FFF2-40B4-BE49-F238E27FC236}">
                    <a16:creationId xmlns:a16="http://schemas.microsoft.com/office/drawing/2014/main" id="{3306923A-F381-3312-15DE-8E126E6C37D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9" name="Group 158">
              <a:extLst>
                <a:ext uri="{FF2B5EF4-FFF2-40B4-BE49-F238E27FC236}">
                  <a16:creationId xmlns:a16="http://schemas.microsoft.com/office/drawing/2014/main" id="{51FEA113-1150-DCDB-9ABE-2DF7B3F3F053}"/>
                </a:ext>
              </a:extLst>
            </p:cNvPr>
            <p:cNvGrpSpPr/>
            <p:nvPr/>
          </p:nvGrpSpPr>
          <p:grpSpPr>
            <a:xfrm rot="11732804">
              <a:off x="2804951" y="3582764"/>
              <a:ext cx="268812" cy="149207"/>
              <a:chOff x="1333886" y="1871739"/>
              <a:chExt cx="1053464" cy="630838"/>
            </a:xfrm>
          </p:grpSpPr>
          <p:grpSp>
            <p:nvGrpSpPr>
              <p:cNvPr id="357" name="Group 356">
                <a:extLst>
                  <a:ext uri="{FF2B5EF4-FFF2-40B4-BE49-F238E27FC236}">
                    <a16:creationId xmlns:a16="http://schemas.microsoft.com/office/drawing/2014/main" id="{AF218B2A-7504-7D2A-BDFB-AEF6A7890CAD}"/>
                  </a:ext>
                </a:extLst>
              </p:cNvPr>
              <p:cNvGrpSpPr/>
              <p:nvPr/>
            </p:nvGrpSpPr>
            <p:grpSpPr>
              <a:xfrm rot="735031">
                <a:off x="1668418" y="1871739"/>
                <a:ext cx="392799" cy="616034"/>
                <a:chOff x="4322440" y="2394671"/>
                <a:chExt cx="311463" cy="375520"/>
              </a:xfrm>
            </p:grpSpPr>
            <p:sp>
              <p:nvSpPr>
                <p:cNvPr id="364" name="Freeform: Shape 363">
                  <a:extLst>
                    <a:ext uri="{FF2B5EF4-FFF2-40B4-BE49-F238E27FC236}">
                      <a16:creationId xmlns:a16="http://schemas.microsoft.com/office/drawing/2014/main" id="{61B25A9B-B5CC-B8F5-33A7-B834EBBB3B6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5" name="Oval 364">
                  <a:extLst>
                    <a:ext uri="{FF2B5EF4-FFF2-40B4-BE49-F238E27FC236}">
                      <a16:creationId xmlns:a16="http://schemas.microsoft.com/office/drawing/2014/main" id="{97153AFD-EE0C-D845-FC41-D6861984E7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8" name="Group 357">
                <a:extLst>
                  <a:ext uri="{FF2B5EF4-FFF2-40B4-BE49-F238E27FC236}">
                    <a16:creationId xmlns:a16="http://schemas.microsoft.com/office/drawing/2014/main" id="{B54D362F-6DBF-9146-C89E-50B2EB05F648}"/>
                  </a:ext>
                </a:extLst>
              </p:cNvPr>
              <p:cNvGrpSpPr/>
              <p:nvPr/>
            </p:nvGrpSpPr>
            <p:grpSpPr>
              <a:xfrm rot="727112">
                <a:off x="1333886" y="1886543"/>
                <a:ext cx="392799" cy="616034"/>
                <a:chOff x="4322440" y="2394671"/>
                <a:chExt cx="311463" cy="375520"/>
              </a:xfrm>
            </p:grpSpPr>
            <p:sp>
              <p:nvSpPr>
                <p:cNvPr id="362" name="Freeform: Shape 361">
                  <a:extLst>
                    <a:ext uri="{FF2B5EF4-FFF2-40B4-BE49-F238E27FC236}">
                      <a16:creationId xmlns:a16="http://schemas.microsoft.com/office/drawing/2014/main" id="{E66BFF89-8913-4E20-9840-9D795ED726D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3" name="Oval 362">
                  <a:extLst>
                    <a:ext uri="{FF2B5EF4-FFF2-40B4-BE49-F238E27FC236}">
                      <a16:creationId xmlns:a16="http://schemas.microsoft.com/office/drawing/2014/main" id="{30B5368E-0439-D148-07D4-4FCD3465309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9" name="Group 358">
                <a:extLst>
                  <a:ext uri="{FF2B5EF4-FFF2-40B4-BE49-F238E27FC236}">
                    <a16:creationId xmlns:a16="http://schemas.microsoft.com/office/drawing/2014/main" id="{6AA2177D-CB54-6045-06BB-74F550CE2700}"/>
                  </a:ext>
                </a:extLst>
              </p:cNvPr>
              <p:cNvGrpSpPr/>
              <p:nvPr/>
            </p:nvGrpSpPr>
            <p:grpSpPr>
              <a:xfrm>
                <a:off x="1994551" y="1872337"/>
                <a:ext cx="392799" cy="616034"/>
                <a:chOff x="1486286" y="2038943"/>
                <a:chExt cx="392799" cy="616034"/>
              </a:xfrm>
            </p:grpSpPr>
            <p:sp>
              <p:nvSpPr>
                <p:cNvPr id="360" name="Freeform: Shape 359">
                  <a:extLst>
                    <a:ext uri="{FF2B5EF4-FFF2-40B4-BE49-F238E27FC236}">
                      <a16:creationId xmlns:a16="http://schemas.microsoft.com/office/drawing/2014/main" id="{332BA124-3D9A-4EB8-A9F5-2A4EE5A6BDE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1" name="Oval 360">
                  <a:extLst>
                    <a:ext uri="{FF2B5EF4-FFF2-40B4-BE49-F238E27FC236}">
                      <a16:creationId xmlns:a16="http://schemas.microsoft.com/office/drawing/2014/main" id="{70857CA4-84CD-344A-B7B9-22F95E0BE269}"/>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0" name="Group 159">
              <a:extLst>
                <a:ext uri="{FF2B5EF4-FFF2-40B4-BE49-F238E27FC236}">
                  <a16:creationId xmlns:a16="http://schemas.microsoft.com/office/drawing/2014/main" id="{D712B7BF-EC47-6131-FC47-E096BBE94331}"/>
                </a:ext>
              </a:extLst>
            </p:cNvPr>
            <p:cNvGrpSpPr/>
            <p:nvPr/>
          </p:nvGrpSpPr>
          <p:grpSpPr>
            <a:xfrm rot="5400000">
              <a:off x="3560703" y="4314416"/>
              <a:ext cx="268812" cy="149207"/>
              <a:chOff x="1333886" y="1871739"/>
              <a:chExt cx="1053464" cy="630838"/>
            </a:xfrm>
          </p:grpSpPr>
          <p:grpSp>
            <p:nvGrpSpPr>
              <p:cNvPr id="348" name="Group 347">
                <a:extLst>
                  <a:ext uri="{FF2B5EF4-FFF2-40B4-BE49-F238E27FC236}">
                    <a16:creationId xmlns:a16="http://schemas.microsoft.com/office/drawing/2014/main" id="{D2265189-1DF1-B38F-85A1-4FA968632E6E}"/>
                  </a:ext>
                </a:extLst>
              </p:cNvPr>
              <p:cNvGrpSpPr/>
              <p:nvPr/>
            </p:nvGrpSpPr>
            <p:grpSpPr>
              <a:xfrm rot="735031">
                <a:off x="1668418" y="1871739"/>
                <a:ext cx="392799" cy="616034"/>
                <a:chOff x="4322440" y="2394671"/>
                <a:chExt cx="311463" cy="375520"/>
              </a:xfrm>
            </p:grpSpPr>
            <p:sp>
              <p:nvSpPr>
                <p:cNvPr id="355" name="Freeform: Shape 354">
                  <a:extLst>
                    <a:ext uri="{FF2B5EF4-FFF2-40B4-BE49-F238E27FC236}">
                      <a16:creationId xmlns:a16="http://schemas.microsoft.com/office/drawing/2014/main" id="{3D3159C6-5B69-7109-15C5-DEE1D0E0D7C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6" name="Oval 355">
                  <a:extLst>
                    <a:ext uri="{FF2B5EF4-FFF2-40B4-BE49-F238E27FC236}">
                      <a16:creationId xmlns:a16="http://schemas.microsoft.com/office/drawing/2014/main" id="{4C15146C-E037-7E0F-90CC-2E725B923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9" name="Group 348">
                <a:extLst>
                  <a:ext uri="{FF2B5EF4-FFF2-40B4-BE49-F238E27FC236}">
                    <a16:creationId xmlns:a16="http://schemas.microsoft.com/office/drawing/2014/main" id="{52D7DAC5-C499-A3ED-C7A9-6BE10C924658}"/>
                  </a:ext>
                </a:extLst>
              </p:cNvPr>
              <p:cNvGrpSpPr/>
              <p:nvPr/>
            </p:nvGrpSpPr>
            <p:grpSpPr>
              <a:xfrm rot="727112">
                <a:off x="1333886" y="1886543"/>
                <a:ext cx="392799" cy="616034"/>
                <a:chOff x="4322440" y="2394671"/>
                <a:chExt cx="311463" cy="375520"/>
              </a:xfrm>
            </p:grpSpPr>
            <p:sp>
              <p:nvSpPr>
                <p:cNvPr id="353" name="Freeform: Shape 352">
                  <a:extLst>
                    <a:ext uri="{FF2B5EF4-FFF2-40B4-BE49-F238E27FC236}">
                      <a16:creationId xmlns:a16="http://schemas.microsoft.com/office/drawing/2014/main" id="{C6B99440-F13D-FE05-3AB5-3BF61E3A965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4" name="Oval 353">
                  <a:extLst>
                    <a:ext uri="{FF2B5EF4-FFF2-40B4-BE49-F238E27FC236}">
                      <a16:creationId xmlns:a16="http://schemas.microsoft.com/office/drawing/2014/main" id="{14E11DA3-C766-8B45-00E3-B0669BA884E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50" name="Group 349">
                <a:extLst>
                  <a:ext uri="{FF2B5EF4-FFF2-40B4-BE49-F238E27FC236}">
                    <a16:creationId xmlns:a16="http://schemas.microsoft.com/office/drawing/2014/main" id="{B0B72BDF-2CA5-6F6A-2A31-2767668A8079}"/>
                  </a:ext>
                </a:extLst>
              </p:cNvPr>
              <p:cNvGrpSpPr/>
              <p:nvPr/>
            </p:nvGrpSpPr>
            <p:grpSpPr>
              <a:xfrm>
                <a:off x="1994551" y="1872337"/>
                <a:ext cx="392799" cy="616034"/>
                <a:chOff x="1486286" y="2038943"/>
                <a:chExt cx="392799" cy="616034"/>
              </a:xfrm>
            </p:grpSpPr>
            <p:sp>
              <p:nvSpPr>
                <p:cNvPr id="351" name="Freeform: Shape 350">
                  <a:extLst>
                    <a:ext uri="{FF2B5EF4-FFF2-40B4-BE49-F238E27FC236}">
                      <a16:creationId xmlns:a16="http://schemas.microsoft.com/office/drawing/2014/main" id="{B87497D3-70D2-0343-D137-8F192B8D0BA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2" name="Oval 351">
                  <a:extLst>
                    <a:ext uri="{FF2B5EF4-FFF2-40B4-BE49-F238E27FC236}">
                      <a16:creationId xmlns:a16="http://schemas.microsoft.com/office/drawing/2014/main" id="{5FFEB086-111B-0167-18AF-918A64DCD72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1" name="Group 160">
              <a:extLst>
                <a:ext uri="{FF2B5EF4-FFF2-40B4-BE49-F238E27FC236}">
                  <a16:creationId xmlns:a16="http://schemas.microsoft.com/office/drawing/2014/main" id="{335BADEF-A72B-705F-4658-B6C0ABB961C3}"/>
                </a:ext>
              </a:extLst>
            </p:cNvPr>
            <p:cNvGrpSpPr/>
            <p:nvPr/>
          </p:nvGrpSpPr>
          <p:grpSpPr>
            <a:xfrm>
              <a:off x="3622128" y="4087384"/>
              <a:ext cx="145706" cy="100230"/>
              <a:chOff x="3622128" y="4087384"/>
              <a:chExt cx="145706" cy="100230"/>
            </a:xfrm>
          </p:grpSpPr>
          <p:grpSp>
            <p:nvGrpSpPr>
              <p:cNvPr id="344" name="Group 343">
                <a:extLst>
                  <a:ext uri="{FF2B5EF4-FFF2-40B4-BE49-F238E27FC236}">
                    <a16:creationId xmlns:a16="http://schemas.microsoft.com/office/drawing/2014/main" id="{D6182EAB-9DE4-2E0C-E060-D678045E4DAE}"/>
                  </a:ext>
                </a:extLst>
              </p:cNvPr>
              <p:cNvGrpSpPr/>
              <p:nvPr/>
            </p:nvGrpSpPr>
            <p:grpSpPr>
              <a:xfrm rot="6294115">
                <a:off x="3644866" y="4064646"/>
                <a:ext cx="100230" cy="145706"/>
                <a:chOff x="4322440" y="2394671"/>
                <a:chExt cx="311463" cy="375520"/>
              </a:xfrm>
            </p:grpSpPr>
            <p:sp>
              <p:nvSpPr>
                <p:cNvPr id="346" name="Freeform: Shape 345">
                  <a:extLst>
                    <a:ext uri="{FF2B5EF4-FFF2-40B4-BE49-F238E27FC236}">
                      <a16:creationId xmlns:a16="http://schemas.microsoft.com/office/drawing/2014/main" id="{1742E3BF-9C8B-5A61-C14F-380B601337C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7" name="Oval 346">
                  <a:extLst>
                    <a:ext uri="{FF2B5EF4-FFF2-40B4-BE49-F238E27FC236}">
                      <a16:creationId xmlns:a16="http://schemas.microsoft.com/office/drawing/2014/main" id="{B01F3700-2DD5-F19B-3FE7-0C4BC2426E1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45" name="Oval 344">
                <a:extLst>
                  <a:ext uri="{FF2B5EF4-FFF2-40B4-BE49-F238E27FC236}">
                    <a16:creationId xmlns:a16="http://schemas.microsoft.com/office/drawing/2014/main" id="{955C32D1-D508-A0AD-199E-00A31956303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2" name="Group 161">
              <a:extLst>
                <a:ext uri="{FF2B5EF4-FFF2-40B4-BE49-F238E27FC236}">
                  <a16:creationId xmlns:a16="http://schemas.microsoft.com/office/drawing/2014/main" id="{0E564166-B1C1-3573-D0B5-9ABB1C91F453}"/>
                </a:ext>
              </a:extLst>
            </p:cNvPr>
            <p:cNvGrpSpPr/>
            <p:nvPr/>
          </p:nvGrpSpPr>
          <p:grpSpPr>
            <a:xfrm rot="6829628">
              <a:off x="3651867" y="3906302"/>
              <a:ext cx="100230" cy="145706"/>
              <a:chOff x="4322440" y="2394671"/>
              <a:chExt cx="311463" cy="375520"/>
            </a:xfrm>
          </p:grpSpPr>
          <p:sp>
            <p:nvSpPr>
              <p:cNvPr id="342" name="Freeform: Shape 341">
                <a:extLst>
                  <a:ext uri="{FF2B5EF4-FFF2-40B4-BE49-F238E27FC236}">
                    <a16:creationId xmlns:a16="http://schemas.microsoft.com/office/drawing/2014/main" id="{7B52E1AA-1FDE-CB35-1CCD-9D99ACDBB11E}"/>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3" name="Oval 342">
                <a:extLst>
                  <a:ext uri="{FF2B5EF4-FFF2-40B4-BE49-F238E27FC236}">
                    <a16:creationId xmlns:a16="http://schemas.microsoft.com/office/drawing/2014/main" id="{A3284E96-D35F-A7C4-9564-763AC6A6E932}"/>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3" name="Group 162">
              <a:extLst>
                <a:ext uri="{FF2B5EF4-FFF2-40B4-BE49-F238E27FC236}">
                  <a16:creationId xmlns:a16="http://schemas.microsoft.com/office/drawing/2014/main" id="{264DFA9F-1ABE-CA50-D961-15FFCD83C60D}"/>
                </a:ext>
              </a:extLst>
            </p:cNvPr>
            <p:cNvGrpSpPr/>
            <p:nvPr/>
          </p:nvGrpSpPr>
          <p:grpSpPr>
            <a:xfrm rot="8465579">
              <a:off x="3688508" y="3839682"/>
              <a:ext cx="100230" cy="145706"/>
              <a:chOff x="4322440" y="2394671"/>
              <a:chExt cx="311463" cy="375520"/>
            </a:xfrm>
          </p:grpSpPr>
          <p:sp>
            <p:nvSpPr>
              <p:cNvPr id="340" name="Freeform: Shape 339">
                <a:extLst>
                  <a:ext uri="{FF2B5EF4-FFF2-40B4-BE49-F238E27FC236}">
                    <a16:creationId xmlns:a16="http://schemas.microsoft.com/office/drawing/2014/main" id="{90C17D5F-5595-3B2B-AE42-EEF57BD4B94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1" name="Oval 340">
                <a:extLst>
                  <a:ext uri="{FF2B5EF4-FFF2-40B4-BE49-F238E27FC236}">
                    <a16:creationId xmlns:a16="http://schemas.microsoft.com/office/drawing/2014/main" id="{7E9AFD49-8730-4651-3BED-F443B2A68C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4" name="Group 163">
              <a:extLst>
                <a:ext uri="{FF2B5EF4-FFF2-40B4-BE49-F238E27FC236}">
                  <a16:creationId xmlns:a16="http://schemas.microsoft.com/office/drawing/2014/main" id="{3AC42FB6-C674-0942-C8FE-236C9C600EE8}"/>
                </a:ext>
              </a:extLst>
            </p:cNvPr>
            <p:cNvGrpSpPr/>
            <p:nvPr/>
          </p:nvGrpSpPr>
          <p:grpSpPr>
            <a:xfrm rot="10191451">
              <a:off x="3767460" y="3806361"/>
              <a:ext cx="100230" cy="145706"/>
              <a:chOff x="4322440" y="2394671"/>
              <a:chExt cx="311463" cy="375520"/>
            </a:xfrm>
          </p:grpSpPr>
          <p:sp>
            <p:nvSpPr>
              <p:cNvPr id="338" name="Freeform: Shape 337">
                <a:extLst>
                  <a:ext uri="{FF2B5EF4-FFF2-40B4-BE49-F238E27FC236}">
                    <a16:creationId xmlns:a16="http://schemas.microsoft.com/office/drawing/2014/main" id="{B914711E-C417-369F-B5E0-450BA4C9E7F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9" name="Oval 338">
                <a:extLst>
                  <a:ext uri="{FF2B5EF4-FFF2-40B4-BE49-F238E27FC236}">
                    <a16:creationId xmlns:a16="http://schemas.microsoft.com/office/drawing/2014/main" id="{8ED4EE50-FBF3-6792-FFEB-58C71B51DB54}"/>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5" name="Group 164">
              <a:extLst>
                <a:ext uri="{FF2B5EF4-FFF2-40B4-BE49-F238E27FC236}">
                  <a16:creationId xmlns:a16="http://schemas.microsoft.com/office/drawing/2014/main" id="{E26E65AF-5DC2-ADA4-B2D0-8FA598E2B561}"/>
                </a:ext>
              </a:extLst>
            </p:cNvPr>
            <p:cNvGrpSpPr/>
            <p:nvPr/>
          </p:nvGrpSpPr>
          <p:grpSpPr>
            <a:xfrm rot="11736780">
              <a:off x="3842769" y="3822060"/>
              <a:ext cx="268812" cy="149207"/>
              <a:chOff x="1333886" y="1871739"/>
              <a:chExt cx="1053464" cy="630838"/>
            </a:xfrm>
          </p:grpSpPr>
          <p:grpSp>
            <p:nvGrpSpPr>
              <p:cNvPr id="329" name="Group 328">
                <a:extLst>
                  <a:ext uri="{FF2B5EF4-FFF2-40B4-BE49-F238E27FC236}">
                    <a16:creationId xmlns:a16="http://schemas.microsoft.com/office/drawing/2014/main" id="{2B3C60C9-9D72-73DE-B9D0-F649966B8BAC}"/>
                  </a:ext>
                </a:extLst>
              </p:cNvPr>
              <p:cNvGrpSpPr/>
              <p:nvPr/>
            </p:nvGrpSpPr>
            <p:grpSpPr>
              <a:xfrm rot="735031">
                <a:off x="1668418" y="1871739"/>
                <a:ext cx="392799" cy="616034"/>
                <a:chOff x="4322440" y="2394671"/>
                <a:chExt cx="311463" cy="375520"/>
              </a:xfrm>
            </p:grpSpPr>
            <p:sp>
              <p:nvSpPr>
                <p:cNvPr id="336" name="Freeform: Shape 335">
                  <a:extLst>
                    <a:ext uri="{FF2B5EF4-FFF2-40B4-BE49-F238E27FC236}">
                      <a16:creationId xmlns:a16="http://schemas.microsoft.com/office/drawing/2014/main" id="{F469F444-8B90-55ED-929A-72A3FF02968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7" name="Oval 336">
                  <a:extLst>
                    <a:ext uri="{FF2B5EF4-FFF2-40B4-BE49-F238E27FC236}">
                      <a16:creationId xmlns:a16="http://schemas.microsoft.com/office/drawing/2014/main" id="{2019CF8B-7FB0-26AD-2ED3-BB625AF3EBC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0" name="Group 329">
                <a:extLst>
                  <a:ext uri="{FF2B5EF4-FFF2-40B4-BE49-F238E27FC236}">
                    <a16:creationId xmlns:a16="http://schemas.microsoft.com/office/drawing/2014/main" id="{61D4280E-868B-54FF-EF45-36C05CCB588A}"/>
                  </a:ext>
                </a:extLst>
              </p:cNvPr>
              <p:cNvGrpSpPr/>
              <p:nvPr/>
            </p:nvGrpSpPr>
            <p:grpSpPr>
              <a:xfrm rot="727112">
                <a:off x="1333886" y="1886543"/>
                <a:ext cx="392799" cy="616034"/>
                <a:chOff x="4322440" y="2394671"/>
                <a:chExt cx="311463" cy="375520"/>
              </a:xfrm>
            </p:grpSpPr>
            <p:sp>
              <p:nvSpPr>
                <p:cNvPr id="334" name="Freeform: Shape 333">
                  <a:extLst>
                    <a:ext uri="{FF2B5EF4-FFF2-40B4-BE49-F238E27FC236}">
                      <a16:creationId xmlns:a16="http://schemas.microsoft.com/office/drawing/2014/main" id="{B87C43FE-9BA9-636D-DC7E-03019C02DB9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5" name="Oval 334">
                  <a:extLst>
                    <a:ext uri="{FF2B5EF4-FFF2-40B4-BE49-F238E27FC236}">
                      <a16:creationId xmlns:a16="http://schemas.microsoft.com/office/drawing/2014/main" id="{C0CDF9D4-677C-A858-3C77-2DCB5E40CCB7}"/>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1" name="Group 330">
                <a:extLst>
                  <a:ext uri="{FF2B5EF4-FFF2-40B4-BE49-F238E27FC236}">
                    <a16:creationId xmlns:a16="http://schemas.microsoft.com/office/drawing/2014/main" id="{9BE34699-9D17-5E49-212F-1084B9988CFE}"/>
                  </a:ext>
                </a:extLst>
              </p:cNvPr>
              <p:cNvGrpSpPr/>
              <p:nvPr/>
            </p:nvGrpSpPr>
            <p:grpSpPr>
              <a:xfrm>
                <a:off x="1994551" y="1872337"/>
                <a:ext cx="392799" cy="616034"/>
                <a:chOff x="1486286" y="2038943"/>
                <a:chExt cx="392799" cy="616034"/>
              </a:xfrm>
            </p:grpSpPr>
            <p:sp>
              <p:nvSpPr>
                <p:cNvPr id="332" name="Freeform: Shape 331">
                  <a:extLst>
                    <a:ext uri="{FF2B5EF4-FFF2-40B4-BE49-F238E27FC236}">
                      <a16:creationId xmlns:a16="http://schemas.microsoft.com/office/drawing/2014/main" id="{28CC01C2-151A-6896-B499-002746A37833}"/>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3" name="Oval 332">
                  <a:extLst>
                    <a:ext uri="{FF2B5EF4-FFF2-40B4-BE49-F238E27FC236}">
                      <a16:creationId xmlns:a16="http://schemas.microsoft.com/office/drawing/2014/main" id="{5F4CC7E9-B1E2-A91A-B2AE-85065ADA8A4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66" name="Group 165">
              <a:extLst>
                <a:ext uri="{FF2B5EF4-FFF2-40B4-BE49-F238E27FC236}">
                  <a16:creationId xmlns:a16="http://schemas.microsoft.com/office/drawing/2014/main" id="{BC7C1296-C4AE-B2D9-4D96-ECB724751B30}"/>
                </a:ext>
              </a:extLst>
            </p:cNvPr>
            <p:cNvGrpSpPr/>
            <p:nvPr/>
          </p:nvGrpSpPr>
          <p:grpSpPr>
            <a:xfrm rot="12629711">
              <a:off x="4193273" y="3901479"/>
              <a:ext cx="100230" cy="145706"/>
              <a:chOff x="4322440" y="2394671"/>
              <a:chExt cx="311463" cy="375520"/>
            </a:xfrm>
          </p:grpSpPr>
          <p:sp>
            <p:nvSpPr>
              <p:cNvPr id="327" name="Freeform: Shape 326">
                <a:extLst>
                  <a:ext uri="{FF2B5EF4-FFF2-40B4-BE49-F238E27FC236}">
                    <a16:creationId xmlns:a16="http://schemas.microsoft.com/office/drawing/2014/main" id="{50BF3CF8-2D2A-09BE-6FE3-A0C8C7FBFE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8" name="Oval 327">
                <a:extLst>
                  <a:ext uri="{FF2B5EF4-FFF2-40B4-BE49-F238E27FC236}">
                    <a16:creationId xmlns:a16="http://schemas.microsoft.com/office/drawing/2014/main" id="{5AFEBDC7-EA10-F277-DF1B-D937EC4D38A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7" name="Group 166">
              <a:extLst>
                <a:ext uri="{FF2B5EF4-FFF2-40B4-BE49-F238E27FC236}">
                  <a16:creationId xmlns:a16="http://schemas.microsoft.com/office/drawing/2014/main" id="{45D8A394-ECD4-ED0F-6207-3112BDF41A83}"/>
                </a:ext>
              </a:extLst>
            </p:cNvPr>
            <p:cNvGrpSpPr/>
            <p:nvPr/>
          </p:nvGrpSpPr>
          <p:grpSpPr>
            <a:xfrm rot="11810017">
              <a:off x="4373779" y="3935510"/>
              <a:ext cx="100230" cy="145706"/>
              <a:chOff x="4322440" y="2394671"/>
              <a:chExt cx="311463" cy="375520"/>
            </a:xfrm>
          </p:grpSpPr>
          <p:sp>
            <p:nvSpPr>
              <p:cNvPr id="325" name="Freeform: Shape 324">
                <a:extLst>
                  <a:ext uri="{FF2B5EF4-FFF2-40B4-BE49-F238E27FC236}">
                    <a16:creationId xmlns:a16="http://schemas.microsoft.com/office/drawing/2014/main" id="{9932A21A-7609-2ED4-7633-56AC060D094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Oval 325">
                <a:extLst>
                  <a:ext uri="{FF2B5EF4-FFF2-40B4-BE49-F238E27FC236}">
                    <a16:creationId xmlns:a16="http://schemas.microsoft.com/office/drawing/2014/main" id="{E5EE7FB8-50B5-52F8-9331-C6EAF07B2CC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8" name="Group 167">
              <a:extLst>
                <a:ext uri="{FF2B5EF4-FFF2-40B4-BE49-F238E27FC236}">
                  <a16:creationId xmlns:a16="http://schemas.microsoft.com/office/drawing/2014/main" id="{B3D8D0CC-F5E6-DCE5-43B0-4EDE624ECB05}"/>
                </a:ext>
              </a:extLst>
            </p:cNvPr>
            <p:cNvGrpSpPr/>
            <p:nvPr/>
          </p:nvGrpSpPr>
          <p:grpSpPr>
            <a:xfrm rot="11582222">
              <a:off x="4551384" y="3937417"/>
              <a:ext cx="100230" cy="145706"/>
              <a:chOff x="4322440" y="2394671"/>
              <a:chExt cx="311463" cy="375520"/>
            </a:xfrm>
          </p:grpSpPr>
          <p:sp>
            <p:nvSpPr>
              <p:cNvPr id="323" name="Freeform: Shape 322">
                <a:extLst>
                  <a:ext uri="{FF2B5EF4-FFF2-40B4-BE49-F238E27FC236}">
                    <a16:creationId xmlns:a16="http://schemas.microsoft.com/office/drawing/2014/main" id="{2840E185-D112-4D7C-AA20-236B485621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4" name="Oval 323">
                <a:extLst>
                  <a:ext uri="{FF2B5EF4-FFF2-40B4-BE49-F238E27FC236}">
                    <a16:creationId xmlns:a16="http://schemas.microsoft.com/office/drawing/2014/main" id="{278B73D3-05D0-A22F-6A7B-F2759476384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69" name="Group 168">
              <a:extLst>
                <a:ext uri="{FF2B5EF4-FFF2-40B4-BE49-F238E27FC236}">
                  <a16:creationId xmlns:a16="http://schemas.microsoft.com/office/drawing/2014/main" id="{3DE04195-2D58-93DE-4651-3515D308922B}"/>
                </a:ext>
              </a:extLst>
            </p:cNvPr>
            <p:cNvGrpSpPr/>
            <p:nvPr/>
          </p:nvGrpSpPr>
          <p:grpSpPr>
            <a:xfrm rot="11260970">
              <a:off x="4641030" y="3930782"/>
              <a:ext cx="100230" cy="145706"/>
              <a:chOff x="4322440" y="2394671"/>
              <a:chExt cx="311463" cy="375520"/>
            </a:xfrm>
          </p:grpSpPr>
          <p:sp>
            <p:nvSpPr>
              <p:cNvPr id="321" name="Freeform: Shape 320">
                <a:extLst>
                  <a:ext uri="{FF2B5EF4-FFF2-40B4-BE49-F238E27FC236}">
                    <a16:creationId xmlns:a16="http://schemas.microsoft.com/office/drawing/2014/main" id="{1CDA977D-FCD2-00CF-B05B-A4E366723BA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 name="Oval 321">
                <a:extLst>
                  <a:ext uri="{FF2B5EF4-FFF2-40B4-BE49-F238E27FC236}">
                    <a16:creationId xmlns:a16="http://schemas.microsoft.com/office/drawing/2014/main" id="{3CEBC344-E809-C8CA-8A28-E3519BF0A2D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0" name="Group 169">
              <a:extLst>
                <a:ext uri="{FF2B5EF4-FFF2-40B4-BE49-F238E27FC236}">
                  <a16:creationId xmlns:a16="http://schemas.microsoft.com/office/drawing/2014/main" id="{F9A3619D-9CF1-4ECC-F050-2FFD7DBB352F}"/>
                </a:ext>
              </a:extLst>
            </p:cNvPr>
            <p:cNvGrpSpPr/>
            <p:nvPr/>
          </p:nvGrpSpPr>
          <p:grpSpPr>
            <a:xfrm rot="9885633">
              <a:off x="4806454" y="3895538"/>
              <a:ext cx="100230" cy="145706"/>
              <a:chOff x="4322440" y="2394671"/>
              <a:chExt cx="311463" cy="375520"/>
            </a:xfrm>
          </p:grpSpPr>
          <p:sp>
            <p:nvSpPr>
              <p:cNvPr id="319" name="Freeform: Shape 318">
                <a:extLst>
                  <a:ext uri="{FF2B5EF4-FFF2-40B4-BE49-F238E27FC236}">
                    <a16:creationId xmlns:a16="http://schemas.microsoft.com/office/drawing/2014/main" id="{A8C66E1A-5499-227F-1C77-4FBDDEE635A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0" name="Oval 319">
                <a:extLst>
                  <a:ext uri="{FF2B5EF4-FFF2-40B4-BE49-F238E27FC236}">
                    <a16:creationId xmlns:a16="http://schemas.microsoft.com/office/drawing/2014/main" id="{C085D19C-3D2C-21D3-EA91-779D6D753F6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1" name="Group 170">
              <a:extLst>
                <a:ext uri="{FF2B5EF4-FFF2-40B4-BE49-F238E27FC236}">
                  <a16:creationId xmlns:a16="http://schemas.microsoft.com/office/drawing/2014/main" id="{4BCCE6F2-37DC-E854-6CB7-73FB32402493}"/>
                </a:ext>
              </a:extLst>
            </p:cNvPr>
            <p:cNvGrpSpPr/>
            <p:nvPr/>
          </p:nvGrpSpPr>
          <p:grpSpPr>
            <a:xfrm rot="10953137">
              <a:off x="5072329" y="3805660"/>
              <a:ext cx="100230" cy="145706"/>
              <a:chOff x="4322440" y="2394671"/>
              <a:chExt cx="311463" cy="375520"/>
            </a:xfrm>
          </p:grpSpPr>
          <p:sp>
            <p:nvSpPr>
              <p:cNvPr id="317" name="Freeform: Shape 316">
                <a:extLst>
                  <a:ext uri="{FF2B5EF4-FFF2-40B4-BE49-F238E27FC236}">
                    <a16:creationId xmlns:a16="http://schemas.microsoft.com/office/drawing/2014/main" id="{1ED38BD8-0146-2B73-E334-3ACF3E15BE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 name="Oval 317">
                <a:extLst>
                  <a:ext uri="{FF2B5EF4-FFF2-40B4-BE49-F238E27FC236}">
                    <a16:creationId xmlns:a16="http://schemas.microsoft.com/office/drawing/2014/main" id="{19E347F5-5634-1F14-62E1-40A1219EBF82}"/>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2" name="Group 171">
              <a:extLst>
                <a:ext uri="{FF2B5EF4-FFF2-40B4-BE49-F238E27FC236}">
                  <a16:creationId xmlns:a16="http://schemas.microsoft.com/office/drawing/2014/main" id="{ED6D40E1-7B99-A188-DDE0-06A0626B6E56}"/>
                </a:ext>
              </a:extLst>
            </p:cNvPr>
            <p:cNvGrpSpPr/>
            <p:nvPr/>
          </p:nvGrpSpPr>
          <p:grpSpPr>
            <a:xfrm rot="11846554">
              <a:off x="5155845" y="3808961"/>
              <a:ext cx="100230" cy="145706"/>
              <a:chOff x="4322440" y="2394671"/>
              <a:chExt cx="311463" cy="375520"/>
            </a:xfrm>
          </p:grpSpPr>
          <p:sp>
            <p:nvSpPr>
              <p:cNvPr id="315" name="Freeform: Shape 314">
                <a:extLst>
                  <a:ext uri="{FF2B5EF4-FFF2-40B4-BE49-F238E27FC236}">
                    <a16:creationId xmlns:a16="http://schemas.microsoft.com/office/drawing/2014/main" id="{FDF20C5F-B908-EF72-2CC5-52D365893D2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6" name="Oval 315">
                <a:extLst>
                  <a:ext uri="{FF2B5EF4-FFF2-40B4-BE49-F238E27FC236}">
                    <a16:creationId xmlns:a16="http://schemas.microsoft.com/office/drawing/2014/main" id="{87A37FE5-18F1-702E-5B11-C4D858741B1F}"/>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3" name="Group 172">
              <a:extLst>
                <a:ext uri="{FF2B5EF4-FFF2-40B4-BE49-F238E27FC236}">
                  <a16:creationId xmlns:a16="http://schemas.microsoft.com/office/drawing/2014/main" id="{2A690492-99E5-862C-21AE-3538CC23E379}"/>
                </a:ext>
              </a:extLst>
            </p:cNvPr>
            <p:cNvGrpSpPr/>
            <p:nvPr/>
          </p:nvGrpSpPr>
          <p:grpSpPr>
            <a:xfrm rot="9803660">
              <a:off x="4984048" y="3830186"/>
              <a:ext cx="100230" cy="145706"/>
              <a:chOff x="1486286" y="2038943"/>
              <a:chExt cx="392799" cy="616034"/>
            </a:xfrm>
          </p:grpSpPr>
          <p:sp>
            <p:nvSpPr>
              <p:cNvPr id="313" name="Freeform: Shape 312">
                <a:extLst>
                  <a:ext uri="{FF2B5EF4-FFF2-40B4-BE49-F238E27FC236}">
                    <a16:creationId xmlns:a16="http://schemas.microsoft.com/office/drawing/2014/main" id="{D2907199-B806-1D4B-F17A-9CBB68EDBB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4" name="Oval 313">
                <a:extLst>
                  <a:ext uri="{FF2B5EF4-FFF2-40B4-BE49-F238E27FC236}">
                    <a16:creationId xmlns:a16="http://schemas.microsoft.com/office/drawing/2014/main" id="{CA625582-C937-8493-246C-E5B8A6D8A95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4" name="Group 173">
              <a:extLst>
                <a:ext uri="{FF2B5EF4-FFF2-40B4-BE49-F238E27FC236}">
                  <a16:creationId xmlns:a16="http://schemas.microsoft.com/office/drawing/2014/main" id="{71A435C8-0320-FD5D-3EFE-87A488C30E3E}"/>
                </a:ext>
              </a:extLst>
            </p:cNvPr>
            <p:cNvGrpSpPr/>
            <p:nvPr/>
          </p:nvGrpSpPr>
          <p:grpSpPr>
            <a:xfrm rot="14254977">
              <a:off x="5225123" y="3840473"/>
              <a:ext cx="100230" cy="145706"/>
              <a:chOff x="4322440" y="2394671"/>
              <a:chExt cx="311463" cy="375520"/>
            </a:xfrm>
          </p:grpSpPr>
          <p:sp>
            <p:nvSpPr>
              <p:cNvPr id="311" name="Freeform: Shape 310">
                <a:extLst>
                  <a:ext uri="{FF2B5EF4-FFF2-40B4-BE49-F238E27FC236}">
                    <a16:creationId xmlns:a16="http://schemas.microsoft.com/office/drawing/2014/main" id="{2525AC03-8669-C6B4-C28A-F3DA0290397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2" name="Oval 311">
                <a:extLst>
                  <a:ext uri="{FF2B5EF4-FFF2-40B4-BE49-F238E27FC236}">
                    <a16:creationId xmlns:a16="http://schemas.microsoft.com/office/drawing/2014/main" id="{04B42D91-6533-8027-E961-81633C7B9ADA}"/>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5" name="Group 174">
              <a:extLst>
                <a:ext uri="{FF2B5EF4-FFF2-40B4-BE49-F238E27FC236}">
                  <a16:creationId xmlns:a16="http://schemas.microsoft.com/office/drawing/2014/main" id="{54955A51-DA5F-EB2F-45A6-40A1C18657BB}"/>
                </a:ext>
              </a:extLst>
            </p:cNvPr>
            <p:cNvGrpSpPr/>
            <p:nvPr/>
          </p:nvGrpSpPr>
          <p:grpSpPr>
            <a:xfrm rot="15551842">
              <a:off x="5271877" y="3916034"/>
              <a:ext cx="100230" cy="145706"/>
              <a:chOff x="4322440" y="2394671"/>
              <a:chExt cx="311463" cy="375520"/>
            </a:xfrm>
          </p:grpSpPr>
          <p:sp>
            <p:nvSpPr>
              <p:cNvPr id="309" name="Freeform: Shape 308">
                <a:extLst>
                  <a:ext uri="{FF2B5EF4-FFF2-40B4-BE49-F238E27FC236}">
                    <a16:creationId xmlns:a16="http://schemas.microsoft.com/office/drawing/2014/main" id="{5991A87F-C9BE-529B-B256-8C782D6801C0}"/>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0" name="Oval 309">
                <a:extLst>
                  <a:ext uri="{FF2B5EF4-FFF2-40B4-BE49-F238E27FC236}">
                    <a16:creationId xmlns:a16="http://schemas.microsoft.com/office/drawing/2014/main" id="{BB9EE240-1B3D-1E31-0CB9-ECFE043A1DA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6" name="Group 175">
              <a:extLst>
                <a:ext uri="{FF2B5EF4-FFF2-40B4-BE49-F238E27FC236}">
                  <a16:creationId xmlns:a16="http://schemas.microsoft.com/office/drawing/2014/main" id="{027E8095-BF4D-2D6D-A9DD-3B3E72114CAE}"/>
                </a:ext>
              </a:extLst>
            </p:cNvPr>
            <p:cNvGrpSpPr/>
            <p:nvPr/>
          </p:nvGrpSpPr>
          <p:grpSpPr>
            <a:xfrm rot="16460520">
              <a:off x="5293118" y="4003694"/>
              <a:ext cx="100230" cy="145706"/>
              <a:chOff x="4322440" y="2394671"/>
              <a:chExt cx="311463" cy="375520"/>
            </a:xfrm>
          </p:grpSpPr>
          <p:sp>
            <p:nvSpPr>
              <p:cNvPr id="307" name="Freeform: Shape 306">
                <a:extLst>
                  <a:ext uri="{FF2B5EF4-FFF2-40B4-BE49-F238E27FC236}">
                    <a16:creationId xmlns:a16="http://schemas.microsoft.com/office/drawing/2014/main" id="{683A5760-ED5E-0F08-71B5-BC71A7955DBF}"/>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8" name="Oval 307">
                <a:extLst>
                  <a:ext uri="{FF2B5EF4-FFF2-40B4-BE49-F238E27FC236}">
                    <a16:creationId xmlns:a16="http://schemas.microsoft.com/office/drawing/2014/main" id="{F379B534-717C-3027-8DD8-174F7D0CC26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7" name="Group 176">
              <a:extLst>
                <a:ext uri="{FF2B5EF4-FFF2-40B4-BE49-F238E27FC236}">
                  <a16:creationId xmlns:a16="http://schemas.microsoft.com/office/drawing/2014/main" id="{702C67DA-9A45-3091-96A1-FEA41190BFA2}"/>
                </a:ext>
              </a:extLst>
            </p:cNvPr>
            <p:cNvGrpSpPr/>
            <p:nvPr/>
          </p:nvGrpSpPr>
          <p:grpSpPr>
            <a:xfrm rot="10599042">
              <a:off x="5264347" y="4118622"/>
              <a:ext cx="145706" cy="100230"/>
              <a:chOff x="3622128" y="4087384"/>
              <a:chExt cx="145706" cy="100230"/>
            </a:xfrm>
          </p:grpSpPr>
          <p:grpSp>
            <p:nvGrpSpPr>
              <p:cNvPr id="303" name="Group 302">
                <a:extLst>
                  <a:ext uri="{FF2B5EF4-FFF2-40B4-BE49-F238E27FC236}">
                    <a16:creationId xmlns:a16="http://schemas.microsoft.com/office/drawing/2014/main" id="{44826F9D-C3E1-24F4-D273-C450374C7498}"/>
                  </a:ext>
                </a:extLst>
              </p:cNvPr>
              <p:cNvGrpSpPr/>
              <p:nvPr/>
            </p:nvGrpSpPr>
            <p:grpSpPr>
              <a:xfrm rot="6294115">
                <a:off x="3644866" y="4064646"/>
                <a:ext cx="100230" cy="145706"/>
                <a:chOff x="4322440" y="2394671"/>
                <a:chExt cx="311463" cy="375520"/>
              </a:xfrm>
            </p:grpSpPr>
            <p:sp>
              <p:nvSpPr>
                <p:cNvPr id="305" name="Freeform: Shape 304">
                  <a:extLst>
                    <a:ext uri="{FF2B5EF4-FFF2-40B4-BE49-F238E27FC236}">
                      <a16:creationId xmlns:a16="http://schemas.microsoft.com/office/drawing/2014/main" id="{69F92377-AAD0-7984-E96E-A3BD722D8EC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6" name="Oval 305">
                  <a:extLst>
                    <a:ext uri="{FF2B5EF4-FFF2-40B4-BE49-F238E27FC236}">
                      <a16:creationId xmlns:a16="http://schemas.microsoft.com/office/drawing/2014/main" id="{4D6F6472-B594-29EC-B338-86599FED4CA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04" name="Oval 303">
                <a:extLst>
                  <a:ext uri="{FF2B5EF4-FFF2-40B4-BE49-F238E27FC236}">
                    <a16:creationId xmlns:a16="http://schemas.microsoft.com/office/drawing/2014/main" id="{379603D6-08C1-AE2F-7CB1-8C557F989AB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8" name="Group 177">
              <a:extLst>
                <a:ext uri="{FF2B5EF4-FFF2-40B4-BE49-F238E27FC236}">
                  <a16:creationId xmlns:a16="http://schemas.microsoft.com/office/drawing/2014/main" id="{2A364DC5-6644-9C00-21AA-FECFE63F5279}"/>
                </a:ext>
              </a:extLst>
            </p:cNvPr>
            <p:cNvGrpSpPr/>
            <p:nvPr/>
          </p:nvGrpSpPr>
          <p:grpSpPr>
            <a:xfrm rot="17125013">
              <a:off x="5290154" y="4276902"/>
              <a:ext cx="100230" cy="145706"/>
              <a:chOff x="4322440" y="2394671"/>
              <a:chExt cx="311463" cy="375520"/>
            </a:xfrm>
          </p:grpSpPr>
          <p:sp>
            <p:nvSpPr>
              <p:cNvPr id="301" name="Freeform: Shape 300">
                <a:extLst>
                  <a:ext uri="{FF2B5EF4-FFF2-40B4-BE49-F238E27FC236}">
                    <a16:creationId xmlns:a16="http://schemas.microsoft.com/office/drawing/2014/main" id="{B908CF89-84EA-2721-E12E-743486F69C5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2" name="Oval 301">
                <a:extLst>
                  <a:ext uri="{FF2B5EF4-FFF2-40B4-BE49-F238E27FC236}">
                    <a16:creationId xmlns:a16="http://schemas.microsoft.com/office/drawing/2014/main" id="{1E211660-9531-CC2C-31BE-85A73EE583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79" name="Group 178">
              <a:extLst>
                <a:ext uri="{FF2B5EF4-FFF2-40B4-BE49-F238E27FC236}">
                  <a16:creationId xmlns:a16="http://schemas.microsoft.com/office/drawing/2014/main" id="{89311AE8-A2F4-7987-56D7-CE505C1F1D7A}"/>
                </a:ext>
              </a:extLst>
            </p:cNvPr>
            <p:cNvGrpSpPr/>
            <p:nvPr/>
          </p:nvGrpSpPr>
          <p:grpSpPr>
            <a:xfrm rot="16373105">
              <a:off x="5285428" y="4452622"/>
              <a:ext cx="100230" cy="145706"/>
              <a:chOff x="4322440" y="2394671"/>
              <a:chExt cx="311463" cy="375520"/>
            </a:xfrm>
          </p:grpSpPr>
          <p:sp>
            <p:nvSpPr>
              <p:cNvPr id="299" name="Freeform: Shape 298">
                <a:extLst>
                  <a:ext uri="{FF2B5EF4-FFF2-40B4-BE49-F238E27FC236}">
                    <a16:creationId xmlns:a16="http://schemas.microsoft.com/office/drawing/2014/main" id="{91C2E5BA-B8B8-B98C-8B66-40E8D20755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0" name="Oval 299">
                <a:extLst>
                  <a:ext uri="{FF2B5EF4-FFF2-40B4-BE49-F238E27FC236}">
                    <a16:creationId xmlns:a16="http://schemas.microsoft.com/office/drawing/2014/main" id="{862651F1-7C66-B2BD-5770-11462D4110A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0" name="Group 179">
              <a:extLst>
                <a:ext uri="{FF2B5EF4-FFF2-40B4-BE49-F238E27FC236}">
                  <a16:creationId xmlns:a16="http://schemas.microsoft.com/office/drawing/2014/main" id="{9350E6C7-0599-2CA7-1469-0715E5E7698E}"/>
                </a:ext>
              </a:extLst>
            </p:cNvPr>
            <p:cNvGrpSpPr/>
            <p:nvPr/>
          </p:nvGrpSpPr>
          <p:grpSpPr>
            <a:xfrm rot="16389982">
              <a:off x="5294892" y="4193818"/>
              <a:ext cx="100230" cy="145706"/>
              <a:chOff x="1486286" y="2038943"/>
              <a:chExt cx="392799" cy="616034"/>
            </a:xfrm>
          </p:grpSpPr>
          <p:sp>
            <p:nvSpPr>
              <p:cNvPr id="297" name="Freeform: Shape 296">
                <a:extLst>
                  <a:ext uri="{FF2B5EF4-FFF2-40B4-BE49-F238E27FC236}">
                    <a16:creationId xmlns:a16="http://schemas.microsoft.com/office/drawing/2014/main" id="{80ACF806-A95D-822D-B8CE-8AC45534E07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8" name="Oval 297">
                <a:extLst>
                  <a:ext uri="{FF2B5EF4-FFF2-40B4-BE49-F238E27FC236}">
                    <a16:creationId xmlns:a16="http://schemas.microsoft.com/office/drawing/2014/main" id="{EF69B9E1-4106-ACC4-9045-55FAC43888AE}"/>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1" name="Group 180">
              <a:extLst>
                <a:ext uri="{FF2B5EF4-FFF2-40B4-BE49-F238E27FC236}">
                  <a16:creationId xmlns:a16="http://schemas.microsoft.com/office/drawing/2014/main" id="{7B0B02F9-3765-6C90-CE3A-1163E07BC8EB}"/>
                </a:ext>
              </a:extLst>
            </p:cNvPr>
            <p:cNvGrpSpPr/>
            <p:nvPr/>
          </p:nvGrpSpPr>
          <p:grpSpPr>
            <a:xfrm rot="10599042">
              <a:off x="5254846" y="4384841"/>
              <a:ext cx="145706" cy="100230"/>
              <a:chOff x="3622128" y="4087384"/>
              <a:chExt cx="145706" cy="100230"/>
            </a:xfrm>
          </p:grpSpPr>
          <p:grpSp>
            <p:nvGrpSpPr>
              <p:cNvPr id="293" name="Group 292">
                <a:extLst>
                  <a:ext uri="{FF2B5EF4-FFF2-40B4-BE49-F238E27FC236}">
                    <a16:creationId xmlns:a16="http://schemas.microsoft.com/office/drawing/2014/main" id="{CD6D39F0-B98B-D9D9-582D-F7B1C7722534}"/>
                  </a:ext>
                </a:extLst>
              </p:cNvPr>
              <p:cNvGrpSpPr/>
              <p:nvPr/>
            </p:nvGrpSpPr>
            <p:grpSpPr>
              <a:xfrm rot="6294115">
                <a:off x="3644866" y="4064646"/>
                <a:ext cx="100230" cy="145706"/>
                <a:chOff x="4322440" y="2394671"/>
                <a:chExt cx="311463" cy="375520"/>
              </a:xfrm>
            </p:grpSpPr>
            <p:sp>
              <p:nvSpPr>
                <p:cNvPr id="295" name="Freeform: Shape 294">
                  <a:extLst>
                    <a:ext uri="{FF2B5EF4-FFF2-40B4-BE49-F238E27FC236}">
                      <a16:creationId xmlns:a16="http://schemas.microsoft.com/office/drawing/2014/main" id="{B198F1CC-AB41-4384-AFF2-43409083F17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6" name="Oval 295">
                  <a:extLst>
                    <a:ext uri="{FF2B5EF4-FFF2-40B4-BE49-F238E27FC236}">
                      <a16:creationId xmlns:a16="http://schemas.microsoft.com/office/drawing/2014/main" id="{56783E4F-FF6F-3419-EBE1-447803C150A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94" name="Oval 293">
                <a:extLst>
                  <a:ext uri="{FF2B5EF4-FFF2-40B4-BE49-F238E27FC236}">
                    <a16:creationId xmlns:a16="http://schemas.microsoft.com/office/drawing/2014/main" id="{B6E6A193-597A-2632-E242-4608E1D4F390}"/>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2" name="Group 181">
              <a:extLst>
                <a:ext uri="{FF2B5EF4-FFF2-40B4-BE49-F238E27FC236}">
                  <a16:creationId xmlns:a16="http://schemas.microsoft.com/office/drawing/2014/main" id="{B627D708-5C41-D8B1-78E7-5DBEA378F06D}"/>
                </a:ext>
              </a:extLst>
            </p:cNvPr>
            <p:cNvGrpSpPr/>
            <p:nvPr/>
          </p:nvGrpSpPr>
          <p:grpSpPr>
            <a:xfrm rot="15919224">
              <a:off x="5308420" y="4539631"/>
              <a:ext cx="100230" cy="145706"/>
              <a:chOff x="4322440" y="2394671"/>
              <a:chExt cx="311463" cy="375520"/>
            </a:xfrm>
          </p:grpSpPr>
          <p:sp>
            <p:nvSpPr>
              <p:cNvPr id="291" name="Freeform: Shape 290">
                <a:extLst>
                  <a:ext uri="{FF2B5EF4-FFF2-40B4-BE49-F238E27FC236}">
                    <a16:creationId xmlns:a16="http://schemas.microsoft.com/office/drawing/2014/main" id="{6C4FD469-D11A-5793-847F-F80DBCFEF4C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2" name="Oval 291">
                <a:extLst>
                  <a:ext uri="{FF2B5EF4-FFF2-40B4-BE49-F238E27FC236}">
                    <a16:creationId xmlns:a16="http://schemas.microsoft.com/office/drawing/2014/main" id="{65FBB8ED-B3D4-B522-27F2-5A9046E27A2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3" name="Group 182">
              <a:extLst>
                <a:ext uri="{FF2B5EF4-FFF2-40B4-BE49-F238E27FC236}">
                  <a16:creationId xmlns:a16="http://schemas.microsoft.com/office/drawing/2014/main" id="{D7EC54B3-BCAB-9EC2-1BBD-F44630EF53A9}"/>
                </a:ext>
              </a:extLst>
            </p:cNvPr>
            <p:cNvGrpSpPr/>
            <p:nvPr/>
          </p:nvGrpSpPr>
          <p:grpSpPr>
            <a:xfrm rot="13255921">
              <a:off x="5367090" y="4597897"/>
              <a:ext cx="100230" cy="145706"/>
              <a:chOff x="1486286" y="2038943"/>
              <a:chExt cx="392799" cy="616034"/>
            </a:xfrm>
          </p:grpSpPr>
          <p:sp>
            <p:nvSpPr>
              <p:cNvPr id="289" name="Freeform: Shape 288">
                <a:extLst>
                  <a:ext uri="{FF2B5EF4-FFF2-40B4-BE49-F238E27FC236}">
                    <a16:creationId xmlns:a16="http://schemas.microsoft.com/office/drawing/2014/main" id="{0F5D8C64-DA71-7360-9B53-869B19C42D3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Oval 289">
                <a:extLst>
                  <a:ext uri="{FF2B5EF4-FFF2-40B4-BE49-F238E27FC236}">
                    <a16:creationId xmlns:a16="http://schemas.microsoft.com/office/drawing/2014/main" id="{25349325-0E77-EDD1-1180-0C3C471CC63C}"/>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4" name="Group 183">
              <a:extLst>
                <a:ext uri="{FF2B5EF4-FFF2-40B4-BE49-F238E27FC236}">
                  <a16:creationId xmlns:a16="http://schemas.microsoft.com/office/drawing/2014/main" id="{EB9B90CC-C606-48FC-6FB2-C3B306662ED5}"/>
                </a:ext>
              </a:extLst>
            </p:cNvPr>
            <p:cNvGrpSpPr/>
            <p:nvPr/>
          </p:nvGrpSpPr>
          <p:grpSpPr>
            <a:xfrm rot="12546225">
              <a:off x="5445997" y="4636787"/>
              <a:ext cx="100230" cy="145706"/>
              <a:chOff x="4322440" y="2394671"/>
              <a:chExt cx="311463" cy="375520"/>
            </a:xfrm>
          </p:grpSpPr>
          <p:sp>
            <p:nvSpPr>
              <p:cNvPr id="287" name="Freeform: Shape 286">
                <a:extLst>
                  <a:ext uri="{FF2B5EF4-FFF2-40B4-BE49-F238E27FC236}">
                    <a16:creationId xmlns:a16="http://schemas.microsoft.com/office/drawing/2014/main" id="{0D89E66A-5A0D-9457-C1CE-6399170A818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Oval 287">
                <a:extLst>
                  <a:ext uri="{FF2B5EF4-FFF2-40B4-BE49-F238E27FC236}">
                    <a16:creationId xmlns:a16="http://schemas.microsoft.com/office/drawing/2014/main" id="{DE120BCD-A6FC-D24A-48BE-5E8CFA5BA38B}"/>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5" name="Group 184">
              <a:extLst>
                <a:ext uri="{FF2B5EF4-FFF2-40B4-BE49-F238E27FC236}">
                  <a16:creationId xmlns:a16="http://schemas.microsoft.com/office/drawing/2014/main" id="{DEF6459C-991F-B7DF-5DA5-66F97532ADE1}"/>
                </a:ext>
              </a:extLst>
            </p:cNvPr>
            <p:cNvGrpSpPr/>
            <p:nvPr/>
          </p:nvGrpSpPr>
          <p:grpSpPr>
            <a:xfrm rot="438184" flipH="1">
              <a:off x="5555239" y="4487620"/>
              <a:ext cx="283537" cy="307133"/>
              <a:chOff x="5415090" y="4627760"/>
              <a:chExt cx="283537" cy="307133"/>
            </a:xfrm>
          </p:grpSpPr>
          <p:grpSp>
            <p:nvGrpSpPr>
              <p:cNvPr id="275" name="Group 274">
                <a:extLst>
                  <a:ext uri="{FF2B5EF4-FFF2-40B4-BE49-F238E27FC236}">
                    <a16:creationId xmlns:a16="http://schemas.microsoft.com/office/drawing/2014/main" id="{3C4F2198-C936-B208-9BD0-4D0FC19AAA0B}"/>
                  </a:ext>
                </a:extLst>
              </p:cNvPr>
              <p:cNvGrpSpPr/>
              <p:nvPr/>
            </p:nvGrpSpPr>
            <p:grpSpPr>
              <a:xfrm rot="16373105">
                <a:off x="5437828" y="4605022"/>
                <a:ext cx="100230" cy="145706"/>
                <a:chOff x="4322440" y="2394671"/>
                <a:chExt cx="311463" cy="375520"/>
              </a:xfrm>
            </p:grpSpPr>
            <p:sp>
              <p:nvSpPr>
                <p:cNvPr id="285" name="Freeform: Shape 284">
                  <a:extLst>
                    <a:ext uri="{FF2B5EF4-FFF2-40B4-BE49-F238E27FC236}">
                      <a16:creationId xmlns:a16="http://schemas.microsoft.com/office/drawing/2014/main" id="{349AEAD8-788C-1CC0-B290-C699AAF125B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6" name="Oval 285">
                  <a:extLst>
                    <a:ext uri="{FF2B5EF4-FFF2-40B4-BE49-F238E27FC236}">
                      <a16:creationId xmlns:a16="http://schemas.microsoft.com/office/drawing/2014/main" id="{B0E67973-4455-2F00-0595-8D0BCC82F4BD}"/>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6" name="Group 275">
                <a:extLst>
                  <a:ext uri="{FF2B5EF4-FFF2-40B4-BE49-F238E27FC236}">
                    <a16:creationId xmlns:a16="http://schemas.microsoft.com/office/drawing/2014/main" id="{99FDB0E7-E540-06A7-7976-AD65C2FC5A4A}"/>
                  </a:ext>
                </a:extLst>
              </p:cNvPr>
              <p:cNvGrpSpPr/>
              <p:nvPr/>
            </p:nvGrpSpPr>
            <p:grpSpPr>
              <a:xfrm rot="15919224">
                <a:off x="5460820" y="4692031"/>
                <a:ext cx="100230" cy="145706"/>
                <a:chOff x="4322440" y="2394671"/>
                <a:chExt cx="311463" cy="375520"/>
              </a:xfrm>
            </p:grpSpPr>
            <p:sp>
              <p:nvSpPr>
                <p:cNvPr id="283" name="Freeform: Shape 282">
                  <a:extLst>
                    <a:ext uri="{FF2B5EF4-FFF2-40B4-BE49-F238E27FC236}">
                      <a16:creationId xmlns:a16="http://schemas.microsoft.com/office/drawing/2014/main" id="{1FE1D878-B54C-B753-E9C4-8F187620C4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Oval 283">
                  <a:extLst>
                    <a:ext uri="{FF2B5EF4-FFF2-40B4-BE49-F238E27FC236}">
                      <a16:creationId xmlns:a16="http://schemas.microsoft.com/office/drawing/2014/main" id="{3369F730-9204-2AB9-2C2A-E4E78C16396C}"/>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7" name="Group 276">
                <a:extLst>
                  <a:ext uri="{FF2B5EF4-FFF2-40B4-BE49-F238E27FC236}">
                    <a16:creationId xmlns:a16="http://schemas.microsoft.com/office/drawing/2014/main" id="{580DA3B9-7CE1-3A9A-433E-88441C42C044}"/>
                  </a:ext>
                </a:extLst>
              </p:cNvPr>
              <p:cNvGrpSpPr/>
              <p:nvPr/>
            </p:nvGrpSpPr>
            <p:grpSpPr>
              <a:xfrm rot="13255921">
                <a:off x="5519490" y="4750297"/>
                <a:ext cx="100230" cy="145706"/>
                <a:chOff x="1486286" y="2038943"/>
                <a:chExt cx="392799" cy="616034"/>
              </a:xfrm>
            </p:grpSpPr>
            <p:sp>
              <p:nvSpPr>
                <p:cNvPr id="281" name="Freeform: Shape 280">
                  <a:extLst>
                    <a:ext uri="{FF2B5EF4-FFF2-40B4-BE49-F238E27FC236}">
                      <a16:creationId xmlns:a16="http://schemas.microsoft.com/office/drawing/2014/main" id="{AF2C50A5-57B4-8C91-3208-80DD7847D24B}"/>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Oval 281">
                  <a:extLst>
                    <a:ext uri="{FF2B5EF4-FFF2-40B4-BE49-F238E27FC236}">
                      <a16:creationId xmlns:a16="http://schemas.microsoft.com/office/drawing/2014/main" id="{D8907D7D-74CF-0D40-E27F-04F07A11BC4A}"/>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78" name="Group 277">
                <a:extLst>
                  <a:ext uri="{FF2B5EF4-FFF2-40B4-BE49-F238E27FC236}">
                    <a16:creationId xmlns:a16="http://schemas.microsoft.com/office/drawing/2014/main" id="{2AA2313B-4B8D-9584-FB4C-B3AEF8EC73B6}"/>
                  </a:ext>
                </a:extLst>
              </p:cNvPr>
              <p:cNvGrpSpPr/>
              <p:nvPr/>
            </p:nvGrpSpPr>
            <p:grpSpPr>
              <a:xfrm rot="12546225">
                <a:off x="5598397" y="4789187"/>
                <a:ext cx="100230" cy="145706"/>
                <a:chOff x="4322440" y="2394671"/>
                <a:chExt cx="311463" cy="375520"/>
              </a:xfrm>
            </p:grpSpPr>
            <p:sp>
              <p:nvSpPr>
                <p:cNvPr id="279" name="Freeform: Shape 278">
                  <a:extLst>
                    <a:ext uri="{FF2B5EF4-FFF2-40B4-BE49-F238E27FC236}">
                      <a16:creationId xmlns:a16="http://schemas.microsoft.com/office/drawing/2014/main" id="{3EBB0F56-CCDF-54D5-600D-61CF6167767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Oval 279">
                  <a:extLst>
                    <a:ext uri="{FF2B5EF4-FFF2-40B4-BE49-F238E27FC236}">
                      <a16:creationId xmlns:a16="http://schemas.microsoft.com/office/drawing/2014/main" id="{C3C6440F-1AA5-A1C2-F5A8-72CA296F863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86" name="Group 185">
              <a:extLst>
                <a:ext uri="{FF2B5EF4-FFF2-40B4-BE49-F238E27FC236}">
                  <a16:creationId xmlns:a16="http://schemas.microsoft.com/office/drawing/2014/main" id="{D8766EC4-769E-9319-17CB-917FD9453B0C}"/>
                </a:ext>
              </a:extLst>
            </p:cNvPr>
            <p:cNvGrpSpPr/>
            <p:nvPr/>
          </p:nvGrpSpPr>
          <p:grpSpPr>
            <a:xfrm rot="5147076" flipH="1">
              <a:off x="5729648" y="4388342"/>
              <a:ext cx="100230" cy="145706"/>
              <a:chOff x="4322440" y="2394671"/>
              <a:chExt cx="311463" cy="375520"/>
            </a:xfrm>
          </p:grpSpPr>
          <p:sp>
            <p:nvSpPr>
              <p:cNvPr id="273" name="Freeform: Shape 272">
                <a:extLst>
                  <a:ext uri="{FF2B5EF4-FFF2-40B4-BE49-F238E27FC236}">
                    <a16:creationId xmlns:a16="http://schemas.microsoft.com/office/drawing/2014/main" id="{C097251A-7B27-7EB4-10B4-AFF1CE72F11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4" name="Oval 273">
                <a:extLst>
                  <a:ext uri="{FF2B5EF4-FFF2-40B4-BE49-F238E27FC236}">
                    <a16:creationId xmlns:a16="http://schemas.microsoft.com/office/drawing/2014/main" id="{92E5EBC3-7062-A606-BEE7-BA0E81B318E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7" name="Group 186">
              <a:extLst>
                <a:ext uri="{FF2B5EF4-FFF2-40B4-BE49-F238E27FC236}">
                  <a16:creationId xmlns:a16="http://schemas.microsoft.com/office/drawing/2014/main" id="{AA817438-A765-E1C7-77E9-356BDA8F9B12}"/>
                </a:ext>
              </a:extLst>
            </p:cNvPr>
            <p:cNvGrpSpPr/>
            <p:nvPr/>
          </p:nvGrpSpPr>
          <p:grpSpPr>
            <a:xfrm rot="5633991" flipH="1">
              <a:off x="5741668" y="4037889"/>
              <a:ext cx="100230" cy="145706"/>
              <a:chOff x="4322440" y="2394671"/>
              <a:chExt cx="311463" cy="375520"/>
            </a:xfrm>
          </p:grpSpPr>
          <p:sp>
            <p:nvSpPr>
              <p:cNvPr id="271" name="Freeform: Shape 270">
                <a:extLst>
                  <a:ext uri="{FF2B5EF4-FFF2-40B4-BE49-F238E27FC236}">
                    <a16:creationId xmlns:a16="http://schemas.microsoft.com/office/drawing/2014/main" id="{2612F035-A7A9-ABB5-90AF-59C30A20DA2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Oval 271">
                <a:extLst>
                  <a:ext uri="{FF2B5EF4-FFF2-40B4-BE49-F238E27FC236}">
                    <a16:creationId xmlns:a16="http://schemas.microsoft.com/office/drawing/2014/main" id="{8126073B-F2D4-C376-C862-387C0908F11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8" name="Group 187">
              <a:extLst>
                <a:ext uri="{FF2B5EF4-FFF2-40B4-BE49-F238E27FC236}">
                  <a16:creationId xmlns:a16="http://schemas.microsoft.com/office/drawing/2014/main" id="{840F65E4-6F18-E380-8263-98C0DE9CB80F}"/>
                </a:ext>
              </a:extLst>
            </p:cNvPr>
            <p:cNvGrpSpPr/>
            <p:nvPr/>
          </p:nvGrpSpPr>
          <p:grpSpPr>
            <a:xfrm rot="5687475" flipH="1">
              <a:off x="5728112" y="4126271"/>
              <a:ext cx="100230" cy="145706"/>
              <a:chOff x="1486286" y="2038943"/>
              <a:chExt cx="392799" cy="616034"/>
            </a:xfrm>
          </p:grpSpPr>
          <p:sp>
            <p:nvSpPr>
              <p:cNvPr id="269" name="Freeform: Shape 268">
                <a:extLst>
                  <a:ext uri="{FF2B5EF4-FFF2-40B4-BE49-F238E27FC236}">
                    <a16:creationId xmlns:a16="http://schemas.microsoft.com/office/drawing/2014/main" id="{9FE3EDB3-1EBD-A141-A97D-096D8D36E32F}"/>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Oval 269">
                <a:extLst>
                  <a:ext uri="{FF2B5EF4-FFF2-40B4-BE49-F238E27FC236}">
                    <a16:creationId xmlns:a16="http://schemas.microsoft.com/office/drawing/2014/main" id="{C9F49329-D647-AE37-E930-928FC896E784}"/>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89" name="Group 188">
              <a:extLst>
                <a:ext uri="{FF2B5EF4-FFF2-40B4-BE49-F238E27FC236}">
                  <a16:creationId xmlns:a16="http://schemas.microsoft.com/office/drawing/2014/main" id="{A62A6B2B-0B22-49DC-F4C4-B498D7054D91}"/>
                </a:ext>
              </a:extLst>
            </p:cNvPr>
            <p:cNvGrpSpPr/>
            <p:nvPr/>
          </p:nvGrpSpPr>
          <p:grpSpPr>
            <a:xfrm rot="4814219" flipH="1">
              <a:off x="5730780" y="4216151"/>
              <a:ext cx="100230" cy="145706"/>
              <a:chOff x="4322440" y="2394671"/>
              <a:chExt cx="311463" cy="375520"/>
            </a:xfrm>
          </p:grpSpPr>
          <p:sp>
            <p:nvSpPr>
              <p:cNvPr id="267" name="Freeform: Shape 266">
                <a:extLst>
                  <a:ext uri="{FF2B5EF4-FFF2-40B4-BE49-F238E27FC236}">
                    <a16:creationId xmlns:a16="http://schemas.microsoft.com/office/drawing/2014/main" id="{0530FA0B-D6AB-2B17-A2B8-455554604687}"/>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8" name="Oval 267">
                <a:extLst>
                  <a:ext uri="{FF2B5EF4-FFF2-40B4-BE49-F238E27FC236}">
                    <a16:creationId xmlns:a16="http://schemas.microsoft.com/office/drawing/2014/main" id="{78D7E26C-9A1E-164F-64CE-92E5D49CF65A}"/>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0" name="Group 189">
              <a:extLst>
                <a:ext uri="{FF2B5EF4-FFF2-40B4-BE49-F238E27FC236}">
                  <a16:creationId xmlns:a16="http://schemas.microsoft.com/office/drawing/2014/main" id="{D9FA9213-1494-AE02-9BA1-7D42C1DFB19F}"/>
                </a:ext>
              </a:extLst>
            </p:cNvPr>
            <p:cNvGrpSpPr/>
            <p:nvPr/>
          </p:nvGrpSpPr>
          <p:grpSpPr>
            <a:xfrm rot="21354026">
              <a:off x="5719170" y="4325200"/>
              <a:ext cx="145706" cy="100230"/>
              <a:chOff x="3622128" y="4087384"/>
              <a:chExt cx="145706" cy="100230"/>
            </a:xfrm>
          </p:grpSpPr>
          <p:grpSp>
            <p:nvGrpSpPr>
              <p:cNvPr id="263" name="Group 262">
                <a:extLst>
                  <a:ext uri="{FF2B5EF4-FFF2-40B4-BE49-F238E27FC236}">
                    <a16:creationId xmlns:a16="http://schemas.microsoft.com/office/drawing/2014/main" id="{4B80A26F-D3BA-792A-C873-74C09591183D}"/>
                  </a:ext>
                </a:extLst>
              </p:cNvPr>
              <p:cNvGrpSpPr/>
              <p:nvPr/>
            </p:nvGrpSpPr>
            <p:grpSpPr>
              <a:xfrm rot="6294115">
                <a:off x="3644866" y="4064646"/>
                <a:ext cx="100230" cy="145706"/>
                <a:chOff x="4322440" y="2394671"/>
                <a:chExt cx="311463" cy="375520"/>
              </a:xfrm>
            </p:grpSpPr>
            <p:sp>
              <p:nvSpPr>
                <p:cNvPr id="265" name="Freeform: Shape 264">
                  <a:extLst>
                    <a:ext uri="{FF2B5EF4-FFF2-40B4-BE49-F238E27FC236}">
                      <a16:creationId xmlns:a16="http://schemas.microsoft.com/office/drawing/2014/main" id="{568AD487-F83B-0AA4-AF38-3B8C040BB101}"/>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Oval 265">
                  <a:extLst>
                    <a:ext uri="{FF2B5EF4-FFF2-40B4-BE49-F238E27FC236}">
                      <a16:creationId xmlns:a16="http://schemas.microsoft.com/office/drawing/2014/main" id="{20EE76D5-667B-9543-3A44-917D6731237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64" name="Oval 263">
                <a:extLst>
                  <a:ext uri="{FF2B5EF4-FFF2-40B4-BE49-F238E27FC236}">
                    <a16:creationId xmlns:a16="http://schemas.microsoft.com/office/drawing/2014/main" id="{781754B5-2936-2D9B-E910-3F3C6F9EC8C8}"/>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1" name="Group 190">
              <a:extLst>
                <a:ext uri="{FF2B5EF4-FFF2-40B4-BE49-F238E27FC236}">
                  <a16:creationId xmlns:a16="http://schemas.microsoft.com/office/drawing/2014/main" id="{CCFF3D64-47A9-7690-17D4-CF6116D32280}"/>
                </a:ext>
              </a:extLst>
            </p:cNvPr>
            <p:cNvGrpSpPr/>
            <p:nvPr/>
          </p:nvGrpSpPr>
          <p:grpSpPr>
            <a:xfrm rot="5633991" flipH="1">
              <a:off x="5764775" y="3950763"/>
              <a:ext cx="100230" cy="145706"/>
              <a:chOff x="4322440" y="2394671"/>
              <a:chExt cx="311463" cy="375520"/>
            </a:xfrm>
          </p:grpSpPr>
          <p:sp>
            <p:nvSpPr>
              <p:cNvPr id="261" name="Freeform: Shape 260">
                <a:extLst>
                  <a:ext uri="{FF2B5EF4-FFF2-40B4-BE49-F238E27FC236}">
                    <a16:creationId xmlns:a16="http://schemas.microsoft.com/office/drawing/2014/main" id="{F71DA260-A0B2-C2C3-92BE-1F544B17E3F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2" name="Oval 261">
                <a:extLst>
                  <a:ext uri="{FF2B5EF4-FFF2-40B4-BE49-F238E27FC236}">
                    <a16:creationId xmlns:a16="http://schemas.microsoft.com/office/drawing/2014/main" id="{8E7C3626-98E0-0892-209A-CC7E9BC7B6CE}"/>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2" name="Group 191">
              <a:extLst>
                <a:ext uri="{FF2B5EF4-FFF2-40B4-BE49-F238E27FC236}">
                  <a16:creationId xmlns:a16="http://schemas.microsoft.com/office/drawing/2014/main" id="{CA2D8D4E-B182-718C-0561-BDDB6E6E2583}"/>
                </a:ext>
              </a:extLst>
            </p:cNvPr>
            <p:cNvGrpSpPr/>
            <p:nvPr/>
          </p:nvGrpSpPr>
          <p:grpSpPr>
            <a:xfrm rot="505056">
              <a:off x="5772038" y="3892343"/>
              <a:ext cx="145706" cy="100230"/>
              <a:chOff x="3622128" y="4087384"/>
              <a:chExt cx="145706" cy="100230"/>
            </a:xfrm>
          </p:grpSpPr>
          <p:grpSp>
            <p:nvGrpSpPr>
              <p:cNvPr id="257" name="Group 256">
                <a:extLst>
                  <a:ext uri="{FF2B5EF4-FFF2-40B4-BE49-F238E27FC236}">
                    <a16:creationId xmlns:a16="http://schemas.microsoft.com/office/drawing/2014/main" id="{DFE2A1B3-1DA3-22AB-3D72-E0267EDFDEA5}"/>
                  </a:ext>
                </a:extLst>
              </p:cNvPr>
              <p:cNvGrpSpPr/>
              <p:nvPr/>
            </p:nvGrpSpPr>
            <p:grpSpPr>
              <a:xfrm rot="6294115">
                <a:off x="3644866" y="4064646"/>
                <a:ext cx="100230" cy="145706"/>
                <a:chOff x="4322440" y="2394671"/>
                <a:chExt cx="311463" cy="375520"/>
              </a:xfrm>
            </p:grpSpPr>
            <p:sp>
              <p:nvSpPr>
                <p:cNvPr id="259" name="Freeform: Shape 258">
                  <a:extLst>
                    <a:ext uri="{FF2B5EF4-FFF2-40B4-BE49-F238E27FC236}">
                      <a16:creationId xmlns:a16="http://schemas.microsoft.com/office/drawing/2014/main" id="{7A247EDA-7E1A-A4AE-FE55-66F76E193054}"/>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0" name="Oval 259">
                  <a:extLst>
                    <a:ext uri="{FF2B5EF4-FFF2-40B4-BE49-F238E27FC236}">
                      <a16:creationId xmlns:a16="http://schemas.microsoft.com/office/drawing/2014/main" id="{6E779B9C-1E2E-C05C-EBD1-9CD554CF548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58" name="Oval 257">
                <a:extLst>
                  <a:ext uri="{FF2B5EF4-FFF2-40B4-BE49-F238E27FC236}">
                    <a16:creationId xmlns:a16="http://schemas.microsoft.com/office/drawing/2014/main" id="{59785112-EA33-0FCA-41FE-007412E8A70D}"/>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3" name="Group 192">
              <a:extLst>
                <a:ext uri="{FF2B5EF4-FFF2-40B4-BE49-F238E27FC236}">
                  <a16:creationId xmlns:a16="http://schemas.microsoft.com/office/drawing/2014/main" id="{D50E3896-3ECB-88A3-F916-1880963E4211}"/>
                </a:ext>
              </a:extLst>
            </p:cNvPr>
            <p:cNvGrpSpPr/>
            <p:nvPr/>
          </p:nvGrpSpPr>
          <p:grpSpPr>
            <a:xfrm rot="5633991" flipH="1">
              <a:off x="5817648" y="3599886"/>
              <a:ext cx="100230" cy="145706"/>
              <a:chOff x="4322440" y="2394671"/>
              <a:chExt cx="311463" cy="375520"/>
            </a:xfrm>
          </p:grpSpPr>
          <p:sp>
            <p:nvSpPr>
              <p:cNvPr id="255" name="Freeform: Shape 254">
                <a:extLst>
                  <a:ext uri="{FF2B5EF4-FFF2-40B4-BE49-F238E27FC236}">
                    <a16:creationId xmlns:a16="http://schemas.microsoft.com/office/drawing/2014/main" id="{4C26D9AD-0DEF-1E0A-1CE0-216C3844094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6" name="Oval 255">
                <a:extLst>
                  <a:ext uri="{FF2B5EF4-FFF2-40B4-BE49-F238E27FC236}">
                    <a16:creationId xmlns:a16="http://schemas.microsoft.com/office/drawing/2014/main" id="{EF1A1C33-633A-C54E-4A03-0358D5149F1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4" name="Group 193">
              <a:extLst>
                <a:ext uri="{FF2B5EF4-FFF2-40B4-BE49-F238E27FC236}">
                  <a16:creationId xmlns:a16="http://schemas.microsoft.com/office/drawing/2014/main" id="{F69929E6-CBE2-2542-45C3-397DBDE1421F}"/>
                </a:ext>
              </a:extLst>
            </p:cNvPr>
            <p:cNvGrpSpPr/>
            <p:nvPr/>
          </p:nvGrpSpPr>
          <p:grpSpPr>
            <a:xfrm rot="5687475" flipH="1">
              <a:off x="5804092" y="3688268"/>
              <a:ext cx="100230" cy="145706"/>
              <a:chOff x="1486286" y="2038943"/>
              <a:chExt cx="392799" cy="616034"/>
            </a:xfrm>
          </p:grpSpPr>
          <p:sp>
            <p:nvSpPr>
              <p:cNvPr id="253" name="Freeform: Shape 252">
                <a:extLst>
                  <a:ext uri="{FF2B5EF4-FFF2-40B4-BE49-F238E27FC236}">
                    <a16:creationId xmlns:a16="http://schemas.microsoft.com/office/drawing/2014/main" id="{73578B1B-1CE6-5648-D00E-83F6EA235566}"/>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4" name="Oval 253">
                <a:extLst>
                  <a:ext uri="{FF2B5EF4-FFF2-40B4-BE49-F238E27FC236}">
                    <a16:creationId xmlns:a16="http://schemas.microsoft.com/office/drawing/2014/main" id="{AED56BF2-BB90-B904-8538-9B81E6179CDF}"/>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5" name="Group 194">
              <a:extLst>
                <a:ext uri="{FF2B5EF4-FFF2-40B4-BE49-F238E27FC236}">
                  <a16:creationId xmlns:a16="http://schemas.microsoft.com/office/drawing/2014/main" id="{0038385A-A2AD-74AF-E141-DD9CC5914FC2}"/>
                </a:ext>
              </a:extLst>
            </p:cNvPr>
            <p:cNvGrpSpPr/>
            <p:nvPr/>
          </p:nvGrpSpPr>
          <p:grpSpPr>
            <a:xfrm rot="4814219" flipH="1">
              <a:off x="5806760" y="3778148"/>
              <a:ext cx="100230" cy="145706"/>
              <a:chOff x="4322440" y="2394671"/>
              <a:chExt cx="311463" cy="375520"/>
            </a:xfrm>
          </p:grpSpPr>
          <p:sp>
            <p:nvSpPr>
              <p:cNvPr id="251" name="Freeform: Shape 250">
                <a:extLst>
                  <a:ext uri="{FF2B5EF4-FFF2-40B4-BE49-F238E27FC236}">
                    <a16:creationId xmlns:a16="http://schemas.microsoft.com/office/drawing/2014/main" id="{03CB305D-2F5C-F118-BAB5-ADE54BB1DE7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Oval 251">
                <a:extLst>
                  <a:ext uri="{FF2B5EF4-FFF2-40B4-BE49-F238E27FC236}">
                    <a16:creationId xmlns:a16="http://schemas.microsoft.com/office/drawing/2014/main" id="{A083F5F7-E194-8FAC-8AC8-BD628F6544A0}"/>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6" name="Group 195">
              <a:extLst>
                <a:ext uri="{FF2B5EF4-FFF2-40B4-BE49-F238E27FC236}">
                  <a16:creationId xmlns:a16="http://schemas.microsoft.com/office/drawing/2014/main" id="{F682A75F-F43A-C902-0F4A-ABF09303FAA4}"/>
                </a:ext>
              </a:extLst>
            </p:cNvPr>
            <p:cNvGrpSpPr/>
            <p:nvPr/>
          </p:nvGrpSpPr>
          <p:grpSpPr>
            <a:xfrm rot="8437083">
              <a:off x="5859149" y="3525048"/>
              <a:ext cx="100230" cy="145706"/>
              <a:chOff x="4322440" y="2394671"/>
              <a:chExt cx="311463" cy="375520"/>
            </a:xfrm>
          </p:grpSpPr>
          <p:sp>
            <p:nvSpPr>
              <p:cNvPr id="249" name="Freeform: Shape 248">
                <a:extLst>
                  <a:ext uri="{FF2B5EF4-FFF2-40B4-BE49-F238E27FC236}">
                    <a16:creationId xmlns:a16="http://schemas.microsoft.com/office/drawing/2014/main" id="{0CBAE800-3FD4-73A6-8EF8-E915C1745B52}"/>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0" name="Oval 249">
                <a:extLst>
                  <a:ext uri="{FF2B5EF4-FFF2-40B4-BE49-F238E27FC236}">
                    <a16:creationId xmlns:a16="http://schemas.microsoft.com/office/drawing/2014/main" id="{ABBC9E73-80D0-117D-F7E3-57038E3ABF99}"/>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7" name="Group 196">
              <a:extLst>
                <a:ext uri="{FF2B5EF4-FFF2-40B4-BE49-F238E27FC236}">
                  <a16:creationId xmlns:a16="http://schemas.microsoft.com/office/drawing/2014/main" id="{BA9D9DD0-8381-309C-8ADD-E845105E54FF}"/>
                </a:ext>
              </a:extLst>
            </p:cNvPr>
            <p:cNvGrpSpPr/>
            <p:nvPr/>
          </p:nvGrpSpPr>
          <p:grpSpPr>
            <a:xfrm rot="10953137">
              <a:off x="5943366" y="3481340"/>
              <a:ext cx="100230" cy="145706"/>
              <a:chOff x="4322440" y="2394671"/>
              <a:chExt cx="311463" cy="375520"/>
            </a:xfrm>
          </p:grpSpPr>
          <p:sp>
            <p:nvSpPr>
              <p:cNvPr id="247" name="Freeform: Shape 246">
                <a:extLst>
                  <a:ext uri="{FF2B5EF4-FFF2-40B4-BE49-F238E27FC236}">
                    <a16:creationId xmlns:a16="http://schemas.microsoft.com/office/drawing/2014/main" id="{15189CB5-336C-5F01-7645-757E9A21BE2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Oval 247">
                <a:extLst>
                  <a:ext uri="{FF2B5EF4-FFF2-40B4-BE49-F238E27FC236}">
                    <a16:creationId xmlns:a16="http://schemas.microsoft.com/office/drawing/2014/main" id="{BE5D8B2F-A004-8AD7-6AA3-A956565FDA9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8" name="Group 197">
              <a:extLst>
                <a:ext uri="{FF2B5EF4-FFF2-40B4-BE49-F238E27FC236}">
                  <a16:creationId xmlns:a16="http://schemas.microsoft.com/office/drawing/2014/main" id="{EF7A96CC-6208-8056-647F-7F363E2B84BD}"/>
                </a:ext>
              </a:extLst>
            </p:cNvPr>
            <p:cNvGrpSpPr/>
            <p:nvPr/>
          </p:nvGrpSpPr>
          <p:grpSpPr>
            <a:xfrm rot="12708332">
              <a:off x="6038590" y="3487154"/>
              <a:ext cx="100230" cy="145706"/>
              <a:chOff x="4322440" y="2394671"/>
              <a:chExt cx="311463" cy="375520"/>
            </a:xfrm>
          </p:grpSpPr>
          <p:sp>
            <p:nvSpPr>
              <p:cNvPr id="245" name="Freeform: Shape 244">
                <a:extLst>
                  <a:ext uri="{FF2B5EF4-FFF2-40B4-BE49-F238E27FC236}">
                    <a16:creationId xmlns:a16="http://schemas.microsoft.com/office/drawing/2014/main" id="{47CB4AA0-F59A-627B-2F45-A9DC08BC2935}"/>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Oval 245">
                <a:extLst>
                  <a:ext uri="{FF2B5EF4-FFF2-40B4-BE49-F238E27FC236}">
                    <a16:creationId xmlns:a16="http://schemas.microsoft.com/office/drawing/2014/main" id="{E4147751-FDC2-8838-B119-4ED2AC5E9E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9" name="Group 198">
              <a:extLst>
                <a:ext uri="{FF2B5EF4-FFF2-40B4-BE49-F238E27FC236}">
                  <a16:creationId xmlns:a16="http://schemas.microsoft.com/office/drawing/2014/main" id="{4AC1A4C2-ECEB-3DB6-26B1-1C0D527E8EB7}"/>
                </a:ext>
              </a:extLst>
            </p:cNvPr>
            <p:cNvGrpSpPr/>
            <p:nvPr/>
          </p:nvGrpSpPr>
          <p:grpSpPr>
            <a:xfrm rot="15303449">
              <a:off x="6098944" y="3539562"/>
              <a:ext cx="100230" cy="145706"/>
              <a:chOff x="4322440" y="2394671"/>
              <a:chExt cx="311463" cy="375520"/>
            </a:xfrm>
          </p:grpSpPr>
          <p:sp>
            <p:nvSpPr>
              <p:cNvPr id="243" name="Freeform: Shape 242">
                <a:extLst>
                  <a:ext uri="{FF2B5EF4-FFF2-40B4-BE49-F238E27FC236}">
                    <a16:creationId xmlns:a16="http://schemas.microsoft.com/office/drawing/2014/main" id="{17959519-40AD-EC27-8274-1D846FCD84D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682E74">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Oval 243">
                <a:extLst>
                  <a:ext uri="{FF2B5EF4-FFF2-40B4-BE49-F238E27FC236}">
                    <a16:creationId xmlns:a16="http://schemas.microsoft.com/office/drawing/2014/main" id="{9FAE6561-D2ED-4A68-F735-E269B2A458EE}"/>
                  </a:ext>
                </a:extLst>
              </p:cNvPr>
              <p:cNvSpPr/>
              <p:nvPr/>
            </p:nvSpPr>
            <p:spPr bwMode="auto">
              <a:xfrm rot="21203687">
                <a:off x="4430300" y="2626141"/>
                <a:ext cx="127310" cy="81720"/>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0" name="Group 199">
              <a:extLst>
                <a:ext uri="{FF2B5EF4-FFF2-40B4-BE49-F238E27FC236}">
                  <a16:creationId xmlns:a16="http://schemas.microsoft.com/office/drawing/2014/main" id="{4072E043-EEA7-1C97-44ED-4C78B4266A9B}"/>
                </a:ext>
              </a:extLst>
            </p:cNvPr>
            <p:cNvGrpSpPr/>
            <p:nvPr/>
          </p:nvGrpSpPr>
          <p:grpSpPr>
            <a:xfrm rot="16200000">
              <a:off x="6118738" y="3619691"/>
              <a:ext cx="100230" cy="145706"/>
              <a:chOff x="4322440" y="2394671"/>
              <a:chExt cx="311463" cy="375520"/>
            </a:xfrm>
          </p:grpSpPr>
          <p:sp>
            <p:nvSpPr>
              <p:cNvPr id="241" name="Freeform: Shape 240">
                <a:extLst>
                  <a:ext uri="{FF2B5EF4-FFF2-40B4-BE49-F238E27FC236}">
                    <a16:creationId xmlns:a16="http://schemas.microsoft.com/office/drawing/2014/main" id="{7EF5651D-D5EA-54D9-209C-003D59C22306}"/>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2" name="Oval 241">
                <a:extLst>
                  <a:ext uri="{FF2B5EF4-FFF2-40B4-BE49-F238E27FC236}">
                    <a16:creationId xmlns:a16="http://schemas.microsoft.com/office/drawing/2014/main" id="{FB37AAC6-08E5-76DB-ECA5-CB4DDE1DAF9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1" name="Group 200">
              <a:extLst>
                <a:ext uri="{FF2B5EF4-FFF2-40B4-BE49-F238E27FC236}">
                  <a16:creationId xmlns:a16="http://schemas.microsoft.com/office/drawing/2014/main" id="{4F9AE295-D42F-278F-073E-8AABDF6541A3}"/>
                </a:ext>
              </a:extLst>
            </p:cNvPr>
            <p:cNvGrpSpPr/>
            <p:nvPr/>
          </p:nvGrpSpPr>
          <p:grpSpPr>
            <a:xfrm rot="15935316">
              <a:off x="6263743" y="4105342"/>
              <a:ext cx="100230" cy="145706"/>
              <a:chOff x="1486286" y="2038943"/>
              <a:chExt cx="392799" cy="616034"/>
            </a:xfrm>
          </p:grpSpPr>
          <p:sp>
            <p:nvSpPr>
              <p:cNvPr id="239" name="Freeform: Shape 238">
                <a:extLst>
                  <a:ext uri="{FF2B5EF4-FFF2-40B4-BE49-F238E27FC236}">
                    <a16:creationId xmlns:a16="http://schemas.microsoft.com/office/drawing/2014/main" id="{0103AA72-06FD-622E-5878-71CAEE8F66B9}"/>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0" name="Oval 239">
                <a:extLst>
                  <a:ext uri="{FF2B5EF4-FFF2-40B4-BE49-F238E27FC236}">
                    <a16:creationId xmlns:a16="http://schemas.microsoft.com/office/drawing/2014/main" id="{6C98CC2F-9E79-4104-621E-562772DC1227}"/>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2" name="Group 201">
              <a:extLst>
                <a:ext uri="{FF2B5EF4-FFF2-40B4-BE49-F238E27FC236}">
                  <a16:creationId xmlns:a16="http://schemas.microsoft.com/office/drawing/2014/main" id="{28CA91BF-B675-B46E-2A6F-BEFF592EB950}"/>
                </a:ext>
              </a:extLst>
            </p:cNvPr>
            <p:cNvGrpSpPr/>
            <p:nvPr/>
          </p:nvGrpSpPr>
          <p:grpSpPr>
            <a:xfrm rot="16935031">
              <a:off x="6258062" y="4279191"/>
              <a:ext cx="100230" cy="145706"/>
              <a:chOff x="4322440" y="2394671"/>
              <a:chExt cx="311463" cy="375520"/>
            </a:xfrm>
          </p:grpSpPr>
          <p:sp>
            <p:nvSpPr>
              <p:cNvPr id="237" name="Freeform: Shape 236">
                <a:extLst>
                  <a:ext uri="{FF2B5EF4-FFF2-40B4-BE49-F238E27FC236}">
                    <a16:creationId xmlns:a16="http://schemas.microsoft.com/office/drawing/2014/main" id="{54B4F589-0205-ECAE-BF1C-4279795566DA}"/>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Oval 237">
                <a:extLst>
                  <a:ext uri="{FF2B5EF4-FFF2-40B4-BE49-F238E27FC236}">
                    <a16:creationId xmlns:a16="http://schemas.microsoft.com/office/drawing/2014/main" id="{63B8F3B8-C79B-8C01-AB9F-7B70FA804861}"/>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3" name="Group 202">
              <a:extLst>
                <a:ext uri="{FF2B5EF4-FFF2-40B4-BE49-F238E27FC236}">
                  <a16:creationId xmlns:a16="http://schemas.microsoft.com/office/drawing/2014/main" id="{72784B82-86F4-BABC-B585-C28FF04B08A7}"/>
                </a:ext>
              </a:extLst>
            </p:cNvPr>
            <p:cNvGrpSpPr/>
            <p:nvPr/>
          </p:nvGrpSpPr>
          <p:grpSpPr>
            <a:xfrm rot="16927112">
              <a:off x="6257473" y="4367953"/>
              <a:ext cx="100230" cy="145706"/>
              <a:chOff x="4322440" y="2394671"/>
              <a:chExt cx="311463" cy="375520"/>
            </a:xfrm>
          </p:grpSpPr>
          <p:sp>
            <p:nvSpPr>
              <p:cNvPr id="235" name="Freeform: Shape 234">
                <a:extLst>
                  <a:ext uri="{FF2B5EF4-FFF2-40B4-BE49-F238E27FC236}">
                    <a16:creationId xmlns:a16="http://schemas.microsoft.com/office/drawing/2014/main" id="{910B90BD-FD64-B071-5590-F2337F269C59}"/>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6" name="Oval 235">
                <a:extLst>
                  <a:ext uri="{FF2B5EF4-FFF2-40B4-BE49-F238E27FC236}">
                    <a16:creationId xmlns:a16="http://schemas.microsoft.com/office/drawing/2014/main" id="{5FDBB56C-AB78-4511-E085-DB2AF7128824}"/>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4" name="Group 203">
              <a:extLst>
                <a:ext uri="{FF2B5EF4-FFF2-40B4-BE49-F238E27FC236}">
                  <a16:creationId xmlns:a16="http://schemas.microsoft.com/office/drawing/2014/main" id="{349C0A06-21F1-282D-038B-6BB16F2514E7}"/>
                </a:ext>
              </a:extLst>
            </p:cNvPr>
            <p:cNvGrpSpPr/>
            <p:nvPr/>
          </p:nvGrpSpPr>
          <p:grpSpPr>
            <a:xfrm rot="14821905">
              <a:off x="6246518" y="4018271"/>
              <a:ext cx="100230" cy="145706"/>
              <a:chOff x="1486286" y="2038943"/>
              <a:chExt cx="392799" cy="616034"/>
            </a:xfrm>
          </p:grpSpPr>
          <p:sp>
            <p:nvSpPr>
              <p:cNvPr id="233" name="Freeform: Shape 232">
                <a:extLst>
                  <a:ext uri="{FF2B5EF4-FFF2-40B4-BE49-F238E27FC236}">
                    <a16:creationId xmlns:a16="http://schemas.microsoft.com/office/drawing/2014/main" id="{3064AD14-2394-9EF1-6790-FE9492A42B7A}"/>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4" name="Oval 233">
                <a:extLst>
                  <a:ext uri="{FF2B5EF4-FFF2-40B4-BE49-F238E27FC236}">
                    <a16:creationId xmlns:a16="http://schemas.microsoft.com/office/drawing/2014/main" id="{C418085A-76D7-E6A0-D76A-3C4D94F3509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5" name="Group 204">
              <a:extLst>
                <a:ext uri="{FF2B5EF4-FFF2-40B4-BE49-F238E27FC236}">
                  <a16:creationId xmlns:a16="http://schemas.microsoft.com/office/drawing/2014/main" id="{C0D5969E-7D6F-EA59-3058-DFF3292A7914}"/>
                </a:ext>
              </a:extLst>
            </p:cNvPr>
            <p:cNvGrpSpPr/>
            <p:nvPr/>
          </p:nvGrpSpPr>
          <p:grpSpPr>
            <a:xfrm rot="15448970">
              <a:off x="6161148" y="3873356"/>
              <a:ext cx="100230" cy="145706"/>
              <a:chOff x="4322440" y="2394671"/>
              <a:chExt cx="311463" cy="375520"/>
            </a:xfrm>
          </p:grpSpPr>
          <p:sp>
            <p:nvSpPr>
              <p:cNvPr id="231" name="Freeform: Shape 230">
                <a:extLst>
                  <a:ext uri="{FF2B5EF4-FFF2-40B4-BE49-F238E27FC236}">
                    <a16:creationId xmlns:a16="http://schemas.microsoft.com/office/drawing/2014/main" id="{B630AE34-8C22-CAEC-3390-7F3FDBEC1EA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2" name="Oval 231">
                <a:extLst>
                  <a:ext uri="{FF2B5EF4-FFF2-40B4-BE49-F238E27FC236}">
                    <a16:creationId xmlns:a16="http://schemas.microsoft.com/office/drawing/2014/main" id="{C8102B9A-EB21-6C51-7CA5-242CDBD99E0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6" name="Group 205">
              <a:extLst>
                <a:ext uri="{FF2B5EF4-FFF2-40B4-BE49-F238E27FC236}">
                  <a16:creationId xmlns:a16="http://schemas.microsoft.com/office/drawing/2014/main" id="{D31269DF-D016-1D6B-D5CA-4306469D0EED}"/>
                </a:ext>
              </a:extLst>
            </p:cNvPr>
            <p:cNvGrpSpPr/>
            <p:nvPr/>
          </p:nvGrpSpPr>
          <p:grpSpPr>
            <a:xfrm rot="14919539">
              <a:off x="6199643" y="3946935"/>
              <a:ext cx="100230" cy="145706"/>
              <a:chOff x="4322440" y="2394671"/>
              <a:chExt cx="311463" cy="375520"/>
            </a:xfrm>
          </p:grpSpPr>
          <p:sp>
            <p:nvSpPr>
              <p:cNvPr id="229" name="Freeform: Shape 228">
                <a:extLst>
                  <a:ext uri="{FF2B5EF4-FFF2-40B4-BE49-F238E27FC236}">
                    <a16:creationId xmlns:a16="http://schemas.microsoft.com/office/drawing/2014/main" id="{5ACEF78C-7411-6456-3CFE-DD7CAC75F21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0" name="Oval 229">
                <a:extLst>
                  <a:ext uri="{FF2B5EF4-FFF2-40B4-BE49-F238E27FC236}">
                    <a16:creationId xmlns:a16="http://schemas.microsoft.com/office/drawing/2014/main" id="{9A786DA7-0F67-7A63-E4DE-44F256E60273}"/>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7" name="Group 206">
              <a:extLst>
                <a:ext uri="{FF2B5EF4-FFF2-40B4-BE49-F238E27FC236}">
                  <a16:creationId xmlns:a16="http://schemas.microsoft.com/office/drawing/2014/main" id="{EDA58F02-4087-4D80-4B5B-FE15A43B545A}"/>
                </a:ext>
              </a:extLst>
            </p:cNvPr>
            <p:cNvGrpSpPr/>
            <p:nvPr/>
          </p:nvGrpSpPr>
          <p:grpSpPr>
            <a:xfrm rot="15652908">
              <a:off x="6148100" y="3791166"/>
              <a:ext cx="100230" cy="145706"/>
              <a:chOff x="1486286" y="2038943"/>
              <a:chExt cx="392799" cy="616034"/>
            </a:xfrm>
          </p:grpSpPr>
          <p:sp>
            <p:nvSpPr>
              <p:cNvPr id="227" name="Freeform: Shape 226">
                <a:extLst>
                  <a:ext uri="{FF2B5EF4-FFF2-40B4-BE49-F238E27FC236}">
                    <a16:creationId xmlns:a16="http://schemas.microsoft.com/office/drawing/2014/main" id="{99DC60E2-4779-F292-B61E-1A2235AE3D81}"/>
                  </a:ext>
                </a:extLst>
              </p:cNvPr>
              <p:cNvSpPr/>
              <p:nvPr/>
            </p:nvSpPr>
            <p:spPr bwMode="auto">
              <a:xfrm rot="727112">
                <a:off x="1486286" y="2038943"/>
                <a:ext cx="392799" cy="616034"/>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Oval 227">
                <a:extLst>
                  <a:ext uri="{FF2B5EF4-FFF2-40B4-BE49-F238E27FC236}">
                    <a16:creationId xmlns:a16="http://schemas.microsoft.com/office/drawing/2014/main" id="{3F47471B-B522-26B3-C7B4-F97D319F326D}"/>
                  </a:ext>
                </a:extLst>
              </p:cNvPr>
              <p:cNvSpPr/>
              <p:nvPr/>
            </p:nvSpPr>
            <p:spPr bwMode="auto">
              <a:xfrm rot="330799">
                <a:off x="1592744" y="2419753"/>
                <a:ext cx="160556" cy="13406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8" name="Group 207">
              <a:extLst>
                <a:ext uri="{FF2B5EF4-FFF2-40B4-BE49-F238E27FC236}">
                  <a16:creationId xmlns:a16="http://schemas.microsoft.com/office/drawing/2014/main" id="{A967911C-1419-63B1-D020-4880D9367468}"/>
                </a:ext>
              </a:extLst>
            </p:cNvPr>
            <p:cNvGrpSpPr/>
            <p:nvPr/>
          </p:nvGrpSpPr>
          <p:grpSpPr>
            <a:xfrm rot="10599042">
              <a:off x="6114381" y="3731102"/>
              <a:ext cx="145706" cy="100230"/>
              <a:chOff x="3622128" y="4087384"/>
              <a:chExt cx="145706" cy="100230"/>
            </a:xfrm>
          </p:grpSpPr>
          <p:grpSp>
            <p:nvGrpSpPr>
              <p:cNvPr id="223" name="Group 222">
                <a:extLst>
                  <a:ext uri="{FF2B5EF4-FFF2-40B4-BE49-F238E27FC236}">
                    <a16:creationId xmlns:a16="http://schemas.microsoft.com/office/drawing/2014/main" id="{B2727FF5-D1AB-C23B-6E27-E966911A91E4}"/>
                  </a:ext>
                </a:extLst>
              </p:cNvPr>
              <p:cNvGrpSpPr/>
              <p:nvPr/>
            </p:nvGrpSpPr>
            <p:grpSpPr>
              <a:xfrm rot="6294115">
                <a:off x="3644866" y="4064646"/>
                <a:ext cx="100230" cy="145706"/>
                <a:chOff x="4322440" y="2394671"/>
                <a:chExt cx="311463" cy="375520"/>
              </a:xfrm>
            </p:grpSpPr>
            <p:sp>
              <p:nvSpPr>
                <p:cNvPr id="225" name="Freeform: Shape 224">
                  <a:extLst>
                    <a:ext uri="{FF2B5EF4-FFF2-40B4-BE49-F238E27FC236}">
                      <a16:creationId xmlns:a16="http://schemas.microsoft.com/office/drawing/2014/main" id="{D4C23ED2-43C9-C301-1FF8-AD1D98B3EE3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Oval 225">
                  <a:extLst>
                    <a:ext uri="{FF2B5EF4-FFF2-40B4-BE49-F238E27FC236}">
                      <a16:creationId xmlns:a16="http://schemas.microsoft.com/office/drawing/2014/main" id="{543A3AE1-30F0-7B67-2562-ED44BA2BADD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24" name="Oval 223">
                <a:extLst>
                  <a:ext uri="{FF2B5EF4-FFF2-40B4-BE49-F238E27FC236}">
                    <a16:creationId xmlns:a16="http://schemas.microsoft.com/office/drawing/2014/main" id="{62A2E267-A36C-6FE5-637C-CDC5A87439EA}"/>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09" name="Group 208">
              <a:extLst>
                <a:ext uri="{FF2B5EF4-FFF2-40B4-BE49-F238E27FC236}">
                  <a16:creationId xmlns:a16="http://schemas.microsoft.com/office/drawing/2014/main" id="{84082C27-66C4-7FDB-1654-F6BE71068926}"/>
                </a:ext>
              </a:extLst>
            </p:cNvPr>
            <p:cNvGrpSpPr/>
            <p:nvPr/>
          </p:nvGrpSpPr>
          <p:grpSpPr>
            <a:xfrm rot="10599042">
              <a:off x="6235251" y="4214126"/>
              <a:ext cx="145706" cy="100230"/>
              <a:chOff x="3622128" y="4087384"/>
              <a:chExt cx="145706" cy="100230"/>
            </a:xfrm>
          </p:grpSpPr>
          <p:grpSp>
            <p:nvGrpSpPr>
              <p:cNvPr id="219" name="Group 218">
                <a:extLst>
                  <a:ext uri="{FF2B5EF4-FFF2-40B4-BE49-F238E27FC236}">
                    <a16:creationId xmlns:a16="http://schemas.microsoft.com/office/drawing/2014/main" id="{BA715033-15DE-11F0-785B-7425F3BBADA1}"/>
                  </a:ext>
                </a:extLst>
              </p:cNvPr>
              <p:cNvGrpSpPr/>
              <p:nvPr/>
            </p:nvGrpSpPr>
            <p:grpSpPr>
              <a:xfrm rot="6294115">
                <a:off x="3644866" y="4064646"/>
                <a:ext cx="100230" cy="145706"/>
                <a:chOff x="4322440" y="2394671"/>
                <a:chExt cx="311463" cy="375520"/>
              </a:xfrm>
            </p:grpSpPr>
            <p:sp>
              <p:nvSpPr>
                <p:cNvPr id="221" name="Freeform: Shape 220">
                  <a:extLst>
                    <a:ext uri="{FF2B5EF4-FFF2-40B4-BE49-F238E27FC236}">
                      <a16:creationId xmlns:a16="http://schemas.microsoft.com/office/drawing/2014/main" id="{4FB742B2-6C38-1F4C-1422-723405871333}"/>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Oval 221">
                  <a:extLst>
                    <a:ext uri="{FF2B5EF4-FFF2-40B4-BE49-F238E27FC236}">
                      <a16:creationId xmlns:a16="http://schemas.microsoft.com/office/drawing/2014/main" id="{4C3B2301-4CC2-973D-3017-3A9E1DA583E5}"/>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20" name="Oval 219">
                <a:extLst>
                  <a:ext uri="{FF2B5EF4-FFF2-40B4-BE49-F238E27FC236}">
                    <a16:creationId xmlns:a16="http://schemas.microsoft.com/office/drawing/2014/main" id="{856CC65B-A968-BDBF-2D28-5F9DED9037E6}"/>
                  </a:ext>
                </a:extLst>
              </p:cNvPr>
              <p:cNvSpPr/>
              <p:nvPr/>
            </p:nvSpPr>
            <p:spPr bwMode="auto">
              <a:xfrm>
                <a:off x="3665584" y="4112017"/>
                <a:ext cx="73039" cy="45719"/>
              </a:xfrm>
              <a:prstGeom prst="ellipse">
                <a:avLst/>
              </a:prstGeom>
              <a:solidFill>
                <a:srgbClr val="4DA1BB"/>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0" name="Group 209">
              <a:extLst>
                <a:ext uri="{FF2B5EF4-FFF2-40B4-BE49-F238E27FC236}">
                  <a16:creationId xmlns:a16="http://schemas.microsoft.com/office/drawing/2014/main" id="{3AEAC92B-41FD-5223-8F13-50E8E771BCEB}"/>
                </a:ext>
              </a:extLst>
            </p:cNvPr>
            <p:cNvGrpSpPr/>
            <p:nvPr/>
          </p:nvGrpSpPr>
          <p:grpSpPr>
            <a:xfrm rot="16623255">
              <a:off x="6260581" y="4457100"/>
              <a:ext cx="100230" cy="145706"/>
              <a:chOff x="4322440" y="2394671"/>
              <a:chExt cx="311463" cy="375520"/>
            </a:xfrm>
          </p:grpSpPr>
          <p:sp>
            <p:nvSpPr>
              <p:cNvPr id="217" name="Freeform: Shape 216">
                <a:extLst>
                  <a:ext uri="{FF2B5EF4-FFF2-40B4-BE49-F238E27FC236}">
                    <a16:creationId xmlns:a16="http://schemas.microsoft.com/office/drawing/2014/main" id="{FF9B1078-4BD9-903E-5BEC-DBAD7F78DCBB}"/>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Oval 217">
                <a:extLst>
                  <a:ext uri="{FF2B5EF4-FFF2-40B4-BE49-F238E27FC236}">
                    <a16:creationId xmlns:a16="http://schemas.microsoft.com/office/drawing/2014/main" id="{70206871-DCB5-1A0F-223F-90DC04727408}"/>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1" name="Group 210">
              <a:extLst>
                <a:ext uri="{FF2B5EF4-FFF2-40B4-BE49-F238E27FC236}">
                  <a16:creationId xmlns:a16="http://schemas.microsoft.com/office/drawing/2014/main" id="{7FCB7AE6-2078-15B6-A9F1-D1E164F4C69E}"/>
                </a:ext>
              </a:extLst>
            </p:cNvPr>
            <p:cNvGrpSpPr/>
            <p:nvPr/>
          </p:nvGrpSpPr>
          <p:grpSpPr>
            <a:xfrm rot="15777878">
              <a:off x="6279911" y="4541160"/>
              <a:ext cx="100230" cy="145706"/>
              <a:chOff x="4322440" y="2394671"/>
              <a:chExt cx="311463" cy="375520"/>
            </a:xfrm>
          </p:grpSpPr>
          <p:sp>
            <p:nvSpPr>
              <p:cNvPr id="215" name="Freeform: Shape 214">
                <a:extLst>
                  <a:ext uri="{FF2B5EF4-FFF2-40B4-BE49-F238E27FC236}">
                    <a16:creationId xmlns:a16="http://schemas.microsoft.com/office/drawing/2014/main" id="{8EC0ABFD-68AB-0C04-F984-366250AA45AD}"/>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Oval 215">
                <a:extLst>
                  <a:ext uri="{FF2B5EF4-FFF2-40B4-BE49-F238E27FC236}">
                    <a16:creationId xmlns:a16="http://schemas.microsoft.com/office/drawing/2014/main" id="{DA4FB581-B456-CCB1-F31A-B369889AC7C9}"/>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12" name="Group 211">
              <a:extLst>
                <a:ext uri="{FF2B5EF4-FFF2-40B4-BE49-F238E27FC236}">
                  <a16:creationId xmlns:a16="http://schemas.microsoft.com/office/drawing/2014/main" id="{2F298228-E7B8-B6FD-D565-0BEC284ECF44}"/>
                </a:ext>
              </a:extLst>
            </p:cNvPr>
            <p:cNvGrpSpPr/>
            <p:nvPr/>
          </p:nvGrpSpPr>
          <p:grpSpPr>
            <a:xfrm rot="14476891">
              <a:off x="6319018" y="4621348"/>
              <a:ext cx="100230" cy="145706"/>
              <a:chOff x="4322440" y="2394671"/>
              <a:chExt cx="311463" cy="375520"/>
            </a:xfrm>
          </p:grpSpPr>
          <p:sp>
            <p:nvSpPr>
              <p:cNvPr id="213" name="Freeform: Shape 212">
                <a:extLst>
                  <a:ext uri="{FF2B5EF4-FFF2-40B4-BE49-F238E27FC236}">
                    <a16:creationId xmlns:a16="http://schemas.microsoft.com/office/drawing/2014/main" id="{7BF680B3-AAF2-226F-C4A2-439E0760EC88}"/>
                  </a:ext>
                </a:extLst>
              </p:cNvPr>
              <p:cNvSpPr/>
              <p:nvPr/>
            </p:nvSpPr>
            <p:spPr bwMode="auto">
              <a:xfrm>
                <a:off x="4322440" y="2394671"/>
                <a:ext cx="311463" cy="375520"/>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FDB338">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4" name="Oval 213">
                <a:extLst>
                  <a:ext uri="{FF2B5EF4-FFF2-40B4-BE49-F238E27FC236}">
                    <a16:creationId xmlns:a16="http://schemas.microsoft.com/office/drawing/2014/main" id="{2B719569-E267-938D-A273-B8EAABB77BF6}"/>
                  </a:ext>
                </a:extLst>
              </p:cNvPr>
              <p:cNvSpPr/>
              <p:nvPr/>
            </p:nvSpPr>
            <p:spPr bwMode="auto">
              <a:xfrm rot="21203687">
                <a:off x="4430300" y="2626141"/>
                <a:ext cx="127310" cy="81720"/>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12" name="Group 411">
            <a:extLst>
              <a:ext uri="{FF2B5EF4-FFF2-40B4-BE49-F238E27FC236}">
                <a16:creationId xmlns:a16="http://schemas.microsoft.com/office/drawing/2014/main" id="{8E1F8A15-0776-E3DC-BE16-9B391AF2E3A5}"/>
              </a:ext>
            </a:extLst>
          </p:cNvPr>
          <p:cNvGrpSpPr/>
          <p:nvPr/>
        </p:nvGrpSpPr>
        <p:grpSpPr>
          <a:xfrm>
            <a:off x="4933310" y="3357270"/>
            <a:ext cx="672801" cy="323141"/>
            <a:chOff x="1254773" y="3043082"/>
            <a:chExt cx="802062" cy="385224"/>
          </a:xfrm>
        </p:grpSpPr>
        <p:grpSp>
          <p:nvGrpSpPr>
            <p:cNvPr id="413" name="Group 412">
              <a:extLst>
                <a:ext uri="{FF2B5EF4-FFF2-40B4-BE49-F238E27FC236}">
                  <a16:creationId xmlns:a16="http://schemas.microsoft.com/office/drawing/2014/main" id="{03666444-AFA4-55E5-7200-511A28C23699}"/>
                </a:ext>
              </a:extLst>
            </p:cNvPr>
            <p:cNvGrpSpPr/>
            <p:nvPr/>
          </p:nvGrpSpPr>
          <p:grpSpPr>
            <a:xfrm rot="5400000">
              <a:off x="1698807" y="3005237"/>
              <a:ext cx="320183" cy="395873"/>
              <a:chOff x="2654197" y="3567210"/>
              <a:chExt cx="1227628" cy="1517833"/>
            </a:xfrm>
          </p:grpSpPr>
          <p:sp>
            <p:nvSpPr>
              <p:cNvPr id="436" name="Rectangle 435">
                <a:extLst>
                  <a:ext uri="{FF2B5EF4-FFF2-40B4-BE49-F238E27FC236}">
                    <a16:creationId xmlns:a16="http://schemas.microsoft.com/office/drawing/2014/main" id="{26D48DE0-6EAB-2F27-17C2-B4364E3970F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7" name="Rectangle 436">
                <a:extLst>
                  <a:ext uri="{FF2B5EF4-FFF2-40B4-BE49-F238E27FC236}">
                    <a16:creationId xmlns:a16="http://schemas.microsoft.com/office/drawing/2014/main" id="{CAE060F3-18AB-4864-46E6-C52E93D5B9B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38" name="Group 437">
                <a:extLst>
                  <a:ext uri="{FF2B5EF4-FFF2-40B4-BE49-F238E27FC236}">
                    <a16:creationId xmlns:a16="http://schemas.microsoft.com/office/drawing/2014/main" id="{B1DF9FA5-2683-67A0-D06E-9F88A5F01FD9}"/>
                  </a:ext>
                </a:extLst>
              </p:cNvPr>
              <p:cNvGrpSpPr/>
              <p:nvPr/>
            </p:nvGrpSpPr>
            <p:grpSpPr>
              <a:xfrm rot="2587634">
                <a:off x="3637585" y="3567210"/>
                <a:ext cx="118872" cy="722667"/>
                <a:chOff x="757634" y="4319798"/>
                <a:chExt cx="118872" cy="722667"/>
              </a:xfrm>
              <a:solidFill>
                <a:srgbClr val="E1471D"/>
              </a:solidFill>
            </p:grpSpPr>
            <p:sp>
              <p:nvSpPr>
                <p:cNvPr id="448" name="Rectangle 447">
                  <a:extLst>
                    <a:ext uri="{FF2B5EF4-FFF2-40B4-BE49-F238E27FC236}">
                      <a16:creationId xmlns:a16="http://schemas.microsoft.com/office/drawing/2014/main" id="{5115031B-3F8A-04B2-9528-3D14C2E9C7C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9" name="Rectangle 448">
                  <a:extLst>
                    <a:ext uri="{FF2B5EF4-FFF2-40B4-BE49-F238E27FC236}">
                      <a16:creationId xmlns:a16="http://schemas.microsoft.com/office/drawing/2014/main" id="{D8120ABF-1E23-0A57-5C99-64C08AA3D21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39" name="Group 438">
                <a:extLst>
                  <a:ext uri="{FF2B5EF4-FFF2-40B4-BE49-F238E27FC236}">
                    <a16:creationId xmlns:a16="http://schemas.microsoft.com/office/drawing/2014/main" id="{E3BAA533-6A16-AC87-1056-46EA4FD98864}"/>
                  </a:ext>
                </a:extLst>
              </p:cNvPr>
              <p:cNvGrpSpPr/>
              <p:nvPr/>
            </p:nvGrpSpPr>
            <p:grpSpPr>
              <a:xfrm rot="18760257">
                <a:off x="3030630" y="3599348"/>
                <a:ext cx="118872" cy="722667"/>
                <a:chOff x="757634" y="4319798"/>
                <a:chExt cx="118872" cy="722667"/>
              </a:xfrm>
              <a:solidFill>
                <a:srgbClr val="E1471D"/>
              </a:solidFill>
            </p:grpSpPr>
            <p:sp>
              <p:nvSpPr>
                <p:cNvPr id="446" name="Rectangle 445">
                  <a:extLst>
                    <a:ext uri="{FF2B5EF4-FFF2-40B4-BE49-F238E27FC236}">
                      <a16:creationId xmlns:a16="http://schemas.microsoft.com/office/drawing/2014/main" id="{8495AEF0-C998-8298-472B-21F388279A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7" name="Rectangle 446">
                  <a:extLst>
                    <a:ext uri="{FF2B5EF4-FFF2-40B4-BE49-F238E27FC236}">
                      <a16:creationId xmlns:a16="http://schemas.microsoft.com/office/drawing/2014/main" id="{812FA2EF-3936-FB71-2E3E-48211E55EA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0" name="Group 439">
                <a:extLst>
                  <a:ext uri="{FF2B5EF4-FFF2-40B4-BE49-F238E27FC236}">
                    <a16:creationId xmlns:a16="http://schemas.microsoft.com/office/drawing/2014/main" id="{2CEFD271-DD35-3A2C-288E-BE871CD4D9E5}"/>
                  </a:ext>
                </a:extLst>
              </p:cNvPr>
              <p:cNvGrpSpPr/>
              <p:nvPr/>
            </p:nvGrpSpPr>
            <p:grpSpPr>
              <a:xfrm rot="18760257">
                <a:off x="2910374" y="3708747"/>
                <a:ext cx="118873" cy="631227"/>
                <a:chOff x="757633" y="4319798"/>
                <a:chExt cx="118873" cy="631227"/>
              </a:xfrm>
              <a:solidFill>
                <a:srgbClr val="E1471D"/>
              </a:solidFill>
            </p:grpSpPr>
            <p:sp>
              <p:nvSpPr>
                <p:cNvPr id="444" name="Rectangle 443">
                  <a:extLst>
                    <a:ext uri="{FF2B5EF4-FFF2-40B4-BE49-F238E27FC236}">
                      <a16:creationId xmlns:a16="http://schemas.microsoft.com/office/drawing/2014/main" id="{AAB39494-2B33-2787-D070-90A1AE02E7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5" name="Rectangle 444">
                  <a:extLst>
                    <a:ext uri="{FF2B5EF4-FFF2-40B4-BE49-F238E27FC236}">
                      <a16:creationId xmlns:a16="http://schemas.microsoft.com/office/drawing/2014/main" id="{97168000-48D8-89AA-8D8E-43FD840FCE7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41" name="Group 440">
                <a:extLst>
                  <a:ext uri="{FF2B5EF4-FFF2-40B4-BE49-F238E27FC236}">
                    <a16:creationId xmlns:a16="http://schemas.microsoft.com/office/drawing/2014/main" id="{7A248E60-2DFC-5767-28F1-960AB1062F7A}"/>
                  </a:ext>
                </a:extLst>
              </p:cNvPr>
              <p:cNvGrpSpPr/>
              <p:nvPr/>
            </p:nvGrpSpPr>
            <p:grpSpPr>
              <a:xfrm rot="2587634">
                <a:off x="3762953" y="3668035"/>
                <a:ext cx="118872" cy="631228"/>
                <a:chOff x="757634" y="4319798"/>
                <a:chExt cx="118872" cy="631228"/>
              </a:xfrm>
              <a:solidFill>
                <a:srgbClr val="E1471D"/>
              </a:solidFill>
            </p:grpSpPr>
            <p:sp>
              <p:nvSpPr>
                <p:cNvPr id="442" name="Rectangle 441">
                  <a:extLst>
                    <a:ext uri="{FF2B5EF4-FFF2-40B4-BE49-F238E27FC236}">
                      <a16:creationId xmlns:a16="http://schemas.microsoft.com/office/drawing/2014/main" id="{D659A86C-1C36-2953-A26F-035AF5264BE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3" name="Rectangle 442">
                  <a:extLst>
                    <a:ext uri="{FF2B5EF4-FFF2-40B4-BE49-F238E27FC236}">
                      <a16:creationId xmlns:a16="http://schemas.microsoft.com/office/drawing/2014/main" id="{14D9A6E9-3F80-4A69-51F5-66562F14F7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14" name="Group 413">
              <a:extLst>
                <a:ext uri="{FF2B5EF4-FFF2-40B4-BE49-F238E27FC236}">
                  <a16:creationId xmlns:a16="http://schemas.microsoft.com/office/drawing/2014/main" id="{189DE111-0E5A-640E-7659-4C3963D197A6}"/>
                </a:ext>
              </a:extLst>
            </p:cNvPr>
            <p:cNvGrpSpPr/>
            <p:nvPr/>
          </p:nvGrpSpPr>
          <p:grpSpPr>
            <a:xfrm rot="16200000">
              <a:off x="1292617" y="3070279"/>
              <a:ext cx="320183" cy="395872"/>
              <a:chOff x="2654197" y="3567210"/>
              <a:chExt cx="1227628" cy="1517831"/>
            </a:xfrm>
          </p:grpSpPr>
          <p:sp>
            <p:nvSpPr>
              <p:cNvPr id="422" name="Rectangle 421">
                <a:extLst>
                  <a:ext uri="{FF2B5EF4-FFF2-40B4-BE49-F238E27FC236}">
                    <a16:creationId xmlns:a16="http://schemas.microsoft.com/office/drawing/2014/main" id="{BE79D0EE-C365-FB66-5749-6EDE9409625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3" name="Rectangle 422">
                <a:extLst>
                  <a:ext uri="{FF2B5EF4-FFF2-40B4-BE49-F238E27FC236}">
                    <a16:creationId xmlns:a16="http://schemas.microsoft.com/office/drawing/2014/main" id="{C1792032-2AAB-7743-8EFC-DB1FB12047BE}"/>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24" name="Group 423">
                <a:extLst>
                  <a:ext uri="{FF2B5EF4-FFF2-40B4-BE49-F238E27FC236}">
                    <a16:creationId xmlns:a16="http://schemas.microsoft.com/office/drawing/2014/main" id="{ED049041-F80C-8C18-579B-54F370BF365C}"/>
                  </a:ext>
                </a:extLst>
              </p:cNvPr>
              <p:cNvGrpSpPr/>
              <p:nvPr/>
            </p:nvGrpSpPr>
            <p:grpSpPr>
              <a:xfrm rot="2587634">
                <a:off x="3637585" y="3567210"/>
                <a:ext cx="118872" cy="722667"/>
                <a:chOff x="757634" y="4319798"/>
                <a:chExt cx="118872" cy="722667"/>
              </a:xfrm>
              <a:solidFill>
                <a:srgbClr val="E1471D"/>
              </a:solidFill>
            </p:grpSpPr>
            <p:sp>
              <p:nvSpPr>
                <p:cNvPr id="434" name="Rectangle 433">
                  <a:extLst>
                    <a:ext uri="{FF2B5EF4-FFF2-40B4-BE49-F238E27FC236}">
                      <a16:creationId xmlns:a16="http://schemas.microsoft.com/office/drawing/2014/main" id="{C2A80E76-6E80-A281-9209-673A53219B8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5" name="Rectangle 434">
                  <a:extLst>
                    <a:ext uri="{FF2B5EF4-FFF2-40B4-BE49-F238E27FC236}">
                      <a16:creationId xmlns:a16="http://schemas.microsoft.com/office/drawing/2014/main" id="{7F07EB16-9373-8E60-D37C-F14F01F43A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5" name="Group 424">
                <a:extLst>
                  <a:ext uri="{FF2B5EF4-FFF2-40B4-BE49-F238E27FC236}">
                    <a16:creationId xmlns:a16="http://schemas.microsoft.com/office/drawing/2014/main" id="{E6A419E8-77BC-470C-0FB6-63CEEE9F5152}"/>
                  </a:ext>
                </a:extLst>
              </p:cNvPr>
              <p:cNvGrpSpPr/>
              <p:nvPr/>
            </p:nvGrpSpPr>
            <p:grpSpPr>
              <a:xfrm rot="18760257">
                <a:off x="3030630" y="3599348"/>
                <a:ext cx="118872" cy="722667"/>
                <a:chOff x="757634" y="4319798"/>
                <a:chExt cx="118872" cy="722667"/>
              </a:xfrm>
              <a:solidFill>
                <a:srgbClr val="E1471D"/>
              </a:solidFill>
            </p:grpSpPr>
            <p:sp>
              <p:nvSpPr>
                <p:cNvPr id="432" name="Rectangle 431">
                  <a:extLst>
                    <a:ext uri="{FF2B5EF4-FFF2-40B4-BE49-F238E27FC236}">
                      <a16:creationId xmlns:a16="http://schemas.microsoft.com/office/drawing/2014/main" id="{7F7BC590-F6ED-4DD3-4EE1-1AB16A3290E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3" name="Rectangle 432">
                  <a:extLst>
                    <a:ext uri="{FF2B5EF4-FFF2-40B4-BE49-F238E27FC236}">
                      <a16:creationId xmlns:a16="http://schemas.microsoft.com/office/drawing/2014/main" id="{12CC3863-654F-1154-360F-9B473839925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6" name="Group 425">
                <a:extLst>
                  <a:ext uri="{FF2B5EF4-FFF2-40B4-BE49-F238E27FC236}">
                    <a16:creationId xmlns:a16="http://schemas.microsoft.com/office/drawing/2014/main" id="{97D01DDA-1590-C4C3-A5BC-83174D14D816}"/>
                  </a:ext>
                </a:extLst>
              </p:cNvPr>
              <p:cNvGrpSpPr/>
              <p:nvPr/>
            </p:nvGrpSpPr>
            <p:grpSpPr>
              <a:xfrm rot="18760257">
                <a:off x="2910374" y="3708747"/>
                <a:ext cx="118873" cy="631227"/>
                <a:chOff x="757633" y="4319798"/>
                <a:chExt cx="118873" cy="631227"/>
              </a:xfrm>
              <a:solidFill>
                <a:srgbClr val="E1471D"/>
              </a:solidFill>
            </p:grpSpPr>
            <p:sp>
              <p:nvSpPr>
                <p:cNvPr id="430" name="Rectangle 429">
                  <a:extLst>
                    <a:ext uri="{FF2B5EF4-FFF2-40B4-BE49-F238E27FC236}">
                      <a16:creationId xmlns:a16="http://schemas.microsoft.com/office/drawing/2014/main" id="{253A7BDB-CDDF-FAD4-EB98-C84881B4C70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1" name="Rectangle 430">
                  <a:extLst>
                    <a:ext uri="{FF2B5EF4-FFF2-40B4-BE49-F238E27FC236}">
                      <a16:creationId xmlns:a16="http://schemas.microsoft.com/office/drawing/2014/main" id="{D1719D70-3C35-287C-43BF-B93F173556F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27" name="Group 426">
                <a:extLst>
                  <a:ext uri="{FF2B5EF4-FFF2-40B4-BE49-F238E27FC236}">
                    <a16:creationId xmlns:a16="http://schemas.microsoft.com/office/drawing/2014/main" id="{4E5845AA-BB26-C4EE-8FFC-64833DA266ED}"/>
                  </a:ext>
                </a:extLst>
              </p:cNvPr>
              <p:cNvGrpSpPr/>
              <p:nvPr/>
            </p:nvGrpSpPr>
            <p:grpSpPr>
              <a:xfrm rot="2587634">
                <a:off x="3762953" y="3668035"/>
                <a:ext cx="118872" cy="631228"/>
                <a:chOff x="757634" y="4319798"/>
                <a:chExt cx="118872" cy="631228"/>
              </a:xfrm>
              <a:solidFill>
                <a:srgbClr val="E1471D"/>
              </a:solidFill>
            </p:grpSpPr>
            <p:sp>
              <p:nvSpPr>
                <p:cNvPr id="428" name="Rectangle 427">
                  <a:extLst>
                    <a:ext uri="{FF2B5EF4-FFF2-40B4-BE49-F238E27FC236}">
                      <a16:creationId xmlns:a16="http://schemas.microsoft.com/office/drawing/2014/main" id="{36C91C3D-3540-54AC-853D-98CF21E748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9" name="Rectangle 428">
                  <a:extLst>
                    <a:ext uri="{FF2B5EF4-FFF2-40B4-BE49-F238E27FC236}">
                      <a16:creationId xmlns:a16="http://schemas.microsoft.com/office/drawing/2014/main" id="{4982EEC3-F3B0-327F-A91A-C7FD55BACE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15" name="Straight Connector 414">
              <a:extLst>
                <a:ext uri="{FF2B5EF4-FFF2-40B4-BE49-F238E27FC236}">
                  <a16:creationId xmlns:a16="http://schemas.microsoft.com/office/drawing/2014/main" id="{6BF30316-C2FA-7A70-F8A8-FF80254495A1}"/>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16" name="Group 415">
              <a:extLst>
                <a:ext uri="{FF2B5EF4-FFF2-40B4-BE49-F238E27FC236}">
                  <a16:creationId xmlns:a16="http://schemas.microsoft.com/office/drawing/2014/main" id="{84C162A0-9A86-D027-B9EA-9CEF46D1C224}"/>
                </a:ext>
              </a:extLst>
            </p:cNvPr>
            <p:cNvGrpSpPr/>
            <p:nvPr/>
          </p:nvGrpSpPr>
          <p:grpSpPr>
            <a:xfrm>
              <a:off x="1406723" y="3150658"/>
              <a:ext cx="46010" cy="173339"/>
              <a:chOff x="1406723" y="3150658"/>
              <a:chExt cx="46010" cy="173339"/>
            </a:xfrm>
          </p:grpSpPr>
          <p:sp>
            <p:nvSpPr>
              <p:cNvPr id="420" name="Oval 419">
                <a:extLst>
                  <a:ext uri="{FF2B5EF4-FFF2-40B4-BE49-F238E27FC236}">
                    <a16:creationId xmlns:a16="http://schemas.microsoft.com/office/drawing/2014/main" id="{E09EBDA5-1729-9B6C-8685-4BA0F7EB02E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1" name="Oval 420">
                <a:extLst>
                  <a:ext uri="{FF2B5EF4-FFF2-40B4-BE49-F238E27FC236}">
                    <a16:creationId xmlns:a16="http://schemas.microsoft.com/office/drawing/2014/main" id="{0F15680B-E3CE-AC52-458C-D3F3D4047EEE}"/>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17" name="Group 416">
              <a:extLst>
                <a:ext uri="{FF2B5EF4-FFF2-40B4-BE49-F238E27FC236}">
                  <a16:creationId xmlns:a16="http://schemas.microsoft.com/office/drawing/2014/main" id="{1BB21070-6DB9-822C-1FE3-F2F8BB0317EE}"/>
                </a:ext>
              </a:extLst>
            </p:cNvPr>
            <p:cNvGrpSpPr/>
            <p:nvPr/>
          </p:nvGrpSpPr>
          <p:grpSpPr>
            <a:xfrm>
              <a:off x="1843268" y="3156210"/>
              <a:ext cx="46010" cy="173339"/>
              <a:chOff x="1406723" y="3150658"/>
              <a:chExt cx="46010" cy="173339"/>
            </a:xfrm>
          </p:grpSpPr>
          <p:sp>
            <p:nvSpPr>
              <p:cNvPr id="418" name="Oval 417">
                <a:extLst>
                  <a:ext uri="{FF2B5EF4-FFF2-40B4-BE49-F238E27FC236}">
                    <a16:creationId xmlns:a16="http://schemas.microsoft.com/office/drawing/2014/main" id="{DC8389CC-6494-5D44-62D6-4DD684B4412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9" name="Oval 418">
                <a:extLst>
                  <a:ext uri="{FF2B5EF4-FFF2-40B4-BE49-F238E27FC236}">
                    <a16:creationId xmlns:a16="http://schemas.microsoft.com/office/drawing/2014/main" id="{CC9FABAC-7FFB-8466-C3E4-7E59C71C8D3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50" name="Group 449">
            <a:extLst>
              <a:ext uri="{FF2B5EF4-FFF2-40B4-BE49-F238E27FC236}">
                <a16:creationId xmlns:a16="http://schemas.microsoft.com/office/drawing/2014/main" id="{725B58CC-29A5-9160-93B8-AD5F3D7A734B}"/>
              </a:ext>
            </a:extLst>
          </p:cNvPr>
          <p:cNvGrpSpPr/>
          <p:nvPr/>
        </p:nvGrpSpPr>
        <p:grpSpPr>
          <a:xfrm>
            <a:off x="5130439" y="3482226"/>
            <a:ext cx="672801" cy="323141"/>
            <a:chOff x="1254773" y="3043082"/>
            <a:chExt cx="802062" cy="385224"/>
          </a:xfrm>
        </p:grpSpPr>
        <p:grpSp>
          <p:nvGrpSpPr>
            <p:cNvPr id="451" name="Group 450">
              <a:extLst>
                <a:ext uri="{FF2B5EF4-FFF2-40B4-BE49-F238E27FC236}">
                  <a16:creationId xmlns:a16="http://schemas.microsoft.com/office/drawing/2014/main" id="{4CCD138E-41C5-9643-3838-10420775D750}"/>
                </a:ext>
              </a:extLst>
            </p:cNvPr>
            <p:cNvGrpSpPr/>
            <p:nvPr/>
          </p:nvGrpSpPr>
          <p:grpSpPr>
            <a:xfrm rot="5400000">
              <a:off x="1698807" y="3005237"/>
              <a:ext cx="320183" cy="395873"/>
              <a:chOff x="2654197" y="3567210"/>
              <a:chExt cx="1227628" cy="1517833"/>
            </a:xfrm>
          </p:grpSpPr>
          <p:sp>
            <p:nvSpPr>
              <p:cNvPr id="474" name="Rectangle 473">
                <a:extLst>
                  <a:ext uri="{FF2B5EF4-FFF2-40B4-BE49-F238E27FC236}">
                    <a16:creationId xmlns:a16="http://schemas.microsoft.com/office/drawing/2014/main" id="{745DC61C-B414-46BE-694A-E87A65A0E49D}"/>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5" name="Rectangle 474">
                <a:extLst>
                  <a:ext uri="{FF2B5EF4-FFF2-40B4-BE49-F238E27FC236}">
                    <a16:creationId xmlns:a16="http://schemas.microsoft.com/office/drawing/2014/main" id="{4C808EDC-1223-6C22-E20F-BF46C6FFE178}"/>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76" name="Group 475">
                <a:extLst>
                  <a:ext uri="{FF2B5EF4-FFF2-40B4-BE49-F238E27FC236}">
                    <a16:creationId xmlns:a16="http://schemas.microsoft.com/office/drawing/2014/main" id="{772F8B2D-556D-8F1D-025B-152D754934C5}"/>
                  </a:ext>
                </a:extLst>
              </p:cNvPr>
              <p:cNvGrpSpPr/>
              <p:nvPr/>
            </p:nvGrpSpPr>
            <p:grpSpPr>
              <a:xfrm rot="2587634">
                <a:off x="3637585" y="3567210"/>
                <a:ext cx="118872" cy="722667"/>
                <a:chOff x="757634" y="4319798"/>
                <a:chExt cx="118872" cy="722667"/>
              </a:xfrm>
              <a:solidFill>
                <a:srgbClr val="E1471D"/>
              </a:solidFill>
            </p:grpSpPr>
            <p:sp>
              <p:nvSpPr>
                <p:cNvPr id="486" name="Rectangle 485">
                  <a:extLst>
                    <a:ext uri="{FF2B5EF4-FFF2-40B4-BE49-F238E27FC236}">
                      <a16:creationId xmlns:a16="http://schemas.microsoft.com/office/drawing/2014/main" id="{783E40D2-DE71-4C03-B28A-26BE95F8221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7" name="Rectangle 486">
                  <a:extLst>
                    <a:ext uri="{FF2B5EF4-FFF2-40B4-BE49-F238E27FC236}">
                      <a16:creationId xmlns:a16="http://schemas.microsoft.com/office/drawing/2014/main" id="{3505C379-0AFD-8956-113A-E47AEE9396F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7" name="Group 476">
                <a:extLst>
                  <a:ext uri="{FF2B5EF4-FFF2-40B4-BE49-F238E27FC236}">
                    <a16:creationId xmlns:a16="http://schemas.microsoft.com/office/drawing/2014/main" id="{C6DF0950-123D-AACC-76E9-54F10CD69AD3}"/>
                  </a:ext>
                </a:extLst>
              </p:cNvPr>
              <p:cNvGrpSpPr/>
              <p:nvPr/>
            </p:nvGrpSpPr>
            <p:grpSpPr>
              <a:xfrm rot="18760257">
                <a:off x="3030630" y="3599348"/>
                <a:ext cx="118872" cy="722667"/>
                <a:chOff x="757634" y="4319798"/>
                <a:chExt cx="118872" cy="722667"/>
              </a:xfrm>
              <a:solidFill>
                <a:srgbClr val="E1471D"/>
              </a:solidFill>
            </p:grpSpPr>
            <p:sp>
              <p:nvSpPr>
                <p:cNvPr id="484" name="Rectangle 483">
                  <a:extLst>
                    <a:ext uri="{FF2B5EF4-FFF2-40B4-BE49-F238E27FC236}">
                      <a16:creationId xmlns:a16="http://schemas.microsoft.com/office/drawing/2014/main" id="{D909D493-7930-B489-635E-F12373CCB4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5" name="Rectangle 484">
                  <a:extLst>
                    <a:ext uri="{FF2B5EF4-FFF2-40B4-BE49-F238E27FC236}">
                      <a16:creationId xmlns:a16="http://schemas.microsoft.com/office/drawing/2014/main" id="{97B40DEA-2284-68C7-56A9-80133C83553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8" name="Group 477">
                <a:extLst>
                  <a:ext uri="{FF2B5EF4-FFF2-40B4-BE49-F238E27FC236}">
                    <a16:creationId xmlns:a16="http://schemas.microsoft.com/office/drawing/2014/main" id="{13BA4CF8-18C1-244F-7241-EA46427706C6}"/>
                  </a:ext>
                </a:extLst>
              </p:cNvPr>
              <p:cNvGrpSpPr/>
              <p:nvPr/>
            </p:nvGrpSpPr>
            <p:grpSpPr>
              <a:xfrm rot="18760257">
                <a:off x="2910374" y="3708747"/>
                <a:ext cx="118873" cy="631227"/>
                <a:chOff x="757633" y="4319798"/>
                <a:chExt cx="118873" cy="631227"/>
              </a:xfrm>
              <a:solidFill>
                <a:srgbClr val="E1471D"/>
              </a:solidFill>
            </p:grpSpPr>
            <p:sp>
              <p:nvSpPr>
                <p:cNvPr id="482" name="Rectangle 481">
                  <a:extLst>
                    <a:ext uri="{FF2B5EF4-FFF2-40B4-BE49-F238E27FC236}">
                      <a16:creationId xmlns:a16="http://schemas.microsoft.com/office/drawing/2014/main" id="{5322CF39-E7E2-F725-EE62-DCEA83677D6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3" name="Rectangle 482">
                  <a:extLst>
                    <a:ext uri="{FF2B5EF4-FFF2-40B4-BE49-F238E27FC236}">
                      <a16:creationId xmlns:a16="http://schemas.microsoft.com/office/drawing/2014/main" id="{C984A557-72F2-7617-2997-6293CEA88E6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79" name="Group 478">
                <a:extLst>
                  <a:ext uri="{FF2B5EF4-FFF2-40B4-BE49-F238E27FC236}">
                    <a16:creationId xmlns:a16="http://schemas.microsoft.com/office/drawing/2014/main" id="{44B1904B-D9CD-4CCB-77F6-96777E8AB365}"/>
                  </a:ext>
                </a:extLst>
              </p:cNvPr>
              <p:cNvGrpSpPr/>
              <p:nvPr/>
            </p:nvGrpSpPr>
            <p:grpSpPr>
              <a:xfrm rot="2587634">
                <a:off x="3762953" y="3668035"/>
                <a:ext cx="118872" cy="631228"/>
                <a:chOff x="757634" y="4319798"/>
                <a:chExt cx="118872" cy="631228"/>
              </a:xfrm>
              <a:solidFill>
                <a:srgbClr val="E1471D"/>
              </a:solidFill>
            </p:grpSpPr>
            <p:sp>
              <p:nvSpPr>
                <p:cNvPr id="480" name="Rectangle 479">
                  <a:extLst>
                    <a:ext uri="{FF2B5EF4-FFF2-40B4-BE49-F238E27FC236}">
                      <a16:creationId xmlns:a16="http://schemas.microsoft.com/office/drawing/2014/main" id="{031C393F-474B-374D-AE0A-053B2DD243D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1" name="Rectangle 480">
                  <a:extLst>
                    <a:ext uri="{FF2B5EF4-FFF2-40B4-BE49-F238E27FC236}">
                      <a16:creationId xmlns:a16="http://schemas.microsoft.com/office/drawing/2014/main" id="{21DB9D27-7C55-45EC-CAF4-AEB7AAC67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52" name="Group 451">
              <a:extLst>
                <a:ext uri="{FF2B5EF4-FFF2-40B4-BE49-F238E27FC236}">
                  <a16:creationId xmlns:a16="http://schemas.microsoft.com/office/drawing/2014/main" id="{84D8E670-307D-5912-2D62-0671119C486B}"/>
                </a:ext>
              </a:extLst>
            </p:cNvPr>
            <p:cNvGrpSpPr/>
            <p:nvPr/>
          </p:nvGrpSpPr>
          <p:grpSpPr>
            <a:xfrm rot="16200000">
              <a:off x="1292617" y="3070279"/>
              <a:ext cx="320183" cy="395872"/>
              <a:chOff x="2654197" y="3567210"/>
              <a:chExt cx="1227628" cy="1517831"/>
            </a:xfrm>
          </p:grpSpPr>
          <p:sp>
            <p:nvSpPr>
              <p:cNvPr id="460" name="Rectangle 459">
                <a:extLst>
                  <a:ext uri="{FF2B5EF4-FFF2-40B4-BE49-F238E27FC236}">
                    <a16:creationId xmlns:a16="http://schemas.microsoft.com/office/drawing/2014/main" id="{7B4336C8-4C35-FA74-CE20-89AE6DDEBAB7}"/>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1" name="Rectangle 460">
                <a:extLst>
                  <a:ext uri="{FF2B5EF4-FFF2-40B4-BE49-F238E27FC236}">
                    <a16:creationId xmlns:a16="http://schemas.microsoft.com/office/drawing/2014/main" id="{AB12ACA8-CC52-9A76-5DF5-80EEC44C6397}"/>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462" name="Group 461">
                <a:extLst>
                  <a:ext uri="{FF2B5EF4-FFF2-40B4-BE49-F238E27FC236}">
                    <a16:creationId xmlns:a16="http://schemas.microsoft.com/office/drawing/2014/main" id="{9B11C6CB-AFBC-1454-9693-70C3502FC96C}"/>
                  </a:ext>
                </a:extLst>
              </p:cNvPr>
              <p:cNvGrpSpPr/>
              <p:nvPr/>
            </p:nvGrpSpPr>
            <p:grpSpPr>
              <a:xfrm rot="2587634">
                <a:off x="3637585" y="3567210"/>
                <a:ext cx="118872" cy="722667"/>
                <a:chOff x="757634" y="4319798"/>
                <a:chExt cx="118872" cy="722667"/>
              </a:xfrm>
              <a:solidFill>
                <a:srgbClr val="E1471D"/>
              </a:solidFill>
            </p:grpSpPr>
            <p:sp>
              <p:nvSpPr>
                <p:cNvPr id="472" name="Rectangle 471">
                  <a:extLst>
                    <a:ext uri="{FF2B5EF4-FFF2-40B4-BE49-F238E27FC236}">
                      <a16:creationId xmlns:a16="http://schemas.microsoft.com/office/drawing/2014/main" id="{EF3611DF-2BCB-1236-76F6-9C4879176B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3" name="Rectangle 472">
                  <a:extLst>
                    <a:ext uri="{FF2B5EF4-FFF2-40B4-BE49-F238E27FC236}">
                      <a16:creationId xmlns:a16="http://schemas.microsoft.com/office/drawing/2014/main" id="{3ABEF891-3CA8-72BE-0CC9-E09BEC5898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3" name="Group 462">
                <a:extLst>
                  <a:ext uri="{FF2B5EF4-FFF2-40B4-BE49-F238E27FC236}">
                    <a16:creationId xmlns:a16="http://schemas.microsoft.com/office/drawing/2014/main" id="{77F59B6D-C4EC-AB08-C836-65963D0A6399}"/>
                  </a:ext>
                </a:extLst>
              </p:cNvPr>
              <p:cNvGrpSpPr/>
              <p:nvPr/>
            </p:nvGrpSpPr>
            <p:grpSpPr>
              <a:xfrm rot="18760257">
                <a:off x="3030630" y="3599348"/>
                <a:ext cx="118872" cy="722667"/>
                <a:chOff x="757634" y="4319798"/>
                <a:chExt cx="118872" cy="722667"/>
              </a:xfrm>
              <a:solidFill>
                <a:srgbClr val="E1471D"/>
              </a:solidFill>
            </p:grpSpPr>
            <p:sp>
              <p:nvSpPr>
                <p:cNvPr id="470" name="Rectangle 469">
                  <a:extLst>
                    <a:ext uri="{FF2B5EF4-FFF2-40B4-BE49-F238E27FC236}">
                      <a16:creationId xmlns:a16="http://schemas.microsoft.com/office/drawing/2014/main" id="{8B30468B-F5B3-ADC3-6FA9-CD5A4F1F2AD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1" name="Rectangle 470">
                  <a:extLst>
                    <a:ext uri="{FF2B5EF4-FFF2-40B4-BE49-F238E27FC236}">
                      <a16:creationId xmlns:a16="http://schemas.microsoft.com/office/drawing/2014/main" id="{6973A1FE-5385-BB2D-C9BE-E302272633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4" name="Group 463">
                <a:extLst>
                  <a:ext uri="{FF2B5EF4-FFF2-40B4-BE49-F238E27FC236}">
                    <a16:creationId xmlns:a16="http://schemas.microsoft.com/office/drawing/2014/main" id="{5FE823C2-9B1E-2686-4A0E-6AD0D39AD2AA}"/>
                  </a:ext>
                </a:extLst>
              </p:cNvPr>
              <p:cNvGrpSpPr/>
              <p:nvPr/>
            </p:nvGrpSpPr>
            <p:grpSpPr>
              <a:xfrm rot="18760257">
                <a:off x="2910374" y="3708747"/>
                <a:ext cx="118873" cy="631227"/>
                <a:chOff x="757633" y="4319798"/>
                <a:chExt cx="118873" cy="631227"/>
              </a:xfrm>
              <a:solidFill>
                <a:srgbClr val="E1471D"/>
              </a:solidFill>
            </p:grpSpPr>
            <p:sp>
              <p:nvSpPr>
                <p:cNvPr id="468" name="Rectangle 467">
                  <a:extLst>
                    <a:ext uri="{FF2B5EF4-FFF2-40B4-BE49-F238E27FC236}">
                      <a16:creationId xmlns:a16="http://schemas.microsoft.com/office/drawing/2014/main" id="{272190C5-D019-941F-876A-4BCCA3F9ED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9" name="Rectangle 468">
                  <a:extLst>
                    <a:ext uri="{FF2B5EF4-FFF2-40B4-BE49-F238E27FC236}">
                      <a16:creationId xmlns:a16="http://schemas.microsoft.com/office/drawing/2014/main" id="{532330D9-7FA2-A79C-9055-A9561858FF7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65" name="Group 464">
                <a:extLst>
                  <a:ext uri="{FF2B5EF4-FFF2-40B4-BE49-F238E27FC236}">
                    <a16:creationId xmlns:a16="http://schemas.microsoft.com/office/drawing/2014/main" id="{C6859B1A-84FE-18F4-BE6C-2C155EB7B594}"/>
                  </a:ext>
                </a:extLst>
              </p:cNvPr>
              <p:cNvGrpSpPr/>
              <p:nvPr/>
            </p:nvGrpSpPr>
            <p:grpSpPr>
              <a:xfrm rot="2587634">
                <a:off x="3762953" y="3668035"/>
                <a:ext cx="118872" cy="631228"/>
                <a:chOff x="757634" y="4319798"/>
                <a:chExt cx="118872" cy="631228"/>
              </a:xfrm>
              <a:solidFill>
                <a:srgbClr val="E1471D"/>
              </a:solidFill>
            </p:grpSpPr>
            <p:sp>
              <p:nvSpPr>
                <p:cNvPr id="466" name="Rectangle 465">
                  <a:extLst>
                    <a:ext uri="{FF2B5EF4-FFF2-40B4-BE49-F238E27FC236}">
                      <a16:creationId xmlns:a16="http://schemas.microsoft.com/office/drawing/2014/main" id="{34E99FB4-ADAF-9D1B-34D7-33BAAC3C33C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7" name="Rectangle 466">
                  <a:extLst>
                    <a:ext uri="{FF2B5EF4-FFF2-40B4-BE49-F238E27FC236}">
                      <a16:creationId xmlns:a16="http://schemas.microsoft.com/office/drawing/2014/main" id="{EEBE243B-533A-C7CE-741A-FFFDD678404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53" name="Straight Connector 452">
              <a:extLst>
                <a:ext uri="{FF2B5EF4-FFF2-40B4-BE49-F238E27FC236}">
                  <a16:creationId xmlns:a16="http://schemas.microsoft.com/office/drawing/2014/main" id="{645E0F4D-931D-FD01-F258-AEF4A3407BAC}"/>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54" name="Group 453">
              <a:extLst>
                <a:ext uri="{FF2B5EF4-FFF2-40B4-BE49-F238E27FC236}">
                  <a16:creationId xmlns:a16="http://schemas.microsoft.com/office/drawing/2014/main" id="{AFA690C9-7480-D13F-E9D8-4C73785B0649}"/>
                </a:ext>
              </a:extLst>
            </p:cNvPr>
            <p:cNvGrpSpPr/>
            <p:nvPr/>
          </p:nvGrpSpPr>
          <p:grpSpPr>
            <a:xfrm>
              <a:off x="1406723" y="3150658"/>
              <a:ext cx="46010" cy="173339"/>
              <a:chOff x="1406723" y="3150658"/>
              <a:chExt cx="46010" cy="173339"/>
            </a:xfrm>
          </p:grpSpPr>
          <p:sp>
            <p:nvSpPr>
              <p:cNvPr id="458" name="Oval 457">
                <a:extLst>
                  <a:ext uri="{FF2B5EF4-FFF2-40B4-BE49-F238E27FC236}">
                    <a16:creationId xmlns:a16="http://schemas.microsoft.com/office/drawing/2014/main" id="{5534CCB4-5AF6-3870-CCBA-0FEDC9F26C4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9" name="Oval 458">
                <a:extLst>
                  <a:ext uri="{FF2B5EF4-FFF2-40B4-BE49-F238E27FC236}">
                    <a16:creationId xmlns:a16="http://schemas.microsoft.com/office/drawing/2014/main" id="{BF78A140-D35B-1DDC-F813-67CAF792BB3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55" name="Group 454">
              <a:extLst>
                <a:ext uri="{FF2B5EF4-FFF2-40B4-BE49-F238E27FC236}">
                  <a16:creationId xmlns:a16="http://schemas.microsoft.com/office/drawing/2014/main" id="{A43E218D-4344-DB40-F3A3-59CEA9D71F2F}"/>
                </a:ext>
              </a:extLst>
            </p:cNvPr>
            <p:cNvGrpSpPr/>
            <p:nvPr/>
          </p:nvGrpSpPr>
          <p:grpSpPr>
            <a:xfrm>
              <a:off x="1843268" y="3156210"/>
              <a:ext cx="46010" cy="173339"/>
              <a:chOff x="1406723" y="3150658"/>
              <a:chExt cx="46010" cy="173339"/>
            </a:xfrm>
          </p:grpSpPr>
          <p:sp>
            <p:nvSpPr>
              <p:cNvPr id="456" name="Oval 455">
                <a:extLst>
                  <a:ext uri="{FF2B5EF4-FFF2-40B4-BE49-F238E27FC236}">
                    <a16:creationId xmlns:a16="http://schemas.microsoft.com/office/drawing/2014/main" id="{A9D9B0F8-9177-9F0E-AE71-2CF969A957CB}"/>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7" name="Oval 456">
                <a:extLst>
                  <a:ext uri="{FF2B5EF4-FFF2-40B4-BE49-F238E27FC236}">
                    <a16:creationId xmlns:a16="http://schemas.microsoft.com/office/drawing/2014/main" id="{76847EC3-796C-6F84-9F11-87EACF12C51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88" name="Group 487">
            <a:extLst>
              <a:ext uri="{FF2B5EF4-FFF2-40B4-BE49-F238E27FC236}">
                <a16:creationId xmlns:a16="http://schemas.microsoft.com/office/drawing/2014/main" id="{BB510D1B-138D-A95C-1712-0D4EE84E7894}"/>
              </a:ext>
            </a:extLst>
          </p:cNvPr>
          <p:cNvGrpSpPr/>
          <p:nvPr/>
        </p:nvGrpSpPr>
        <p:grpSpPr>
          <a:xfrm>
            <a:off x="5241986" y="3590171"/>
            <a:ext cx="672801" cy="323141"/>
            <a:chOff x="1254773" y="3043082"/>
            <a:chExt cx="802062" cy="385224"/>
          </a:xfrm>
        </p:grpSpPr>
        <p:grpSp>
          <p:nvGrpSpPr>
            <p:cNvPr id="489" name="Group 488">
              <a:extLst>
                <a:ext uri="{FF2B5EF4-FFF2-40B4-BE49-F238E27FC236}">
                  <a16:creationId xmlns:a16="http://schemas.microsoft.com/office/drawing/2014/main" id="{06051016-F14B-B4AD-D218-0EC1DA0C19E5}"/>
                </a:ext>
              </a:extLst>
            </p:cNvPr>
            <p:cNvGrpSpPr/>
            <p:nvPr/>
          </p:nvGrpSpPr>
          <p:grpSpPr>
            <a:xfrm rot="5400000">
              <a:off x="1698807" y="3005237"/>
              <a:ext cx="320183" cy="395873"/>
              <a:chOff x="2654197" y="3567210"/>
              <a:chExt cx="1227628" cy="1517833"/>
            </a:xfrm>
          </p:grpSpPr>
          <p:sp>
            <p:nvSpPr>
              <p:cNvPr id="512" name="Rectangle 511">
                <a:extLst>
                  <a:ext uri="{FF2B5EF4-FFF2-40B4-BE49-F238E27FC236}">
                    <a16:creationId xmlns:a16="http://schemas.microsoft.com/office/drawing/2014/main" id="{9BC671B5-559F-4950-EFC0-7CE6284DD70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3" name="Rectangle 512">
                <a:extLst>
                  <a:ext uri="{FF2B5EF4-FFF2-40B4-BE49-F238E27FC236}">
                    <a16:creationId xmlns:a16="http://schemas.microsoft.com/office/drawing/2014/main" id="{03BB1368-5BBE-957C-B1EC-E965BD98FCD6}"/>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14" name="Group 513">
                <a:extLst>
                  <a:ext uri="{FF2B5EF4-FFF2-40B4-BE49-F238E27FC236}">
                    <a16:creationId xmlns:a16="http://schemas.microsoft.com/office/drawing/2014/main" id="{2EA94AD7-B295-44FE-8AFE-0523521EAAB3}"/>
                  </a:ext>
                </a:extLst>
              </p:cNvPr>
              <p:cNvGrpSpPr/>
              <p:nvPr/>
            </p:nvGrpSpPr>
            <p:grpSpPr>
              <a:xfrm rot="2587634">
                <a:off x="3637585" y="3567210"/>
                <a:ext cx="118872" cy="722667"/>
                <a:chOff x="757634" y="4319798"/>
                <a:chExt cx="118872" cy="722667"/>
              </a:xfrm>
              <a:solidFill>
                <a:srgbClr val="E1471D"/>
              </a:solidFill>
            </p:grpSpPr>
            <p:sp>
              <p:nvSpPr>
                <p:cNvPr id="524" name="Rectangle 523">
                  <a:extLst>
                    <a:ext uri="{FF2B5EF4-FFF2-40B4-BE49-F238E27FC236}">
                      <a16:creationId xmlns:a16="http://schemas.microsoft.com/office/drawing/2014/main" id="{EA54DC65-7F5A-6FF4-0045-1DFB14450E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5" name="Rectangle 524">
                  <a:extLst>
                    <a:ext uri="{FF2B5EF4-FFF2-40B4-BE49-F238E27FC236}">
                      <a16:creationId xmlns:a16="http://schemas.microsoft.com/office/drawing/2014/main" id="{42C337F6-CEAC-DFDB-3AC9-B3FAB20ADD7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5" name="Group 514">
                <a:extLst>
                  <a:ext uri="{FF2B5EF4-FFF2-40B4-BE49-F238E27FC236}">
                    <a16:creationId xmlns:a16="http://schemas.microsoft.com/office/drawing/2014/main" id="{DAE1D7EA-1A8B-499A-90A8-AEB1D19B80A0}"/>
                  </a:ext>
                </a:extLst>
              </p:cNvPr>
              <p:cNvGrpSpPr/>
              <p:nvPr/>
            </p:nvGrpSpPr>
            <p:grpSpPr>
              <a:xfrm rot="18760257">
                <a:off x="3030630" y="3599348"/>
                <a:ext cx="118872" cy="722667"/>
                <a:chOff x="757634" y="4319798"/>
                <a:chExt cx="118872" cy="722667"/>
              </a:xfrm>
              <a:solidFill>
                <a:srgbClr val="E1471D"/>
              </a:solidFill>
            </p:grpSpPr>
            <p:sp>
              <p:nvSpPr>
                <p:cNvPr id="522" name="Rectangle 521">
                  <a:extLst>
                    <a:ext uri="{FF2B5EF4-FFF2-40B4-BE49-F238E27FC236}">
                      <a16:creationId xmlns:a16="http://schemas.microsoft.com/office/drawing/2014/main" id="{2324422C-D962-FA72-0619-10F6C1C6FA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3" name="Rectangle 522">
                  <a:extLst>
                    <a:ext uri="{FF2B5EF4-FFF2-40B4-BE49-F238E27FC236}">
                      <a16:creationId xmlns:a16="http://schemas.microsoft.com/office/drawing/2014/main" id="{925D2445-DC2F-D44E-C012-38B23D399E5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6" name="Group 515">
                <a:extLst>
                  <a:ext uri="{FF2B5EF4-FFF2-40B4-BE49-F238E27FC236}">
                    <a16:creationId xmlns:a16="http://schemas.microsoft.com/office/drawing/2014/main" id="{2AE3BC89-FD0B-BBF3-DCA4-20240EB2CA29}"/>
                  </a:ext>
                </a:extLst>
              </p:cNvPr>
              <p:cNvGrpSpPr/>
              <p:nvPr/>
            </p:nvGrpSpPr>
            <p:grpSpPr>
              <a:xfrm rot="18760257">
                <a:off x="2910374" y="3708747"/>
                <a:ext cx="118873" cy="631227"/>
                <a:chOff x="757633" y="4319798"/>
                <a:chExt cx="118873" cy="631227"/>
              </a:xfrm>
              <a:solidFill>
                <a:srgbClr val="E1471D"/>
              </a:solidFill>
            </p:grpSpPr>
            <p:sp>
              <p:nvSpPr>
                <p:cNvPr id="520" name="Rectangle 519">
                  <a:extLst>
                    <a:ext uri="{FF2B5EF4-FFF2-40B4-BE49-F238E27FC236}">
                      <a16:creationId xmlns:a16="http://schemas.microsoft.com/office/drawing/2014/main" id="{00E627D3-B725-2CFA-C811-46309A9C400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1" name="Rectangle 520">
                  <a:extLst>
                    <a:ext uri="{FF2B5EF4-FFF2-40B4-BE49-F238E27FC236}">
                      <a16:creationId xmlns:a16="http://schemas.microsoft.com/office/drawing/2014/main" id="{E319BB6F-DA5D-36FE-1A1E-72A8FA263F8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17" name="Group 516">
                <a:extLst>
                  <a:ext uri="{FF2B5EF4-FFF2-40B4-BE49-F238E27FC236}">
                    <a16:creationId xmlns:a16="http://schemas.microsoft.com/office/drawing/2014/main" id="{CD4F77DD-0A3C-051B-5C28-6C77DA70FE4D}"/>
                  </a:ext>
                </a:extLst>
              </p:cNvPr>
              <p:cNvGrpSpPr/>
              <p:nvPr/>
            </p:nvGrpSpPr>
            <p:grpSpPr>
              <a:xfrm rot="2587634">
                <a:off x="3762953" y="3668035"/>
                <a:ext cx="118872" cy="631228"/>
                <a:chOff x="757634" y="4319798"/>
                <a:chExt cx="118872" cy="631228"/>
              </a:xfrm>
              <a:solidFill>
                <a:srgbClr val="E1471D"/>
              </a:solidFill>
            </p:grpSpPr>
            <p:sp>
              <p:nvSpPr>
                <p:cNvPr id="518" name="Rectangle 517">
                  <a:extLst>
                    <a:ext uri="{FF2B5EF4-FFF2-40B4-BE49-F238E27FC236}">
                      <a16:creationId xmlns:a16="http://schemas.microsoft.com/office/drawing/2014/main" id="{FC9ADC0C-DFD6-7BA2-2D8F-1AE7256B53D9}"/>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9" name="Rectangle 518">
                  <a:extLst>
                    <a:ext uri="{FF2B5EF4-FFF2-40B4-BE49-F238E27FC236}">
                      <a16:creationId xmlns:a16="http://schemas.microsoft.com/office/drawing/2014/main" id="{F9ED26E5-A810-672F-3952-6AFF3C47F1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90" name="Group 489">
              <a:extLst>
                <a:ext uri="{FF2B5EF4-FFF2-40B4-BE49-F238E27FC236}">
                  <a16:creationId xmlns:a16="http://schemas.microsoft.com/office/drawing/2014/main" id="{62AF1244-1AF1-D7F6-6AC1-B033C998B3A8}"/>
                </a:ext>
              </a:extLst>
            </p:cNvPr>
            <p:cNvGrpSpPr/>
            <p:nvPr/>
          </p:nvGrpSpPr>
          <p:grpSpPr>
            <a:xfrm rot="16200000">
              <a:off x="1292617" y="3070279"/>
              <a:ext cx="320183" cy="395872"/>
              <a:chOff x="2654197" y="3567210"/>
              <a:chExt cx="1227628" cy="1517831"/>
            </a:xfrm>
          </p:grpSpPr>
          <p:sp>
            <p:nvSpPr>
              <p:cNvPr id="498" name="Rectangle 497">
                <a:extLst>
                  <a:ext uri="{FF2B5EF4-FFF2-40B4-BE49-F238E27FC236}">
                    <a16:creationId xmlns:a16="http://schemas.microsoft.com/office/drawing/2014/main" id="{CAD4AC9C-49FF-21E7-F7ED-AFD95B918E8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9" name="Rectangle 498">
                <a:extLst>
                  <a:ext uri="{FF2B5EF4-FFF2-40B4-BE49-F238E27FC236}">
                    <a16:creationId xmlns:a16="http://schemas.microsoft.com/office/drawing/2014/main" id="{2822F413-A53E-05A0-CD67-C85BAF75CED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00" name="Group 499">
                <a:extLst>
                  <a:ext uri="{FF2B5EF4-FFF2-40B4-BE49-F238E27FC236}">
                    <a16:creationId xmlns:a16="http://schemas.microsoft.com/office/drawing/2014/main" id="{21104C17-0452-DE4A-F35F-BC1DF2E0E036}"/>
                  </a:ext>
                </a:extLst>
              </p:cNvPr>
              <p:cNvGrpSpPr/>
              <p:nvPr/>
            </p:nvGrpSpPr>
            <p:grpSpPr>
              <a:xfrm rot="2587634">
                <a:off x="3637585" y="3567210"/>
                <a:ext cx="118872" cy="722667"/>
                <a:chOff x="757634" y="4319798"/>
                <a:chExt cx="118872" cy="722667"/>
              </a:xfrm>
              <a:solidFill>
                <a:srgbClr val="E1471D"/>
              </a:solidFill>
            </p:grpSpPr>
            <p:sp>
              <p:nvSpPr>
                <p:cNvPr id="510" name="Rectangle 509">
                  <a:extLst>
                    <a:ext uri="{FF2B5EF4-FFF2-40B4-BE49-F238E27FC236}">
                      <a16:creationId xmlns:a16="http://schemas.microsoft.com/office/drawing/2014/main" id="{BB27D807-8267-F4E7-64D6-B4ADE4CC58A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1" name="Rectangle 510">
                  <a:extLst>
                    <a:ext uri="{FF2B5EF4-FFF2-40B4-BE49-F238E27FC236}">
                      <a16:creationId xmlns:a16="http://schemas.microsoft.com/office/drawing/2014/main" id="{C336239F-4908-4F96-9BA4-9817B30AACB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1" name="Group 500">
                <a:extLst>
                  <a:ext uri="{FF2B5EF4-FFF2-40B4-BE49-F238E27FC236}">
                    <a16:creationId xmlns:a16="http://schemas.microsoft.com/office/drawing/2014/main" id="{B113742A-875C-82F1-22B2-3C1968C0425E}"/>
                  </a:ext>
                </a:extLst>
              </p:cNvPr>
              <p:cNvGrpSpPr/>
              <p:nvPr/>
            </p:nvGrpSpPr>
            <p:grpSpPr>
              <a:xfrm rot="18760257">
                <a:off x="3030630" y="3599348"/>
                <a:ext cx="118872" cy="722667"/>
                <a:chOff x="757634" y="4319798"/>
                <a:chExt cx="118872" cy="722667"/>
              </a:xfrm>
              <a:solidFill>
                <a:srgbClr val="E1471D"/>
              </a:solidFill>
            </p:grpSpPr>
            <p:sp>
              <p:nvSpPr>
                <p:cNvPr id="508" name="Rectangle 507">
                  <a:extLst>
                    <a:ext uri="{FF2B5EF4-FFF2-40B4-BE49-F238E27FC236}">
                      <a16:creationId xmlns:a16="http://schemas.microsoft.com/office/drawing/2014/main" id="{31F6A83A-9CB1-44BB-8D76-A07049FD62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9" name="Rectangle 508">
                  <a:extLst>
                    <a:ext uri="{FF2B5EF4-FFF2-40B4-BE49-F238E27FC236}">
                      <a16:creationId xmlns:a16="http://schemas.microsoft.com/office/drawing/2014/main" id="{1116B3C6-6C6D-58BB-2B62-8DC623045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2" name="Group 501">
                <a:extLst>
                  <a:ext uri="{FF2B5EF4-FFF2-40B4-BE49-F238E27FC236}">
                    <a16:creationId xmlns:a16="http://schemas.microsoft.com/office/drawing/2014/main" id="{943F49E2-BBD5-7B0D-055F-2F1654F8FFBB}"/>
                  </a:ext>
                </a:extLst>
              </p:cNvPr>
              <p:cNvGrpSpPr/>
              <p:nvPr/>
            </p:nvGrpSpPr>
            <p:grpSpPr>
              <a:xfrm rot="18760257">
                <a:off x="2910374" y="3708747"/>
                <a:ext cx="118873" cy="631227"/>
                <a:chOff x="757633" y="4319798"/>
                <a:chExt cx="118873" cy="631227"/>
              </a:xfrm>
              <a:solidFill>
                <a:srgbClr val="E1471D"/>
              </a:solidFill>
            </p:grpSpPr>
            <p:sp>
              <p:nvSpPr>
                <p:cNvPr id="506" name="Rectangle 505">
                  <a:extLst>
                    <a:ext uri="{FF2B5EF4-FFF2-40B4-BE49-F238E27FC236}">
                      <a16:creationId xmlns:a16="http://schemas.microsoft.com/office/drawing/2014/main" id="{DC54033C-8CB5-4980-2D3C-FD828AF9B1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7" name="Rectangle 506">
                  <a:extLst>
                    <a:ext uri="{FF2B5EF4-FFF2-40B4-BE49-F238E27FC236}">
                      <a16:creationId xmlns:a16="http://schemas.microsoft.com/office/drawing/2014/main" id="{225B7F8D-6516-1A4D-7A8B-1CA2649FFD2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03" name="Group 502">
                <a:extLst>
                  <a:ext uri="{FF2B5EF4-FFF2-40B4-BE49-F238E27FC236}">
                    <a16:creationId xmlns:a16="http://schemas.microsoft.com/office/drawing/2014/main" id="{00447B1D-2997-8C37-6AEA-837E5A2834FB}"/>
                  </a:ext>
                </a:extLst>
              </p:cNvPr>
              <p:cNvGrpSpPr/>
              <p:nvPr/>
            </p:nvGrpSpPr>
            <p:grpSpPr>
              <a:xfrm rot="2587634">
                <a:off x="3762953" y="3668035"/>
                <a:ext cx="118872" cy="631228"/>
                <a:chOff x="757634" y="4319798"/>
                <a:chExt cx="118872" cy="631228"/>
              </a:xfrm>
              <a:solidFill>
                <a:srgbClr val="E1471D"/>
              </a:solidFill>
            </p:grpSpPr>
            <p:sp>
              <p:nvSpPr>
                <p:cNvPr id="504" name="Rectangle 503">
                  <a:extLst>
                    <a:ext uri="{FF2B5EF4-FFF2-40B4-BE49-F238E27FC236}">
                      <a16:creationId xmlns:a16="http://schemas.microsoft.com/office/drawing/2014/main" id="{A0483439-8A8A-4F92-B712-8702CE229C5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5" name="Rectangle 504">
                  <a:extLst>
                    <a:ext uri="{FF2B5EF4-FFF2-40B4-BE49-F238E27FC236}">
                      <a16:creationId xmlns:a16="http://schemas.microsoft.com/office/drawing/2014/main" id="{C44FE50D-306B-D7AA-D0D6-06C796CF107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491" name="Straight Connector 490">
              <a:extLst>
                <a:ext uri="{FF2B5EF4-FFF2-40B4-BE49-F238E27FC236}">
                  <a16:creationId xmlns:a16="http://schemas.microsoft.com/office/drawing/2014/main" id="{A53656F7-2D39-E595-7313-10DD6CE1212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492" name="Group 491">
              <a:extLst>
                <a:ext uri="{FF2B5EF4-FFF2-40B4-BE49-F238E27FC236}">
                  <a16:creationId xmlns:a16="http://schemas.microsoft.com/office/drawing/2014/main" id="{DF73C9E9-E49A-6E0B-1B9E-85A4054E2CB9}"/>
                </a:ext>
              </a:extLst>
            </p:cNvPr>
            <p:cNvGrpSpPr/>
            <p:nvPr/>
          </p:nvGrpSpPr>
          <p:grpSpPr>
            <a:xfrm>
              <a:off x="1406723" y="3150658"/>
              <a:ext cx="46010" cy="173339"/>
              <a:chOff x="1406723" y="3150658"/>
              <a:chExt cx="46010" cy="173339"/>
            </a:xfrm>
          </p:grpSpPr>
          <p:sp>
            <p:nvSpPr>
              <p:cNvPr id="496" name="Oval 495">
                <a:extLst>
                  <a:ext uri="{FF2B5EF4-FFF2-40B4-BE49-F238E27FC236}">
                    <a16:creationId xmlns:a16="http://schemas.microsoft.com/office/drawing/2014/main" id="{2CFB54C7-3C4E-2C36-AC00-85021CAE642D}"/>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7" name="Oval 496">
                <a:extLst>
                  <a:ext uri="{FF2B5EF4-FFF2-40B4-BE49-F238E27FC236}">
                    <a16:creationId xmlns:a16="http://schemas.microsoft.com/office/drawing/2014/main" id="{9CC119BC-E2BF-5A9A-97C5-B973A4DBFD8B}"/>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493" name="Group 492">
              <a:extLst>
                <a:ext uri="{FF2B5EF4-FFF2-40B4-BE49-F238E27FC236}">
                  <a16:creationId xmlns:a16="http://schemas.microsoft.com/office/drawing/2014/main" id="{FBDAD90C-2504-4891-1F26-00799BDBE380}"/>
                </a:ext>
              </a:extLst>
            </p:cNvPr>
            <p:cNvGrpSpPr/>
            <p:nvPr/>
          </p:nvGrpSpPr>
          <p:grpSpPr>
            <a:xfrm>
              <a:off x="1843268" y="3156210"/>
              <a:ext cx="46010" cy="173339"/>
              <a:chOff x="1406723" y="3150658"/>
              <a:chExt cx="46010" cy="173339"/>
            </a:xfrm>
          </p:grpSpPr>
          <p:sp>
            <p:nvSpPr>
              <p:cNvPr id="494" name="Oval 493">
                <a:extLst>
                  <a:ext uri="{FF2B5EF4-FFF2-40B4-BE49-F238E27FC236}">
                    <a16:creationId xmlns:a16="http://schemas.microsoft.com/office/drawing/2014/main" id="{072C34DD-4A3B-7B12-E5A9-077B2D5AECF6}"/>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5" name="Oval 494">
                <a:extLst>
                  <a:ext uri="{FF2B5EF4-FFF2-40B4-BE49-F238E27FC236}">
                    <a16:creationId xmlns:a16="http://schemas.microsoft.com/office/drawing/2014/main" id="{1DCC58FE-8F42-0ECA-F363-95DA992E1B1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26" name="Group 525">
            <a:extLst>
              <a:ext uri="{FF2B5EF4-FFF2-40B4-BE49-F238E27FC236}">
                <a16:creationId xmlns:a16="http://schemas.microsoft.com/office/drawing/2014/main" id="{E573C31C-57E0-DD7A-3037-07A044465464}"/>
              </a:ext>
            </a:extLst>
          </p:cNvPr>
          <p:cNvGrpSpPr/>
          <p:nvPr/>
        </p:nvGrpSpPr>
        <p:grpSpPr>
          <a:xfrm>
            <a:off x="3534199" y="3624348"/>
            <a:ext cx="549090" cy="1378546"/>
            <a:chOff x="3122075" y="3222696"/>
            <a:chExt cx="549090" cy="1378546"/>
          </a:xfrm>
        </p:grpSpPr>
        <p:grpSp>
          <p:nvGrpSpPr>
            <p:cNvPr id="527" name="Group 526">
              <a:extLst>
                <a:ext uri="{FF2B5EF4-FFF2-40B4-BE49-F238E27FC236}">
                  <a16:creationId xmlns:a16="http://schemas.microsoft.com/office/drawing/2014/main" id="{F788FBA4-7AF0-2438-2B73-D828CB2AADC4}"/>
                </a:ext>
              </a:extLst>
            </p:cNvPr>
            <p:cNvGrpSpPr/>
            <p:nvPr/>
          </p:nvGrpSpPr>
          <p:grpSpPr>
            <a:xfrm>
              <a:off x="3122075" y="3234766"/>
              <a:ext cx="506962" cy="1366476"/>
              <a:chOff x="3122075" y="3234766"/>
              <a:chExt cx="506962" cy="1366476"/>
            </a:xfrm>
          </p:grpSpPr>
          <p:sp>
            <p:nvSpPr>
              <p:cNvPr id="544" name="Freeform: Shape 543">
                <a:extLst>
                  <a:ext uri="{FF2B5EF4-FFF2-40B4-BE49-F238E27FC236}">
                    <a16:creationId xmlns:a16="http://schemas.microsoft.com/office/drawing/2014/main" id="{8003DA69-0787-A4B5-67BB-A7E96804AD18}"/>
                  </a:ext>
                </a:extLst>
              </p:cNvPr>
              <p:cNvSpPr/>
              <p:nvPr/>
            </p:nvSpPr>
            <p:spPr bwMode="auto">
              <a:xfrm>
                <a:off x="3122075" y="3245938"/>
                <a:ext cx="499095" cy="1355304"/>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9095" h="1355304">
                    <a:moveTo>
                      <a:pt x="0" y="43716"/>
                    </a:moveTo>
                    <a:cubicBezTo>
                      <a:pt x="54038" y="52520"/>
                      <a:pt x="108077" y="61325"/>
                      <a:pt x="134792" y="98362"/>
                    </a:cubicBezTo>
                    <a:cubicBezTo>
                      <a:pt x="161508" y="135400"/>
                      <a:pt x="156043" y="213724"/>
                      <a:pt x="160293" y="265941"/>
                    </a:cubicBezTo>
                    <a:cubicBezTo>
                      <a:pt x="164543" y="318158"/>
                      <a:pt x="154829" y="356410"/>
                      <a:pt x="160293" y="411662"/>
                    </a:cubicBezTo>
                    <a:cubicBezTo>
                      <a:pt x="165757" y="466914"/>
                      <a:pt x="191259" y="530667"/>
                      <a:pt x="193080" y="597456"/>
                    </a:cubicBezTo>
                    <a:cubicBezTo>
                      <a:pt x="194901" y="664245"/>
                      <a:pt x="171829" y="743785"/>
                      <a:pt x="171222" y="812395"/>
                    </a:cubicBezTo>
                    <a:cubicBezTo>
                      <a:pt x="170615" y="881005"/>
                      <a:pt x="186401" y="951438"/>
                      <a:pt x="189437" y="1009119"/>
                    </a:cubicBezTo>
                    <a:cubicBezTo>
                      <a:pt x="192473" y="1066800"/>
                      <a:pt x="187008" y="1109909"/>
                      <a:pt x="189437" y="1158483"/>
                    </a:cubicBezTo>
                    <a:cubicBezTo>
                      <a:pt x="191866" y="1207057"/>
                      <a:pt x="183972" y="1267774"/>
                      <a:pt x="204009" y="1300561"/>
                    </a:cubicBezTo>
                    <a:cubicBezTo>
                      <a:pt x="224046" y="1333348"/>
                      <a:pt x="272012" y="1357028"/>
                      <a:pt x="309657" y="1355206"/>
                    </a:cubicBezTo>
                    <a:cubicBezTo>
                      <a:pt x="347302" y="1353385"/>
                      <a:pt x="409233" y="1334563"/>
                      <a:pt x="429877" y="1289632"/>
                    </a:cubicBezTo>
                    <a:cubicBezTo>
                      <a:pt x="450521" y="1244701"/>
                      <a:pt x="428056" y="1149375"/>
                      <a:pt x="433520" y="1085622"/>
                    </a:cubicBezTo>
                    <a:cubicBezTo>
                      <a:pt x="438984" y="1021869"/>
                      <a:pt x="460843" y="972689"/>
                      <a:pt x="462664" y="907114"/>
                    </a:cubicBezTo>
                    <a:cubicBezTo>
                      <a:pt x="464486" y="841540"/>
                      <a:pt x="447485" y="748035"/>
                      <a:pt x="444449" y="692175"/>
                    </a:cubicBezTo>
                    <a:cubicBezTo>
                      <a:pt x="441413" y="636315"/>
                      <a:pt x="438377" y="621743"/>
                      <a:pt x="444449" y="571955"/>
                    </a:cubicBezTo>
                    <a:cubicBezTo>
                      <a:pt x="450521" y="522167"/>
                      <a:pt x="483916" y="457807"/>
                      <a:pt x="480880" y="393447"/>
                    </a:cubicBezTo>
                    <a:cubicBezTo>
                      <a:pt x="477844" y="329087"/>
                      <a:pt x="423198" y="251368"/>
                      <a:pt x="426234" y="185794"/>
                    </a:cubicBezTo>
                    <a:cubicBezTo>
                      <a:pt x="429270" y="120220"/>
                      <a:pt x="464182" y="60110"/>
                      <a:pt x="499095" y="0"/>
                    </a:cubicBezTo>
                  </a:path>
                </a:pathLst>
              </a:custGeom>
              <a:noFill/>
              <a:ln w="38100">
                <a:solidFill>
                  <a:srgbClr val="E1471D">
                    <a:lumMod val="60000"/>
                    <a:lumOff val="40000"/>
                  </a:srgb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5" name="Freeform: Shape 544">
                <a:extLst>
                  <a:ext uri="{FF2B5EF4-FFF2-40B4-BE49-F238E27FC236}">
                    <a16:creationId xmlns:a16="http://schemas.microsoft.com/office/drawing/2014/main" id="{40E481C1-0297-FFD7-2E6A-2DFC7A793F4E}"/>
                  </a:ext>
                </a:extLst>
              </p:cNvPr>
              <p:cNvSpPr/>
              <p:nvPr/>
            </p:nvSpPr>
            <p:spPr bwMode="auto">
              <a:xfrm>
                <a:off x="3432313" y="3234766"/>
                <a:ext cx="196724" cy="1366135"/>
              </a:xfrm>
              <a:custGeom>
                <a:avLst/>
                <a:gdLst>
                  <a:gd name="connsiteX0" fmla="*/ 0 w 499095"/>
                  <a:gd name="connsiteY0" fmla="*/ 43716 h 1355304"/>
                  <a:gd name="connsiteX1" fmla="*/ 134792 w 499095"/>
                  <a:gd name="connsiteY1" fmla="*/ 98362 h 1355304"/>
                  <a:gd name="connsiteX2" fmla="*/ 160293 w 499095"/>
                  <a:gd name="connsiteY2" fmla="*/ 265941 h 1355304"/>
                  <a:gd name="connsiteX3" fmla="*/ 160293 w 499095"/>
                  <a:gd name="connsiteY3" fmla="*/ 411662 h 1355304"/>
                  <a:gd name="connsiteX4" fmla="*/ 193080 w 499095"/>
                  <a:gd name="connsiteY4" fmla="*/ 597456 h 1355304"/>
                  <a:gd name="connsiteX5" fmla="*/ 171222 w 499095"/>
                  <a:gd name="connsiteY5" fmla="*/ 812395 h 1355304"/>
                  <a:gd name="connsiteX6" fmla="*/ 189437 w 499095"/>
                  <a:gd name="connsiteY6" fmla="*/ 1009119 h 1355304"/>
                  <a:gd name="connsiteX7" fmla="*/ 189437 w 499095"/>
                  <a:gd name="connsiteY7" fmla="*/ 1158483 h 1355304"/>
                  <a:gd name="connsiteX8" fmla="*/ 204009 w 499095"/>
                  <a:gd name="connsiteY8" fmla="*/ 1300561 h 1355304"/>
                  <a:gd name="connsiteX9" fmla="*/ 309657 w 499095"/>
                  <a:gd name="connsiteY9" fmla="*/ 1355206 h 1355304"/>
                  <a:gd name="connsiteX10" fmla="*/ 429877 w 499095"/>
                  <a:gd name="connsiteY10" fmla="*/ 1289632 h 1355304"/>
                  <a:gd name="connsiteX11" fmla="*/ 433520 w 499095"/>
                  <a:gd name="connsiteY11" fmla="*/ 1085622 h 1355304"/>
                  <a:gd name="connsiteX12" fmla="*/ 462664 w 499095"/>
                  <a:gd name="connsiteY12" fmla="*/ 907114 h 1355304"/>
                  <a:gd name="connsiteX13" fmla="*/ 444449 w 499095"/>
                  <a:gd name="connsiteY13" fmla="*/ 692175 h 1355304"/>
                  <a:gd name="connsiteX14" fmla="*/ 444449 w 499095"/>
                  <a:gd name="connsiteY14" fmla="*/ 571955 h 1355304"/>
                  <a:gd name="connsiteX15" fmla="*/ 480880 w 499095"/>
                  <a:gd name="connsiteY15" fmla="*/ 393447 h 1355304"/>
                  <a:gd name="connsiteX16" fmla="*/ 426234 w 499095"/>
                  <a:gd name="connsiteY16" fmla="*/ 185794 h 1355304"/>
                  <a:gd name="connsiteX17" fmla="*/ 499095 w 499095"/>
                  <a:gd name="connsiteY17" fmla="*/ 0 h 1355304"/>
                  <a:gd name="connsiteX0" fmla="*/ 0 w 364303"/>
                  <a:gd name="connsiteY0" fmla="*/ 98362 h 1355304"/>
                  <a:gd name="connsiteX1" fmla="*/ 25501 w 364303"/>
                  <a:gd name="connsiteY1" fmla="*/ 265941 h 1355304"/>
                  <a:gd name="connsiteX2" fmla="*/ 25501 w 364303"/>
                  <a:gd name="connsiteY2" fmla="*/ 411662 h 1355304"/>
                  <a:gd name="connsiteX3" fmla="*/ 58288 w 364303"/>
                  <a:gd name="connsiteY3" fmla="*/ 597456 h 1355304"/>
                  <a:gd name="connsiteX4" fmla="*/ 36430 w 364303"/>
                  <a:gd name="connsiteY4" fmla="*/ 812395 h 1355304"/>
                  <a:gd name="connsiteX5" fmla="*/ 54645 w 364303"/>
                  <a:gd name="connsiteY5" fmla="*/ 1009119 h 1355304"/>
                  <a:gd name="connsiteX6" fmla="*/ 54645 w 364303"/>
                  <a:gd name="connsiteY6" fmla="*/ 1158483 h 1355304"/>
                  <a:gd name="connsiteX7" fmla="*/ 69217 w 364303"/>
                  <a:gd name="connsiteY7" fmla="*/ 1300561 h 1355304"/>
                  <a:gd name="connsiteX8" fmla="*/ 174865 w 364303"/>
                  <a:gd name="connsiteY8" fmla="*/ 1355206 h 1355304"/>
                  <a:gd name="connsiteX9" fmla="*/ 295085 w 364303"/>
                  <a:gd name="connsiteY9" fmla="*/ 1289632 h 1355304"/>
                  <a:gd name="connsiteX10" fmla="*/ 298728 w 364303"/>
                  <a:gd name="connsiteY10" fmla="*/ 1085622 h 1355304"/>
                  <a:gd name="connsiteX11" fmla="*/ 327872 w 364303"/>
                  <a:gd name="connsiteY11" fmla="*/ 907114 h 1355304"/>
                  <a:gd name="connsiteX12" fmla="*/ 309657 w 364303"/>
                  <a:gd name="connsiteY12" fmla="*/ 692175 h 1355304"/>
                  <a:gd name="connsiteX13" fmla="*/ 309657 w 364303"/>
                  <a:gd name="connsiteY13" fmla="*/ 571955 h 1355304"/>
                  <a:gd name="connsiteX14" fmla="*/ 346088 w 364303"/>
                  <a:gd name="connsiteY14" fmla="*/ 393447 h 1355304"/>
                  <a:gd name="connsiteX15" fmla="*/ 291442 w 364303"/>
                  <a:gd name="connsiteY15" fmla="*/ 185794 h 1355304"/>
                  <a:gd name="connsiteX16" fmla="*/ 364303 w 364303"/>
                  <a:gd name="connsiteY16" fmla="*/ 0 h 1355304"/>
                  <a:gd name="connsiteX0" fmla="*/ 1717 w 340519"/>
                  <a:gd name="connsiteY0" fmla="*/ 265941 h 1355304"/>
                  <a:gd name="connsiteX1" fmla="*/ 1717 w 340519"/>
                  <a:gd name="connsiteY1" fmla="*/ 411662 h 1355304"/>
                  <a:gd name="connsiteX2" fmla="*/ 34504 w 340519"/>
                  <a:gd name="connsiteY2" fmla="*/ 597456 h 1355304"/>
                  <a:gd name="connsiteX3" fmla="*/ 12646 w 340519"/>
                  <a:gd name="connsiteY3" fmla="*/ 812395 h 1355304"/>
                  <a:gd name="connsiteX4" fmla="*/ 30861 w 340519"/>
                  <a:gd name="connsiteY4" fmla="*/ 1009119 h 1355304"/>
                  <a:gd name="connsiteX5" fmla="*/ 30861 w 340519"/>
                  <a:gd name="connsiteY5" fmla="*/ 1158483 h 1355304"/>
                  <a:gd name="connsiteX6" fmla="*/ 45433 w 340519"/>
                  <a:gd name="connsiteY6" fmla="*/ 1300561 h 1355304"/>
                  <a:gd name="connsiteX7" fmla="*/ 151081 w 340519"/>
                  <a:gd name="connsiteY7" fmla="*/ 1355206 h 1355304"/>
                  <a:gd name="connsiteX8" fmla="*/ 271301 w 340519"/>
                  <a:gd name="connsiteY8" fmla="*/ 1289632 h 1355304"/>
                  <a:gd name="connsiteX9" fmla="*/ 274944 w 340519"/>
                  <a:gd name="connsiteY9" fmla="*/ 1085622 h 1355304"/>
                  <a:gd name="connsiteX10" fmla="*/ 304088 w 340519"/>
                  <a:gd name="connsiteY10" fmla="*/ 907114 h 1355304"/>
                  <a:gd name="connsiteX11" fmla="*/ 285873 w 340519"/>
                  <a:gd name="connsiteY11" fmla="*/ 692175 h 1355304"/>
                  <a:gd name="connsiteX12" fmla="*/ 285873 w 340519"/>
                  <a:gd name="connsiteY12" fmla="*/ 571955 h 1355304"/>
                  <a:gd name="connsiteX13" fmla="*/ 322304 w 340519"/>
                  <a:gd name="connsiteY13" fmla="*/ 393447 h 1355304"/>
                  <a:gd name="connsiteX14" fmla="*/ 267658 w 340519"/>
                  <a:gd name="connsiteY14" fmla="*/ 185794 h 1355304"/>
                  <a:gd name="connsiteX15" fmla="*/ 340519 w 340519"/>
                  <a:gd name="connsiteY15" fmla="*/ 0 h 1355304"/>
                  <a:gd name="connsiteX0" fmla="*/ 0 w 338802"/>
                  <a:gd name="connsiteY0" fmla="*/ 411662 h 1355304"/>
                  <a:gd name="connsiteX1" fmla="*/ 32787 w 338802"/>
                  <a:gd name="connsiteY1" fmla="*/ 597456 h 1355304"/>
                  <a:gd name="connsiteX2" fmla="*/ 10929 w 338802"/>
                  <a:gd name="connsiteY2" fmla="*/ 812395 h 1355304"/>
                  <a:gd name="connsiteX3" fmla="*/ 29144 w 338802"/>
                  <a:gd name="connsiteY3" fmla="*/ 1009119 h 1355304"/>
                  <a:gd name="connsiteX4" fmla="*/ 29144 w 338802"/>
                  <a:gd name="connsiteY4" fmla="*/ 1158483 h 1355304"/>
                  <a:gd name="connsiteX5" fmla="*/ 43716 w 338802"/>
                  <a:gd name="connsiteY5" fmla="*/ 1300561 h 1355304"/>
                  <a:gd name="connsiteX6" fmla="*/ 149364 w 338802"/>
                  <a:gd name="connsiteY6" fmla="*/ 1355206 h 1355304"/>
                  <a:gd name="connsiteX7" fmla="*/ 269584 w 338802"/>
                  <a:gd name="connsiteY7" fmla="*/ 1289632 h 1355304"/>
                  <a:gd name="connsiteX8" fmla="*/ 273227 w 338802"/>
                  <a:gd name="connsiteY8" fmla="*/ 1085622 h 1355304"/>
                  <a:gd name="connsiteX9" fmla="*/ 302371 w 338802"/>
                  <a:gd name="connsiteY9" fmla="*/ 907114 h 1355304"/>
                  <a:gd name="connsiteX10" fmla="*/ 284156 w 338802"/>
                  <a:gd name="connsiteY10" fmla="*/ 692175 h 1355304"/>
                  <a:gd name="connsiteX11" fmla="*/ 284156 w 338802"/>
                  <a:gd name="connsiteY11" fmla="*/ 571955 h 1355304"/>
                  <a:gd name="connsiteX12" fmla="*/ 320587 w 338802"/>
                  <a:gd name="connsiteY12" fmla="*/ 393447 h 1355304"/>
                  <a:gd name="connsiteX13" fmla="*/ 265941 w 338802"/>
                  <a:gd name="connsiteY13" fmla="*/ 185794 h 1355304"/>
                  <a:gd name="connsiteX14" fmla="*/ 338802 w 338802"/>
                  <a:gd name="connsiteY14" fmla="*/ 0 h 1355304"/>
                  <a:gd name="connsiteX0" fmla="*/ 21876 w 327891"/>
                  <a:gd name="connsiteY0" fmla="*/ 597456 h 1355304"/>
                  <a:gd name="connsiteX1" fmla="*/ 18 w 327891"/>
                  <a:gd name="connsiteY1" fmla="*/ 812395 h 1355304"/>
                  <a:gd name="connsiteX2" fmla="*/ 18233 w 327891"/>
                  <a:gd name="connsiteY2" fmla="*/ 1009119 h 1355304"/>
                  <a:gd name="connsiteX3" fmla="*/ 18233 w 327891"/>
                  <a:gd name="connsiteY3" fmla="*/ 1158483 h 1355304"/>
                  <a:gd name="connsiteX4" fmla="*/ 32805 w 327891"/>
                  <a:gd name="connsiteY4" fmla="*/ 1300561 h 1355304"/>
                  <a:gd name="connsiteX5" fmla="*/ 138453 w 327891"/>
                  <a:gd name="connsiteY5" fmla="*/ 1355206 h 1355304"/>
                  <a:gd name="connsiteX6" fmla="*/ 258673 w 327891"/>
                  <a:gd name="connsiteY6" fmla="*/ 1289632 h 1355304"/>
                  <a:gd name="connsiteX7" fmla="*/ 262316 w 327891"/>
                  <a:gd name="connsiteY7" fmla="*/ 1085622 h 1355304"/>
                  <a:gd name="connsiteX8" fmla="*/ 291460 w 327891"/>
                  <a:gd name="connsiteY8" fmla="*/ 907114 h 1355304"/>
                  <a:gd name="connsiteX9" fmla="*/ 273245 w 327891"/>
                  <a:gd name="connsiteY9" fmla="*/ 692175 h 1355304"/>
                  <a:gd name="connsiteX10" fmla="*/ 273245 w 327891"/>
                  <a:gd name="connsiteY10" fmla="*/ 571955 h 1355304"/>
                  <a:gd name="connsiteX11" fmla="*/ 309676 w 327891"/>
                  <a:gd name="connsiteY11" fmla="*/ 393447 h 1355304"/>
                  <a:gd name="connsiteX12" fmla="*/ 255030 w 327891"/>
                  <a:gd name="connsiteY12" fmla="*/ 185794 h 1355304"/>
                  <a:gd name="connsiteX13" fmla="*/ 327891 w 327891"/>
                  <a:gd name="connsiteY13" fmla="*/ 0 h 1355304"/>
                  <a:gd name="connsiteX0" fmla="*/ 18 w 327891"/>
                  <a:gd name="connsiteY0" fmla="*/ 812395 h 1355304"/>
                  <a:gd name="connsiteX1" fmla="*/ 18233 w 327891"/>
                  <a:gd name="connsiteY1" fmla="*/ 1009119 h 1355304"/>
                  <a:gd name="connsiteX2" fmla="*/ 18233 w 327891"/>
                  <a:gd name="connsiteY2" fmla="*/ 1158483 h 1355304"/>
                  <a:gd name="connsiteX3" fmla="*/ 32805 w 327891"/>
                  <a:gd name="connsiteY3" fmla="*/ 1300561 h 1355304"/>
                  <a:gd name="connsiteX4" fmla="*/ 138453 w 327891"/>
                  <a:gd name="connsiteY4" fmla="*/ 1355206 h 1355304"/>
                  <a:gd name="connsiteX5" fmla="*/ 258673 w 327891"/>
                  <a:gd name="connsiteY5" fmla="*/ 1289632 h 1355304"/>
                  <a:gd name="connsiteX6" fmla="*/ 262316 w 327891"/>
                  <a:gd name="connsiteY6" fmla="*/ 1085622 h 1355304"/>
                  <a:gd name="connsiteX7" fmla="*/ 291460 w 327891"/>
                  <a:gd name="connsiteY7" fmla="*/ 907114 h 1355304"/>
                  <a:gd name="connsiteX8" fmla="*/ 273245 w 327891"/>
                  <a:gd name="connsiteY8" fmla="*/ 692175 h 1355304"/>
                  <a:gd name="connsiteX9" fmla="*/ 273245 w 327891"/>
                  <a:gd name="connsiteY9" fmla="*/ 571955 h 1355304"/>
                  <a:gd name="connsiteX10" fmla="*/ 309676 w 327891"/>
                  <a:gd name="connsiteY10" fmla="*/ 393447 h 1355304"/>
                  <a:gd name="connsiteX11" fmla="*/ 255030 w 327891"/>
                  <a:gd name="connsiteY11" fmla="*/ 185794 h 1355304"/>
                  <a:gd name="connsiteX12" fmla="*/ 327891 w 327891"/>
                  <a:gd name="connsiteY12" fmla="*/ 0 h 1355304"/>
                  <a:gd name="connsiteX0" fmla="*/ 643 w 310301"/>
                  <a:gd name="connsiteY0" fmla="*/ 1009119 h 1355304"/>
                  <a:gd name="connsiteX1" fmla="*/ 643 w 310301"/>
                  <a:gd name="connsiteY1" fmla="*/ 1158483 h 1355304"/>
                  <a:gd name="connsiteX2" fmla="*/ 15215 w 310301"/>
                  <a:gd name="connsiteY2" fmla="*/ 1300561 h 1355304"/>
                  <a:gd name="connsiteX3" fmla="*/ 120863 w 310301"/>
                  <a:gd name="connsiteY3" fmla="*/ 1355206 h 1355304"/>
                  <a:gd name="connsiteX4" fmla="*/ 241083 w 310301"/>
                  <a:gd name="connsiteY4" fmla="*/ 1289632 h 1355304"/>
                  <a:gd name="connsiteX5" fmla="*/ 244726 w 310301"/>
                  <a:gd name="connsiteY5" fmla="*/ 1085622 h 1355304"/>
                  <a:gd name="connsiteX6" fmla="*/ 273870 w 310301"/>
                  <a:gd name="connsiteY6" fmla="*/ 907114 h 1355304"/>
                  <a:gd name="connsiteX7" fmla="*/ 255655 w 310301"/>
                  <a:gd name="connsiteY7" fmla="*/ 692175 h 1355304"/>
                  <a:gd name="connsiteX8" fmla="*/ 255655 w 310301"/>
                  <a:gd name="connsiteY8" fmla="*/ 571955 h 1355304"/>
                  <a:gd name="connsiteX9" fmla="*/ 292086 w 310301"/>
                  <a:gd name="connsiteY9" fmla="*/ 393447 h 1355304"/>
                  <a:gd name="connsiteX10" fmla="*/ 237440 w 310301"/>
                  <a:gd name="connsiteY10" fmla="*/ 185794 h 1355304"/>
                  <a:gd name="connsiteX11" fmla="*/ 310301 w 310301"/>
                  <a:gd name="connsiteY11" fmla="*/ 0 h 1355304"/>
                  <a:gd name="connsiteX0" fmla="*/ 0 w 309658"/>
                  <a:gd name="connsiteY0" fmla="*/ 1158483 h 1355304"/>
                  <a:gd name="connsiteX1" fmla="*/ 14572 w 309658"/>
                  <a:gd name="connsiteY1" fmla="*/ 1300561 h 1355304"/>
                  <a:gd name="connsiteX2" fmla="*/ 120220 w 309658"/>
                  <a:gd name="connsiteY2" fmla="*/ 1355206 h 1355304"/>
                  <a:gd name="connsiteX3" fmla="*/ 240440 w 309658"/>
                  <a:gd name="connsiteY3" fmla="*/ 1289632 h 1355304"/>
                  <a:gd name="connsiteX4" fmla="*/ 244083 w 309658"/>
                  <a:gd name="connsiteY4" fmla="*/ 1085622 h 1355304"/>
                  <a:gd name="connsiteX5" fmla="*/ 273227 w 309658"/>
                  <a:gd name="connsiteY5" fmla="*/ 907114 h 1355304"/>
                  <a:gd name="connsiteX6" fmla="*/ 255012 w 309658"/>
                  <a:gd name="connsiteY6" fmla="*/ 692175 h 1355304"/>
                  <a:gd name="connsiteX7" fmla="*/ 255012 w 309658"/>
                  <a:gd name="connsiteY7" fmla="*/ 571955 h 1355304"/>
                  <a:gd name="connsiteX8" fmla="*/ 291443 w 309658"/>
                  <a:gd name="connsiteY8" fmla="*/ 393447 h 1355304"/>
                  <a:gd name="connsiteX9" fmla="*/ 236797 w 309658"/>
                  <a:gd name="connsiteY9" fmla="*/ 185794 h 1355304"/>
                  <a:gd name="connsiteX10" fmla="*/ 309658 w 309658"/>
                  <a:gd name="connsiteY10" fmla="*/ 0 h 1355304"/>
                  <a:gd name="connsiteX0" fmla="*/ 0 w 295086"/>
                  <a:gd name="connsiteY0" fmla="*/ 1300561 h 1355304"/>
                  <a:gd name="connsiteX1" fmla="*/ 105648 w 295086"/>
                  <a:gd name="connsiteY1" fmla="*/ 1355206 h 1355304"/>
                  <a:gd name="connsiteX2" fmla="*/ 225868 w 295086"/>
                  <a:gd name="connsiteY2" fmla="*/ 1289632 h 1355304"/>
                  <a:gd name="connsiteX3" fmla="*/ 229511 w 295086"/>
                  <a:gd name="connsiteY3" fmla="*/ 1085622 h 1355304"/>
                  <a:gd name="connsiteX4" fmla="*/ 258655 w 295086"/>
                  <a:gd name="connsiteY4" fmla="*/ 907114 h 1355304"/>
                  <a:gd name="connsiteX5" fmla="*/ 240440 w 295086"/>
                  <a:gd name="connsiteY5" fmla="*/ 692175 h 1355304"/>
                  <a:gd name="connsiteX6" fmla="*/ 240440 w 295086"/>
                  <a:gd name="connsiteY6" fmla="*/ 571955 h 1355304"/>
                  <a:gd name="connsiteX7" fmla="*/ 276871 w 295086"/>
                  <a:gd name="connsiteY7" fmla="*/ 393447 h 1355304"/>
                  <a:gd name="connsiteX8" fmla="*/ 222225 w 295086"/>
                  <a:gd name="connsiteY8" fmla="*/ 185794 h 1355304"/>
                  <a:gd name="connsiteX9" fmla="*/ 295086 w 295086"/>
                  <a:gd name="connsiteY9" fmla="*/ 0 h 1355304"/>
                  <a:gd name="connsiteX0" fmla="*/ 0 w 189438"/>
                  <a:gd name="connsiteY0" fmla="*/ 1355206 h 1355206"/>
                  <a:gd name="connsiteX1" fmla="*/ 120220 w 189438"/>
                  <a:gd name="connsiteY1" fmla="*/ 1289632 h 1355206"/>
                  <a:gd name="connsiteX2" fmla="*/ 123863 w 189438"/>
                  <a:gd name="connsiteY2" fmla="*/ 1085622 h 1355206"/>
                  <a:gd name="connsiteX3" fmla="*/ 153007 w 189438"/>
                  <a:gd name="connsiteY3" fmla="*/ 907114 h 1355206"/>
                  <a:gd name="connsiteX4" fmla="*/ 134792 w 189438"/>
                  <a:gd name="connsiteY4" fmla="*/ 692175 h 1355206"/>
                  <a:gd name="connsiteX5" fmla="*/ 134792 w 189438"/>
                  <a:gd name="connsiteY5" fmla="*/ 571955 h 1355206"/>
                  <a:gd name="connsiteX6" fmla="*/ 171223 w 189438"/>
                  <a:gd name="connsiteY6" fmla="*/ 393447 h 1355206"/>
                  <a:gd name="connsiteX7" fmla="*/ 116577 w 189438"/>
                  <a:gd name="connsiteY7" fmla="*/ 185794 h 1355206"/>
                  <a:gd name="connsiteX8" fmla="*/ 189438 w 189438"/>
                  <a:gd name="connsiteY8" fmla="*/ 0 h 1355206"/>
                  <a:gd name="connsiteX0" fmla="*/ 0 w 193081"/>
                  <a:gd name="connsiteY0" fmla="*/ 1384350 h 1384350"/>
                  <a:gd name="connsiteX1" fmla="*/ 120220 w 193081"/>
                  <a:gd name="connsiteY1" fmla="*/ 1318776 h 1384350"/>
                  <a:gd name="connsiteX2" fmla="*/ 123863 w 193081"/>
                  <a:gd name="connsiteY2" fmla="*/ 1114766 h 1384350"/>
                  <a:gd name="connsiteX3" fmla="*/ 153007 w 193081"/>
                  <a:gd name="connsiteY3" fmla="*/ 936258 h 1384350"/>
                  <a:gd name="connsiteX4" fmla="*/ 134792 w 193081"/>
                  <a:gd name="connsiteY4" fmla="*/ 721319 h 1384350"/>
                  <a:gd name="connsiteX5" fmla="*/ 134792 w 193081"/>
                  <a:gd name="connsiteY5" fmla="*/ 601099 h 1384350"/>
                  <a:gd name="connsiteX6" fmla="*/ 171223 w 193081"/>
                  <a:gd name="connsiteY6" fmla="*/ 422591 h 1384350"/>
                  <a:gd name="connsiteX7" fmla="*/ 116577 w 193081"/>
                  <a:gd name="connsiteY7" fmla="*/ 214938 h 1384350"/>
                  <a:gd name="connsiteX8" fmla="*/ 193081 w 193081"/>
                  <a:gd name="connsiteY8" fmla="*/ 0 h 1384350"/>
                  <a:gd name="connsiteX0" fmla="*/ 0 w 196724"/>
                  <a:gd name="connsiteY0" fmla="*/ 1366135 h 1366135"/>
                  <a:gd name="connsiteX1" fmla="*/ 120220 w 196724"/>
                  <a:gd name="connsiteY1" fmla="*/ 1300561 h 1366135"/>
                  <a:gd name="connsiteX2" fmla="*/ 123863 w 196724"/>
                  <a:gd name="connsiteY2" fmla="*/ 1096551 h 1366135"/>
                  <a:gd name="connsiteX3" fmla="*/ 153007 w 196724"/>
                  <a:gd name="connsiteY3" fmla="*/ 918043 h 1366135"/>
                  <a:gd name="connsiteX4" fmla="*/ 134792 w 196724"/>
                  <a:gd name="connsiteY4" fmla="*/ 703104 h 1366135"/>
                  <a:gd name="connsiteX5" fmla="*/ 134792 w 196724"/>
                  <a:gd name="connsiteY5" fmla="*/ 582884 h 1366135"/>
                  <a:gd name="connsiteX6" fmla="*/ 171223 w 196724"/>
                  <a:gd name="connsiteY6" fmla="*/ 404376 h 1366135"/>
                  <a:gd name="connsiteX7" fmla="*/ 116577 w 196724"/>
                  <a:gd name="connsiteY7" fmla="*/ 196723 h 1366135"/>
                  <a:gd name="connsiteX8" fmla="*/ 196724 w 196724"/>
                  <a:gd name="connsiteY8" fmla="*/ 0 h 136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724" h="1366135">
                    <a:moveTo>
                      <a:pt x="0" y="1366135"/>
                    </a:moveTo>
                    <a:cubicBezTo>
                      <a:pt x="37645" y="1364314"/>
                      <a:pt x="99576" y="1345492"/>
                      <a:pt x="120220" y="1300561"/>
                    </a:cubicBezTo>
                    <a:cubicBezTo>
                      <a:pt x="140864" y="1255630"/>
                      <a:pt x="118399" y="1160304"/>
                      <a:pt x="123863" y="1096551"/>
                    </a:cubicBezTo>
                    <a:cubicBezTo>
                      <a:pt x="129327" y="1032798"/>
                      <a:pt x="151186" y="983618"/>
                      <a:pt x="153007" y="918043"/>
                    </a:cubicBezTo>
                    <a:cubicBezTo>
                      <a:pt x="154829" y="852469"/>
                      <a:pt x="137828" y="758964"/>
                      <a:pt x="134792" y="703104"/>
                    </a:cubicBezTo>
                    <a:cubicBezTo>
                      <a:pt x="131756" y="647244"/>
                      <a:pt x="128720" y="632672"/>
                      <a:pt x="134792" y="582884"/>
                    </a:cubicBezTo>
                    <a:cubicBezTo>
                      <a:pt x="140864" y="533096"/>
                      <a:pt x="174259" y="468736"/>
                      <a:pt x="171223" y="404376"/>
                    </a:cubicBezTo>
                    <a:cubicBezTo>
                      <a:pt x="168187" y="340016"/>
                      <a:pt x="113541" y="262297"/>
                      <a:pt x="116577" y="196723"/>
                    </a:cubicBezTo>
                    <a:cubicBezTo>
                      <a:pt x="119613" y="131149"/>
                      <a:pt x="161811" y="60110"/>
                      <a:pt x="196724" y="0"/>
                    </a:cubicBezTo>
                  </a:path>
                </a:pathLst>
              </a:custGeom>
              <a:noFill/>
              <a:ln w="3810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cxnSp>
          <p:nvCxnSpPr>
            <p:cNvPr id="528" name="Straight Connector 527">
              <a:extLst>
                <a:ext uri="{FF2B5EF4-FFF2-40B4-BE49-F238E27FC236}">
                  <a16:creationId xmlns:a16="http://schemas.microsoft.com/office/drawing/2014/main" id="{DA421499-6C9D-CD04-3036-EBD414DAA014}"/>
                </a:ext>
              </a:extLst>
            </p:cNvPr>
            <p:cNvCxnSpPr>
              <a:cxnSpLocks/>
            </p:cNvCxnSpPr>
            <p:nvPr/>
          </p:nvCxnSpPr>
          <p:spPr bwMode="auto">
            <a:xfrm flipH="1">
              <a:off x="3430816" y="4254558"/>
              <a:ext cx="132528" cy="84440"/>
            </a:xfrm>
            <a:prstGeom prst="line">
              <a:avLst/>
            </a:prstGeom>
            <a:noFill/>
            <a:ln w="28575" cap="flat" cmpd="sng" algn="ctr">
              <a:solidFill>
                <a:srgbClr val="4DA1BB"/>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58DA4932-7075-A15C-9DE8-62FEE44B1536}"/>
                </a:ext>
              </a:extLst>
            </p:cNvPr>
            <p:cNvCxnSpPr>
              <a:cxnSpLocks/>
            </p:cNvCxnSpPr>
            <p:nvPr/>
          </p:nvCxnSpPr>
          <p:spPr bwMode="auto">
            <a:xfrm flipH="1" flipV="1">
              <a:off x="3422094" y="4019788"/>
              <a:ext cx="151949" cy="53334"/>
            </a:xfrm>
            <a:prstGeom prst="line">
              <a:avLst/>
            </a:prstGeom>
            <a:noFill/>
            <a:ln w="28575" cap="flat" cmpd="sng" algn="ctr">
              <a:solidFill>
                <a:srgbClr val="4DA1BB"/>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F5FE7247-3DE5-4908-07DE-E697DBCA5944}"/>
                </a:ext>
              </a:extLst>
            </p:cNvPr>
            <p:cNvCxnSpPr>
              <a:cxnSpLocks/>
            </p:cNvCxnSpPr>
            <p:nvPr/>
          </p:nvCxnSpPr>
          <p:spPr bwMode="auto">
            <a:xfrm flipH="1" flipV="1">
              <a:off x="3415159" y="3641795"/>
              <a:ext cx="158399" cy="81779"/>
            </a:xfrm>
            <a:prstGeom prst="line">
              <a:avLst/>
            </a:prstGeom>
            <a:noFill/>
            <a:ln w="28575" cap="flat" cmpd="sng" algn="ctr">
              <a:solidFill>
                <a:srgbClr val="4DA1BB"/>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BFC8EA03-1E75-FD96-37D6-1B317F8F01A4}"/>
                </a:ext>
              </a:extLst>
            </p:cNvPr>
            <p:cNvCxnSpPr>
              <a:cxnSpLocks/>
            </p:cNvCxnSpPr>
            <p:nvPr/>
          </p:nvCxnSpPr>
          <p:spPr bwMode="auto">
            <a:xfrm flipH="1">
              <a:off x="3434857" y="3749032"/>
              <a:ext cx="147256" cy="73137"/>
            </a:xfrm>
            <a:prstGeom prst="line">
              <a:avLst/>
            </a:prstGeom>
            <a:noFill/>
            <a:ln w="28575" cap="flat" cmpd="sng" algn="ctr">
              <a:solidFill>
                <a:srgbClr val="4DA1BB"/>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A0F43153-4B28-1948-138F-E7E7369E26B9}"/>
                </a:ext>
              </a:extLst>
            </p:cNvPr>
            <p:cNvCxnSpPr>
              <a:cxnSpLocks/>
            </p:cNvCxnSpPr>
            <p:nvPr/>
          </p:nvCxnSpPr>
          <p:spPr bwMode="auto">
            <a:xfrm flipH="1" flipV="1">
              <a:off x="3413338" y="3434095"/>
              <a:ext cx="126795" cy="15638"/>
            </a:xfrm>
            <a:prstGeom prst="line">
              <a:avLst/>
            </a:prstGeom>
            <a:noFill/>
            <a:ln w="28575" cap="flat" cmpd="sng" algn="ctr">
              <a:solidFill>
                <a:srgbClr val="4DA1BB"/>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D941824A-ACEA-9B56-8847-BCCB60BA0BE9}"/>
                </a:ext>
              </a:extLst>
            </p:cNvPr>
            <p:cNvCxnSpPr>
              <a:cxnSpLocks/>
            </p:cNvCxnSpPr>
            <p:nvPr/>
          </p:nvCxnSpPr>
          <p:spPr bwMode="auto">
            <a:xfrm flipH="1">
              <a:off x="3404653" y="4052876"/>
              <a:ext cx="73814" cy="66582"/>
            </a:xfrm>
            <a:prstGeom prst="line">
              <a:avLst/>
            </a:prstGeom>
            <a:noFill/>
            <a:ln w="28575" cap="flat" cmpd="sng" algn="ctr">
              <a:solidFill>
                <a:srgbClr val="4DA1BB"/>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7EBAA2E3-E588-A131-ECC8-AA6D03054C67}"/>
                </a:ext>
              </a:extLst>
            </p:cNvPr>
            <p:cNvCxnSpPr>
              <a:cxnSpLocks/>
            </p:cNvCxnSpPr>
            <p:nvPr/>
          </p:nvCxnSpPr>
          <p:spPr bwMode="auto">
            <a:xfrm flipH="1">
              <a:off x="3402048" y="3291935"/>
              <a:ext cx="269117" cy="5106"/>
            </a:xfrm>
            <a:prstGeom prst="line">
              <a:avLst/>
            </a:prstGeom>
            <a:noFill/>
            <a:ln w="28575" cap="flat" cmpd="sng" algn="ctr">
              <a:solidFill>
                <a:srgbClr val="4DA1BB"/>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613CB7A6-37CF-BD0A-9178-B37D1C4FDD2F}"/>
                </a:ext>
              </a:extLst>
            </p:cNvPr>
            <p:cNvCxnSpPr>
              <a:cxnSpLocks/>
            </p:cNvCxnSpPr>
            <p:nvPr/>
          </p:nvCxnSpPr>
          <p:spPr bwMode="auto">
            <a:xfrm flipH="1">
              <a:off x="3409430" y="3222696"/>
              <a:ext cx="260482" cy="22210"/>
            </a:xfrm>
            <a:prstGeom prst="line">
              <a:avLst/>
            </a:prstGeom>
            <a:noFill/>
            <a:ln w="28575" cap="flat" cmpd="sng" algn="ctr">
              <a:solidFill>
                <a:srgbClr val="4DA1BB"/>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5920D770-E1C8-099F-4302-A211F21BF86C}"/>
                </a:ext>
              </a:extLst>
            </p:cNvPr>
            <p:cNvCxnSpPr>
              <a:stCxn id="544" idx="7"/>
            </p:cNvCxnSpPr>
            <p:nvPr/>
          </p:nvCxnSpPr>
          <p:spPr bwMode="auto">
            <a:xfrm flipV="1">
              <a:off x="3311512" y="4330910"/>
              <a:ext cx="130048" cy="7351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2B72E395-9DCB-DD3C-9D9C-046E849484BB}"/>
                </a:ext>
              </a:extLst>
            </p:cNvPr>
            <p:cNvCxnSpPr>
              <a:cxnSpLocks/>
            </p:cNvCxnSpPr>
            <p:nvPr/>
          </p:nvCxnSpPr>
          <p:spPr bwMode="auto">
            <a:xfrm flipV="1">
              <a:off x="3307686" y="4115119"/>
              <a:ext cx="103511" cy="74774"/>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BB3A6533-E01C-EE52-246E-D7E6C9225C6A}"/>
                </a:ext>
              </a:extLst>
            </p:cNvPr>
            <p:cNvCxnSpPr>
              <a:cxnSpLocks/>
            </p:cNvCxnSpPr>
            <p:nvPr/>
          </p:nvCxnSpPr>
          <p:spPr bwMode="auto">
            <a:xfrm>
              <a:off x="3299800" y="3978933"/>
              <a:ext cx="130463" cy="43022"/>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47F34328-8C44-F673-A257-D2A821C5CBB4}"/>
                </a:ext>
              </a:extLst>
            </p:cNvPr>
            <p:cNvCxnSpPr>
              <a:cxnSpLocks/>
            </p:cNvCxnSpPr>
            <p:nvPr/>
          </p:nvCxnSpPr>
          <p:spPr bwMode="auto">
            <a:xfrm flipV="1">
              <a:off x="3310240" y="3822277"/>
              <a:ext cx="125744" cy="46779"/>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31255780-3753-C2C4-F032-19B4ECB33B6E}"/>
                </a:ext>
              </a:extLst>
            </p:cNvPr>
            <p:cNvCxnSpPr>
              <a:cxnSpLocks/>
            </p:cNvCxnSpPr>
            <p:nvPr/>
          </p:nvCxnSpPr>
          <p:spPr bwMode="auto">
            <a:xfrm>
              <a:off x="3300660" y="3599046"/>
              <a:ext cx="112858" cy="44638"/>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E80045B1-137E-2B36-4DED-F71FC7F38DCA}"/>
                </a:ext>
              </a:extLst>
            </p:cNvPr>
            <p:cNvCxnSpPr>
              <a:cxnSpLocks/>
            </p:cNvCxnSpPr>
            <p:nvPr/>
          </p:nvCxnSpPr>
          <p:spPr bwMode="auto">
            <a:xfrm>
              <a:off x="3285348" y="3434917"/>
              <a:ext cx="132197" cy="0"/>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ED734619-DFA0-B39C-2C21-88508BDFB9AE}"/>
                </a:ext>
              </a:extLst>
            </p:cNvPr>
            <p:cNvCxnSpPr>
              <a:cxnSpLocks/>
              <a:stCxn id="544" idx="0"/>
            </p:cNvCxnSpPr>
            <p:nvPr/>
          </p:nvCxnSpPr>
          <p:spPr bwMode="auto">
            <a:xfrm>
              <a:off x="3122075" y="3289654"/>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764FF498-4F41-9ED0-648E-9AA2EEDB4478}"/>
                </a:ext>
              </a:extLst>
            </p:cNvPr>
            <p:cNvCxnSpPr>
              <a:cxnSpLocks/>
            </p:cNvCxnSpPr>
            <p:nvPr/>
          </p:nvCxnSpPr>
          <p:spPr bwMode="auto">
            <a:xfrm>
              <a:off x="3126576" y="3237512"/>
              <a:ext cx="282578" cy="8401"/>
            </a:xfrm>
            <a:prstGeom prst="line">
              <a:avLst/>
            </a:prstGeom>
            <a:noFill/>
            <a:ln w="28575" cap="flat" cmpd="sng" algn="ctr">
              <a:solidFill>
                <a:srgbClr val="E1471D">
                  <a:lumMod val="60000"/>
                  <a:lumOff val="40000"/>
                </a:srgbClr>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A00B5E59-A76E-51A9-3E4A-9FE58AB692F2}"/>
              </a:ext>
            </a:extLst>
          </p:cNvPr>
          <p:cNvGrpSpPr/>
          <p:nvPr/>
        </p:nvGrpSpPr>
        <p:grpSpPr>
          <a:xfrm>
            <a:off x="5745630" y="2385408"/>
            <a:ext cx="2245820" cy="658722"/>
            <a:chOff x="5022418" y="-202834"/>
            <a:chExt cx="2245820" cy="658722"/>
          </a:xfrm>
        </p:grpSpPr>
        <p:sp>
          <p:nvSpPr>
            <p:cNvPr id="547" name="Freeform: Shape 546">
              <a:extLst>
                <a:ext uri="{FF2B5EF4-FFF2-40B4-BE49-F238E27FC236}">
                  <a16:creationId xmlns:a16="http://schemas.microsoft.com/office/drawing/2014/main" id="{17311B55-ABBB-BB59-4BEF-775161354DED}"/>
                </a:ext>
              </a:extLst>
            </p:cNvPr>
            <p:cNvSpPr/>
            <p:nvPr/>
          </p:nvSpPr>
          <p:spPr bwMode="auto">
            <a:xfrm>
              <a:off x="5022418" y="-195809"/>
              <a:ext cx="2234153" cy="642175"/>
            </a:xfrm>
            <a:custGeom>
              <a:avLst/>
              <a:gdLst>
                <a:gd name="connsiteX0" fmla="*/ 0 w 2234153"/>
                <a:gd name="connsiteY0" fmla="*/ 380214 h 1112363"/>
                <a:gd name="connsiteX1" fmla="*/ 810706 w 2234153"/>
                <a:gd name="connsiteY1" fmla="*/ 191678 h 1112363"/>
                <a:gd name="connsiteX2" fmla="*/ 1611984 w 2234153"/>
                <a:gd name="connsiteY2" fmla="*/ 75414 h 1112363"/>
                <a:gd name="connsiteX3" fmla="*/ 2234153 w 2234153"/>
                <a:gd name="connsiteY3" fmla="*/ 0 h 1112363"/>
                <a:gd name="connsiteX4" fmla="*/ 2234153 w 2234153"/>
                <a:gd name="connsiteY4" fmla="*/ 650449 h 1112363"/>
                <a:gd name="connsiteX5" fmla="*/ 1492578 w 2234153"/>
                <a:gd name="connsiteY5" fmla="*/ 747860 h 1112363"/>
                <a:gd name="connsiteX6" fmla="*/ 659877 w 2234153"/>
                <a:gd name="connsiteY6" fmla="*/ 889262 h 1112363"/>
                <a:gd name="connsiteX7" fmla="*/ 282805 w 2234153"/>
                <a:gd name="connsiteY7" fmla="*/ 999241 h 1112363"/>
                <a:gd name="connsiteX8" fmla="*/ 9427 w 2234153"/>
                <a:gd name="connsiteY8" fmla="*/ 1112363 h 1112363"/>
                <a:gd name="connsiteX9" fmla="*/ 0 w 2234153"/>
                <a:gd name="connsiteY9" fmla="*/ 380214 h 111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153" h="1112363">
                  <a:moveTo>
                    <a:pt x="0" y="380214"/>
                  </a:moveTo>
                  <a:lnTo>
                    <a:pt x="810706" y="191678"/>
                  </a:lnTo>
                  <a:lnTo>
                    <a:pt x="1611984" y="75414"/>
                  </a:lnTo>
                  <a:lnTo>
                    <a:pt x="2234153" y="0"/>
                  </a:lnTo>
                  <a:lnTo>
                    <a:pt x="2234153" y="650449"/>
                  </a:lnTo>
                  <a:lnTo>
                    <a:pt x="1492578" y="747860"/>
                  </a:lnTo>
                  <a:lnTo>
                    <a:pt x="659877" y="889262"/>
                  </a:lnTo>
                  <a:lnTo>
                    <a:pt x="282805" y="999241"/>
                  </a:lnTo>
                  <a:lnTo>
                    <a:pt x="9427" y="1112363"/>
                  </a:lnTo>
                  <a:lnTo>
                    <a:pt x="0" y="380214"/>
                  </a:lnTo>
                  <a:close/>
                </a:path>
              </a:pathLst>
            </a:custGeom>
            <a:solidFill>
              <a:srgbClr val="E1471D">
                <a:lumMod val="20000"/>
                <a:lumOff val="8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8" name="Rectangle: Rounded Corners 547">
              <a:extLst>
                <a:ext uri="{FF2B5EF4-FFF2-40B4-BE49-F238E27FC236}">
                  <a16:creationId xmlns:a16="http://schemas.microsoft.com/office/drawing/2014/main" id="{A974E383-5992-5013-3781-DDF8ED7FDF2C}"/>
                </a:ext>
              </a:extLst>
            </p:cNvPr>
            <p:cNvSpPr/>
            <p:nvPr/>
          </p:nvSpPr>
          <p:spPr bwMode="auto">
            <a:xfrm rot="21112290">
              <a:off x="5271498" y="-6685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9" name="Rectangle: Rounded Corners 548">
              <a:extLst>
                <a:ext uri="{FF2B5EF4-FFF2-40B4-BE49-F238E27FC236}">
                  <a16:creationId xmlns:a16="http://schemas.microsoft.com/office/drawing/2014/main" id="{FBA3282F-A2F3-7941-4502-1951D617D9AA}"/>
                </a:ext>
              </a:extLst>
            </p:cNvPr>
            <p:cNvSpPr/>
            <p:nvPr/>
          </p:nvSpPr>
          <p:spPr bwMode="auto">
            <a:xfrm rot="21299475">
              <a:off x="5813170" y="-12864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0" name="Rectangle: Rounded Corners 549">
              <a:extLst>
                <a:ext uri="{FF2B5EF4-FFF2-40B4-BE49-F238E27FC236}">
                  <a16:creationId xmlns:a16="http://schemas.microsoft.com/office/drawing/2014/main" id="{0F3261A9-48A9-D0D5-09BC-1BE89F5F6EBE}"/>
                </a:ext>
              </a:extLst>
            </p:cNvPr>
            <p:cNvSpPr/>
            <p:nvPr/>
          </p:nvSpPr>
          <p:spPr bwMode="auto">
            <a:xfrm rot="21412824">
              <a:off x="6358863" y="-169825"/>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1" name="Freeform: Shape 550">
              <a:extLst>
                <a:ext uri="{FF2B5EF4-FFF2-40B4-BE49-F238E27FC236}">
                  <a16:creationId xmlns:a16="http://schemas.microsoft.com/office/drawing/2014/main" id="{CF5F1C6A-FDEA-09FA-3094-BD609283F42E}"/>
                </a:ext>
              </a:extLst>
            </p:cNvPr>
            <p:cNvSpPr/>
            <p:nvPr/>
          </p:nvSpPr>
          <p:spPr bwMode="auto">
            <a:xfrm rot="21412824">
              <a:off x="6904648" y="-202834"/>
              <a:ext cx="356801" cy="36874"/>
            </a:xfrm>
            <a:custGeom>
              <a:avLst/>
              <a:gdLst>
                <a:gd name="connsiteX0" fmla="*/ 356801 w 356801"/>
                <a:gd name="connsiteY0" fmla="*/ 0 h 63872"/>
                <a:gd name="connsiteX1" fmla="*/ 349381 w 356801"/>
                <a:gd name="connsiteY1" fmla="*/ 63872 h 63872"/>
                <a:gd name="connsiteX2" fmla="*/ 31935 w 356801"/>
                <a:gd name="connsiteY2" fmla="*/ 63871 h 63872"/>
                <a:gd name="connsiteX3" fmla="*/ 9353 w 356801"/>
                <a:gd name="connsiteY3" fmla="*/ 54517 h 63872"/>
                <a:gd name="connsiteX4" fmla="*/ 0 w 356801"/>
                <a:gd name="connsiteY4" fmla="*/ 31935 h 63872"/>
                <a:gd name="connsiteX5" fmla="*/ 9353 w 356801"/>
                <a:gd name="connsiteY5" fmla="*/ 9354 h 63872"/>
                <a:gd name="connsiteX6" fmla="*/ 31935 w 356801"/>
                <a:gd name="connsiteY6" fmla="*/ 0 h 63872"/>
                <a:gd name="connsiteX7" fmla="*/ 356801 w 356801"/>
                <a:gd name="connsiteY7" fmla="*/ 0 h 63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801" h="63872">
                  <a:moveTo>
                    <a:pt x="356801" y="0"/>
                  </a:moveTo>
                  <a:lnTo>
                    <a:pt x="349381" y="63872"/>
                  </a:lnTo>
                  <a:lnTo>
                    <a:pt x="31935" y="63871"/>
                  </a:lnTo>
                  <a:cubicBezTo>
                    <a:pt x="23116" y="63871"/>
                    <a:pt x="15132" y="60297"/>
                    <a:pt x="9353" y="54517"/>
                  </a:cubicBezTo>
                  <a:lnTo>
                    <a:pt x="0" y="31935"/>
                  </a:lnTo>
                  <a:lnTo>
                    <a:pt x="9353" y="9354"/>
                  </a:lnTo>
                  <a:cubicBezTo>
                    <a:pt x="15132" y="3575"/>
                    <a:pt x="23116" y="0"/>
                    <a:pt x="31935" y="0"/>
                  </a:cubicBezTo>
                  <a:lnTo>
                    <a:pt x="356801" y="0"/>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2" name="Rectangle: Rounded Corners 551">
              <a:extLst>
                <a:ext uri="{FF2B5EF4-FFF2-40B4-BE49-F238E27FC236}">
                  <a16:creationId xmlns:a16="http://schemas.microsoft.com/office/drawing/2014/main" id="{F6DA43CA-0F08-59D5-FFD6-CD2F26D6EC5D}"/>
                </a:ext>
              </a:extLst>
            </p:cNvPr>
            <p:cNvSpPr/>
            <p:nvPr/>
          </p:nvSpPr>
          <p:spPr bwMode="auto">
            <a:xfrm rot="21002280">
              <a:off x="5102544" y="350017"/>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3" name="Rectangle: Rounded Corners 552">
              <a:extLst>
                <a:ext uri="{FF2B5EF4-FFF2-40B4-BE49-F238E27FC236}">
                  <a16:creationId xmlns:a16="http://schemas.microsoft.com/office/drawing/2014/main" id="{42D5ABD3-31D2-875E-4512-D64748F12B5A}"/>
                </a:ext>
              </a:extLst>
            </p:cNvPr>
            <p:cNvSpPr/>
            <p:nvPr/>
          </p:nvSpPr>
          <p:spPr bwMode="auto">
            <a:xfrm rot="21235104">
              <a:off x="5633067" y="27000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4" name="Rectangle: Rounded Corners 553">
              <a:extLst>
                <a:ext uri="{FF2B5EF4-FFF2-40B4-BE49-F238E27FC236}">
                  <a16:creationId xmlns:a16="http://schemas.microsoft.com/office/drawing/2014/main" id="{B685C4C1-8FB4-1ED9-AEA7-1766F94259B1}"/>
                </a:ext>
              </a:extLst>
            </p:cNvPr>
            <p:cNvSpPr/>
            <p:nvPr/>
          </p:nvSpPr>
          <p:spPr bwMode="auto">
            <a:xfrm rot="21305347">
              <a:off x="6173834" y="219890"/>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5" name="Rectangle: Rounded Corners 554">
              <a:extLst>
                <a:ext uri="{FF2B5EF4-FFF2-40B4-BE49-F238E27FC236}">
                  <a16:creationId xmlns:a16="http://schemas.microsoft.com/office/drawing/2014/main" id="{4CFCD6D4-6012-B5CC-635B-47D2459253B6}"/>
                </a:ext>
              </a:extLst>
            </p:cNvPr>
            <p:cNvSpPr/>
            <p:nvPr/>
          </p:nvSpPr>
          <p:spPr bwMode="auto">
            <a:xfrm rot="21412824">
              <a:off x="6718974" y="183431"/>
              <a:ext cx="549264" cy="36873"/>
            </a:xfrm>
            <a:prstGeom prst="roundRect">
              <a:avLst>
                <a:gd name="adj" fmla="val 50000"/>
              </a:avLst>
            </a:prstGeom>
            <a:solidFill>
              <a:srgbClr val="FDB338">
                <a:lumMod val="40000"/>
                <a:lumOff val="60000"/>
              </a:srgbClr>
            </a:solidFill>
            <a:ln w="635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6" name="Freeform: Shape 555">
              <a:extLst>
                <a:ext uri="{FF2B5EF4-FFF2-40B4-BE49-F238E27FC236}">
                  <a16:creationId xmlns:a16="http://schemas.microsoft.com/office/drawing/2014/main" id="{1EBAE00D-C92F-9950-9C2D-4FC8F825248F}"/>
                </a:ext>
              </a:extLst>
            </p:cNvPr>
            <p:cNvSpPr/>
            <p:nvPr/>
          </p:nvSpPr>
          <p:spPr bwMode="auto">
            <a:xfrm rot="210395">
              <a:off x="5025581" y="-29291"/>
              <a:ext cx="257260" cy="67167"/>
            </a:xfrm>
            <a:custGeom>
              <a:avLst/>
              <a:gdLst>
                <a:gd name="connsiteX0" fmla="*/ 218184 w 257260"/>
                <a:gd name="connsiteY0" fmla="*/ 814 h 116346"/>
                <a:gd name="connsiteX1" fmla="*/ 256447 w 257260"/>
                <a:gd name="connsiteY1" fmla="*/ 24809 h 116346"/>
                <a:gd name="connsiteX2" fmla="*/ 256446 w 257260"/>
                <a:gd name="connsiteY2" fmla="*/ 24809 h 116346"/>
                <a:gd name="connsiteX3" fmla="*/ 232451 w 257260"/>
                <a:gd name="connsiteY3" fmla="*/ 63072 h 116346"/>
                <a:gd name="connsiteX4" fmla="*/ 0 w 257260"/>
                <a:gd name="connsiteY4" fmla="*/ 116346 h 116346"/>
                <a:gd name="connsiteX5" fmla="*/ 0 w 257260"/>
                <a:gd name="connsiteY5" fmla="*/ 50819 h 116346"/>
                <a:gd name="connsiteX6" fmla="*/ 218184 w 257260"/>
                <a:gd name="connsiteY6" fmla="*/ 814 h 11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7260" h="116346">
                  <a:moveTo>
                    <a:pt x="218184" y="814"/>
                  </a:moveTo>
                  <a:cubicBezTo>
                    <a:pt x="235376" y="-3126"/>
                    <a:pt x="252507" y="7616"/>
                    <a:pt x="256447" y="24809"/>
                  </a:cubicBezTo>
                  <a:lnTo>
                    <a:pt x="256446" y="24809"/>
                  </a:lnTo>
                  <a:cubicBezTo>
                    <a:pt x="260386" y="42001"/>
                    <a:pt x="249644" y="59132"/>
                    <a:pt x="232451" y="63072"/>
                  </a:cubicBezTo>
                  <a:lnTo>
                    <a:pt x="0" y="116346"/>
                  </a:lnTo>
                  <a:lnTo>
                    <a:pt x="0" y="50819"/>
                  </a:lnTo>
                  <a:lnTo>
                    <a:pt x="218184" y="814"/>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7" name="Freeform: Shape 556">
              <a:extLst>
                <a:ext uri="{FF2B5EF4-FFF2-40B4-BE49-F238E27FC236}">
                  <a16:creationId xmlns:a16="http://schemas.microsoft.com/office/drawing/2014/main" id="{41A499FE-F837-8F61-26C4-B4BDED60029E}"/>
                </a:ext>
              </a:extLst>
            </p:cNvPr>
            <p:cNvSpPr/>
            <p:nvPr/>
          </p:nvSpPr>
          <p:spPr bwMode="auto">
            <a:xfrm rot="210395">
              <a:off x="5031130" y="405116"/>
              <a:ext cx="90281" cy="50772"/>
            </a:xfrm>
            <a:custGeom>
              <a:avLst/>
              <a:gdLst>
                <a:gd name="connsiteX0" fmla="*/ 47118 w 90281"/>
                <a:gd name="connsiteY0" fmla="*/ 2045 h 87947"/>
                <a:gd name="connsiteX1" fmla="*/ 88238 w 90281"/>
                <a:gd name="connsiteY1" fmla="*/ 20725 h 87947"/>
                <a:gd name="connsiteX2" fmla="*/ 88237 w 90281"/>
                <a:gd name="connsiteY2" fmla="*/ 20726 h 87947"/>
                <a:gd name="connsiteX3" fmla="*/ 69557 w 90281"/>
                <a:gd name="connsiteY3" fmla="*/ 61846 h 87947"/>
                <a:gd name="connsiteX4" fmla="*/ 0 w 90281"/>
                <a:gd name="connsiteY4" fmla="*/ 87947 h 87947"/>
                <a:gd name="connsiteX5" fmla="*/ 0 w 90281"/>
                <a:gd name="connsiteY5" fmla="*/ 19726 h 87947"/>
                <a:gd name="connsiteX6" fmla="*/ 47118 w 90281"/>
                <a:gd name="connsiteY6" fmla="*/ 2045 h 8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281" h="87947">
                  <a:moveTo>
                    <a:pt x="47118" y="2045"/>
                  </a:moveTo>
                  <a:cubicBezTo>
                    <a:pt x="63632" y="-4152"/>
                    <a:pt x="82041" y="4212"/>
                    <a:pt x="88238" y="20725"/>
                  </a:cubicBezTo>
                  <a:lnTo>
                    <a:pt x="88237" y="20726"/>
                  </a:lnTo>
                  <a:cubicBezTo>
                    <a:pt x="94434" y="37239"/>
                    <a:pt x="86071" y="55649"/>
                    <a:pt x="69557" y="61846"/>
                  </a:cubicBezTo>
                  <a:lnTo>
                    <a:pt x="0" y="87947"/>
                  </a:lnTo>
                  <a:lnTo>
                    <a:pt x="0" y="19726"/>
                  </a:lnTo>
                  <a:lnTo>
                    <a:pt x="47118" y="2045"/>
                  </a:lnTo>
                  <a:close/>
                </a:path>
              </a:pathLst>
            </a:custGeom>
            <a:solidFill>
              <a:srgbClr val="FDB338">
                <a:lumMod val="40000"/>
                <a:lumOff val="60000"/>
              </a:srgbClr>
            </a:solidFill>
            <a:ln w="6350">
              <a:solidFill>
                <a:srgbClr val="000000"/>
              </a:solidFill>
              <a:miter lim="800000"/>
              <a:headEnd/>
              <a:tailEnd/>
            </a:ln>
          </p:spPr>
          <p:txBody>
            <a:bodyPr wrap="square" rtlCol="0" anchor="b">
              <a:noAutofit/>
            </a:bodyP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58" name="Group 557">
            <a:extLst>
              <a:ext uri="{FF2B5EF4-FFF2-40B4-BE49-F238E27FC236}">
                <a16:creationId xmlns:a16="http://schemas.microsoft.com/office/drawing/2014/main" id="{C4CA55AA-22FF-4424-AD34-70D506CED5ED}"/>
              </a:ext>
            </a:extLst>
          </p:cNvPr>
          <p:cNvGrpSpPr/>
          <p:nvPr/>
        </p:nvGrpSpPr>
        <p:grpSpPr>
          <a:xfrm rot="1412328">
            <a:off x="5805225" y="2679833"/>
            <a:ext cx="384883" cy="184856"/>
            <a:chOff x="1254773" y="3043082"/>
            <a:chExt cx="802062" cy="385224"/>
          </a:xfrm>
        </p:grpSpPr>
        <p:grpSp>
          <p:nvGrpSpPr>
            <p:cNvPr id="559" name="Group 558">
              <a:extLst>
                <a:ext uri="{FF2B5EF4-FFF2-40B4-BE49-F238E27FC236}">
                  <a16:creationId xmlns:a16="http://schemas.microsoft.com/office/drawing/2014/main" id="{EB6B6FEF-599C-3BD6-A464-C7B64E616A34}"/>
                </a:ext>
              </a:extLst>
            </p:cNvPr>
            <p:cNvGrpSpPr/>
            <p:nvPr/>
          </p:nvGrpSpPr>
          <p:grpSpPr>
            <a:xfrm rot="5400000">
              <a:off x="1698807" y="3005237"/>
              <a:ext cx="320183" cy="395873"/>
              <a:chOff x="2654197" y="3567210"/>
              <a:chExt cx="1227628" cy="1517833"/>
            </a:xfrm>
          </p:grpSpPr>
          <p:sp>
            <p:nvSpPr>
              <p:cNvPr id="582" name="Rectangle 581">
                <a:extLst>
                  <a:ext uri="{FF2B5EF4-FFF2-40B4-BE49-F238E27FC236}">
                    <a16:creationId xmlns:a16="http://schemas.microsoft.com/office/drawing/2014/main" id="{CDC4971D-0C12-16CF-5B17-BB61750B4026}"/>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3" name="Rectangle 582">
                <a:extLst>
                  <a:ext uri="{FF2B5EF4-FFF2-40B4-BE49-F238E27FC236}">
                    <a16:creationId xmlns:a16="http://schemas.microsoft.com/office/drawing/2014/main" id="{3B00B3C5-14A6-D312-0637-8D571E205FC7}"/>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84" name="Group 583">
                <a:extLst>
                  <a:ext uri="{FF2B5EF4-FFF2-40B4-BE49-F238E27FC236}">
                    <a16:creationId xmlns:a16="http://schemas.microsoft.com/office/drawing/2014/main" id="{85E16292-AE73-79DC-0191-43ACA5774B40}"/>
                  </a:ext>
                </a:extLst>
              </p:cNvPr>
              <p:cNvGrpSpPr/>
              <p:nvPr/>
            </p:nvGrpSpPr>
            <p:grpSpPr>
              <a:xfrm rot="2587634">
                <a:off x="3637585" y="3567210"/>
                <a:ext cx="118872" cy="722667"/>
                <a:chOff x="757634" y="4319798"/>
                <a:chExt cx="118872" cy="722667"/>
              </a:xfrm>
              <a:solidFill>
                <a:srgbClr val="E1471D"/>
              </a:solidFill>
            </p:grpSpPr>
            <p:sp>
              <p:nvSpPr>
                <p:cNvPr id="594" name="Rectangle 593">
                  <a:extLst>
                    <a:ext uri="{FF2B5EF4-FFF2-40B4-BE49-F238E27FC236}">
                      <a16:creationId xmlns:a16="http://schemas.microsoft.com/office/drawing/2014/main" id="{4B92BEF2-2157-A609-4423-E17B8C0FA1F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5" name="Rectangle 594">
                  <a:extLst>
                    <a:ext uri="{FF2B5EF4-FFF2-40B4-BE49-F238E27FC236}">
                      <a16:creationId xmlns:a16="http://schemas.microsoft.com/office/drawing/2014/main" id="{2689539B-187E-9FB1-7D16-8C888DCBEC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5" name="Group 584">
                <a:extLst>
                  <a:ext uri="{FF2B5EF4-FFF2-40B4-BE49-F238E27FC236}">
                    <a16:creationId xmlns:a16="http://schemas.microsoft.com/office/drawing/2014/main" id="{C2227970-14C8-DB47-84AB-BD4F3AB3FD49}"/>
                  </a:ext>
                </a:extLst>
              </p:cNvPr>
              <p:cNvGrpSpPr/>
              <p:nvPr/>
            </p:nvGrpSpPr>
            <p:grpSpPr>
              <a:xfrm rot="18760257">
                <a:off x="3030630" y="3599348"/>
                <a:ext cx="118872" cy="722667"/>
                <a:chOff x="757634" y="4319798"/>
                <a:chExt cx="118872" cy="722667"/>
              </a:xfrm>
              <a:solidFill>
                <a:srgbClr val="E1471D"/>
              </a:solidFill>
            </p:grpSpPr>
            <p:sp>
              <p:nvSpPr>
                <p:cNvPr id="592" name="Rectangle 591">
                  <a:extLst>
                    <a:ext uri="{FF2B5EF4-FFF2-40B4-BE49-F238E27FC236}">
                      <a16:creationId xmlns:a16="http://schemas.microsoft.com/office/drawing/2014/main" id="{A15A8873-B503-1E68-53EB-AA8EF101939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3" name="Rectangle 592">
                  <a:extLst>
                    <a:ext uri="{FF2B5EF4-FFF2-40B4-BE49-F238E27FC236}">
                      <a16:creationId xmlns:a16="http://schemas.microsoft.com/office/drawing/2014/main" id="{CCF5E3BA-A998-C600-54A4-0ACEF88544B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6" name="Group 585">
                <a:extLst>
                  <a:ext uri="{FF2B5EF4-FFF2-40B4-BE49-F238E27FC236}">
                    <a16:creationId xmlns:a16="http://schemas.microsoft.com/office/drawing/2014/main" id="{1F6C4BE7-3F68-E1BD-50FE-31904D2F87E9}"/>
                  </a:ext>
                </a:extLst>
              </p:cNvPr>
              <p:cNvGrpSpPr/>
              <p:nvPr/>
            </p:nvGrpSpPr>
            <p:grpSpPr>
              <a:xfrm rot="18760257">
                <a:off x="2910374" y="3708747"/>
                <a:ext cx="118873" cy="631227"/>
                <a:chOff x="757633" y="4319798"/>
                <a:chExt cx="118873" cy="631227"/>
              </a:xfrm>
              <a:solidFill>
                <a:srgbClr val="E1471D"/>
              </a:solidFill>
            </p:grpSpPr>
            <p:sp>
              <p:nvSpPr>
                <p:cNvPr id="590" name="Rectangle 589">
                  <a:extLst>
                    <a:ext uri="{FF2B5EF4-FFF2-40B4-BE49-F238E27FC236}">
                      <a16:creationId xmlns:a16="http://schemas.microsoft.com/office/drawing/2014/main" id="{7D8A16D8-D0D4-98B8-796B-EF7061CCBFF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1" name="Rectangle 590">
                  <a:extLst>
                    <a:ext uri="{FF2B5EF4-FFF2-40B4-BE49-F238E27FC236}">
                      <a16:creationId xmlns:a16="http://schemas.microsoft.com/office/drawing/2014/main" id="{D36F1EF6-1E58-959A-A3F6-7C7FDF28A0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87" name="Group 586">
                <a:extLst>
                  <a:ext uri="{FF2B5EF4-FFF2-40B4-BE49-F238E27FC236}">
                    <a16:creationId xmlns:a16="http://schemas.microsoft.com/office/drawing/2014/main" id="{5DCBB9CB-48DA-9978-5374-D179630932C3}"/>
                  </a:ext>
                </a:extLst>
              </p:cNvPr>
              <p:cNvGrpSpPr/>
              <p:nvPr/>
            </p:nvGrpSpPr>
            <p:grpSpPr>
              <a:xfrm rot="2587634">
                <a:off x="3762953" y="3668035"/>
                <a:ext cx="118872" cy="631228"/>
                <a:chOff x="757634" y="4319798"/>
                <a:chExt cx="118872" cy="631228"/>
              </a:xfrm>
              <a:solidFill>
                <a:srgbClr val="E1471D"/>
              </a:solidFill>
            </p:grpSpPr>
            <p:sp>
              <p:nvSpPr>
                <p:cNvPr id="588" name="Rectangle 587">
                  <a:extLst>
                    <a:ext uri="{FF2B5EF4-FFF2-40B4-BE49-F238E27FC236}">
                      <a16:creationId xmlns:a16="http://schemas.microsoft.com/office/drawing/2014/main" id="{9ED61492-5514-4E3F-6917-03F69C88FF1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9" name="Rectangle 588">
                  <a:extLst>
                    <a:ext uri="{FF2B5EF4-FFF2-40B4-BE49-F238E27FC236}">
                      <a16:creationId xmlns:a16="http://schemas.microsoft.com/office/drawing/2014/main" id="{3CD19B17-FD98-17CC-BE7B-6BAC884E53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60" name="Group 559">
              <a:extLst>
                <a:ext uri="{FF2B5EF4-FFF2-40B4-BE49-F238E27FC236}">
                  <a16:creationId xmlns:a16="http://schemas.microsoft.com/office/drawing/2014/main" id="{F0714860-9686-F6D4-1361-E084C7AE96D2}"/>
                </a:ext>
              </a:extLst>
            </p:cNvPr>
            <p:cNvGrpSpPr/>
            <p:nvPr/>
          </p:nvGrpSpPr>
          <p:grpSpPr>
            <a:xfrm rot="16200000">
              <a:off x="1292617" y="3070279"/>
              <a:ext cx="320183" cy="395872"/>
              <a:chOff x="2654197" y="3567210"/>
              <a:chExt cx="1227628" cy="1517831"/>
            </a:xfrm>
          </p:grpSpPr>
          <p:sp>
            <p:nvSpPr>
              <p:cNvPr id="568" name="Rectangle 567">
                <a:extLst>
                  <a:ext uri="{FF2B5EF4-FFF2-40B4-BE49-F238E27FC236}">
                    <a16:creationId xmlns:a16="http://schemas.microsoft.com/office/drawing/2014/main" id="{C2EE7F08-CE78-2B6B-850F-F95762FF05E9}"/>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9" name="Rectangle 568">
                <a:extLst>
                  <a:ext uri="{FF2B5EF4-FFF2-40B4-BE49-F238E27FC236}">
                    <a16:creationId xmlns:a16="http://schemas.microsoft.com/office/drawing/2014/main" id="{A2736215-40AB-2367-69F8-268CE47BE9B9}"/>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570" name="Group 569">
                <a:extLst>
                  <a:ext uri="{FF2B5EF4-FFF2-40B4-BE49-F238E27FC236}">
                    <a16:creationId xmlns:a16="http://schemas.microsoft.com/office/drawing/2014/main" id="{BD42045D-E478-F1E0-CF6E-4D23C433333C}"/>
                  </a:ext>
                </a:extLst>
              </p:cNvPr>
              <p:cNvGrpSpPr/>
              <p:nvPr/>
            </p:nvGrpSpPr>
            <p:grpSpPr>
              <a:xfrm rot="2587634">
                <a:off x="3637585" y="3567210"/>
                <a:ext cx="118872" cy="722667"/>
                <a:chOff x="757634" y="4319798"/>
                <a:chExt cx="118872" cy="722667"/>
              </a:xfrm>
              <a:solidFill>
                <a:srgbClr val="E1471D"/>
              </a:solidFill>
            </p:grpSpPr>
            <p:sp>
              <p:nvSpPr>
                <p:cNvPr id="580" name="Rectangle 579">
                  <a:extLst>
                    <a:ext uri="{FF2B5EF4-FFF2-40B4-BE49-F238E27FC236}">
                      <a16:creationId xmlns:a16="http://schemas.microsoft.com/office/drawing/2014/main" id="{718C84B4-60D8-B554-0274-1C6A1D7314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1" name="Rectangle 580">
                  <a:extLst>
                    <a:ext uri="{FF2B5EF4-FFF2-40B4-BE49-F238E27FC236}">
                      <a16:creationId xmlns:a16="http://schemas.microsoft.com/office/drawing/2014/main" id="{04231F57-0E50-0969-212A-EF20A5FDFB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1" name="Group 570">
                <a:extLst>
                  <a:ext uri="{FF2B5EF4-FFF2-40B4-BE49-F238E27FC236}">
                    <a16:creationId xmlns:a16="http://schemas.microsoft.com/office/drawing/2014/main" id="{73FCDDF0-0E94-640E-CECD-04F99F0AA5C5}"/>
                  </a:ext>
                </a:extLst>
              </p:cNvPr>
              <p:cNvGrpSpPr/>
              <p:nvPr/>
            </p:nvGrpSpPr>
            <p:grpSpPr>
              <a:xfrm rot="18760257">
                <a:off x="3030630" y="3599348"/>
                <a:ext cx="118872" cy="722667"/>
                <a:chOff x="757634" y="4319798"/>
                <a:chExt cx="118872" cy="722667"/>
              </a:xfrm>
              <a:solidFill>
                <a:srgbClr val="E1471D"/>
              </a:solidFill>
            </p:grpSpPr>
            <p:sp>
              <p:nvSpPr>
                <p:cNvPr id="578" name="Rectangle 577">
                  <a:extLst>
                    <a:ext uri="{FF2B5EF4-FFF2-40B4-BE49-F238E27FC236}">
                      <a16:creationId xmlns:a16="http://schemas.microsoft.com/office/drawing/2014/main" id="{63798DAC-D02C-2C07-36F0-C7CE9C2D5C8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9" name="Rectangle 578">
                  <a:extLst>
                    <a:ext uri="{FF2B5EF4-FFF2-40B4-BE49-F238E27FC236}">
                      <a16:creationId xmlns:a16="http://schemas.microsoft.com/office/drawing/2014/main" id="{DF7C6699-90C8-FBD8-98E5-7D167ECA9A1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2" name="Group 571">
                <a:extLst>
                  <a:ext uri="{FF2B5EF4-FFF2-40B4-BE49-F238E27FC236}">
                    <a16:creationId xmlns:a16="http://schemas.microsoft.com/office/drawing/2014/main" id="{C745DA28-AF52-4498-5BFA-B192C4430919}"/>
                  </a:ext>
                </a:extLst>
              </p:cNvPr>
              <p:cNvGrpSpPr/>
              <p:nvPr/>
            </p:nvGrpSpPr>
            <p:grpSpPr>
              <a:xfrm rot="18760257">
                <a:off x="2910374" y="3708747"/>
                <a:ext cx="118873" cy="631227"/>
                <a:chOff x="757633" y="4319798"/>
                <a:chExt cx="118873" cy="631227"/>
              </a:xfrm>
              <a:solidFill>
                <a:srgbClr val="E1471D"/>
              </a:solidFill>
            </p:grpSpPr>
            <p:sp>
              <p:nvSpPr>
                <p:cNvPr id="576" name="Rectangle 575">
                  <a:extLst>
                    <a:ext uri="{FF2B5EF4-FFF2-40B4-BE49-F238E27FC236}">
                      <a16:creationId xmlns:a16="http://schemas.microsoft.com/office/drawing/2014/main" id="{86871AF6-F8F6-3B6A-983F-09B7C9E55E5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7" name="Rectangle 576">
                  <a:extLst>
                    <a:ext uri="{FF2B5EF4-FFF2-40B4-BE49-F238E27FC236}">
                      <a16:creationId xmlns:a16="http://schemas.microsoft.com/office/drawing/2014/main" id="{1DCDC151-05CE-82AF-A72C-0FE95CF8FF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73" name="Group 572">
                <a:extLst>
                  <a:ext uri="{FF2B5EF4-FFF2-40B4-BE49-F238E27FC236}">
                    <a16:creationId xmlns:a16="http://schemas.microsoft.com/office/drawing/2014/main" id="{59E1170A-C1CD-2AC2-3493-6E77A4594614}"/>
                  </a:ext>
                </a:extLst>
              </p:cNvPr>
              <p:cNvGrpSpPr/>
              <p:nvPr/>
            </p:nvGrpSpPr>
            <p:grpSpPr>
              <a:xfrm rot="2587634">
                <a:off x="3762953" y="3668035"/>
                <a:ext cx="118872" cy="631228"/>
                <a:chOff x="757634" y="4319798"/>
                <a:chExt cx="118872" cy="631228"/>
              </a:xfrm>
              <a:solidFill>
                <a:srgbClr val="E1471D"/>
              </a:solidFill>
            </p:grpSpPr>
            <p:sp>
              <p:nvSpPr>
                <p:cNvPr id="574" name="Rectangle 573">
                  <a:extLst>
                    <a:ext uri="{FF2B5EF4-FFF2-40B4-BE49-F238E27FC236}">
                      <a16:creationId xmlns:a16="http://schemas.microsoft.com/office/drawing/2014/main" id="{6BAB458E-D35D-504C-A627-BCDD7C4D02B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5" name="Rectangle 574">
                  <a:extLst>
                    <a:ext uri="{FF2B5EF4-FFF2-40B4-BE49-F238E27FC236}">
                      <a16:creationId xmlns:a16="http://schemas.microsoft.com/office/drawing/2014/main" id="{D7FA305C-7500-4E75-4166-E55070B5BF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61" name="Straight Connector 560">
              <a:extLst>
                <a:ext uri="{FF2B5EF4-FFF2-40B4-BE49-F238E27FC236}">
                  <a16:creationId xmlns:a16="http://schemas.microsoft.com/office/drawing/2014/main" id="{4CDD938B-4658-ED4E-BAAF-AA51561A2B07}"/>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562" name="Group 561">
              <a:extLst>
                <a:ext uri="{FF2B5EF4-FFF2-40B4-BE49-F238E27FC236}">
                  <a16:creationId xmlns:a16="http://schemas.microsoft.com/office/drawing/2014/main" id="{3D8C1224-6F47-6C33-F41A-DFC394743629}"/>
                </a:ext>
              </a:extLst>
            </p:cNvPr>
            <p:cNvGrpSpPr/>
            <p:nvPr/>
          </p:nvGrpSpPr>
          <p:grpSpPr>
            <a:xfrm>
              <a:off x="1406723" y="3150658"/>
              <a:ext cx="46010" cy="173339"/>
              <a:chOff x="1406723" y="3150658"/>
              <a:chExt cx="46010" cy="173339"/>
            </a:xfrm>
          </p:grpSpPr>
          <p:sp>
            <p:nvSpPr>
              <p:cNvPr id="566" name="Oval 565">
                <a:extLst>
                  <a:ext uri="{FF2B5EF4-FFF2-40B4-BE49-F238E27FC236}">
                    <a16:creationId xmlns:a16="http://schemas.microsoft.com/office/drawing/2014/main" id="{43E319E5-8891-4D96-A252-F19037A54C3E}"/>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7" name="Oval 566">
                <a:extLst>
                  <a:ext uri="{FF2B5EF4-FFF2-40B4-BE49-F238E27FC236}">
                    <a16:creationId xmlns:a16="http://schemas.microsoft.com/office/drawing/2014/main" id="{DF0FFBF2-4BAB-860A-3FEB-C7FDCD99224D}"/>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563" name="Group 562">
              <a:extLst>
                <a:ext uri="{FF2B5EF4-FFF2-40B4-BE49-F238E27FC236}">
                  <a16:creationId xmlns:a16="http://schemas.microsoft.com/office/drawing/2014/main" id="{5CE93F9B-2F0E-C2D9-A357-E0A7FD3E6A99}"/>
                </a:ext>
              </a:extLst>
            </p:cNvPr>
            <p:cNvGrpSpPr/>
            <p:nvPr/>
          </p:nvGrpSpPr>
          <p:grpSpPr>
            <a:xfrm>
              <a:off x="1843268" y="3156210"/>
              <a:ext cx="46010" cy="173339"/>
              <a:chOff x="1406723" y="3150658"/>
              <a:chExt cx="46010" cy="173339"/>
            </a:xfrm>
          </p:grpSpPr>
          <p:sp>
            <p:nvSpPr>
              <p:cNvPr id="564" name="Oval 563">
                <a:extLst>
                  <a:ext uri="{FF2B5EF4-FFF2-40B4-BE49-F238E27FC236}">
                    <a16:creationId xmlns:a16="http://schemas.microsoft.com/office/drawing/2014/main" id="{AF4C5FFF-9C32-3F39-BFCC-013257883CD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5" name="Oval 564">
                <a:extLst>
                  <a:ext uri="{FF2B5EF4-FFF2-40B4-BE49-F238E27FC236}">
                    <a16:creationId xmlns:a16="http://schemas.microsoft.com/office/drawing/2014/main" id="{8210126A-D302-59E5-CBF6-DFB1D94630B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96" name="Group 595">
            <a:extLst>
              <a:ext uri="{FF2B5EF4-FFF2-40B4-BE49-F238E27FC236}">
                <a16:creationId xmlns:a16="http://schemas.microsoft.com/office/drawing/2014/main" id="{16EEF459-546A-AD79-3608-CFD0B1E1C6B2}"/>
              </a:ext>
            </a:extLst>
          </p:cNvPr>
          <p:cNvGrpSpPr/>
          <p:nvPr/>
        </p:nvGrpSpPr>
        <p:grpSpPr>
          <a:xfrm rot="1412328">
            <a:off x="6297598" y="2601410"/>
            <a:ext cx="384883" cy="184856"/>
            <a:chOff x="1254773" y="3043082"/>
            <a:chExt cx="802062" cy="385224"/>
          </a:xfrm>
        </p:grpSpPr>
        <p:grpSp>
          <p:nvGrpSpPr>
            <p:cNvPr id="597" name="Group 596">
              <a:extLst>
                <a:ext uri="{FF2B5EF4-FFF2-40B4-BE49-F238E27FC236}">
                  <a16:creationId xmlns:a16="http://schemas.microsoft.com/office/drawing/2014/main" id="{DC687F51-8E5F-5E9D-2680-53BD7A913A7F}"/>
                </a:ext>
              </a:extLst>
            </p:cNvPr>
            <p:cNvGrpSpPr/>
            <p:nvPr/>
          </p:nvGrpSpPr>
          <p:grpSpPr>
            <a:xfrm rot="5400000">
              <a:off x="1698807" y="3005237"/>
              <a:ext cx="320183" cy="395873"/>
              <a:chOff x="2654197" y="3567210"/>
              <a:chExt cx="1227628" cy="1517833"/>
            </a:xfrm>
          </p:grpSpPr>
          <p:sp>
            <p:nvSpPr>
              <p:cNvPr id="620" name="Rectangle 619">
                <a:extLst>
                  <a:ext uri="{FF2B5EF4-FFF2-40B4-BE49-F238E27FC236}">
                    <a16:creationId xmlns:a16="http://schemas.microsoft.com/office/drawing/2014/main" id="{1C115848-1E5C-5091-0551-A2E9AB0DBDB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1" name="Rectangle 620">
                <a:extLst>
                  <a:ext uri="{FF2B5EF4-FFF2-40B4-BE49-F238E27FC236}">
                    <a16:creationId xmlns:a16="http://schemas.microsoft.com/office/drawing/2014/main" id="{1490F481-2497-19F1-0EEA-1988769B02F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22" name="Group 621">
                <a:extLst>
                  <a:ext uri="{FF2B5EF4-FFF2-40B4-BE49-F238E27FC236}">
                    <a16:creationId xmlns:a16="http://schemas.microsoft.com/office/drawing/2014/main" id="{406B66BD-961F-A75F-650F-80970C5D3AF7}"/>
                  </a:ext>
                </a:extLst>
              </p:cNvPr>
              <p:cNvGrpSpPr/>
              <p:nvPr/>
            </p:nvGrpSpPr>
            <p:grpSpPr>
              <a:xfrm rot="2587634">
                <a:off x="3637585" y="3567210"/>
                <a:ext cx="118872" cy="722667"/>
                <a:chOff x="757634" y="4319798"/>
                <a:chExt cx="118872" cy="722667"/>
              </a:xfrm>
              <a:solidFill>
                <a:srgbClr val="E1471D"/>
              </a:solidFill>
            </p:grpSpPr>
            <p:sp>
              <p:nvSpPr>
                <p:cNvPr id="632" name="Rectangle 631">
                  <a:extLst>
                    <a:ext uri="{FF2B5EF4-FFF2-40B4-BE49-F238E27FC236}">
                      <a16:creationId xmlns:a16="http://schemas.microsoft.com/office/drawing/2014/main" id="{1AE2AB9B-BE2E-09E7-A075-30D883DC5E9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3" name="Rectangle 632">
                  <a:extLst>
                    <a:ext uri="{FF2B5EF4-FFF2-40B4-BE49-F238E27FC236}">
                      <a16:creationId xmlns:a16="http://schemas.microsoft.com/office/drawing/2014/main" id="{54F1DA7E-018E-1FB2-C5C7-557D3CBCB6C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3" name="Group 622">
                <a:extLst>
                  <a:ext uri="{FF2B5EF4-FFF2-40B4-BE49-F238E27FC236}">
                    <a16:creationId xmlns:a16="http://schemas.microsoft.com/office/drawing/2014/main" id="{3FB10C5A-1654-196B-4217-C3A9F4DB7A74}"/>
                  </a:ext>
                </a:extLst>
              </p:cNvPr>
              <p:cNvGrpSpPr/>
              <p:nvPr/>
            </p:nvGrpSpPr>
            <p:grpSpPr>
              <a:xfrm rot="18760257">
                <a:off x="3030630" y="3599348"/>
                <a:ext cx="118872" cy="722667"/>
                <a:chOff x="757634" y="4319798"/>
                <a:chExt cx="118872" cy="722667"/>
              </a:xfrm>
              <a:solidFill>
                <a:srgbClr val="E1471D"/>
              </a:solidFill>
            </p:grpSpPr>
            <p:sp>
              <p:nvSpPr>
                <p:cNvPr id="630" name="Rectangle 629">
                  <a:extLst>
                    <a:ext uri="{FF2B5EF4-FFF2-40B4-BE49-F238E27FC236}">
                      <a16:creationId xmlns:a16="http://schemas.microsoft.com/office/drawing/2014/main" id="{A644E3AF-EC8B-A54B-254D-675D3C50586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1" name="Rectangle 630">
                  <a:extLst>
                    <a:ext uri="{FF2B5EF4-FFF2-40B4-BE49-F238E27FC236}">
                      <a16:creationId xmlns:a16="http://schemas.microsoft.com/office/drawing/2014/main" id="{00F32E57-B323-2697-7703-941EF1F7CE1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4" name="Group 623">
                <a:extLst>
                  <a:ext uri="{FF2B5EF4-FFF2-40B4-BE49-F238E27FC236}">
                    <a16:creationId xmlns:a16="http://schemas.microsoft.com/office/drawing/2014/main" id="{623BAB04-1599-AD6F-3FE6-9240019BA795}"/>
                  </a:ext>
                </a:extLst>
              </p:cNvPr>
              <p:cNvGrpSpPr/>
              <p:nvPr/>
            </p:nvGrpSpPr>
            <p:grpSpPr>
              <a:xfrm rot="18760257">
                <a:off x="2910374" y="3708747"/>
                <a:ext cx="118873" cy="631227"/>
                <a:chOff x="757633" y="4319798"/>
                <a:chExt cx="118873" cy="631227"/>
              </a:xfrm>
              <a:solidFill>
                <a:srgbClr val="E1471D"/>
              </a:solidFill>
            </p:grpSpPr>
            <p:sp>
              <p:nvSpPr>
                <p:cNvPr id="628" name="Rectangle 627">
                  <a:extLst>
                    <a:ext uri="{FF2B5EF4-FFF2-40B4-BE49-F238E27FC236}">
                      <a16:creationId xmlns:a16="http://schemas.microsoft.com/office/drawing/2014/main" id="{EFD25736-E77C-A437-0761-2B76985861C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9" name="Rectangle 628">
                  <a:extLst>
                    <a:ext uri="{FF2B5EF4-FFF2-40B4-BE49-F238E27FC236}">
                      <a16:creationId xmlns:a16="http://schemas.microsoft.com/office/drawing/2014/main" id="{CCDA9231-2CBD-C96D-29F2-5BA655457C0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25" name="Group 624">
                <a:extLst>
                  <a:ext uri="{FF2B5EF4-FFF2-40B4-BE49-F238E27FC236}">
                    <a16:creationId xmlns:a16="http://schemas.microsoft.com/office/drawing/2014/main" id="{2BBDBC45-B312-D2F2-4667-C401B4D1576F}"/>
                  </a:ext>
                </a:extLst>
              </p:cNvPr>
              <p:cNvGrpSpPr/>
              <p:nvPr/>
            </p:nvGrpSpPr>
            <p:grpSpPr>
              <a:xfrm rot="2587634">
                <a:off x="3762953" y="3668035"/>
                <a:ext cx="118872" cy="631228"/>
                <a:chOff x="757634" y="4319798"/>
                <a:chExt cx="118872" cy="631228"/>
              </a:xfrm>
              <a:solidFill>
                <a:srgbClr val="E1471D"/>
              </a:solidFill>
            </p:grpSpPr>
            <p:sp>
              <p:nvSpPr>
                <p:cNvPr id="626" name="Rectangle 625">
                  <a:extLst>
                    <a:ext uri="{FF2B5EF4-FFF2-40B4-BE49-F238E27FC236}">
                      <a16:creationId xmlns:a16="http://schemas.microsoft.com/office/drawing/2014/main" id="{C736A60F-5D40-4D02-775A-F7D9B8F22CB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7" name="Rectangle 626">
                  <a:extLst>
                    <a:ext uri="{FF2B5EF4-FFF2-40B4-BE49-F238E27FC236}">
                      <a16:creationId xmlns:a16="http://schemas.microsoft.com/office/drawing/2014/main" id="{7210E1EE-EE09-D3DC-494B-CF3C6553ACF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598" name="Group 597">
              <a:extLst>
                <a:ext uri="{FF2B5EF4-FFF2-40B4-BE49-F238E27FC236}">
                  <a16:creationId xmlns:a16="http://schemas.microsoft.com/office/drawing/2014/main" id="{E18D3501-B57C-D3EC-D046-5B5261C48D71}"/>
                </a:ext>
              </a:extLst>
            </p:cNvPr>
            <p:cNvGrpSpPr/>
            <p:nvPr/>
          </p:nvGrpSpPr>
          <p:grpSpPr>
            <a:xfrm rot="16200000">
              <a:off x="1292617" y="3070279"/>
              <a:ext cx="320183" cy="395872"/>
              <a:chOff x="2654197" y="3567210"/>
              <a:chExt cx="1227628" cy="1517831"/>
            </a:xfrm>
          </p:grpSpPr>
          <p:sp>
            <p:nvSpPr>
              <p:cNvPr id="606" name="Rectangle 605">
                <a:extLst>
                  <a:ext uri="{FF2B5EF4-FFF2-40B4-BE49-F238E27FC236}">
                    <a16:creationId xmlns:a16="http://schemas.microsoft.com/office/drawing/2014/main" id="{49016903-AE42-7DAD-E231-73458CDB1DE0}"/>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7" name="Rectangle 606">
                <a:extLst>
                  <a:ext uri="{FF2B5EF4-FFF2-40B4-BE49-F238E27FC236}">
                    <a16:creationId xmlns:a16="http://schemas.microsoft.com/office/drawing/2014/main" id="{7E698767-6173-8FA9-7659-8CC86B7C817A}"/>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08" name="Group 607">
                <a:extLst>
                  <a:ext uri="{FF2B5EF4-FFF2-40B4-BE49-F238E27FC236}">
                    <a16:creationId xmlns:a16="http://schemas.microsoft.com/office/drawing/2014/main" id="{E41A5358-E0F8-F372-A1E0-BC37236986F7}"/>
                  </a:ext>
                </a:extLst>
              </p:cNvPr>
              <p:cNvGrpSpPr/>
              <p:nvPr/>
            </p:nvGrpSpPr>
            <p:grpSpPr>
              <a:xfrm rot="2587634">
                <a:off x="3637585" y="3567210"/>
                <a:ext cx="118872" cy="722667"/>
                <a:chOff x="757634" y="4319798"/>
                <a:chExt cx="118872" cy="722667"/>
              </a:xfrm>
              <a:solidFill>
                <a:srgbClr val="E1471D"/>
              </a:solidFill>
            </p:grpSpPr>
            <p:sp>
              <p:nvSpPr>
                <p:cNvPr id="618" name="Rectangle 617">
                  <a:extLst>
                    <a:ext uri="{FF2B5EF4-FFF2-40B4-BE49-F238E27FC236}">
                      <a16:creationId xmlns:a16="http://schemas.microsoft.com/office/drawing/2014/main" id="{6C6BEA1B-8D7E-544C-6F5A-3BA00E7E1B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9" name="Rectangle 618">
                  <a:extLst>
                    <a:ext uri="{FF2B5EF4-FFF2-40B4-BE49-F238E27FC236}">
                      <a16:creationId xmlns:a16="http://schemas.microsoft.com/office/drawing/2014/main" id="{DDDB40DA-7528-F89B-0D1E-F876C1E7C9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09" name="Group 608">
                <a:extLst>
                  <a:ext uri="{FF2B5EF4-FFF2-40B4-BE49-F238E27FC236}">
                    <a16:creationId xmlns:a16="http://schemas.microsoft.com/office/drawing/2014/main" id="{CAA9F67E-4088-95EA-FE77-060975135618}"/>
                  </a:ext>
                </a:extLst>
              </p:cNvPr>
              <p:cNvGrpSpPr/>
              <p:nvPr/>
            </p:nvGrpSpPr>
            <p:grpSpPr>
              <a:xfrm rot="18760257">
                <a:off x="3030630" y="3599348"/>
                <a:ext cx="118872" cy="722667"/>
                <a:chOff x="757634" y="4319798"/>
                <a:chExt cx="118872" cy="722667"/>
              </a:xfrm>
              <a:solidFill>
                <a:srgbClr val="E1471D"/>
              </a:solidFill>
            </p:grpSpPr>
            <p:sp>
              <p:nvSpPr>
                <p:cNvPr id="616" name="Rectangle 615">
                  <a:extLst>
                    <a:ext uri="{FF2B5EF4-FFF2-40B4-BE49-F238E27FC236}">
                      <a16:creationId xmlns:a16="http://schemas.microsoft.com/office/drawing/2014/main" id="{BC0CEB7D-CCEA-B905-5DCF-F68901B924B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7" name="Rectangle 616">
                  <a:extLst>
                    <a:ext uri="{FF2B5EF4-FFF2-40B4-BE49-F238E27FC236}">
                      <a16:creationId xmlns:a16="http://schemas.microsoft.com/office/drawing/2014/main" id="{DBEBC5B2-0AFC-4CFF-663E-F47CE260C76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0" name="Group 609">
                <a:extLst>
                  <a:ext uri="{FF2B5EF4-FFF2-40B4-BE49-F238E27FC236}">
                    <a16:creationId xmlns:a16="http://schemas.microsoft.com/office/drawing/2014/main" id="{B3BB530A-160D-CBE6-7CF0-C59D2423B495}"/>
                  </a:ext>
                </a:extLst>
              </p:cNvPr>
              <p:cNvGrpSpPr/>
              <p:nvPr/>
            </p:nvGrpSpPr>
            <p:grpSpPr>
              <a:xfrm rot="18760257">
                <a:off x="2910374" y="3708747"/>
                <a:ext cx="118873" cy="631227"/>
                <a:chOff x="757633" y="4319798"/>
                <a:chExt cx="118873" cy="631227"/>
              </a:xfrm>
              <a:solidFill>
                <a:srgbClr val="E1471D"/>
              </a:solidFill>
            </p:grpSpPr>
            <p:sp>
              <p:nvSpPr>
                <p:cNvPr id="614" name="Rectangle 613">
                  <a:extLst>
                    <a:ext uri="{FF2B5EF4-FFF2-40B4-BE49-F238E27FC236}">
                      <a16:creationId xmlns:a16="http://schemas.microsoft.com/office/drawing/2014/main" id="{0971D12A-1DF8-5B88-94C1-82D87A2370C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5" name="Rectangle 614">
                  <a:extLst>
                    <a:ext uri="{FF2B5EF4-FFF2-40B4-BE49-F238E27FC236}">
                      <a16:creationId xmlns:a16="http://schemas.microsoft.com/office/drawing/2014/main" id="{E3FA6C76-CAC4-534E-C4A9-36DE97AFFA0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11" name="Group 610">
                <a:extLst>
                  <a:ext uri="{FF2B5EF4-FFF2-40B4-BE49-F238E27FC236}">
                    <a16:creationId xmlns:a16="http://schemas.microsoft.com/office/drawing/2014/main" id="{8F14F6A8-183C-301C-3511-7EAECD95ABED}"/>
                  </a:ext>
                </a:extLst>
              </p:cNvPr>
              <p:cNvGrpSpPr/>
              <p:nvPr/>
            </p:nvGrpSpPr>
            <p:grpSpPr>
              <a:xfrm rot="2587634">
                <a:off x="3762953" y="3668035"/>
                <a:ext cx="118872" cy="631228"/>
                <a:chOff x="757634" y="4319798"/>
                <a:chExt cx="118872" cy="631228"/>
              </a:xfrm>
              <a:solidFill>
                <a:srgbClr val="E1471D"/>
              </a:solidFill>
            </p:grpSpPr>
            <p:sp>
              <p:nvSpPr>
                <p:cNvPr id="612" name="Rectangle 611">
                  <a:extLst>
                    <a:ext uri="{FF2B5EF4-FFF2-40B4-BE49-F238E27FC236}">
                      <a16:creationId xmlns:a16="http://schemas.microsoft.com/office/drawing/2014/main" id="{A1FD57E8-8E1D-95B4-1276-36033D365F9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3" name="Rectangle 612">
                  <a:extLst>
                    <a:ext uri="{FF2B5EF4-FFF2-40B4-BE49-F238E27FC236}">
                      <a16:creationId xmlns:a16="http://schemas.microsoft.com/office/drawing/2014/main" id="{CF189866-EB5D-44AE-D083-6B4641C3519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599" name="Straight Connector 598">
              <a:extLst>
                <a:ext uri="{FF2B5EF4-FFF2-40B4-BE49-F238E27FC236}">
                  <a16:creationId xmlns:a16="http://schemas.microsoft.com/office/drawing/2014/main" id="{65CBF0A5-D868-7738-9590-59E500D74BD6}"/>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00" name="Group 599">
              <a:extLst>
                <a:ext uri="{FF2B5EF4-FFF2-40B4-BE49-F238E27FC236}">
                  <a16:creationId xmlns:a16="http://schemas.microsoft.com/office/drawing/2014/main" id="{17BA1BDE-6F51-8203-E3E8-F7F6B6809242}"/>
                </a:ext>
              </a:extLst>
            </p:cNvPr>
            <p:cNvGrpSpPr/>
            <p:nvPr/>
          </p:nvGrpSpPr>
          <p:grpSpPr>
            <a:xfrm>
              <a:off x="1406723" y="3150658"/>
              <a:ext cx="46010" cy="173339"/>
              <a:chOff x="1406723" y="3150658"/>
              <a:chExt cx="46010" cy="173339"/>
            </a:xfrm>
          </p:grpSpPr>
          <p:sp>
            <p:nvSpPr>
              <p:cNvPr id="604" name="Oval 603">
                <a:extLst>
                  <a:ext uri="{FF2B5EF4-FFF2-40B4-BE49-F238E27FC236}">
                    <a16:creationId xmlns:a16="http://schemas.microsoft.com/office/drawing/2014/main" id="{D693C71B-26C4-099B-6861-F73B3D58F7C3}"/>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5" name="Oval 604">
                <a:extLst>
                  <a:ext uri="{FF2B5EF4-FFF2-40B4-BE49-F238E27FC236}">
                    <a16:creationId xmlns:a16="http://schemas.microsoft.com/office/drawing/2014/main" id="{43CD59EE-9BBF-B1E6-A431-F62A0DC68DDF}"/>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01" name="Group 600">
              <a:extLst>
                <a:ext uri="{FF2B5EF4-FFF2-40B4-BE49-F238E27FC236}">
                  <a16:creationId xmlns:a16="http://schemas.microsoft.com/office/drawing/2014/main" id="{35710C35-648D-241B-F3B9-B4E95E2BC616}"/>
                </a:ext>
              </a:extLst>
            </p:cNvPr>
            <p:cNvGrpSpPr/>
            <p:nvPr/>
          </p:nvGrpSpPr>
          <p:grpSpPr>
            <a:xfrm>
              <a:off x="1843268" y="3156210"/>
              <a:ext cx="46010" cy="173339"/>
              <a:chOff x="1406723" y="3150658"/>
              <a:chExt cx="46010" cy="173339"/>
            </a:xfrm>
          </p:grpSpPr>
          <p:sp>
            <p:nvSpPr>
              <p:cNvPr id="602" name="Oval 601">
                <a:extLst>
                  <a:ext uri="{FF2B5EF4-FFF2-40B4-BE49-F238E27FC236}">
                    <a16:creationId xmlns:a16="http://schemas.microsoft.com/office/drawing/2014/main" id="{7EBB01C6-65AD-25D2-CC13-CF4C6A93FF1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3" name="Oval 602">
                <a:extLst>
                  <a:ext uri="{FF2B5EF4-FFF2-40B4-BE49-F238E27FC236}">
                    <a16:creationId xmlns:a16="http://schemas.microsoft.com/office/drawing/2014/main" id="{53793135-428F-DCB2-F2CB-2943AF005804}"/>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34" name="Group 633">
            <a:extLst>
              <a:ext uri="{FF2B5EF4-FFF2-40B4-BE49-F238E27FC236}">
                <a16:creationId xmlns:a16="http://schemas.microsoft.com/office/drawing/2014/main" id="{5794EA40-0481-FB5D-A064-9910BB60B4DC}"/>
              </a:ext>
            </a:extLst>
          </p:cNvPr>
          <p:cNvGrpSpPr/>
          <p:nvPr/>
        </p:nvGrpSpPr>
        <p:grpSpPr>
          <a:xfrm rot="1412328">
            <a:off x="6961039" y="2539899"/>
            <a:ext cx="384883" cy="184856"/>
            <a:chOff x="1254773" y="3043082"/>
            <a:chExt cx="802062" cy="385224"/>
          </a:xfrm>
        </p:grpSpPr>
        <p:grpSp>
          <p:nvGrpSpPr>
            <p:cNvPr id="635" name="Group 634">
              <a:extLst>
                <a:ext uri="{FF2B5EF4-FFF2-40B4-BE49-F238E27FC236}">
                  <a16:creationId xmlns:a16="http://schemas.microsoft.com/office/drawing/2014/main" id="{AF072982-43C0-B386-4669-3BC2A4E9844F}"/>
                </a:ext>
              </a:extLst>
            </p:cNvPr>
            <p:cNvGrpSpPr/>
            <p:nvPr/>
          </p:nvGrpSpPr>
          <p:grpSpPr>
            <a:xfrm rot="5400000">
              <a:off x="1698807" y="3005237"/>
              <a:ext cx="320183" cy="395873"/>
              <a:chOff x="2654197" y="3567210"/>
              <a:chExt cx="1227628" cy="1517833"/>
            </a:xfrm>
          </p:grpSpPr>
          <p:sp>
            <p:nvSpPr>
              <p:cNvPr id="658" name="Rectangle 657">
                <a:extLst>
                  <a:ext uri="{FF2B5EF4-FFF2-40B4-BE49-F238E27FC236}">
                    <a16:creationId xmlns:a16="http://schemas.microsoft.com/office/drawing/2014/main" id="{2BF6F6E0-DAA1-0BB6-C11B-877FB948B56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9" name="Rectangle 658">
                <a:extLst>
                  <a:ext uri="{FF2B5EF4-FFF2-40B4-BE49-F238E27FC236}">
                    <a16:creationId xmlns:a16="http://schemas.microsoft.com/office/drawing/2014/main" id="{49531350-6682-0A4B-F3F1-C84B3489EA0F}"/>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60" name="Group 659">
                <a:extLst>
                  <a:ext uri="{FF2B5EF4-FFF2-40B4-BE49-F238E27FC236}">
                    <a16:creationId xmlns:a16="http://schemas.microsoft.com/office/drawing/2014/main" id="{BEAC3B42-8728-942C-CE2A-2FD59B117951}"/>
                  </a:ext>
                </a:extLst>
              </p:cNvPr>
              <p:cNvGrpSpPr/>
              <p:nvPr/>
            </p:nvGrpSpPr>
            <p:grpSpPr>
              <a:xfrm rot="2587634">
                <a:off x="3637585" y="3567210"/>
                <a:ext cx="118872" cy="722667"/>
                <a:chOff x="757634" y="4319798"/>
                <a:chExt cx="118872" cy="722667"/>
              </a:xfrm>
              <a:solidFill>
                <a:srgbClr val="E1471D"/>
              </a:solidFill>
            </p:grpSpPr>
            <p:sp>
              <p:nvSpPr>
                <p:cNvPr id="670" name="Rectangle 669">
                  <a:extLst>
                    <a:ext uri="{FF2B5EF4-FFF2-40B4-BE49-F238E27FC236}">
                      <a16:creationId xmlns:a16="http://schemas.microsoft.com/office/drawing/2014/main" id="{43836D02-FF5A-1082-9DC4-B79EB02370D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1" name="Rectangle 670">
                  <a:extLst>
                    <a:ext uri="{FF2B5EF4-FFF2-40B4-BE49-F238E27FC236}">
                      <a16:creationId xmlns:a16="http://schemas.microsoft.com/office/drawing/2014/main" id="{F9DFBF6D-8248-192F-E551-05FF6B2E2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1" name="Group 660">
                <a:extLst>
                  <a:ext uri="{FF2B5EF4-FFF2-40B4-BE49-F238E27FC236}">
                    <a16:creationId xmlns:a16="http://schemas.microsoft.com/office/drawing/2014/main" id="{936C954C-83E2-E42D-332B-C84A9E29F2FB}"/>
                  </a:ext>
                </a:extLst>
              </p:cNvPr>
              <p:cNvGrpSpPr/>
              <p:nvPr/>
            </p:nvGrpSpPr>
            <p:grpSpPr>
              <a:xfrm rot="18760257">
                <a:off x="3030630" y="3599348"/>
                <a:ext cx="118872" cy="722667"/>
                <a:chOff x="757634" y="4319798"/>
                <a:chExt cx="118872" cy="722667"/>
              </a:xfrm>
              <a:solidFill>
                <a:srgbClr val="E1471D"/>
              </a:solidFill>
            </p:grpSpPr>
            <p:sp>
              <p:nvSpPr>
                <p:cNvPr id="668" name="Rectangle 667">
                  <a:extLst>
                    <a:ext uri="{FF2B5EF4-FFF2-40B4-BE49-F238E27FC236}">
                      <a16:creationId xmlns:a16="http://schemas.microsoft.com/office/drawing/2014/main" id="{EF5F1CE7-0313-9583-0327-F15A79A7C18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9" name="Rectangle 668">
                  <a:extLst>
                    <a:ext uri="{FF2B5EF4-FFF2-40B4-BE49-F238E27FC236}">
                      <a16:creationId xmlns:a16="http://schemas.microsoft.com/office/drawing/2014/main" id="{BEB15C50-7711-F10B-EAFE-F2F83326C64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2" name="Group 661">
                <a:extLst>
                  <a:ext uri="{FF2B5EF4-FFF2-40B4-BE49-F238E27FC236}">
                    <a16:creationId xmlns:a16="http://schemas.microsoft.com/office/drawing/2014/main" id="{A39B8118-A002-DCF8-9F6E-75348F8879DE}"/>
                  </a:ext>
                </a:extLst>
              </p:cNvPr>
              <p:cNvGrpSpPr/>
              <p:nvPr/>
            </p:nvGrpSpPr>
            <p:grpSpPr>
              <a:xfrm rot="18760257">
                <a:off x="2910374" y="3708747"/>
                <a:ext cx="118873" cy="631227"/>
                <a:chOff x="757633" y="4319798"/>
                <a:chExt cx="118873" cy="631227"/>
              </a:xfrm>
              <a:solidFill>
                <a:srgbClr val="E1471D"/>
              </a:solidFill>
            </p:grpSpPr>
            <p:sp>
              <p:nvSpPr>
                <p:cNvPr id="666" name="Rectangle 665">
                  <a:extLst>
                    <a:ext uri="{FF2B5EF4-FFF2-40B4-BE49-F238E27FC236}">
                      <a16:creationId xmlns:a16="http://schemas.microsoft.com/office/drawing/2014/main" id="{35425924-B957-B6EB-45CC-FB9C93C65C4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7" name="Rectangle 666">
                  <a:extLst>
                    <a:ext uri="{FF2B5EF4-FFF2-40B4-BE49-F238E27FC236}">
                      <a16:creationId xmlns:a16="http://schemas.microsoft.com/office/drawing/2014/main" id="{6DD11BE0-0C92-1D0E-CFCA-2DFA83BBD6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63" name="Group 662">
                <a:extLst>
                  <a:ext uri="{FF2B5EF4-FFF2-40B4-BE49-F238E27FC236}">
                    <a16:creationId xmlns:a16="http://schemas.microsoft.com/office/drawing/2014/main" id="{3E498352-3FC3-4DB2-B3E2-BED2A558E007}"/>
                  </a:ext>
                </a:extLst>
              </p:cNvPr>
              <p:cNvGrpSpPr/>
              <p:nvPr/>
            </p:nvGrpSpPr>
            <p:grpSpPr>
              <a:xfrm rot="2587634">
                <a:off x="3762953" y="3668035"/>
                <a:ext cx="118872" cy="631228"/>
                <a:chOff x="757634" y="4319798"/>
                <a:chExt cx="118872" cy="631228"/>
              </a:xfrm>
              <a:solidFill>
                <a:srgbClr val="E1471D"/>
              </a:solidFill>
            </p:grpSpPr>
            <p:sp>
              <p:nvSpPr>
                <p:cNvPr id="664" name="Rectangle 663">
                  <a:extLst>
                    <a:ext uri="{FF2B5EF4-FFF2-40B4-BE49-F238E27FC236}">
                      <a16:creationId xmlns:a16="http://schemas.microsoft.com/office/drawing/2014/main" id="{9CE2C30D-A242-359F-E87A-8AAB6099F0B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5" name="Rectangle 664">
                  <a:extLst>
                    <a:ext uri="{FF2B5EF4-FFF2-40B4-BE49-F238E27FC236}">
                      <a16:creationId xmlns:a16="http://schemas.microsoft.com/office/drawing/2014/main" id="{9B33D147-52DA-7E1F-0C04-D91A21C896D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36" name="Group 635">
              <a:extLst>
                <a:ext uri="{FF2B5EF4-FFF2-40B4-BE49-F238E27FC236}">
                  <a16:creationId xmlns:a16="http://schemas.microsoft.com/office/drawing/2014/main" id="{308930B3-BD85-A2FC-554B-E7B49D4885D8}"/>
                </a:ext>
              </a:extLst>
            </p:cNvPr>
            <p:cNvGrpSpPr/>
            <p:nvPr/>
          </p:nvGrpSpPr>
          <p:grpSpPr>
            <a:xfrm rot="16200000">
              <a:off x="1292617" y="3070279"/>
              <a:ext cx="320183" cy="395872"/>
              <a:chOff x="2654197" y="3567210"/>
              <a:chExt cx="1227628" cy="1517831"/>
            </a:xfrm>
          </p:grpSpPr>
          <p:sp>
            <p:nvSpPr>
              <p:cNvPr id="644" name="Rectangle 643">
                <a:extLst>
                  <a:ext uri="{FF2B5EF4-FFF2-40B4-BE49-F238E27FC236}">
                    <a16:creationId xmlns:a16="http://schemas.microsoft.com/office/drawing/2014/main" id="{583E43C1-5069-19A6-BC1B-9E11F2A254B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5" name="Rectangle 644">
                <a:extLst>
                  <a:ext uri="{FF2B5EF4-FFF2-40B4-BE49-F238E27FC236}">
                    <a16:creationId xmlns:a16="http://schemas.microsoft.com/office/drawing/2014/main" id="{87E37D8F-9269-4DFC-BE68-122EEEC9838C}"/>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46" name="Group 645">
                <a:extLst>
                  <a:ext uri="{FF2B5EF4-FFF2-40B4-BE49-F238E27FC236}">
                    <a16:creationId xmlns:a16="http://schemas.microsoft.com/office/drawing/2014/main" id="{4DB54E87-8BF9-65E3-99A8-83BD056590C0}"/>
                  </a:ext>
                </a:extLst>
              </p:cNvPr>
              <p:cNvGrpSpPr/>
              <p:nvPr/>
            </p:nvGrpSpPr>
            <p:grpSpPr>
              <a:xfrm rot="2587634">
                <a:off x="3637585" y="3567210"/>
                <a:ext cx="118872" cy="722667"/>
                <a:chOff x="757634" y="4319798"/>
                <a:chExt cx="118872" cy="722667"/>
              </a:xfrm>
              <a:solidFill>
                <a:srgbClr val="E1471D"/>
              </a:solidFill>
            </p:grpSpPr>
            <p:sp>
              <p:nvSpPr>
                <p:cNvPr id="656" name="Rectangle 655">
                  <a:extLst>
                    <a:ext uri="{FF2B5EF4-FFF2-40B4-BE49-F238E27FC236}">
                      <a16:creationId xmlns:a16="http://schemas.microsoft.com/office/drawing/2014/main" id="{5F351FA3-869A-96BE-E7C7-849765E9ADB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7" name="Rectangle 656">
                  <a:extLst>
                    <a:ext uri="{FF2B5EF4-FFF2-40B4-BE49-F238E27FC236}">
                      <a16:creationId xmlns:a16="http://schemas.microsoft.com/office/drawing/2014/main" id="{7BF85F4F-6851-520B-9F79-9A1BE7C380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7" name="Group 646">
                <a:extLst>
                  <a:ext uri="{FF2B5EF4-FFF2-40B4-BE49-F238E27FC236}">
                    <a16:creationId xmlns:a16="http://schemas.microsoft.com/office/drawing/2014/main" id="{3B3D1A55-1B99-8974-DBC5-16974880DD9B}"/>
                  </a:ext>
                </a:extLst>
              </p:cNvPr>
              <p:cNvGrpSpPr/>
              <p:nvPr/>
            </p:nvGrpSpPr>
            <p:grpSpPr>
              <a:xfrm rot="18760257">
                <a:off x="3030630" y="3599348"/>
                <a:ext cx="118872" cy="722667"/>
                <a:chOff x="757634" y="4319798"/>
                <a:chExt cx="118872" cy="722667"/>
              </a:xfrm>
              <a:solidFill>
                <a:srgbClr val="E1471D"/>
              </a:solidFill>
            </p:grpSpPr>
            <p:sp>
              <p:nvSpPr>
                <p:cNvPr id="654" name="Rectangle 653">
                  <a:extLst>
                    <a:ext uri="{FF2B5EF4-FFF2-40B4-BE49-F238E27FC236}">
                      <a16:creationId xmlns:a16="http://schemas.microsoft.com/office/drawing/2014/main" id="{151A11F5-C8B1-DE45-C2FF-CA658BF4F2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5" name="Rectangle 654">
                  <a:extLst>
                    <a:ext uri="{FF2B5EF4-FFF2-40B4-BE49-F238E27FC236}">
                      <a16:creationId xmlns:a16="http://schemas.microsoft.com/office/drawing/2014/main" id="{8A553F8C-2475-760B-D5C3-B6B7BE336A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8" name="Group 647">
                <a:extLst>
                  <a:ext uri="{FF2B5EF4-FFF2-40B4-BE49-F238E27FC236}">
                    <a16:creationId xmlns:a16="http://schemas.microsoft.com/office/drawing/2014/main" id="{42C01017-30B5-A841-51D0-CAFE609FC3F9}"/>
                  </a:ext>
                </a:extLst>
              </p:cNvPr>
              <p:cNvGrpSpPr/>
              <p:nvPr/>
            </p:nvGrpSpPr>
            <p:grpSpPr>
              <a:xfrm rot="18760257">
                <a:off x="2910374" y="3708747"/>
                <a:ext cx="118873" cy="631227"/>
                <a:chOff x="757633" y="4319798"/>
                <a:chExt cx="118873" cy="631227"/>
              </a:xfrm>
              <a:solidFill>
                <a:srgbClr val="E1471D"/>
              </a:solidFill>
            </p:grpSpPr>
            <p:sp>
              <p:nvSpPr>
                <p:cNvPr id="652" name="Rectangle 651">
                  <a:extLst>
                    <a:ext uri="{FF2B5EF4-FFF2-40B4-BE49-F238E27FC236}">
                      <a16:creationId xmlns:a16="http://schemas.microsoft.com/office/drawing/2014/main" id="{F3218068-B795-BCA8-043C-EE867D0268C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3" name="Rectangle 652">
                  <a:extLst>
                    <a:ext uri="{FF2B5EF4-FFF2-40B4-BE49-F238E27FC236}">
                      <a16:creationId xmlns:a16="http://schemas.microsoft.com/office/drawing/2014/main" id="{4B1FEA05-B760-0D00-88CA-73A5D5494D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49" name="Group 648">
                <a:extLst>
                  <a:ext uri="{FF2B5EF4-FFF2-40B4-BE49-F238E27FC236}">
                    <a16:creationId xmlns:a16="http://schemas.microsoft.com/office/drawing/2014/main" id="{59EC2B8D-EFA9-BBA0-EA1D-D0C8928A0183}"/>
                  </a:ext>
                </a:extLst>
              </p:cNvPr>
              <p:cNvGrpSpPr/>
              <p:nvPr/>
            </p:nvGrpSpPr>
            <p:grpSpPr>
              <a:xfrm rot="2587634">
                <a:off x="3762953" y="3668035"/>
                <a:ext cx="118872" cy="631228"/>
                <a:chOff x="757634" y="4319798"/>
                <a:chExt cx="118872" cy="631228"/>
              </a:xfrm>
              <a:solidFill>
                <a:srgbClr val="E1471D"/>
              </a:solidFill>
            </p:grpSpPr>
            <p:sp>
              <p:nvSpPr>
                <p:cNvPr id="650" name="Rectangle 649">
                  <a:extLst>
                    <a:ext uri="{FF2B5EF4-FFF2-40B4-BE49-F238E27FC236}">
                      <a16:creationId xmlns:a16="http://schemas.microsoft.com/office/drawing/2014/main" id="{58B1E402-56B6-6963-199D-016F2AAF7A1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1" name="Rectangle 650">
                  <a:extLst>
                    <a:ext uri="{FF2B5EF4-FFF2-40B4-BE49-F238E27FC236}">
                      <a16:creationId xmlns:a16="http://schemas.microsoft.com/office/drawing/2014/main" id="{8209952C-DC3F-8905-6352-847D4DE07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37" name="Straight Connector 636">
              <a:extLst>
                <a:ext uri="{FF2B5EF4-FFF2-40B4-BE49-F238E27FC236}">
                  <a16:creationId xmlns:a16="http://schemas.microsoft.com/office/drawing/2014/main" id="{A1AC58D5-ABFD-65A1-D2BD-C46D20530DE2}"/>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38" name="Group 637">
              <a:extLst>
                <a:ext uri="{FF2B5EF4-FFF2-40B4-BE49-F238E27FC236}">
                  <a16:creationId xmlns:a16="http://schemas.microsoft.com/office/drawing/2014/main" id="{E69C89AD-7890-9ADE-B57A-7C6E36F638CE}"/>
                </a:ext>
              </a:extLst>
            </p:cNvPr>
            <p:cNvGrpSpPr/>
            <p:nvPr/>
          </p:nvGrpSpPr>
          <p:grpSpPr>
            <a:xfrm>
              <a:off x="1406723" y="3150658"/>
              <a:ext cx="46010" cy="173339"/>
              <a:chOff x="1406723" y="3150658"/>
              <a:chExt cx="46010" cy="173339"/>
            </a:xfrm>
          </p:grpSpPr>
          <p:sp>
            <p:nvSpPr>
              <p:cNvPr id="642" name="Oval 641">
                <a:extLst>
                  <a:ext uri="{FF2B5EF4-FFF2-40B4-BE49-F238E27FC236}">
                    <a16:creationId xmlns:a16="http://schemas.microsoft.com/office/drawing/2014/main" id="{16DDBD78-C847-1569-46EF-BBF017D80838}"/>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3" name="Oval 642">
                <a:extLst>
                  <a:ext uri="{FF2B5EF4-FFF2-40B4-BE49-F238E27FC236}">
                    <a16:creationId xmlns:a16="http://schemas.microsoft.com/office/drawing/2014/main" id="{0A7680BC-0E77-2774-8600-5EEACC60B7E8}"/>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39" name="Group 638">
              <a:extLst>
                <a:ext uri="{FF2B5EF4-FFF2-40B4-BE49-F238E27FC236}">
                  <a16:creationId xmlns:a16="http://schemas.microsoft.com/office/drawing/2014/main" id="{65C20FDA-3440-10CB-ADF3-0C69615AC71C}"/>
                </a:ext>
              </a:extLst>
            </p:cNvPr>
            <p:cNvGrpSpPr/>
            <p:nvPr/>
          </p:nvGrpSpPr>
          <p:grpSpPr>
            <a:xfrm>
              <a:off x="1843268" y="3156210"/>
              <a:ext cx="46010" cy="173339"/>
              <a:chOff x="1406723" y="3150658"/>
              <a:chExt cx="46010" cy="173339"/>
            </a:xfrm>
          </p:grpSpPr>
          <p:sp>
            <p:nvSpPr>
              <p:cNvPr id="640" name="Oval 639">
                <a:extLst>
                  <a:ext uri="{FF2B5EF4-FFF2-40B4-BE49-F238E27FC236}">
                    <a16:creationId xmlns:a16="http://schemas.microsoft.com/office/drawing/2014/main" id="{E8FB2D4B-3E51-D1E9-4C63-9978BF315EBA}"/>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1" name="Oval 640">
                <a:extLst>
                  <a:ext uri="{FF2B5EF4-FFF2-40B4-BE49-F238E27FC236}">
                    <a16:creationId xmlns:a16="http://schemas.microsoft.com/office/drawing/2014/main" id="{B6620AD1-9EB8-588A-9EF9-C49F4847557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72" name="Group 671">
            <a:extLst>
              <a:ext uri="{FF2B5EF4-FFF2-40B4-BE49-F238E27FC236}">
                <a16:creationId xmlns:a16="http://schemas.microsoft.com/office/drawing/2014/main" id="{6977F86E-2D63-9BF0-BBA2-D19D2A2DFDF0}"/>
              </a:ext>
            </a:extLst>
          </p:cNvPr>
          <p:cNvGrpSpPr/>
          <p:nvPr/>
        </p:nvGrpSpPr>
        <p:grpSpPr>
          <a:xfrm rot="19350820">
            <a:off x="7470259" y="2512632"/>
            <a:ext cx="384883" cy="184856"/>
            <a:chOff x="1254773" y="3043082"/>
            <a:chExt cx="802062" cy="385224"/>
          </a:xfrm>
        </p:grpSpPr>
        <p:grpSp>
          <p:nvGrpSpPr>
            <p:cNvPr id="673" name="Group 672">
              <a:extLst>
                <a:ext uri="{FF2B5EF4-FFF2-40B4-BE49-F238E27FC236}">
                  <a16:creationId xmlns:a16="http://schemas.microsoft.com/office/drawing/2014/main" id="{209BBB39-B478-1718-CA98-E669284D2046}"/>
                </a:ext>
              </a:extLst>
            </p:cNvPr>
            <p:cNvGrpSpPr/>
            <p:nvPr/>
          </p:nvGrpSpPr>
          <p:grpSpPr>
            <a:xfrm rot="5400000">
              <a:off x="1698807" y="3005237"/>
              <a:ext cx="320183" cy="395873"/>
              <a:chOff x="2654197" y="3567210"/>
              <a:chExt cx="1227628" cy="1517833"/>
            </a:xfrm>
          </p:grpSpPr>
          <p:sp>
            <p:nvSpPr>
              <p:cNvPr id="696" name="Rectangle 695">
                <a:extLst>
                  <a:ext uri="{FF2B5EF4-FFF2-40B4-BE49-F238E27FC236}">
                    <a16:creationId xmlns:a16="http://schemas.microsoft.com/office/drawing/2014/main" id="{B4D6F4FE-8851-D49C-67D5-B529478957B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7" name="Rectangle 696">
                <a:extLst>
                  <a:ext uri="{FF2B5EF4-FFF2-40B4-BE49-F238E27FC236}">
                    <a16:creationId xmlns:a16="http://schemas.microsoft.com/office/drawing/2014/main" id="{F48808FF-EC89-921A-6C77-A8776CC2493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98" name="Group 697">
                <a:extLst>
                  <a:ext uri="{FF2B5EF4-FFF2-40B4-BE49-F238E27FC236}">
                    <a16:creationId xmlns:a16="http://schemas.microsoft.com/office/drawing/2014/main" id="{2B32A1DA-3E7B-C479-9880-B21F4EBF680B}"/>
                  </a:ext>
                </a:extLst>
              </p:cNvPr>
              <p:cNvGrpSpPr/>
              <p:nvPr/>
            </p:nvGrpSpPr>
            <p:grpSpPr>
              <a:xfrm rot="2587634">
                <a:off x="3637585" y="3567210"/>
                <a:ext cx="118872" cy="722667"/>
                <a:chOff x="757634" y="4319798"/>
                <a:chExt cx="118872" cy="722667"/>
              </a:xfrm>
              <a:solidFill>
                <a:srgbClr val="E1471D"/>
              </a:solidFill>
            </p:grpSpPr>
            <p:sp>
              <p:nvSpPr>
                <p:cNvPr id="708" name="Rectangle 707">
                  <a:extLst>
                    <a:ext uri="{FF2B5EF4-FFF2-40B4-BE49-F238E27FC236}">
                      <a16:creationId xmlns:a16="http://schemas.microsoft.com/office/drawing/2014/main" id="{86C6865E-1F24-E4B0-41B8-870202C9DF1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9" name="Rectangle 708">
                  <a:extLst>
                    <a:ext uri="{FF2B5EF4-FFF2-40B4-BE49-F238E27FC236}">
                      <a16:creationId xmlns:a16="http://schemas.microsoft.com/office/drawing/2014/main" id="{CD6D6CD5-026F-891D-334C-430142D62E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99" name="Group 698">
                <a:extLst>
                  <a:ext uri="{FF2B5EF4-FFF2-40B4-BE49-F238E27FC236}">
                    <a16:creationId xmlns:a16="http://schemas.microsoft.com/office/drawing/2014/main" id="{F2C243FD-16FB-FFC0-3024-E3554A19DB14}"/>
                  </a:ext>
                </a:extLst>
              </p:cNvPr>
              <p:cNvGrpSpPr/>
              <p:nvPr/>
            </p:nvGrpSpPr>
            <p:grpSpPr>
              <a:xfrm rot="18760257">
                <a:off x="3030630" y="3599348"/>
                <a:ext cx="118872" cy="722667"/>
                <a:chOff x="757634" y="4319798"/>
                <a:chExt cx="118872" cy="722667"/>
              </a:xfrm>
              <a:solidFill>
                <a:srgbClr val="E1471D"/>
              </a:solidFill>
            </p:grpSpPr>
            <p:sp>
              <p:nvSpPr>
                <p:cNvPr id="706" name="Rectangle 705">
                  <a:extLst>
                    <a:ext uri="{FF2B5EF4-FFF2-40B4-BE49-F238E27FC236}">
                      <a16:creationId xmlns:a16="http://schemas.microsoft.com/office/drawing/2014/main" id="{8487050F-C9DB-0C05-C6BC-401373C5A9B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7" name="Rectangle 706">
                  <a:extLst>
                    <a:ext uri="{FF2B5EF4-FFF2-40B4-BE49-F238E27FC236}">
                      <a16:creationId xmlns:a16="http://schemas.microsoft.com/office/drawing/2014/main" id="{4D01B4A3-11D2-1841-8FD9-C7933D798AE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0" name="Group 699">
                <a:extLst>
                  <a:ext uri="{FF2B5EF4-FFF2-40B4-BE49-F238E27FC236}">
                    <a16:creationId xmlns:a16="http://schemas.microsoft.com/office/drawing/2014/main" id="{D52BEFD1-965F-1613-1F58-A9FC78D5EA3A}"/>
                  </a:ext>
                </a:extLst>
              </p:cNvPr>
              <p:cNvGrpSpPr/>
              <p:nvPr/>
            </p:nvGrpSpPr>
            <p:grpSpPr>
              <a:xfrm rot="18760257">
                <a:off x="2910374" y="3708747"/>
                <a:ext cx="118873" cy="631227"/>
                <a:chOff x="757633" y="4319798"/>
                <a:chExt cx="118873" cy="631227"/>
              </a:xfrm>
              <a:solidFill>
                <a:srgbClr val="E1471D"/>
              </a:solidFill>
            </p:grpSpPr>
            <p:sp>
              <p:nvSpPr>
                <p:cNvPr id="704" name="Rectangle 703">
                  <a:extLst>
                    <a:ext uri="{FF2B5EF4-FFF2-40B4-BE49-F238E27FC236}">
                      <a16:creationId xmlns:a16="http://schemas.microsoft.com/office/drawing/2014/main" id="{0D73881A-9A0E-82C3-BF69-C03BF981755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5" name="Rectangle 704">
                  <a:extLst>
                    <a:ext uri="{FF2B5EF4-FFF2-40B4-BE49-F238E27FC236}">
                      <a16:creationId xmlns:a16="http://schemas.microsoft.com/office/drawing/2014/main" id="{6085495B-F815-6A30-7556-E9C766EBBAB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01" name="Group 700">
                <a:extLst>
                  <a:ext uri="{FF2B5EF4-FFF2-40B4-BE49-F238E27FC236}">
                    <a16:creationId xmlns:a16="http://schemas.microsoft.com/office/drawing/2014/main" id="{3F8C67D0-5B04-EE7A-195A-9B60616C9E5D}"/>
                  </a:ext>
                </a:extLst>
              </p:cNvPr>
              <p:cNvGrpSpPr/>
              <p:nvPr/>
            </p:nvGrpSpPr>
            <p:grpSpPr>
              <a:xfrm rot="2587634">
                <a:off x="3762953" y="3668035"/>
                <a:ext cx="118872" cy="631228"/>
                <a:chOff x="757634" y="4319798"/>
                <a:chExt cx="118872" cy="631228"/>
              </a:xfrm>
              <a:solidFill>
                <a:srgbClr val="E1471D"/>
              </a:solidFill>
            </p:grpSpPr>
            <p:sp>
              <p:nvSpPr>
                <p:cNvPr id="702" name="Rectangle 701">
                  <a:extLst>
                    <a:ext uri="{FF2B5EF4-FFF2-40B4-BE49-F238E27FC236}">
                      <a16:creationId xmlns:a16="http://schemas.microsoft.com/office/drawing/2014/main" id="{50611020-CC03-7FEE-ADAD-3D02612B3C8D}"/>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3" name="Rectangle 702">
                  <a:extLst>
                    <a:ext uri="{FF2B5EF4-FFF2-40B4-BE49-F238E27FC236}">
                      <a16:creationId xmlns:a16="http://schemas.microsoft.com/office/drawing/2014/main" id="{353F137B-5E06-C4ED-FDF3-A8323276364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674" name="Group 673">
              <a:extLst>
                <a:ext uri="{FF2B5EF4-FFF2-40B4-BE49-F238E27FC236}">
                  <a16:creationId xmlns:a16="http://schemas.microsoft.com/office/drawing/2014/main" id="{3A36415F-59D7-8281-CBC1-B0B965265CE7}"/>
                </a:ext>
              </a:extLst>
            </p:cNvPr>
            <p:cNvGrpSpPr/>
            <p:nvPr/>
          </p:nvGrpSpPr>
          <p:grpSpPr>
            <a:xfrm rot="16200000">
              <a:off x="1292617" y="3070279"/>
              <a:ext cx="320183" cy="395872"/>
              <a:chOff x="2654197" y="3567210"/>
              <a:chExt cx="1227628" cy="1517831"/>
            </a:xfrm>
          </p:grpSpPr>
          <p:sp>
            <p:nvSpPr>
              <p:cNvPr id="682" name="Rectangle 681">
                <a:extLst>
                  <a:ext uri="{FF2B5EF4-FFF2-40B4-BE49-F238E27FC236}">
                    <a16:creationId xmlns:a16="http://schemas.microsoft.com/office/drawing/2014/main" id="{8D887DA4-75F4-3B29-04DB-ABC409BFDDA2}"/>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3" name="Rectangle 682">
                <a:extLst>
                  <a:ext uri="{FF2B5EF4-FFF2-40B4-BE49-F238E27FC236}">
                    <a16:creationId xmlns:a16="http://schemas.microsoft.com/office/drawing/2014/main" id="{490AEDAC-E806-4038-F3BC-56084DA13D0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684" name="Group 683">
                <a:extLst>
                  <a:ext uri="{FF2B5EF4-FFF2-40B4-BE49-F238E27FC236}">
                    <a16:creationId xmlns:a16="http://schemas.microsoft.com/office/drawing/2014/main" id="{6D5934FA-BE3E-137A-371D-F600037493CA}"/>
                  </a:ext>
                </a:extLst>
              </p:cNvPr>
              <p:cNvGrpSpPr/>
              <p:nvPr/>
            </p:nvGrpSpPr>
            <p:grpSpPr>
              <a:xfrm rot="2587634">
                <a:off x="3637585" y="3567210"/>
                <a:ext cx="118872" cy="722667"/>
                <a:chOff x="757634" y="4319798"/>
                <a:chExt cx="118872" cy="722667"/>
              </a:xfrm>
              <a:solidFill>
                <a:srgbClr val="E1471D"/>
              </a:solidFill>
            </p:grpSpPr>
            <p:sp>
              <p:nvSpPr>
                <p:cNvPr id="694" name="Rectangle 693">
                  <a:extLst>
                    <a:ext uri="{FF2B5EF4-FFF2-40B4-BE49-F238E27FC236}">
                      <a16:creationId xmlns:a16="http://schemas.microsoft.com/office/drawing/2014/main" id="{1BBB5985-B334-6BFE-51BF-5482D4D5806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5" name="Rectangle 694">
                  <a:extLst>
                    <a:ext uri="{FF2B5EF4-FFF2-40B4-BE49-F238E27FC236}">
                      <a16:creationId xmlns:a16="http://schemas.microsoft.com/office/drawing/2014/main" id="{D5853964-B1E9-CAC7-84C5-8D4AE359AC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5" name="Group 684">
                <a:extLst>
                  <a:ext uri="{FF2B5EF4-FFF2-40B4-BE49-F238E27FC236}">
                    <a16:creationId xmlns:a16="http://schemas.microsoft.com/office/drawing/2014/main" id="{7329C9FD-F624-EDEF-AE85-19FC68BF5B83}"/>
                  </a:ext>
                </a:extLst>
              </p:cNvPr>
              <p:cNvGrpSpPr/>
              <p:nvPr/>
            </p:nvGrpSpPr>
            <p:grpSpPr>
              <a:xfrm rot="18760257">
                <a:off x="3030630" y="3599348"/>
                <a:ext cx="118872" cy="722667"/>
                <a:chOff x="757634" y="4319798"/>
                <a:chExt cx="118872" cy="722667"/>
              </a:xfrm>
              <a:solidFill>
                <a:srgbClr val="E1471D"/>
              </a:solidFill>
            </p:grpSpPr>
            <p:sp>
              <p:nvSpPr>
                <p:cNvPr id="692" name="Rectangle 691">
                  <a:extLst>
                    <a:ext uri="{FF2B5EF4-FFF2-40B4-BE49-F238E27FC236}">
                      <a16:creationId xmlns:a16="http://schemas.microsoft.com/office/drawing/2014/main" id="{D9B30162-ABA1-7C1F-A529-5851A0541A8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3" name="Rectangle 692">
                  <a:extLst>
                    <a:ext uri="{FF2B5EF4-FFF2-40B4-BE49-F238E27FC236}">
                      <a16:creationId xmlns:a16="http://schemas.microsoft.com/office/drawing/2014/main" id="{E286CE41-B71F-10D2-A371-0B574F8D528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6" name="Group 685">
                <a:extLst>
                  <a:ext uri="{FF2B5EF4-FFF2-40B4-BE49-F238E27FC236}">
                    <a16:creationId xmlns:a16="http://schemas.microsoft.com/office/drawing/2014/main" id="{6EFA8D4E-80F2-1D7A-B68F-9EA28AAE8062}"/>
                  </a:ext>
                </a:extLst>
              </p:cNvPr>
              <p:cNvGrpSpPr/>
              <p:nvPr/>
            </p:nvGrpSpPr>
            <p:grpSpPr>
              <a:xfrm rot="18760257">
                <a:off x="2910374" y="3708747"/>
                <a:ext cx="118873" cy="631227"/>
                <a:chOff x="757633" y="4319798"/>
                <a:chExt cx="118873" cy="631227"/>
              </a:xfrm>
              <a:solidFill>
                <a:srgbClr val="E1471D"/>
              </a:solidFill>
            </p:grpSpPr>
            <p:sp>
              <p:nvSpPr>
                <p:cNvPr id="690" name="Rectangle 689">
                  <a:extLst>
                    <a:ext uri="{FF2B5EF4-FFF2-40B4-BE49-F238E27FC236}">
                      <a16:creationId xmlns:a16="http://schemas.microsoft.com/office/drawing/2014/main" id="{185D21AA-4274-B156-12FD-046C9D86D34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1" name="Rectangle 690">
                  <a:extLst>
                    <a:ext uri="{FF2B5EF4-FFF2-40B4-BE49-F238E27FC236}">
                      <a16:creationId xmlns:a16="http://schemas.microsoft.com/office/drawing/2014/main" id="{869DA4D0-80D1-38C2-29EB-813ED1C8C61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87" name="Group 686">
                <a:extLst>
                  <a:ext uri="{FF2B5EF4-FFF2-40B4-BE49-F238E27FC236}">
                    <a16:creationId xmlns:a16="http://schemas.microsoft.com/office/drawing/2014/main" id="{2088B901-F315-38DE-BF55-5992C4965A4D}"/>
                  </a:ext>
                </a:extLst>
              </p:cNvPr>
              <p:cNvGrpSpPr/>
              <p:nvPr/>
            </p:nvGrpSpPr>
            <p:grpSpPr>
              <a:xfrm rot="2587634">
                <a:off x="3762953" y="3668035"/>
                <a:ext cx="118872" cy="631228"/>
                <a:chOff x="757634" y="4319798"/>
                <a:chExt cx="118872" cy="631228"/>
              </a:xfrm>
              <a:solidFill>
                <a:srgbClr val="E1471D"/>
              </a:solidFill>
            </p:grpSpPr>
            <p:sp>
              <p:nvSpPr>
                <p:cNvPr id="688" name="Rectangle 687">
                  <a:extLst>
                    <a:ext uri="{FF2B5EF4-FFF2-40B4-BE49-F238E27FC236}">
                      <a16:creationId xmlns:a16="http://schemas.microsoft.com/office/drawing/2014/main" id="{4A3B55CF-BD18-70E2-B33C-554794108D7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9" name="Rectangle 688">
                  <a:extLst>
                    <a:ext uri="{FF2B5EF4-FFF2-40B4-BE49-F238E27FC236}">
                      <a16:creationId xmlns:a16="http://schemas.microsoft.com/office/drawing/2014/main" id="{E190F791-8FDD-C7B8-E134-2364A9E426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675" name="Straight Connector 674">
              <a:extLst>
                <a:ext uri="{FF2B5EF4-FFF2-40B4-BE49-F238E27FC236}">
                  <a16:creationId xmlns:a16="http://schemas.microsoft.com/office/drawing/2014/main" id="{B1FCC2E0-6CB0-BA49-28FA-153DB8FAB6DD}"/>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676" name="Group 675">
              <a:extLst>
                <a:ext uri="{FF2B5EF4-FFF2-40B4-BE49-F238E27FC236}">
                  <a16:creationId xmlns:a16="http://schemas.microsoft.com/office/drawing/2014/main" id="{1A36CC4F-0936-E8FC-A6EF-6AACC8AFDFAA}"/>
                </a:ext>
              </a:extLst>
            </p:cNvPr>
            <p:cNvGrpSpPr/>
            <p:nvPr/>
          </p:nvGrpSpPr>
          <p:grpSpPr>
            <a:xfrm>
              <a:off x="1406723" y="3150658"/>
              <a:ext cx="46010" cy="173339"/>
              <a:chOff x="1406723" y="3150658"/>
              <a:chExt cx="46010" cy="173339"/>
            </a:xfrm>
          </p:grpSpPr>
          <p:sp>
            <p:nvSpPr>
              <p:cNvPr id="680" name="Oval 679">
                <a:extLst>
                  <a:ext uri="{FF2B5EF4-FFF2-40B4-BE49-F238E27FC236}">
                    <a16:creationId xmlns:a16="http://schemas.microsoft.com/office/drawing/2014/main" id="{E25427D5-964D-E01B-0EFE-5271AD9A4BF5}"/>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1" name="Oval 680">
                <a:extLst>
                  <a:ext uri="{FF2B5EF4-FFF2-40B4-BE49-F238E27FC236}">
                    <a16:creationId xmlns:a16="http://schemas.microsoft.com/office/drawing/2014/main" id="{63E50A97-F93D-1E72-2254-B49DD6DB3A27}"/>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677" name="Group 676">
              <a:extLst>
                <a:ext uri="{FF2B5EF4-FFF2-40B4-BE49-F238E27FC236}">
                  <a16:creationId xmlns:a16="http://schemas.microsoft.com/office/drawing/2014/main" id="{28FB4AC4-0C6D-623A-9CD8-C6592FA83845}"/>
                </a:ext>
              </a:extLst>
            </p:cNvPr>
            <p:cNvGrpSpPr/>
            <p:nvPr/>
          </p:nvGrpSpPr>
          <p:grpSpPr>
            <a:xfrm>
              <a:off x="1843268" y="3156210"/>
              <a:ext cx="46010" cy="173339"/>
              <a:chOff x="1406723" y="3150658"/>
              <a:chExt cx="46010" cy="173339"/>
            </a:xfrm>
          </p:grpSpPr>
          <p:sp>
            <p:nvSpPr>
              <p:cNvPr id="678" name="Oval 677">
                <a:extLst>
                  <a:ext uri="{FF2B5EF4-FFF2-40B4-BE49-F238E27FC236}">
                    <a16:creationId xmlns:a16="http://schemas.microsoft.com/office/drawing/2014/main" id="{77411BC5-32BE-1B98-4793-68EC94A5DD7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9" name="Oval 678">
                <a:extLst>
                  <a:ext uri="{FF2B5EF4-FFF2-40B4-BE49-F238E27FC236}">
                    <a16:creationId xmlns:a16="http://schemas.microsoft.com/office/drawing/2014/main" id="{650E9A23-B554-A821-B492-2582AA707E6A}"/>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10" name="Group 709">
            <a:extLst>
              <a:ext uri="{FF2B5EF4-FFF2-40B4-BE49-F238E27FC236}">
                <a16:creationId xmlns:a16="http://schemas.microsoft.com/office/drawing/2014/main" id="{8A75FE5F-590B-E46A-3B34-2E261401DB3D}"/>
              </a:ext>
            </a:extLst>
          </p:cNvPr>
          <p:cNvGrpSpPr/>
          <p:nvPr/>
        </p:nvGrpSpPr>
        <p:grpSpPr>
          <a:xfrm rot="17612328">
            <a:off x="7713950" y="2619284"/>
            <a:ext cx="151052" cy="186760"/>
            <a:chOff x="2654197" y="3567210"/>
            <a:chExt cx="1227628" cy="1517831"/>
          </a:xfrm>
          <a:solidFill>
            <a:srgbClr val="682E74"/>
          </a:solidFill>
        </p:grpSpPr>
        <p:sp>
          <p:nvSpPr>
            <p:cNvPr id="711" name="Rectangle 710">
              <a:extLst>
                <a:ext uri="{FF2B5EF4-FFF2-40B4-BE49-F238E27FC236}">
                  <a16:creationId xmlns:a16="http://schemas.microsoft.com/office/drawing/2014/main" id="{19A840CD-8903-88A7-9F4A-381C13C9E62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2" name="Rectangle 711">
              <a:extLst>
                <a:ext uri="{FF2B5EF4-FFF2-40B4-BE49-F238E27FC236}">
                  <a16:creationId xmlns:a16="http://schemas.microsoft.com/office/drawing/2014/main" id="{260CF495-1698-AF57-DAEC-650787D2F2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13" name="Group 712">
              <a:extLst>
                <a:ext uri="{FF2B5EF4-FFF2-40B4-BE49-F238E27FC236}">
                  <a16:creationId xmlns:a16="http://schemas.microsoft.com/office/drawing/2014/main" id="{B33C226B-4A8D-9F2B-479A-51C991BB280F}"/>
                </a:ext>
              </a:extLst>
            </p:cNvPr>
            <p:cNvGrpSpPr/>
            <p:nvPr/>
          </p:nvGrpSpPr>
          <p:grpSpPr>
            <a:xfrm rot="2587634">
              <a:off x="3637585" y="3567210"/>
              <a:ext cx="118872" cy="722667"/>
              <a:chOff x="757634" y="4319798"/>
              <a:chExt cx="118872" cy="722667"/>
            </a:xfrm>
            <a:grpFill/>
          </p:grpSpPr>
          <p:sp>
            <p:nvSpPr>
              <p:cNvPr id="723" name="Rectangle 722">
                <a:extLst>
                  <a:ext uri="{FF2B5EF4-FFF2-40B4-BE49-F238E27FC236}">
                    <a16:creationId xmlns:a16="http://schemas.microsoft.com/office/drawing/2014/main" id="{57A79AA2-2049-D183-7D17-F6B6FB2AB60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4" name="Rectangle 723">
                <a:extLst>
                  <a:ext uri="{FF2B5EF4-FFF2-40B4-BE49-F238E27FC236}">
                    <a16:creationId xmlns:a16="http://schemas.microsoft.com/office/drawing/2014/main" id="{E1173CE8-0F10-2258-F8DC-C047ECB1C7A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4" name="Group 713">
              <a:extLst>
                <a:ext uri="{FF2B5EF4-FFF2-40B4-BE49-F238E27FC236}">
                  <a16:creationId xmlns:a16="http://schemas.microsoft.com/office/drawing/2014/main" id="{FE9A29AF-2AF5-40DE-A353-3075B3719201}"/>
                </a:ext>
              </a:extLst>
            </p:cNvPr>
            <p:cNvGrpSpPr/>
            <p:nvPr/>
          </p:nvGrpSpPr>
          <p:grpSpPr>
            <a:xfrm rot="18760257">
              <a:off x="3030630" y="3599348"/>
              <a:ext cx="118872" cy="722667"/>
              <a:chOff x="757634" y="4319798"/>
              <a:chExt cx="118872" cy="722667"/>
            </a:xfrm>
            <a:grpFill/>
          </p:grpSpPr>
          <p:sp>
            <p:nvSpPr>
              <p:cNvPr id="721" name="Rectangle 720">
                <a:extLst>
                  <a:ext uri="{FF2B5EF4-FFF2-40B4-BE49-F238E27FC236}">
                    <a16:creationId xmlns:a16="http://schemas.microsoft.com/office/drawing/2014/main" id="{853F0DF9-713D-3279-E1AE-7120A10BD13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2" name="Rectangle 721">
                <a:extLst>
                  <a:ext uri="{FF2B5EF4-FFF2-40B4-BE49-F238E27FC236}">
                    <a16:creationId xmlns:a16="http://schemas.microsoft.com/office/drawing/2014/main" id="{3818951B-DB31-5EC7-A2AA-8C187BEC9C4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5" name="Group 714">
              <a:extLst>
                <a:ext uri="{FF2B5EF4-FFF2-40B4-BE49-F238E27FC236}">
                  <a16:creationId xmlns:a16="http://schemas.microsoft.com/office/drawing/2014/main" id="{5C464E82-AEA7-615E-F830-089EF1FE87B3}"/>
                </a:ext>
              </a:extLst>
            </p:cNvPr>
            <p:cNvGrpSpPr/>
            <p:nvPr/>
          </p:nvGrpSpPr>
          <p:grpSpPr>
            <a:xfrm rot="18760257">
              <a:off x="2910374" y="3708747"/>
              <a:ext cx="118873" cy="631227"/>
              <a:chOff x="757633" y="4319798"/>
              <a:chExt cx="118873" cy="631227"/>
            </a:xfrm>
            <a:grpFill/>
          </p:grpSpPr>
          <p:sp>
            <p:nvSpPr>
              <p:cNvPr id="719" name="Rectangle 718">
                <a:extLst>
                  <a:ext uri="{FF2B5EF4-FFF2-40B4-BE49-F238E27FC236}">
                    <a16:creationId xmlns:a16="http://schemas.microsoft.com/office/drawing/2014/main" id="{04F0BF6C-D60F-2705-CE80-34BBCAC7065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0" name="Rectangle 719">
                <a:extLst>
                  <a:ext uri="{FF2B5EF4-FFF2-40B4-BE49-F238E27FC236}">
                    <a16:creationId xmlns:a16="http://schemas.microsoft.com/office/drawing/2014/main" id="{10509649-63B6-9344-9B67-6446C08D7B7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16" name="Group 715">
              <a:extLst>
                <a:ext uri="{FF2B5EF4-FFF2-40B4-BE49-F238E27FC236}">
                  <a16:creationId xmlns:a16="http://schemas.microsoft.com/office/drawing/2014/main" id="{D32EEA98-E77D-85E5-4ADC-C027C947CA43}"/>
                </a:ext>
              </a:extLst>
            </p:cNvPr>
            <p:cNvGrpSpPr/>
            <p:nvPr/>
          </p:nvGrpSpPr>
          <p:grpSpPr>
            <a:xfrm rot="2587634">
              <a:off x="3762953" y="3668035"/>
              <a:ext cx="118872" cy="631228"/>
              <a:chOff x="757634" y="4319798"/>
              <a:chExt cx="118872" cy="631228"/>
            </a:xfrm>
            <a:grpFill/>
          </p:grpSpPr>
          <p:sp>
            <p:nvSpPr>
              <p:cNvPr id="717" name="Rectangle 716">
                <a:extLst>
                  <a:ext uri="{FF2B5EF4-FFF2-40B4-BE49-F238E27FC236}">
                    <a16:creationId xmlns:a16="http://schemas.microsoft.com/office/drawing/2014/main" id="{8D963A76-E20B-41C7-6334-A7773481978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8" name="Rectangle 717">
                <a:extLst>
                  <a:ext uri="{FF2B5EF4-FFF2-40B4-BE49-F238E27FC236}">
                    <a16:creationId xmlns:a16="http://schemas.microsoft.com/office/drawing/2014/main" id="{7C539735-BD14-D283-21C6-78D69C49C7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25" name="Group 724">
            <a:extLst>
              <a:ext uri="{FF2B5EF4-FFF2-40B4-BE49-F238E27FC236}">
                <a16:creationId xmlns:a16="http://schemas.microsoft.com/office/drawing/2014/main" id="{E1A79FDA-89EF-25C1-7931-04E5C1382D8F}"/>
              </a:ext>
            </a:extLst>
          </p:cNvPr>
          <p:cNvGrpSpPr/>
          <p:nvPr/>
        </p:nvGrpSpPr>
        <p:grpSpPr>
          <a:xfrm rot="7282775">
            <a:off x="7487036" y="2419865"/>
            <a:ext cx="151052" cy="186760"/>
            <a:chOff x="2654197" y="3567210"/>
            <a:chExt cx="1227628" cy="1517831"/>
          </a:xfrm>
          <a:solidFill>
            <a:srgbClr val="682E74"/>
          </a:solidFill>
        </p:grpSpPr>
        <p:sp>
          <p:nvSpPr>
            <p:cNvPr id="726" name="Rectangle 725">
              <a:extLst>
                <a:ext uri="{FF2B5EF4-FFF2-40B4-BE49-F238E27FC236}">
                  <a16:creationId xmlns:a16="http://schemas.microsoft.com/office/drawing/2014/main" id="{198C0178-C036-13A9-A47A-7841EAC2C4D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7" name="Rectangle 726">
              <a:extLst>
                <a:ext uri="{FF2B5EF4-FFF2-40B4-BE49-F238E27FC236}">
                  <a16:creationId xmlns:a16="http://schemas.microsoft.com/office/drawing/2014/main" id="{7FC256F3-C0DA-0762-A867-6F06585EE0A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28" name="Group 727">
              <a:extLst>
                <a:ext uri="{FF2B5EF4-FFF2-40B4-BE49-F238E27FC236}">
                  <a16:creationId xmlns:a16="http://schemas.microsoft.com/office/drawing/2014/main" id="{4E9D4687-C577-12CE-8A66-63EA0D3AC1E7}"/>
                </a:ext>
              </a:extLst>
            </p:cNvPr>
            <p:cNvGrpSpPr/>
            <p:nvPr/>
          </p:nvGrpSpPr>
          <p:grpSpPr>
            <a:xfrm rot="2587634">
              <a:off x="3637585" y="3567210"/>
              <a:ext cx="118872" cy="722667"/>
              <a:chOff x="757634" y="4319798"/>
              <a:chExt cx="118872" cy="722667"/>
            </a:xfrm>
            <a:grpFill/>
          </p:grpSpPr>
          <p:sp>
            <p:nvSpPr>
              <p:cNvPr id="738" name="Rectangle 737">
                <a:extLst>
                  <a:ext uri="{FF2B5EF4-FFF2-40B4-BE49-F238E27FC236}">
                    <a16:creationId xmlns:a16="http://schemas.microsoft.com/office/drawing/2014/main" id="{DB932B46-B98B-D9B7-33CA-C16A2A25C27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9" name="Rectangle 738">
                <a:extLst>
                  <a:ext uri="{FF2B5EF4-FFF2-40B4-BE49-F238E27FC236}">
                    <a16:creationId xmlns:a16="http://schemas.microsoft.com/office/drawing/2014/main" id="{5D92BFC2-107D-B3C7-3FD9-45BE60A1BA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29" name="Group 728">
              <a:extLst>
                <a:ext uri="{FF2B5EF4-FFF2-40B4-BE49-F238E27FC236}">
                  <a16:creationId xmlns:a16="http://schemas.microsoft.com/office/drawing/2014/main" id="{3BC038DA-E10C-53CB-536B-FC40997A04E9}"/>
                </a:ext>
              </a:extLst>
            </p:cNvPr>
            <p:cNvGrpSpPr/>
            <p:nvPr/>
          </p:nvGrpSpPr>
          <p:grpSpPr>
            <a:xfrm rot="18760257">
              <a:off x="3030630" y="3599348"/>
              <a:ext cx="118872" cy="722667"/>
              <a:chOff x="757634" y="4319798"/>
              <a:chExt cx="118872" cy="722667"/>
            </a:xfrm>
            <a:grpFill/>
          </p:grpSpPr>
          <p:sp>
            <p:nvSpPr>
              <p:cNvPr id="736" name="Rectangle 735">
                <a:extLst>
                  <a:ext uri="{FF2B5EF4-FFF2-40B4-BE49-F238E27FC236}">
                    <a16:creationId xmlns:a16="http://schemas.microsoft.com/office/drawing/2014/main" id="{7C89E5F6-00F9-BF48-E753-6EF168CB37A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7" name="Rectangle 736">
                <a:extLst>
                  <a:ext uri="{FF2B5EF4-FFF2-40B4-BE49-F238E27FC236}">
                    <a16:creationId xmlns:a16="http://schemas.microsoft.com/office/drawing/2014/main" id="{06D6D025-6A63-9742-F213-9F00BEC18DE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0" name="Group 729">
              <a:extLst>
                <a:ext uri="{FF2B5EF4-FFF2-40B4-BE49-F238E27FC236}">
                  <a16:creationId xmlns:a16="http://schemas.microsoft.com/office/drawing/2014/main" id="{286609AA-5AAF-E100-8534-1940924E00EE}"/>
                </a:ext>
              </a:extLst>
            </p:cNvPr>
            <p:cNvGrpSpPr/>
            <p:nvPr/>
          </p:nvGrpSpPr>
          <p:grpSpPr>
            <a:xfrm rot="18760257">
              <a:off x="2910374" y="3708747"/>
              <a:ext cx="118873" cy="631227"/>
              <a:chOff x="757633" y="4319798"/>
              <a:chExt cx="118873" cy="631227"/>
            </a:xfrm>
            <a:grpFill/>
          </p:grpSpPr>
          <p:sp>
            <p:nvSpPr>
              <p:cNvPr id="734" name="Rectangle 733">
                <a:extLst>
                  <a:ext uri="{FF2B5EF4-FFF2-40B4-BE49-F238E27FC236}">
                    <a16:creationId xmlns:a16="http://schemas.microsoft.com/office/drawing/2014/main" id="{B5410DD7-06E5-E4BB-6AFB-11347054D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5" name="Rectangle 734">
                <a:extLst>
                  <a:ext uri="{FF2B5EF4-FFF2-40B4-BE49-F238E27FC236}">
                    <a16:creationId xmlns:a16="http://schemas.microsoft.com/office/drawing/2014/main" id="{AACDA876-85DF-C3D5-7D34-1F3216D8DF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31" name="Group 730">
              <a:extLst>
                <a:ext uri="{FF2B5EF4-FFF2-40B4-BE49-F238E27FC236}">
                  <a16:creationId xmlns:a16="http://schemas.microsoft.com/office/drawing/2014/main" id="{E4FEC28A-2ABF-F473-0AB0-60E9D6A936D8}"/>
                </a:ext>
              </a:extLst>
            </p:cNvPr>
            <p:cNvGrpSpPr/>
            <p:nvPr/>
          </p:nvGrpSpPr>
          <p:grpSpPr>
            <a:xfrm rot="2587634">
              <a:off x="3762953" y="3668035"/>
              <a:ext cx="118872" cy="631228"/>
              <a:chOff x="757634" y="4319798"/>
              <a:chExt cx="118872" cy="631228"/>
            </a:xfrm>
            <a:grpFill/>
          </p:grpSpPr>
          <p:sp>
            <p:nvSpPr>
              <p:cNvPr id="732" name="Rectangle 731">
                <a:extLst>
                  <a:ext uri="{FF2B5EF4-FFF2-40B4-BE49-F238E27FC236}">
                    <a16:creationId xmlns:a16="http://schemas.microsoft.com/office/drawing/2014/main" id="{44388CEE-47D6-06CB-7BF0-93313758338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3" name="Rectangle 732">
                <a:extLst>
                  <a:ext uri="{FF2B5EF4-FFF2-40B4-BE49-F238E27FC236}">
                    <a16:creationId xmlns:a16="http://schemas.microsoft.com/office/drawing/2014/main" id="{E8083719-5290-CA71-C23B-6BAD58A61CE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40" name="Group 739">
            <a:extLst>
              <a:ext uri="{FF2B5EF4-FFF2-40B4-BE49-F238E27FC236}">
                <a16:creationId xmlns:a16="http://schemas.microsoft.com/office/drawing/2014/main" id="{33307D5A-88CC-B657-9C54-793F8646DCAF}"/>
              </a:ext>
            </a:extLst>
          </p:cNvPr>
          <p:cNvGrpSpPr/>
          <p:nvPr/>
        </p:nvGrpSpPr>
        <p:grpSpPr>
          <a:xfrm rot="13229507">
            <a:off x="7158250" y="2456046"/>
            <a:ext cx="151052" cy="186760"/>
            <a:chOff x="2654197" y="3567210"/>
            <a:chExt cx="1227628" cy="1517831"/>
          </a:xfrm>
          <a:solidFill>
            <a:srgbClr val="682E74"/>
          </a:solidFill>
        </p:grpSpPr>
        <p:sp>
          <p:nvSpPr>
            <p:cNvPr id="741" name="Rectangle 740">
              <a:extLst>
                <a:ext uri="{FF2B5EF4-FFF2-40B4-BE49-F238E27FC236}">
                  <a16:creationId xmlns:a16="http://schemas.microsoft.com/office/drawing/2014/main" id="{B4BC97C8-5418-9A34-0C8A-C3A76509260B}"/>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2" name="Rectangle 741">
              <a:extLst>
                <a:ext uri="{FF2B5EF4-FFF2-40B4-BE49-F238E27FC236}">
                  <a16:creationId xmlns:a16="http://schemas.microsoft.com/office/drawing/2014/main" id="{C7DA9340-75D8-3466-C2D7-AA40F2D9DF6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43" name="Group 742">
              <a:extLst>
                <a:ext uri="{FF2B5EF4-FFF2-40B4-BE49-F238E27FC236}">
                  <a16:creationId xmlns:a16="http://schemas.microsoft.com/office/drawing/2014/main" id="{4149EC07-EFA6-C518-8E39-E78034D49689}"/>
                </a:ext>
              </a:extLst>
            </p:cNvPr>
            <p:cNvGrpSpPr/>
            <p:nvPr/>
          </p:nvGrpSpPr>
          <p:grpSpPr>
            <a:xfrm rot="2587634">
              <a:off x="3637585" y="3567210"/>
              <a:ext cx="118872" cy="722667"/>
              <a:chOff x="757634" y="4319798"/>
              <a:chExt cx="118872" cy="722667"/>
            </a:xfrm>
            <a:grpFill/>
          </p:grpSpPr>
          <p:sp>
            <p:nvSpPr>
              <p:cNvPr id="753" name="Rectangle 752">
                <a:extLst>
                  <a:ext uri="{FF2B5EF4-FFF2-40B4-BE49-F238E27FC236}">
                    <a16:creationId xmlns:a16="http://schemas.microsoft.com/office/drawing/2014/main" id="{60E46D3F-1C2C-B801-CE7A-58C96003BA3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4" name="Rectangle 753">
                <a:extLst>
                  <a:ext uri="{FF2B5EF4-FFF2-40B4-BE49-F238E27FC236}">
                    <a16:creationId xmlns:a16="http://schemas.microsoft.com/office/drawing/2014/main" id="{D19F0683-DD82-4FF2-3E7D-7C21E5451F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4" name="Group 743">
              <a:extLst>
                <a:ext uri="{FF2B5EF4-FFF2-40B4-BE49-F238E27FC236}">
                  <a16:creationId xmlns:a16="http://schemas.microsoft.com/office/drawing/2014/main" id="{CF08EAB1-344C-2902-A178-36026404B9FB}"/>
                </a:ext>
              </a:extLst>
            </p:cNvPr>
            <p:cNvGrpSpPr/>
            <p:nvPr/>
          </p:nvGrpSpPr>
          <p:grpSpPr>
            <a:xfrm rot="18760257">
              <a:off x="3030630" y="3599348"/>
              <a:ext cx="118872" cy="722667"/>
              <a:chOff x="757634" y="4319798"/>
              <a:chExt cx="118872" cy="722667"/>
            </a:xfrm>
            <a:grpFill/>
          </p:grpSpPr>
          <p:sp>
            <p:nvSpPr>
              <p:cNvPr id="751" name="Rectangle 750">
                <a:extLst>
                  <a:ext uri="{FF2B5EF4-FFF2-40B4-BE49-F238E27FC236}">
                    <a16:creationId xmlns:a16="http://schemas.microsoft.com/office/drawing/2014/main" id="{A73FE0F5-68B5-EF71-B2D0-49845A28D24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2" name="Rectangle 751">
                <a:extLst>
                  <a:ext uri="{FF2B5EF4-FFF2-40B4-BE49-F238E27FC236}">
                    <a16:creationId xmlns:a16="http://schemas.microsoft.com/office/drawing/2014/main" id="{BF4542A3-2D3D-3D63-0B6E-5CAC5F616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5" name="Group 744">
              <a:extLst>
                <a:ext uri="{FF2B5EF4-FFF2-40B4-BE49-F238E27FC236}">
                  <a16:creationId xmlns:a16="http://schemas.microsoft.com/office/drawing/2014/main" id="{E6D51509-161F-356C-E8CA-47F7C9ED8AB6}"/>
                </a:ext>
              </a:extLst>
            </p:cNvPr>
            <p:cNvGrpSpPr/>
            <p:nvPr/>
          </p:nvGrpSpPr>
          <p:grpSpPr>
            <a:xfrm rot="18760257">
              <a:off x="2910374" y="3708747"/>
              <a:ext cx="118873" cy="631227"/>
              <a:chOff x="757633" y="4319798"/>
              <a:chExt cx="118873" cy="631227"/>
            </a:xfrm>
            <a:grpFill/>
          </p:grpSpPr>
          <p:sp>
            <p:nvSpPr>
              <p:cNvPr id="749" name="Rectangle 748">
                <a:extLst>
                  <a:ext uri="{FF2B5EF4-FFF2-40B4-BE49-F238E27FC236}">
                    <a16:creationId xmlns:a16="http://schemas.microsoft.com/office/drawing/2014/main" id="{554E2247-A6EB-F6FB-FAD0-C8D1C126D5D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0" name="Rectangle 749">
                <a:extLst>
                  <a:ext uri="{FF2B5EF4-FFF2-40B4-BE49-F238E27FC236}">
                    <a16:creationId xmlns:a16="http://schemas.microsoft.com/office/drawing/2014/main" id="{7AA04FBE-501E-25F1-0C69-F3B95A5509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46" name="Group 745">
              <a:extLst>
                <a:ext uri="{FF2B5EF4-FFF2-40B4-BE49-F238E27FC236}">
                  <a16:creationId xmlns:a16="http://schemas.microsoft.com/office/drawing/2014/main" id="{422DCB05-A78D-144B-6F90-E5FAE92F9DAE}"/>
                </a:ext>
              </a:extLst>
            </p:cNvPr>
            <p:cNvGrpSpPr/>
            <p:nvPr/>
          </p:nvGrpSpPr>
          <p:grpSpPr>
            <a:xfrm rot="2587634">
              <a:off x="3762953" y="3668035"/>
              <a:ext cx="118872" cy="631228"/>
              <a:chOff x="757634" y="4319798"/>
              <a:chExt cx="118872" cy="631228"/>
            </a:xfrm>
            <a:grpFill/>
          </p:grpSpPr>
          <p:sp>
            <p:nvSpPr>
              <p:cNvPr id="747" name="Rectangle 746">
                <a:extLst>
                  <a:ext uri="{FF2B5EF4-FFF2-40B4-BE49-F238E27FC236}">
                    <a16:creationId xmlns:a16="http://schemas.microsoft.com/office/drawing/2014/main" id="{8F30215C-3F08-7499-104E-D85D6417F41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8" name="Rectangle 747">
                <a:extLst>
                  <a:ext uri="{FF2B5EF4-FFF2-40B4-BE49-F238E27FC236}">
                    <a16:creationId xmlns:a16="http://schemas.microsoft.com/office/drawing/2014/main" id="{42BF2B8C-A106-D57F-6998-3FE156C1F3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55" name="Group 754">
            <a:extLst>
              <a:ext uri="{FF2B5EF4-FFF2-40B4-BE49-F238E27FC236}">
                <a16:creationId xmlns:a16="http://schemas.microsoft.com/office/drawing/2014/main" id="{526BD0D2-B050-0B04-5186-E2555E438B12}"/>
              </a:ext>
            </a:extLst>
          </p:cNvPr>
          <p:cNvGrpSpPr/>
          <p:nvPr/>
        </p:nvGrpSpPr>
        <p:grpSpPr>
          <a:xfrm rot="2043446">
            <a:off x="6990580" y="2631998"/>
            <a:ext cx="151053" cy="186761"/>
            <a:chOff x="2654197" y="3567210"/>
            <a:chExt cx="1227628" cy="1517831"/>
          </a:xfrm>
          <a:solidFill>
            <a:srgbClr val="682E74"/>
          </a:solidFill>
        </p:grpSpPr>
        <p:sp>
          <p:nvSpPr>
            <p:cNvPr id="756" name="Rectangle 755">
              <a:extLst>
                <a:ext uri="{FF2B5EF4-FFF2-40B4-BE49-F238E27FC236}">
                  <a16:creationId xmlns:a16="http://schemas.microsoft.com/office/drawing/2014/main" id="{38E0EA1E-3344-C79C-20C3-E3B3A6DA3E5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7" name="Rectangle 756">
              <a:extLst>
                <a:ext uri="{FF2B5EF4-FFF2-40B4-BE49-F238E27FC236}">
                  <a16:creationId xmlns:a16="http://schemas.microsoft.com/office/drawing/2014/main" id="{FE493EBB-F47C-9DAE-117E-073737A28DC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58" name="Group 757">
              <a:extLst>
                <a:ext uri="{FF2B5EF4-FFF2-40B4-BE49-F238E27FC236}">
                  <a16:creationId xmlns:a16="http://schemas.microsoft.com/office/drawing/2014/main" id="{A24379E0-1EBB-CC6C-C39E-BFD9EF4782DD}"/>
                </a:ext>
              </a:extLst>
            </p:cNvPr>
            <p:cNvGrpSpPr/>
            <p:nvPr/>
          </p:nvGrpSpPr>
          <p:grpSpPr>
            <a:xfrm rot="2587634">
              <a:off x="3637585" y="3567210"/>
              <a:ext cx="118872" cy="722667"/>
              <a:chOff x="757634" y="4319798"/>
              <a:chExt cx="118872" cy="722667"/>
            </a:xfrm>
            <a:grpFill/>
          </p:grpSpPr>
          <p:sp>
            <p:nvSpPr>
              <p:cNvPr id="768" name="Rectangle 767">
                <a:extLst>
                  <a:ext uri="{FF2B5EF4-FFF2-40B4-BE49-F238E27FC236}">
                    <a16:creationId xmlns:a16="http://schemas.microsoft.com/office/drawing/2014/main" id="{46C6CA48-B410-B6F5-0878-FF07FF39F93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9" name="Rectangle 768">
                <a:extLst>
                  <a:ext uri="{FF2B5EF4-FFF2-40B4-BE49-F238E27FC236}">
                    <a16:creationId xmlns:a16="http://schemas.microsoft.com/office/drawing/2014/main" id="{F23D5760-AA0F-0D0F-C1C8-7E6DFC8F8D9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59" name="Group 758">
              <a:extLst>
                <a:ext uri="{FF2B5EF4-FFF2-40B4-BE49-F238E27FC236}">
                  <a16:creationId xmlns:a16="http://schemas.microsoft.com/office/drawing/2014/main" id="{767BD1F5-4E10-D5D9-B0B9-7AB2D732863A}"/>
                </a:ext>
              </a:extLst>
            </p:cNvPr>
            <p:cNvGrpSpPr/>
            <p:nvPr/>
          </p:nvGrpSpPr>
          <p:grpSpPr>
            <a:xfrm rot="18760257">
              <a:off x="3030630" y="3599348"/>
              <a:ext cx="118872" cy="722667"/>
              <a:chOff x="757634" y="4319798"/>
              <a:chExt cx="118872" cy="722667"/>
            </a:xfrm>
            <a:grpFill/>
          </p:grpSpPr>
          <p:sp>
            <p:nvSpPr>
              <p:cNvPr id="766" name="Rectangle 765">
                <a:extLst>
                  <a:ext uri="{FF2B5EF4-FFF2-40B4-BE49-F238E27FC236}">
                    <a16:creationId xmlns:a16="http://schemas.microsoft.com/office/drawing/2014/main" id="{6D360E24-1F85-1A97-5A9A-24686465010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7" name="Rectangle 766">
                <a:extLst>
                  <a:ext uri="{FF2B5EF4-FFF2-40B4-BE49-F238E27FC236}">
                    <a16:creationId xmlns:a16="http://schemas.microsoft.com/office/drawing/2014/main" id="{702866FD-F938-1E97-565E-AB4EE49EBB4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0" name="Group 759">
              <a:extLst>
                <a:ext uri="{FF2B5EF4-FFF2-40B4-BE49-F238E27FC236}">
                  <a16:creationId xmlns:a16="http://schemas.microsoft.com/office/drawing/2014/main" id="{6286C769-9085-52D0-8CAE-0926908D4522}"/>
                </a:ext>
              </a:extLst>
            </p:cNvPr>
            <p:cNvGrpSpPr/>
            <p:nvPr/>
          </p:nvGrpSpPr>
          <p:grpSpPr>
            <a:xfrm rot="18760257">
              <a:off x="2910374" y="3708747"/>
              <a:ext cx="118873" cy="631227"/>
              <a:chOff x="757633" y="4319798"/>
              <a:chExt cx="118873" cy="631227"/>
            </a:xfrm>
            <a:grpFill/>
          </p:grpSpPr>
          <p:sp>
            <p:nvSpPr>
              <p:cNvPr id="764" name="Rectangle 763">
                <a:extLst>
                  <a:ext uri="{FF2B5EF4-FFF2-40B4-BE49-F238E27FC236}">
                    <a16:creationId xmlns:a16="http://schemas.microsoft.com/office/drawing/2014/main" id="{D0C285B2-1658-8DEF-72DB-101D26AE0B1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5" name="Rectangle 764">
                <a:extLst>
                  <a:ext uri="{FF2B5EF4-FFF2-40B4-BE49-F238E27FC236}">
                    <a16:creationId xmlns:a16="http://schemas.microsoft.com/office/drawing/2014/main" id="{E8044A8A-A9F8-F80A-0F02-8548FE2358B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61" name="Group 760">
              <a:extLst>
                <a:ext uri="{FF2B5EF4-FFF2-40B4-BE49-F238E27FC236}">
                  <a16:creationId xmlns:a16="http://schemas.microsoft.com/office/drawing/2014/main" id="{5745E6E0-C59D-A195-5F85-D163D2297F09}"/>
                </a:ext>
              </a:extLst>
            </p:cNvPr>
            <p:cNvGrpSpPr/>
            <p:nvPr/>
          </p:nvGrpSpPr>
          <p:grpSpPr>
            <a:xfrm rot="2587634">
              <a:off x="3762953" y="3668035"/>
              <a:ext cx="118872" cy="631228"/>
              <a:chOff x="757634" y="4319798"/>
              <a:chExt cx="118872" cy="631228"/>
            </a:xfrm>
            <a:grpFill/>
          </p:grpSpPr>
          <p:sp>
            <p:nvSpPr>
              <p:cNvPr id="762" name="Rectangle 761">
                <a:extLst>
                  <a:ext uri="{FF2B5EF4-FFF2-40B4-BE49-F238E27FC236}">
                    <a16:creationId xmlns:a16="http://schemas.microsoft.com/office/drawing/2014/main" id="{2107BDCF-DFD9-B96B-DACA-50FD7B615D3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3" name="Rectangle 762">
                <a:extLst>
                  <a:ext uri="{FF2B5EF4-FFF2-40B4-BE49-F238E27FC236}">
                    <a16:creationId xmlns:a16="http://schemas.microsoft.com/office/drawing/2014/main" id="{00FCEE52-2C5D-C5DE-615C-381757C5C3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70" name="Group 769">
            <a:extLst>
              <a:ext uri="{FF2B5EF4-FFF2-40B4-BE49-F238E27FC236}">
                <a16:creationId xmlns:a16="http://schemas.microsoft.com/office/drawing/2014/main" id="{881F8EA5-0C5A-6F8F-E3F3-20986EFD2F46}"/>
              </a:ext>
            </a:extLst>
          </p:cNvPr>
          <p:cNvGrpSpPr/>
          <p:nvPr/>
        </p:nvGrpSpPr>
        <p:grpSpPr>
          <a:xfrm rot="10962859">
            <a:off x="6598090" y="2524979"/>
            <a:ext cx="151052" cy="186760"/>
            <a:chOff x="2654197" y="3567210"/>
            <a:chExt cx="1227628" cy="1517831"/>
          </a:xfrm>
          <a:solidFill>
            <a:srgbClr val="682E74"/>
          </a:solidFill>
        </p:grpSpPr>
        <p:sp>
          <p:nvSpPr>
            <p:cNvPr id="771" name="Rectangle 770">
              <a:extLst>
                <a:ext uri="{FF2B5EF4-FFF2-40B4-BE49-F238E27FC236}">
                  <a16:creationId xmlns:a16="http://schemas.microsoft.com/office/drawing/2014/main" id="{E4F46D25-3F35-B767-EA64-E6DBF1EAB5D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2" name="Rectangle 771">
              <a:extLst>
                <a:ext uri="{FF2B5EF4-FFF2-40B4-BE49-F238E27FC236}">
                  <a16:creationId xmlns:a16="http://schemas.microsoft.com/office/drawing/2014/main" id="{6A8BF1A0-ACB5-0273-0D24-4BB38EC8CE8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73" name="Group 772">
              <a:extLst>
                <a:ext uri="{FF2B5EF4-FFF2-40B4-BE49-F238E27FC236}">
                  <a16:creationId xmlns:a16="http://schemas.microsoft.com/office/drawing/2014/main" id="{02443F17-8197-4B41-6F66-B6A0F8310DB7}"/>
                </a:ext>
              </a:extLst>
            </p:cNvPr>
            <p:cNvGrpSpPr/>
            <p:nvPr/>
          </p:nvGrpSpPr>
          <p:grpSpPr>
            <a:xfrm rot="2587634">
              <a:off x="3637585" y="3567210"/>
              <a:ext cx="118872" cy="722667"/>
              <a:chOff x="757634" y="4319798"/>
              <a:chExt cx="118872" cy="722667"/>
            </a:xfrm>
            <a:grpFill/>
          </p:grpSpPr>
          <p:sp>
            <p:nvSpPr>
              <p:cNvPr id="783" name="Rectangle 782">
                <a:extLst>
                  <a:ext uri="{FF2B5EF4-FFF2-40B4-BE49-F238E27FC236}">
                    <a16:creationId xmlns:a16="http://schemas.microsoft.com/office/drawing/2014/main" id="{BA3336FE-8A18-F221-4AD6-ADAA7F59AEC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4" name="Rectangle 783">
                <a:extLst>
                  <a:ext uri="{FF2B5EF4-FFF2-40B4-BE49-F238E27FC236}">
                    <a16:creationId xmlns:a16="http://schemas.microsoft.com/office/drawing/2014/main" id="{A6FEFC31-31C8-F0E6-DBEC-0C95CE7280B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4" name="Group 773">
              <a:extLst>
                <a:ext uri="{FF2B5EF4-FFF2-40B4-BE49-F238E27FC236}">
                  <a16:creationId xmlns:a16="http://schemas.microsoft.com/office/drawing/2014/main" id="{F3279885-9026-B8FD-2412-F8CB1596847B}"/>
                </a:ext>
              </a:extLst>
            </p:cNvPr>
            <p:cNvGrpSpPr/>
            <p:nvPr/>
          </p:nvGrpSpPr>
          <p:grpSpPr>
            <a:xfrm rot="18760257">
              <a:off x="3030630" y="3599348"/>
              <a:ext cx="118872" cy="722667"/>
              <a:chOff x="757634" y="4319798"/>
              <a:chExt cx="118872" cy="722667"/>
            </a:xfrm>
            <a:grpFill/>
          </p:grpSpPr>
          <p:sp>
            <p:nvSpPr>
              <p:cNvPr id="781" name="Rectangle 780">
                <a:extLst>
                  <a:ext uri="{FF2B5EF4-FFF2-40B4-BE49-F238E27FC236}">
                    <a16:creationId xmlns:a16="http://schemas.microsoft.com/office/drawing/2014/main" id="{AB28F040-23DB-A00E-758F-92D466D435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2" name="Rectangle 781">
                <a:extLst>
                  <a:ext uri="{FF2B5EF4-FFF2-40B4-BE49-F238E27FC236}">
                    <a16:creationId xmlns:a16="http://schemas.microsoft.com/office/drawing/2014/main" id="{A4C4FCA1-3A53-4D69-2196-D9273EA4041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5" name="Group 774">
              <a:extLst>
                <a:ext uri="{FF2B5EF4-FFF2-40B4-BE49-F238E27FC236}">
                  <a16:creationId xmlns:a16="http://schemas.microsoft.com/office/drawing/2014/main" id="{879D431F-7EC0-CEF7-BF09-7AA37DF71C8A}"/>
                </a:ext>
              </a:extLst>
            </p:cNvPr>
            <p:cNvGrpSpPr/>
            <p:nvPr/>
          </p:nvGrpSpPr>
          <p:grpSpPr>
            <a:xfrm rot="18760257">
              <a:off x="2910374" y="3708747"/>
              <a:ext cx="118873" cy="631227"/>
              <a:chOff x="757633" y="4319798"/>
              <a:chExt cx="118873" cy="631227"/>
            </a:xfrm>
            <a:grpFill/>
          </p:grpSpPr>
          <p:sp>
            <p:nvSpPr>
              <p:cNvPr id="779" name="Rectangle 778">
                <a:extLst>
                  <a:ext uri="{FF2B5EF4-FFF2-40B4-BE49-F238E27FC236}">
                    <a16:creationId xmlns:a16="http://schemas.microsoft.com/office/drawing/2014/main" id="{B9F33882-A538-22F2-1D83-34127F38EE7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0" name="Rectangle 779">
                <a:extLst>
                  <a:ext uri="{FF2B5EF4-FFF2-40B4-BE49-F238E27FC236}">
                    <a16:creationId xmlns:a16="http://schemas.microsoft.com/office/drawing/2014/main" id="{0D3FFB02-546F-DAC6-6B38-C890AE13412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76" name="Group 775">
              <a:extLst>
                <a:ext uri="{FF2B5EF4-FFF2-40B4-BE49-F238E27FC236}">
                  <a16:creationId xmlns:a16="http://schemas.microsoft.com/office/drawing/2014/main" id="{FEBD4F82-981C-7389-5438-745590C83C05}"/>
                </a:ext>
              </a:extLst>
            </p:cNvPr>
            <p:cNvGrpSpPr/>
            <p:nvPr/>
          </p:nvGrpSpPr>
          <p:grpSpPr>
            <a:xfrm rot="2587634">
              <a:off x="3762953" y="3668035"/>
              <a:ext cx="118872" cy="631228"/>
              <a:chOff x="757634" y="4319798"/>
              <a:chExt cx="118872" cy="631228"/>
            </a:xfrm>
            <a:grpFill/>
          </p:grpSpPr>
          <p:sp>
            <p:nvSpPr>
              <p:cNvPr id="777" name="Rectangle 776">
                <a:extLst>
                  <a:ext uri="{FF2B5EF4-FFF2-40B4-BE49-F238E27FC236}">
                    <a16:creationId xmlns:a16="http://schemas.microsoft.com/office/drawing/2014/main" id="{5682B77B-31B9-EAFE-519E-35A1803F139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8" name="Rectangle 777">
                <a:extLst>
                  <a:ext uri="{FF2B5EF4-FFF2-40B4-BE49-F238E27FC236}">
                    <a16:creationId xmlns:a16="http://schemas.microsoft.com/office/drawing/2014/main" id="{AD1EE798-F5F0-18A3-10E9-D77B98BE8C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5" name="Group 784">
            <a:extLst>
              <a:ext uri="{FF2B5EF4-FFF2-40B4-BE49-F238E27FC236}">
                <a16:creationId xmlns:a16="http://schemas.microsoft.com/office/drawing/2014/main" id="{812697A6-4D2B-3A0E-E13C-6477F313B12C}"/>
              </a:ext>
            </a:extLst>
          </p:cNvPr>
          <p:cNvGrpSpPr/>
          <p:nvPr/>
        </p:nvGrpSpPr>
        <p:grpSpPr>
          <a:xfrm>
            <a:off x="6765413" y="1953256"/>
            <a:ext cx="440111" cy="445427"/>
            <a:chOff x="6201303" y="-676425"/>
            <a:chExt cx="440111" cy="445427"/>
          </a:xfrm>
        </p:grpSpPr>
        <p:grpSp>
          <p:nvGrpSpPr>
            <p:cNvPr id="786" name="Group 785">
              <a:extLst>
                <a:ext uri="{FF2B5EF4-FFF2-40B4-BE49-F238E27FC236}">
                  <a16:creationId xmlns:a16="http://schemas.microsoft.com/office/drawing/2014/main" id="{68C8C143-D873-1515-96A8-D1FDC4DA8221}"/>
                </a:ext>
              </a:extLst>
            </p:cNvPr>
            <p:cNvGrpSpPr/>
            <p:nvPr/>
          </p:nvGrpSpPr>
          <p:grpSpPr>
            <a:xfrm rot="13229507">
              <a:off x="6490362" y="-417758"/>
              <a:ext cx="151052" cy="186760"/>
              <a:chOff x="2654197" y="3567210"/>
              <a:chExt cx="1227628" cy="1517831"/>
            </a:xfrm>
            <a:solidFill>
              <a:srgbClr val="682E74"/>
            </a:solidFill>
          </p:grpSpPr>
          <p:sp>
            <p:nvSpPr>
              <p:cNvPr id="832" name="Rectangle 831">
                <a:extLst>
                  <a:ext uri="{FF2B5EF4-FFF2-40B4-BE49-F238E27FC236}">
                    <a16:creationId xmlns:a16="http://schemas.microsoft.com/office/drawing/2014/main" id="{0B8A7571-2953-6FE8-7ADA-3AF7B0DF388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3" name="Rectangle 832">
                <a:extLst>
                  <a:ext uri="{FF2B5EF4-FFF2-40B4-BE49-F238E27FC236}">
                    <a16:creationId xmlns:a16="http://schemas.microsoft.com/office/drawing/2014/main" id="{8D874632-3BCF-BDD1-7F88-2815722EF507}"/>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34" name="Group 833">
                <a:extLst>
                  <a:ext uri="{FF2B5EF4-FFF2-40B4-BE49-F238E27FC236}">
                    <a16:creationId xmlns:a16="http://schemas.microsoft.com/office/drawing/2014/main" id="{A104ED58-4A19-3827-E9EF-1EAD8A19476E}"/>
                  </a:ext>
                </a:extLst>
              </p:cNvPr>
              <p:cNvGrpSpPr/>
              <p:nvPr/>
            </p:nvGrpSpPr>
            <p:grpSpPr>
              <a:xfrm rot="2587634">
                <a:off x="3637585" y="3567210"/>
                <a:ext cx="118872" cy="722667"/>
                <a:chOff x="757634" y="4319798"/>
                <a:chExt cx="118872" cy="722667"/>
              </a:xfrm>
              <a:grpFill/>
            </p:grpSpPr>
            <p:sp>
              <p:nvSpPr>
                <p:cNvPr id="844" name="Rectangle 843">
                  <a:extLst>
                    <a:ext uri="{FF2B5EF4-FFF2-40B4-BE49-F238E27FC236}">
                      <a16:creationId xmlns:a16="http://schemas.microsoft.com/office/drawing/2014/main" id="{BA6F41D2-AE52-F021-B9F8-648C1DF67BE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5" name="Rectangle 844">
                  <a:extLst>
                    <a:ext uri="{FF2B5EF4-FFF2-40B4-BE49-F238E27FC236}">
                      <a16:creationId xmlns:a16="http://schemas.microsoft.com/office/drawing/2014/main" id="{239ACBD0-51EB-C811-4D1A-69BC0FB4426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5" name="Group 834">
                <a:extLst>
                  <a:ext uri="{FF2B5EF4-FFF2-40B4-BE49-F238E27FC236}">
                    <a16:creationId xmlns:a16="http://schemas.microsoft.com/office/drawing/2014/main" id="{7191D52D-4A89-0CCA-F8C9-291C11B773AB}"/>
                  </a:ext>
                </a:extLst>
              </p:cNvPr>
              <p:cNvGrpSpPr/>
              <p:nvPr/>
            </p:nvGrpSpPr>
            <p:grpSpPr>
              <a:xfrm rot="18760257">
                <a:off x="3030630" y="3599348"/>
                <a:ext cx="118872" cy="722667"/>
                <a:chOff x="757634" y="4319798"/>
                <a:chExt cx="118872" cy="722667"/>
              </a:xfrm>
              <a:grpFill/>
            </p:grpSpPr>
            <p:sp>
              <p:nvSpPr>
                <p:cNvPr id="842" name="Rectangle 841">
                  <a:extLst>
                    <a:ext uri="{FF2B5EF4-FFF2-40B4-BE49-F238E27FC236}">
                      <a16:creationId xmlns:a16="http://schemas.microsoft.com/office/drawing/2014/main" id="{DC94C6F1-F3BD-FF3C-63E1-CA98E03408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3" name="Rectangle 842">
                  <a:extLst>
                    <a:ext uri="{FF2B5EF4-FFF2-40B4-BE49-F238E27FC236}">
                      <a16:creationId xmlns:a16="http://schemas.microsoft.com/office/drawing/2014/main" id="{92B950C4-4C9F-B5CC-E0CF-E49DF4A87F4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6" name="Group 835">
                <a:extLst>
                  <a:ext uri="{FF2B5EF4-FFF2-40B4-BE49-F238E27FC236}">
                    <a16:creationId xmlns:a16="http://schemas.microsoft.com/office/drawing/2014/main" id="{7651A34D-3367-A5B3-7C73-3CD9264C4026}"/>
                  </a:ext>
                </a:extLst>
              </p:cNvPr>
              <p:cNvGrpSpPr/>
              <p:nvPr/>
            </p:nvGrpSpPr>
            <p:grpSpPr>
              <a:xfrm rot="18760257">
                <a:off x="2910374" y="3708747"/>
                <a:ext cx="118873" cy="631227"/>
                <a:chOff x="757633" y="4319798"/>
                <a:chExt cx="118873" cy="631227"/>
              </a:xfrm>
              <a:grpFill/>
            </p:grpSpPr>
            <p:sp>
              <p:nvSpPr>
                <p:cNvPr id="840" name="Rectangle 839">
                  <a:extLst>
                    <a:ext uri="{FF2B5EF4-FFF2-40B4-BE49-F238E27FC236}">
                      <a16:creationId xmlns:a16="http://schemas.microsoft.com/office/drawing/2014/main" id="{2F7D0ADB-4FFB-F3A4-21AC-A884E555AE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1" name="Rectangle 840">
                  <a:extLst>
                    <a:ext uri="{FF2B5EF4-FFF2-40B4-BE49-F238E27FC236}">
                      <a16:creationId xmlns:a16="http://schemas.microsoft.com/office/drawing/2014/main" id="{F707A997-0C17-FE73-3B35-D635F119C0C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37" name="Group 836">
                <a:extLst>
                  <a:ext uri="{FF2B5EF4-FFF2-40B4-BE49-F238E27FC236}">
                    <a16:creationId xmlns:a16="http://schemas.microsoft.com/office/drawing/2014/main" id="{B436AF2E-4E13-DBFB-0C39-24C57EE66ACB}"/>
                  </a:ext>
                </a:extLst>
              </p:cNvPr>
              <p:cNvGrpSpPr/>
              <p:nvPr/>
            </p:nvGrpSpPr>
            <p:grpSpPr>
              <a:xfrm rot="2587634">
                <a:off x="3762953" y="3668035"/>
                <a:ext cx="118872" cy="631228"/>
                <a:chOff x="757634" y="4319798"/>
                <a:chExt cx="118872" cy="631228"/>
              </a:xfrm>
              <a:grpFill/>
            </p:grpSpPr>
            <p:sp>
              <p:nvSpPr>
                <p:cNvPr id="838" name="Rectangle 837">
                  <a:extLst>
                    <a:ext uri="{FF2B5EF4-FFF2-40B4-BE49-F238E27FC236}">
                      <a16:creationId xmlns:a16="http://schemas.microsoft.com/office/drawing/2014/main" id="{9F01B566-DA1C-2585-6966-8D9ACFC771F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9" name="Rectangle 838">
                  <a:extLst>
                    <a:ext uri="{FF2B5EF4-FFF2-40B4-BE49-F238E27FC236}">
                      <a16:creationId xmlns:a16="http://schemas.microsoft.com/office/drawing/2014/main" id="{291B9CC1-116D-836C-E35D-FA68BD83AF9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7" name="Group 786">
              <a:extLst>
                <a:ext uri="{FF2B5EF4-FFF2-40B4-BE49-F238E27FC236}">
                  <a16:creationId xmlns:a16="http://schemas.microsoft.com/office/drawing/2014/main" id="{F04EAAD9-D5CF-CBE9-79BE-0F8D04E039CB}"/>
                </a:ext>
              </a:extLst>
            </p:cNvPr>
            <p:cNvGrpSpPr/>
            <p:nvPr/>
          </p:nvGrpSpPr>
          <p:grpSpPr>
            <a:xfrm rot="13229507">
              <a:off x="6393272" y="-497207"/>
              <a:ext cx="151052" cy="186760"/>
              <a:chOff x="2654197" y="3567210"/>
              <a:chExt cx="1227628" cy="1517831"/>
            </a:xfrm>
            <a:solidFill>
              <a:srgbClr val="682E74"/>
            </a:solidFill>
          </p:grpSpPr>
          <p:sp>
            <p:nvSpPr>
              <p:cNvPr id="818" name="Rectangle 817">
                <a:extLst>
                  <a:ext uri="{FF2B5EF4-FFF2-40B4-BE49-F238E27FC236}">
                    <a16:creationId xmlns:a16="http://schemas.microsoft.com/office/drawing/2014/main" id="{7FA07BB1-B196-9F1A-4D6B-3BF0849C6180}"/>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9" name="Rectangle 818">
                <a:extLst>
                  <a:ext uri="{FF2B5EF4-FFF2-40B4-BE49-F238E27FC236}">
                    <a16:creationId xmlns:a16="http://schemas.microsoft.com/office/drawing/2014/main" id="{9039E40C-4C6A-B494-9779-588CC13119C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20" name="Group 819">
                <a:extLst>
                  <a:ext uri="{FF2B5EF4-FFF2-40B4-BE49-F238E27FC236}">
                    <a16:creationId xmlns:a16="http://schemas.microsoft.com/office/drawing/2014/main" id="{F2C906EC-851A-2B43-9545-2D7BC3DD5CAB}"/>
                  </a:ext>
                </a:extLst>
              </p:cNvPr>
              <p:cNvGrpSpPr/>
              <p:nvPr/>
            </p:nvGrpSpPr>
            <p:grpSpPr>
              <a:xfrm rot="2587634">
                <a:off x="3637585" y="3567210"/>
                <a:ext cx="118872" cy="722667"/>
                <a:chOff x="757634" y="4319798"/>
                <a:chExt cx="118872" cy="722667"/>
              </a:xfrm>
              <a:grpFill/>
            </p:grpSpPr>
            <p:sp>
              <p:nvSpPr>
                <p:cNvPr id="830" name="Rectangle 829">
                  <a:extLst>
                    <a:ext uri="{FF2B5EF4-FFF2-40B4-BE49-F238E27FC236}">
                      <a16:creationId xmlns:a16="http://schemas.microsoft.com/office/drawing/2014/main" id="{EF32E2FC-65F0-75E4-4854-A13B3EB8665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1" name="Rectangle 830">
                  <a:extLst>
                    <a:ext uri="{FF2B5EF4-FFF2-40B4-BE49-F238E27FC236}">
                      <a16:creationId xmlns:a16="http://schemas.microsoft.com/office/drawing/2014/main" id="{72409EFB-31AD-C590-1CF3-2542AC949E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1" name="Group 820">
                <a:extLst>
                  <a:ext uri="{FF2B5EF4-FFF2-40B4-BE49-F238E27FC236}">
                    <a16:creationId xmlns:a16="http://schemas.microsoft.com/office/drawing/2014/main" id="{C6C5324D-CF00-20F4-EF10-6F8D3DF32832}"/>
                  </a:ext>
                </a:extLst>
              </p:cNvPr>
              <p:cNvGrpSpPr/>
              <p:nvPr/>
            </p:nvGrpSpPr>
            <p:grpSpPr>
              <a:xfrm rot="18760257">
                <a:off x="3030630" y="3599348"/>
                <a:ext cx="118872" cy="722667"/>
                <a:chOff x="757634" y="4319798"/>
                <a:chExt cx="118872" cy="722667"/>
              </a:xfrm>
              <a:grpFill/>
            </p:grpSpPr>
            <p:sp>
              <p:nvSpPr>
                <p:cNvPr id="828" name="Rectangle 827">
                  <a:extLst>
                    <a:ext uri="{FF2B5EF4-FFF2-40B4-BE49-F238E27FC236}">
                      <a16:creationId xmlns:a16="http://schemas.microsoft.com/office/drawing/2014/main" id="{66F9F595-22C5-81F5-A0FD-3E88F9DEFB1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9" name="Rectangle 828">
                  <a:extLst>
                    <a:ext uri="{FF2B5EF4-FFF2-40B4-BE49-F238E27FC236}">
                      <a16:creationId xmlns:a16="http://schemas.microsoft.com/office/drawing/2014/main" id="{27413002-F0E9-EBA7-183A-1F8C93F7F6C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2" name="Group 821">
                <a:extLst>
                  <a:ext uri="{FF2B5EF4-FFF2-40B4-BE49-F238E27FC236}">
                    <a16:creationId xmlns:a16="http://schemas.microsoft.com/office/drawing/2014/main" id="{834157E9-7BA8-733A-3BF1-6B329042EC8D}"/>
                  </a:ext>
                </a:extLst>
              </p:cNvPr>
              <p:cNvGrpSpPr/>
              <p:nvPr/>
            </p:nvGrpSpPr>
            <p:grpSpPr>
              <a:xfrm rot="18760257">
                <a:off x="2910374" y="3708747"/>
                <a:ext cx="118873" cy="631227"/>
                <a:chOff x="757633" y="4319798"/>
                <a:chExt cx="118873" cy="631227"/>
              </a:xfrm>
              <a:grpFill/>
            </p:grpSpPr>
            <p:sp>
              <p:nvSpPr>
                <p:cNvPr id="826" name="Rectangle 825">
                  <a:extLst>
                    <a:ext uri="{FF2B5EF4-FFF2-40B4-BE49-F238E27FC236}">
                      <a16:creationId xmlns:a16="http://schemas.microsoft.com/office/drawing/2014/main" id="{C7567200-3780-A58E-F6BB-B8600269203D}"/>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7" name="Rectangle 826">
                  <a:extLst>
                    <a:ext uri="{FF2B5EF4-FFF2-40B4-BE49-F238E27FC236}">
                      <a16:creationId xmlns:a16="http://schemas.microsoft.com/office/drawing/2014/main" id="{30AD82F6-BC52-F66F-788F-A1E01B7639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23" name="Group 822">
                <a:extLst>
                  <a:ext uri="{FF2B5EF4-FFF2-40B4-BE49-F238E27FC236}">
                    <a16:creationId xmlns:a16="http://schemas.microsoft.com/office/drawing/2014/main" id="{9DE9B163-2A78-80DC-65AE-38F700C5E057}"/>
                  </a:ext>
                </a:extLst>
              </p:cNvPr>
              <p:cNvGrpSpPr/>
              <p:nvPr/>
            </p:nvGrpSpPr>
            <p:grpSpPr>
              <a:xfrm rot="2587634">
                <a:off x="3762953" y="3668035"/>
                <a:ext cx="118872" cy="631228"/>
                <a:chOff x="757634" y="4319798"/>
                <a:chExt cx="118872" cy="631228"/>
              </a:xfrm>
              <a:grpFill/>
            </p:grpSpPr>
            <p:sp>
              <p:nvSpPr>
                <p:cNvPr id="824" name="Rectangle 823">
                  <a:extLst>
                    <a:ext uri="{FF2B5EF4-FFF2-40B4-BE49-F238E27FC236}">
                      <a16:creationId xmlns:a16="http://schemas.microsoft.com/office/drawing/2014/main" id="{3B62562F-91AD-F259-1773-1B572887A80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5" name="Rectangle 824">
                  <a:extLst>
                    <a:ext uri="{FF2B5EF4-FFF2-40B4-BE49-F238E27FC236}">
                      <a16:creationId xmlns:a16="http://schemas.microsoft.com/office/drawing/2014/main" id="{3DEED11C-A81C-48A6-0084-CC9F0A7C210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8" name="Group 787">
              <a:extLst>
                <a:ext uri="{FF2B5EF4-FFF2-40B4-BE49-F238E27FC236}">
                  <a16:creationId xmlns:a16="http://schemas.microsoft.com/office/drawing/2014/main" id="{B8183D3A-3B5F-5964-A71B-C5521F77113F}"/>
                </a:ext>
              </a:extLst>
            </p:cNvPr>
            <p:cNvGrpSpPr/>
            <p:nvPr/>
          </p:nvGrpSpPr>
          <p:grpSpPr>
            <a:xfrm rot="13229507">
              <a:off x="6296860" y="-580074"/>
              <a:ext cx="151052" cy="186760"/>
              <a:chOff x="2654197" y="3567210"/>
              <a:chExt cx="1227628" cy="1517831"/>
            </a:xfrm>
            <a:solidFill>
              <a:srgbClr val="682E74"/>
            </a:solidFill>
          </p:grpSpPr>
          <p:sp>
            <p:nvSpPr>
              <p:cNvPr id="804" name="Rectangle 803">
                <a:extLst>
                  <a:ext uri="{FF2B5EF4-FFF2-40B4-BE49-F238E27FC236}">
                    <a16:creationId xmlns:a16="http://schemas.microsoft.com/office/drawing/2014/main" id="{9391FDA1-16B8-ABA1-8E00-1A8D1564DC7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5" name="Rectangle 804">
                <a:extLst>
                  <a:ext uri="{FF2B5EF4-FFF2-40B4-BE49-F238E27FC236}">
                    <a16:creationId xmlns:a16="http://schemas.microsoft.com/office/drawing/2014/main" id="{7FF49B0D-88B1-47B1-183B-9094C5B350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06" name="Group 805">
                <a:extLst>
                  <a:ext uri="{FF2B5EF4-FFF2-40B4-BE49-F238E27FC236}">
                    <a16:creationId xmlns:a16="http://schemas.microsoft.com/office/drawing/2014/main" id="{27565332-64D5-675B-4138-4288AF266C1D}"/>
                  </a:ext>
                </a:extLst>
              </p:cNvPr>
              <p:cNvGrpSpPr/>
              <p:nvPr/>
            </p:nvGrpSpPr>
            <p:grpSpPr>
              <a:xfrm rot="2587634">
                <a:off x="3637585" y="3567210"/>
                <a:ext cx="118872" cy="722667"/>
                <a:chOff x="757634" y="4319798"/>
                <a:chExt cx="118872" cy="722667"/>
              </a:xfrm>
              <a:grpFill/>
            </p:grpSpPr>
            <p:sp>
              <p:nvSpPr>
                <p:cNvPr id="816" name="Rectangle 815">
                  <a:extLst>
                    <a:ext uri="{FF2B5EF4-FFF2-40B4-BE49-F238E27FC236}">
                      <a16:creationId xmlns:a16="http://schemas.microsoft.com/office/drawing/2014/main" id="{D674305A-1351-DA0A-FCFA-924770A15D9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7" name="Rectangle 816">
                  <a:extLst>
                    <a:ext uri="{FF2B5EF4-FFF2-40B4-BE49-F238E27FC236}">
                      <a16:creationId xmlns:a16="http://schemas.microsoft.com/office/drawing/2014/main" id="{42EFE595-5835-45A4-B17D-09870C1B11F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7" name="Group 806">
                <a:extLst>
                  <a:ext uri="{FF2B5EF4-FFF2-40B4-BE49-F238E27FC236}">
                    <a16:creationId xmlns:a16="http://schemas.microsoft.com/office/drawing/2014/main" id="{3C559399-7203-22F0-BDD9-5A3DB0CF0BE6}"/>
                  </a:ext>
                </a:extLst>
              </p:cNvPr>
              <p:cNvGrpSpPr/>
              <p:nvPr/>
            </p:nvGrpSpPr>
            <p:grpSpPr>
              <a:xfrm rot="18760257">
                <a:off x="3030630" y="3599348"/>
                <a:ext cx="118872" cy="722667"/>
                <a:chOff x="757634" y="4319798"/>
                <a:chExt cx="118872" cy="722667"/>
              </a:xfrm>
              <a:grpFill/>
            </p:grpSpPr>
            <p:sp>
              <p:nvSpPr>
                <p:cNvPr id="814" name="Rectangle 813">
                  <a:extLst>
                    <a:ext uri="{FF2B5EF4-FFF2-40B4-BE49-F238E27FC236}">
                      <a16:creationId xmlns:a16="http://schemas.microsoft.com/office/drawing/2014/main" id="{E9650320-9671-9E87-C70A-9AAFE433B53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5" name="Rectangle 814">
                  <a:extLst>
                    <a:ext uri="{FF2B5EF4-FFF2-40B4-BE49-F238E27FC236}">
                      <a16:creationId xmlns:a16="http://schemas.microsoft.com/office/drawing/2014/main" id="{088A8643-95A3-5F90-2217-1ACAAB4FB68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8" name="Group 807">
                <a:extLst>
                  <a:ext uri="{FF2B5EF4-FFF2-40B4-BE49-F238E27FC236}">
                    <a16:creationId xmlns:a16="http://schemas.microsoft.com/office/drawing/2014/main" id="{89E98C0D-C980-99C2-7098-8ABFCE128E04}"/>
                  </a:ext>
                </a:extLst>
              </p:cNvPr>
              <p:cNvGrpSpPr/>
              <p:nvPr/>
            </p:nvGrpSpPr>
            <p:grpSpPr>
              <a:xfrm rot="18760257">
                <a:off x="2910374" y="3708747"/>
                <a:ext cx="118873" cy="631227"/>
                <a:chOff x="757633" y="4319798"/>
                <a:chExt cx="118873" cy="631227"/>
              </a:xfrm>
              <a:grpFill/>
            </p:grpSpPr>
            <p:sp>
              <p:nvSpPr>
                <p:cNvPr id="812" name="Rectangle 811">
                  <a:extLst>
                    <a:ext uri="{FF2B5EF4-FFF2-40B4-BE49-F238E27FC236}">
                      <a16:creationId xmlns:a16="http://schemas.microsoft.com/office/drawing/2014/main" id="{757BE3C1-BAC8-0E51-B36F-5ED43E3C016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3" name="Rectangle 812">
                  <a:extLst>
                    <a:ext uri="{FF2B5EF4-FFF2-40B4-BE49-F238E27FC236}">
                      <a16:creationId xmlns:a16="http://schemas.microsoft.com/office/drawing/2014/main" id="{AEE349DB-5C73-13C8-3079-B12BD40B6E1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09" name="Group 808">
                <a:extLst>
                  <a:ext uri="{FF2B5EF4-FFF2-40B4-BE49-F238E27FC236}">
                    <a16:creationId xmlns:a16="http://schemas.microsoft.com/office/drawing/2014/main" id="{18C7191D-1DC8-7309-A4C5-7E8B811CB228}"/>
                  </a:ext>
                </a:extLst>
              </p:cNvPr>
              <p:cNvGrpSpPr/>
              <p:nvPr/>
            </p:nvGrpSpPr>
            <p:grpSpPr>
              <a:xfrm rot="2587634">
                <a:off x="3762953" y="3668035"/>
                <a:ext cx="118872" cy="631228"/>
                <a:chOff x="757634" y="4319798"/>
                <a:chExt cx="118872" cy="631228"/>
              </a:xfrm>
              <a:grpFill/>
            </p:grpSpPr>
            <p:sp>
              <p:nvSpPr>
                <p:cNvPr id="810" name="Rectangle 809">
                  <a:extLst>
                    <a:ext uri="{FF2B5EF4-FFF2-40B4-BE49-F238E27FC236}">
                      <a16:creationId xmlns:a16="http://schemas.microsoft.com/office/drawing/2014/main" id="{3C020479-489B-8D12-0051-5BF41489200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1" name="Rectangle 810">
                  <a:extLst>
                    <a:ext uri="{FF2B5EF4-FFF2-40B4-BE49-F238E27FC236}">
                      <a16:creationId xmlns:a16="http://schemas.microsoft.com/office/drawing/2014/main" id="{6805638A-CD87-3138-9E53-DC80AFCF181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789" name="Group 788">
              <a:extLst>
                <a:ext uri="{FF2B5EF4-FFF2-40B4-BE49-F238E27FC236}">
                  <a16:creationId xmlns:a16="http://schemas.microsoft.com/office/drawing/2014/main" id="{0E151BA8-08C4-C2EC-3748-6BC61008B78D}"/>
                </a:ext>
              </a:extLst>
            </p:cNvPr>
            <p:cNvGrpSpPr/>
            <p:nvPr/>
          </p:nvGrpSpPr>
          <p:grpSpPr>
            <a:xfrm rot="13229507">
              <a:off x="6201303" y="-676425"/>
              <a:ext cx="151052" cy="186760"/>
              <a:chOff x="2654197" y="3567210"/>
              <a:chExt cx="1227628" cy="1517831"/>
            </a:xfrm>
            <a:solidFill>
              <a:srgbClr val="682E74"/>
            </a:solidFill>
          </p:grpSpPr>
          <p:sp>
            <p:nvSpPr>
              <p:cNvPr id="790" name="Rectangle 789">
                <a:extLst>
                  <a:ext uri="{FF2B5EF4-FFF2-40B4-BE49-F238E27FC236}">
                    <a16:creationId xmlns:a16="http://schemas.microsoft.com/office/drawing/2014/main" id="{018E7600-4562-4CAB-0438-B70736231AB4}"/>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1" name="Rectangle 790">
                <a:extLst>
                  <a:ext uri="{FF2B5EF4-FFF2-40B4-BE49-F238E27FC236}">
                    <a16:creationId xmlns:a16="http://schemas.microsoft.com/office/drawing/2014/main" id="{C739E1BA-6A42-1ADC-4210-C061D5A63E11}"/>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792" name="Group 791">
                <a:extLst>
                  <a:ext uri="{FF2B5EF4-FFF2-40B4-BE49-F238E27FC236}">
                    <a16:creationId xmlns:a16="http://schemas.microsoft.com/office/drawing/2014/main" id="{82C06DBD-316F-5D0E-2568-73AF9201A027}"/>
                  </a:ext>
                </a:extLst>
              </p:cNvPr>
              <p:cNvGrpSpPr/>
              <p:nvPr/>
            </p:nvGrpSpPr>
            <p:grpSpPr>
              <a:xfrm rot="2587634">
                <a:off x="3637585" y="3567210"/>
                <a:ext cx="118872" cy="722667"/>
                <a:chOff x="757634" y="4319798"/>
                <a:chExt cx="118872" cy="722667"/>
              </a:xfrm>
              <a:grpFill/>
            </p:grpSpPr>
            <p:sp>
              <p:nvSpPr>
                <p:cNvPr id="802" name="Rectangle 801">
                  <a:extLst>
                    <a:ext uri="{FF2B5EF4-FFF2-40B4-BE49-F238E27FC236}">
                      <a16:creationId xmlns:a16="http://schemas.microsoft.com/office/drawing/2014/main" id="{CF86734F-4545-8B9E-D113-9A2B4C69130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3" name="Rectangle 802">
                  <a:extLst>
                    <a:ext uri="{FF2B5EF4-FFF2-40B4-BE49-F238E27FC236}">
                      <a16:creationId xmlns:a16="http://schemas.microsoft.com/office/drawing/2014/main" id="{CD386DF8-6034-70C2-04E8-7E2DEFB6B2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3" name="Group 792">
                <a:extLst>
                  <a:ext uri="{FF2B5EF4-FFF2-40B4-BE49-F238E27FC236}">
                    <a16:creationId xmlns:a16="http://schemas.microsoft.com/office/drawing/2014/main" id="{4D08031B-6EEF-119E-7BB6-BCC386DAB379}"/>
                  </a:ext>
                </a:extLst>
              </p:cNvPr>
              <p:cNvGrpSpPr/>
              <p:nvPr/>
            </p:nvGrpSpPr>
            <p:grpSpPr>
              <a:xfrm rot="18760257">
                <a:off x="3030630" y="3599348"/>
                <a:ext cx="118872" cy="722667"/>
                <a:chOff x="757634" y="4319798"/>
                <a:chExt cx="118872" cy="722667"/>
              </a:xfrm>
              <a:grpFill/>
            </p:grpSpPr>
            <p:sp>
              <p:nvSpPr>
                <p:cNvPr id="800" name="Rectangle 799">
                  <a:extLst>
                    <a:ext uri="{FF2B5EF4-FFF2-40B4-BE49-F238E27FC236}">
                      <a16:creationId xmlns:a16="http://schemas.microsoft.com/office/drawing/2014/main" id="{827C45DB-A490-BCE9-4822-403335FE6B6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1" name="Rectangle 800">
                  <a:extLst>
                    <a:ext uri="{FF2B5EF4-FFF2-40B4-BE49-F238E27FC236}">
                      <a16:creationId xmlns:a16="http://schemas.microsoft.com/office/drawing/2014/main" id="{83E1EB20-CDF0-D758-9CF5-214DF95577E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4" name="Group 793">
                <a:extLst>
                  <a:ext uri="{FF2B5EF4-FFF2-40B4-BE49-F238E27FC236}">
                    <a16:creationId xmlns:a16="http://schemas.microsoft.com/office/drawing/2014/main" id="{9E13E007-8D97-92AE-4551-259940BE3240}"/>
                  </a:ext>
                </a:extLst>
              </p:cNvPr>
              <p:cNvGrpSpPr/>
              <p:nvPr/>
            </p:nvGrpSpPr>
            <p:grpSpPr>
              <a:xfrm rot="18760257">
                <a:off x="2910374" y="3708747"/>
                <a:ext cx="118873" cy="631227"/>
                <a:chOff x="757633" y="4319798"/>
                <a:chExt cx="118873" cy="631227"/>
              </a:xfrm>
              <a:grpFill/>
            </p:grpSpPr>
            <p:sp>
              <p:nvSpPr>
                <p:cNvPr id="798" name="Rectangle 797">
                  <a:extLst>
                    <a:ext uri="{FF2B5EF4-FFF2-40B4-BE49-F238E27FC236}">
                      <a16:creationId xmlns:a16="http://schemas.microsoft.com/office/drawing/2014/main" id="{D6D76C1D-28B8-B341-7CA0-D4AA6CD0EEF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9" name="Rectangle 798">
                  <a:extLst>
                    <a:ext uri="{FF2B5EF4-FFF2-40B4-BE49-F238E27FC236}">
                      <a16:creationId xmlns:a16="http://schemas.microsoft.com/office/drawing/2014/main" id="{97946843-EBBF-17B9-E44E-99BE6346272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795" name="Group 794">
                <a:extLst>
                  <a:ext uri="{FF2B5EF4-FFF2-40B4-BE49-F238E27FC236}">
                    <a16:creationId xmlns:a16="http://schemas.microsoft.com/office/drawing/2014/main" id="{D97DDE7D-558D-FA3D-ADAC-3C1A6D04C1E5}"/>
                  </a:ext>
                </a:extLst>
              </p:cNvPr>
              <p:cNvGrpSpPr/>
              <p:nvPr/>
            </p:nvGrpSpPr>
            <p:grpSpPr>
              <a:xfrm rot="2587634">
                <a:off x="3762953" y="3668035"/>
                <a:ext cx="118872" cy="631228"/>
                <a:chOff x="757634" y="4319798"/>
                <a:chExt cx="118872" cy="631228"/>
              </a:xfrm>
              <a:grpFill/>
            </p:grpSpPr>
            <p:sp>
              <p:nvSpPr>
                <p:cNvPr id="796" name="Rectangle 795">
                  <a:extLst>
                    <a:ext uri="{FF2B5EF4-FFF2-40B4-BE49-F238E27FC236}">
                      <a16:creationId xmlns:a16="http://schemas.microsoft.com/office/drawing/2014/main" id="{BDEFA216-E7C4-CD02-2A6A-FC4C4C5F30D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7" name="Rectangle 796">
                  <a:extLst>
                    <a:ext uri="{FF2B5EF4-FFF2-40B4-BE49-F238E27FC236}">
                      <a16:creationId xmlns:a16="http://schemas.microsoft.com/office/drawing/2014/main" id="{98F3C0CD-78D7-2035-1F3D-C0446F2BB1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pic>
        <p:nvPicPr>
          <p:cNvPr id="846" name="Picture 845" descr="A diagram of a human kidney&#10;&#10;Description automatically generated">
            <a:extLst>
              <a:ext uri="{FF2B5EF4-FFF2-40B4-BE49-F238E27FC236}">
                <a16:creationId xmlns:a16="http://schemas.microsoft.com/office/drawing/2014/main" id="{12CD5FB0-BE78-B990-EB6D-9CDBB5590FA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8026492" y="1741392"/>
            <a:ext cx="1373532" cy="1743812"/>
          </a:xfrm>
          <a:prstGeom prst="rect">
            <a:avLst/>
          </a:prstGeom>
        </p:spPr>
      </p:pic>
      <p:grpSp>
        <p:nvGrpSpPr>
          <p:cNvPr id="847" name="Group 846">
            <a:extLst>
              <a:ext uri="{FF2B5EF4-FFF2-40B4-BE49-F238E27FC236}">
                <a16:creationId xmlns:a16="http://schemas.microsoft.com/office/drawing/2014/main" id="{34F4BB18-5D40-530B-D572-E5B9B9E26E14}"/>
              </a:ext>
            </a:extLst>
          </p:cNvPr>
          <p:cNvGrpSpPr/>
          <p:nvPr/>
        </p:nvGrpSpPr>
        <p:grpSpPr>
          <a:xfrm>
            <a:off x="520407" y="2640660"/>
            <a:ext cx="454283" cy="218189"/>
            <a:chOff x="1254773" y="3043082"/>
            <a:chExt cx="802062" cy="385224"/>
          </a:xfrm>
        </p:grpSpPr>
        <p:grpSp>
          <p:nvGrpSpPr>
            <p:cNvPr id="848" name="Group 847">
              <a:extLst>
                <a:ext uri="{FF2B5EF4-FFF2-40B4-BE49-F238E27FC236}">
                  <a16:creationId xmlns:a16="http://schemas.microsoft.com/office/drawing/2014/main" id="{563C7ACA-5CC0-0AE0-1B9B-24F56EBE50DD}"/>
                </a:ext>
              </a:extLst>
            </p:cNvPr>
            <p:cNvGrpSpPr/>
            <p:nvPr/>
          </p:nvGrpSpPr>
          <p:grpSpPr>
            <a:xfrm rot="5400000">
              <a:off x="1698807" y="3005237"/>
              <a:ext cx="320183" cy="395873"/>
              <a:chOff x="2654197" y="3567210"/>
              <a:chExt cx="1227628" cy="1517833"/>
            </a:xfrm>
          </p:grpSpPr>
          <p:sp>
            <p:nvSpPr>
              <p:cNvPr id="871" name="Rectangle 870">
                <a:extLst>
                  <a:ext uri="{FF2B5EF4-FFF2-40B4-BE49-F238E27FC236}">
                    <a16:creationId xmlns:a16="http://schemas.microsoft.com/office/drawing/2014/main" id="{9301CD72-9F50-FC44-F4FF-3839E3E6321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2" name="Rectangle 871">
                <a:extLst>
                  <a:ext uri="{FF2B5EF4-FFF2-40B4-BE49-F238E27FC236}">
                    <a16:creationId xmlns:a16="http://schemas.microsoft.com/office/drawing/2014/main" id="{E73D55FC-C8AA-EFA3-CC28-41BF3C068853}"/>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73" name="Group 872">
                <a:extLst>
                  <a:ext uri="{FF2B5EF4-FFF2-40B4-BE49-F238E27FC236}">
                    <a16:creationId xmlns:a16="http://schemas.microsoft.com/office/drawing/2014/main" id="{2B6F72DD-5F0B-40FD-33DC-3811DB27C6CA}"/>
                  </a:ext>
                </a:extLst>
              </p:cNvPr>
              <p:cNvGrpSpPr/>
              <p:nvPr/>
            </p:nvGrpSpPr>
            <p:grpSpPr>
              <a:xfrm rot="2587634">
                <a:off x="3637585" y="3567210"/>
                <a:ext cx="118872" cy="722667"/>
                <a:chOff x="757634" y="4319798"/>
                <a:chExt cx="118872" cy="722667"/>
              </a:xfrm>
              <a:solidFill>
                <a:srgbClr val="E1471D"/>
              </a:solidFill>
            </p:grpSpPr>
            <p:sp>
              <p:nvSpPr>
                <p:cNvPr id="883" name="Rectangle 882">
                  <a:extLst>
                    <a:ext uri="{FF2B5EF4-FFF2-40B4-BE49-F238E27FC236}">
                      <a16:creationId xmlns:a16="http://schemas.microsoft.com/office/drawing/2014/main" id="{67205921-0631-89D8-A852-8B9DA2F5D83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4" name="Rectangle 883">
                  <a:extLst>
                    <a:ext uri="{FF2B5EF4-FFF2-40B4-BE49-F238E27FC236}">
                      <a16:creationId xmlns:a16="http://schemas.microsoft.com/office/drawing/2014/main" id="{8CF524D4-2548-916E-3926-777B6AF33B9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4" name="Group 873">
                <a:extLst>
                  <a:ext uri="{FF2B5EF4-FFF2-40B4-BE49-F238E27FC236}">
                    <a16:creationId xmlns:a16="http://schemas.microsoft.com/office/drawing/2014/main" id="{1FD42DEE-E5FD-D5AC-782A-F2C868B35C95}"/>
                  </a:ext>
                </a:extLst>
              </p:cNvPr>
              <p:cNvGrpSpPr/>
              <p:nvPr/>
            </p:nvGrpSpPr>
            <p:grpSpPr>
              <a:xfrm rot="18760257">
                <a:off x="3030630" y="3599348"/>
                <a:ext cx="118872" cy="722667"/>
                <a:chOff x="757634" y="4319798"/>
                <a:chExt cx="118872" cy="722667"/>
              </a:xfrm>
              <a:solidFill>
                <a:srgbClr val="E1471D"/>
              </a:solidFill>
            </p:grpSpPr>
            <p:sp>
              <p:nvSpPr>
                <p:cNvPr id="881" name="Rectangle 880">
                  <a:extLst>
                    <a:ext uri="{FF2B5EF4-FFF2-40B4-BE49-F238E27FC236}">
                      <a16:creationId xmlns:a16="http://schemas.microsoft.com/office/drawing/2014/main" id="{F75CAB6A-C329-B6F4-44E0-A378551A75F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2" name="Rectangle 881">
                  <a:extLst>
                    <a:ext uri="{FF2B5EF4-FFF2-40B4-BE49-F238E27FC236}">
                      <a16:creationId xmlns:a16="http://schemas.microsoft.com/office/drawing/2014/main" id="{44D79474-892F-74A4-7912-56B83D0AA5C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5" name="Group 874">
                <a:extLst>
                  <a:ext uri="{FF2B5EF4-FFF2-40B4-BE49-F238E27FC236}">
                    <a16:creationId xmlns:a16="http://schemas.microsoft.com/office/drawing/2014/main" id="{5BABA9A2-7198-2BC2-E0FE-3EE75F0E3A05}"/>
                  </a:ext>
                </a:extLst>
              </p:cNvPr>
              <p:cNvGrpSpPr/>
              <p:nvPr/>
            </p:nvGrpSpPr>
            <p:grpSpPr>
              <a:xfrm rot="18760257">
                <a:off x="2910374" y="3708747"/>
                <a:ext cx="118873" cy="631227"/>
                <a:chOff x="757633" y="4319798"/>
                <a:chExt cx="118873" cy="631227"/>
              </a:xfrm>
              <a:solidFill>
                <a:srgbClr val="E1471D"/>
              </a:solidFill>
            </p:grpSpPr>
            <p:sp>
              <p:nvSpPr>
                <p:cNvPr id="879" name="Rectangle 878">
                  <a:extLst>
                    <a:ext uri="{FF2B5EF4-FFF2-40B4-BE49-F238E27FC236}">
                      <a16:creationId xmlns:a16="http://schemas.microsoft.com/office/drawing/2014/main" id="{167463AB-78E1-6590-A429-8799B4BBE5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0" name="Rectangle 879">
                  <a:extLst>
                    <a:ext uri="{FF2B5EF4-FFF2-40B4-BE49-F238E27FC236}">
                      <a16:creationId xmlns:a16="http://schemas.microsoft.com/office/drawing/2014/main" id="{BD830BD8-4840-BFE5-2523-53BC370514A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76" name="Group 875">
                <a:extLst>
                  <a:ext uri="{FF2B5EF4-FFF2-40B4-BE49-F238E27FC236}">
                    <a16:creationId xmlns:a16="http://schemas.microsoft.com/office/drawing/2014/main" id="{7864BAC2-B582-EB29-0F92-3354DEE01F91}"/>
                  </a:ext>
                </a:extLst>
              </p:cNvPr>
              <p:cNvGrpSpPr/>
              <p:nvPr/>
            </p:nvGrpSpPr>
            <p:grpSpPr>
              <a:xfrm rot="2587634">
                <a:off x="3762953" y="3668035"/>
                <a:ext cx="118872" cy="631228"/>
                <a:chOff x="757634" y="4319798"/>
                <a:chExt cx="118872" cy="631228"/>
              </a:xfrm>
              <a:solidFill>
                <a:srgbClr val="E1471D"/>
              </a:solidFill>
            </p:grpSpPr>
            <p:sp>
              <p:nvSpPr>
                <p:cNvPr id="877" name="Rectangle 876">
                  <a:extLst>
                    <a:ext uri="{FF2B5EF4-FFF2-40B4-BE49-F238E27FC236}">
                      <a16:creationId xmlns:a16="http://schemas.microsoft.com/office/drawing/2014/main" id="{701D3EDE-64D5-7C22-807A-59B080DD7E5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8" name="Rectangle 877">
                  <a:extLst>
                    <a:ext uri="{FF2B5EF4-FFF2-40B4-BE49-F238E27FC236}">
                      <a16:creationId xmlns:a16="http://schemas.microsoft.com/office/drawing/2014/main" id="{04EA0F81-1F22-44F5-1656-14F5494DD7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49" name="Group 848">
              <a:extLst>
                <a:ext uri="{FF2B5EF4-FFF2-40B4-BE49-F238E27FC236}">
                  <a16:creationId xmlns:a16="http://schemas.microsoft.com/office/drawing/2014/main" id="{57482A78-AB08-AD52-3A91-89FCEA0D37EE}"/>
                </a:ext>
              </a:extLst>
            </p:cNvPr>
            <p:cNvGrpSpPr/>
            <p:nvPr/>
          </p:nvGrpSpPr>
          <p:grpSpPr>
            <a:xfrm rot="16200000">
              <a:off x="1292617" y="3070279"/>
              <a:ext cx="320183" cy="395872"/>
              <a:chOff x="2654197" y="3567210"/>
              <a:chExt cx="1227628" cy="1517831"/>
            </a:xfrm>
          </p:grpSpPr>
          <p:sp>
            <p:nvSpPr>
              <p:cNvPr id="857" name="Rectangle 856">
                <a:extLst>
                  <a:ext uri="{FF2B5EF4-FFF2-40B4-BE49-F238E27FC236}">
                    <a16:creationId xmlns:a16="http://schemas.microsoft.com/office/drawing/2014/main" id="{7B6BE180-AD5F-87FC-77BE-E423F1C7CDDD}"/>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8" name="Rectangle 857">
                <a:extLst>
                  <a:ext uri="{FF2B5EF4-FFF2-40B4-BE49-F238E27FC236}">
                    <a16:creationId xmlns:a16="http://schemas.microsoft.com/office/drawing/2014/main" id="{AFA4BBF7-2C2C-6F67-79EC-6C632A53F45D}"/>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59" name="Group 858">
                <a:extLst>
                  <a:ext uri="{FF2B5EF4-FFF2-40B4-BE49-F238E27FC236}">
                    <a16:creationId xmlns:a16="http://schemas.microsoft.com/office/drawing/2014/main" id="{3D250E46-906B-7029-E568-5EBB5740C144}"/>
                  </a:ext>
                </a:extLst>
              </p:cNvPr>
              <p:cNvGrpSpPr/>
              <p:nvPr/>
            </p:nvGrpSpPr>
            <p:grpSpPr>
              <a:xfrm rot="2587634">
                <a:off x="3637585" y="3567210"/>
                <a:ext cx="118872" cy="722667"/>
                <a:chOff x="757634" y="4319798"/>
                <a:chExt cx="118872" cy="722667"/>
              </a:xfrm>
              <a:solidFill>
                <a:srgbClr val="E1471D"/>
              </a:solidFill>
            </p:grpSpPr>
            <p:sp>
              <p:nvSpPr>
                <p:cNvPr id="869" name="Rectangle 868">
                  <a:extLst>
                    <a:ext uri="{FF2B5EF4-FFF2-40B4-BE49-F238E27FC236}">
                      <a16:creationId xmlns:a16="http://schemas.microsoft.com/office/drawing/2014/main" id="{E350B6FE-4940-DC67-B828-D3223BB61B2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0" name="Rectangle 869">
                  <a:extLst>
                    <a:ext uri="{FF2B5EF4-FFF2-40B4-BE49-F238E27FC236}">
                      <a16:creationId xmlns:a16="http://schemas.microsoft.com/office/drawing/2014/main" id="{0242DC05-B2BE-BF00-1BED-5237B72DF0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0" name="Group 859">
                <a:extLst>
                  <a:ext uri="{FF2B5EF4-FFF2-40B4-BE49-F238E27FC236}">
                    <a16:creationId xmlns:a16="http://schemas.microsoft.com/office/drawing/2014/main" id="{F7EC53C5-231C-221B-ED01-E16B4729018E}"/>
                  </a:ext>
                </a:extLst>
              </p:cNvPr>
              <p:cNvGrpSpPr/>
              <p:nvPr/>
            </p:nvGrpSpPr>
            <p:grpSpPr>
              <a:xfrm rot="18760257">
                <a:off x="3030630" y="3599348"/>
                <a:ext cx="118872" cy="722667"/>
                <a:chOff x="757634" y="4319798"/>
                <a:chExt cx="118872" cy="722667"/>
              </a:xfrm>
              <a:solidFill>
                <a:srgbClr val="E1471D"/>
              </a:solidFill>
            </p:grpSpPr>
            <p:sp>
              <p:nvSpPr>
                <p:cNvPr id="867" name="Rectangle 866">
                  <a:extLst>
                    <a:ext uri="{FF2B5EF4-FFF2-40B4-BE49-F238E27FC236}">
                      <a16:creationId xmlns:a16="http://schemas.microsoft.com/office/drawing/2014/main" id="{F866624B-4BB9-CC27-93EA-4944E401D92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8" name="Rectangle 867">
                  <a:extLst>
                    <a:ext uri="{FF2B5EF4-FFF2-40B4-BE49-F238E27FC236}">
                      <a16:creationId xmlns:a16="http://schemas.microsoft.com/office/drawing/2014/main" id="{46C89CFE-234D-1CFE-3249-2962F8A893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1" name="Group 860">
                <a:extLst>
                  <a:ext uri="{FF2B5EF4-FFF2-40B4-BE49-F238E27FC236}">
                    <a16:creationId xmlns:a16="http://schemas.microsoft.com/office/drawing/2014/main" id="{A43BAE24-269B-A603-53B4-AC1B94F9E4CF}"/>
                  </a:ext>
                </a:extLst>
              </p:cNvPr>
              <p:cNvGrpSpPr/>
              <p:nvPr/>
            </p:nvGrpSpPr>
            <p:grpSpPr>
              <a:xfrm rot="18760257">
                <a:off x="2910374" y="3708747"/>
                <a:ext cx="118873" cy="631227"/>
                <a:chOff x="757633" y="4319798"/>
                <a:chExt cx="118873" cy="631227"/>
              </a:xfrm>
              <a:solidFill>
                <a:srgbClr val="E1471D"/>
              </a:solidFill>
            </p:grpSpPr>
            <p:sp>
              <p:nvSpPr>
                <p:cNvPr id="865" name="Rectangle 864">
                  <a:extLst>
                    <a:ext uri="{FF2B5EF4-FFF2-40B4-BE49-F238E27FC236}">
                      <a16:creationId xmlns:a16="http://schemas.microsoft.com/office/drawing/2014/main" id="{F0DB870B-0953-B160-413E-46F82118FB4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6" name="Rectangle 865">
                  <a:extLst>
                    <a:ext uri="{FF2B5EF4-FFF2-40B4-BE49-F238E27FC236}">
                      <a16:creationId xmlns:a16="http://schemas.microsoft.com/office/drawing/2014/main" id="{884CE771-13BC-2ADC-C115-3A70251369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62" name="Group 861">
                <a:extLst>
                  <a:ext uri="{FF2B5EF4-FFF2-40B4-BE49-F238E27FC236}">
                    <a16:creationId xmlns:a16="http://schemas.microsoft.com/office/drawing/2014/main" id="{1CB77868-1234-21E6-58F0-8CAE6D5C4079}"/>
                  </a:ext>
                </a:extLst>
              </p:cNvPr>
              <p:cNvGrpSpPr/>
              <p:nvPr/>
            </p:nvGrpSpPr>
            <p:grpSpPr>
              <a:xfrm rot="2587634">
                <a:off x="3762953" y="3668035"/>
                <a:ext cx="118872" cy="631228"/>
                <a:chOff x="757634" y="4319798"/>
                <a:chExt cx="118872" cy="631228"/>
              </a:xfrm>
              <a:solidFill>
                <a:srgbClr val="E1471D"/>
              </a:solidFill>
            </p:grpSpPr>
            <p:sp>
              <p:nvSpPr>
                <p:cNvPr id="863" name="Rectangle 862">
                  <a:extLst>
                    <a:ext uri="{FF2B5EF4-FFF2-40B4-BE49-F238E27FC236}">
                      <a16:creationId xmlns:a16="http://schemas.microsoft.com/office/drawing/2014/main" id="{AEBE0231-13CD-59F8-03F9-1DCB6F87EF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4" name="Rectangle 863">
                  <a:extLst>
                    <a:ext uri="{FF2B5EF4-FFF2-40B4-BE49-F238E27FC236}">
                      <a16:creationId xmlns:a16="http://schemas.microsoft.com/office/drawing/2014/main" id="{D1458017-9FFC-2F76-0516-03A47EC58B8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850" name="Straight Connector 849">
              <a:extLst>
                <a:ext uri="{FF2B5EF4-FFF2-40B4-BE49-F238E27FC236}">
                  <a16:creationId xmlns:a16="http://schemas.microsoft.com/office/drawing/2014/main" id="{46741610-9461-F771-331F-82EB99A3FFDB}"/>
                </a:ext>
              </a:extLst>
            </p:cNvPr>
            <p:cNvCxnSpPr/>
            <p:nvPr/>
          </p:nvCxnSpPr>
          <p:spPr bwMode="auto">
            <a:xfrm>
              <a:off x="1650644" y="3203823"/>
              <a:ext cx="0" cy="66001"/>
            </a:xfrm>
            <a:prstGeom prst="line">
              <a:avLst/>
            </a:prstGeom>
            <a:noFill/>
            <a:ln w="28575" cap="flat" cmpd="sng" algn="ctr">
              <a:solidFill>
                <a:srgbClr val="682E74"/>
              </a:solidFill>
              <a:prstDash val="solid"/>
              <a:round/>
              <a:headEnd type="none" w="med" len="med"/>
              <a:tailEnd type="none" w="med" len="med"/>
            </a:ln>
            <a:effectLst/>
          </p:spPr>
        </p:cxnSp>
        <p:grpSp>
          <p:nvGrpSpPr>
            <p:cNvPr id="851" name="Group 850">
              <a:extLst>
                <a:ext uri="{FF2B5EF4-FFF2-40B4-BE49-F238E27FC236}">
                  <a16:creationId xmlns:a16="http://schemas.microsoft.com/office/drawing/2014/main" id="{60BE262B-B9BD-D605-4AF7-B38882D215F4}"/>
                </a:ext>
              </a:extLst>
            </p:cNvPr>
            <p:cNvGrpSpPr/>
            <p:nvPr/>
          </p:nvGrpSpPr>
          <p:grpSpPr>
            <a:xfrm>
              <a:off x="1406723" y="3150658"/>
              <a:ext cx="46010" cy="173339"/>
              <a:chOff x="1406723" y="3150658"/>
              <a:chExt cx="46010" cy="173339"/>
            </a:xfrm>
          </p:grpSpPr>
          <p:sp>
            <p:nvSpPr>
              <p:cNvPr id="855" name="Oval 854">
                <a:extLst>
                  <a:ext uri="{FF2B5EF4-FFF2-40B4-BE49-F238E27FC236}">
                    <a16:creationId xmlns:a16="http://schemas.microsoft.com/office/drawing/2014/main" id="{7DBDA7D5-A5ED-451B-28D1-F55290D5E2CC}"/>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6" name="Oval 855">
                <a:extLst>
                  <a:ext uri="{FF2B5EF4-FFF2-40B4-BE49-F238E27FC236}">
                    <a16:creationId xmlns:a16="http://schemas.microsoft.com/office/drawing/2014/main" id="{5591068E-C598-A6AB-94EB-4D2C7084F569}"/>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52" name="Group 851">
              <a:extLst>
                <a:ext uri="{FF2B5EF4-FFF2-40B4-BE49-F238E27FC236}">
                  <a16:creationId xmlns:a16="http://schemas.microsoft.com/office/drawing/2014/main" id="{F10EED62-EC8A-B7FF-C832-D9E1F489B0B2}"/>
                </a:ext>
              </a:extLst>
            </p:cNvPr>
            <p:cNvGrpSpPr/>
            <p:nvPr/>
          </p:nvGrpSpPr>
          <p:grpSpPr>
            <a:xfrm>
              <a:off x="1843268" y="3156210"/>
              <a:ext cx="46010" cy="173339"/>
              <a:chOff x="1406723" y="3150658"/>
              <a:chExt cx="46010" cy="173339"/>
            </a:xfrm>
          </p:grpSpPr>
          <p:sp>
            <p:nvSpPr>
              <p:cNvPr id="853" name="Oval 852">
                <a:extLst>
                  <a:ext uri="{FF2B5EF4-FFF2-40B4-BE49-F238E27FC236}">
                    <a16:creationId xmlns:a16="http://schemas.microsoft.com/office/drawing/2014/main" id="{8C6B8857-9D07-A062-6EFD-C896B2F87D04}"/>
                  </a:ext>
                </a:extLst>
              </p:cNvPr>
              <p:cNvSpPr/>
              <p:nvPr/>
            </p:nvSpPr>
            <p:spPr bwMode="auto">
              <a:xfrm>
                <a:off x="1406723" y="315065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4" name="Oval 853">
                <a:extLst>
                  <a:ext uri="{FF2B5EF4-FFF2-40B4-BE49-F238E27FC236}">
                    <a16:creationId xmlns:a16="http://schemas.microsoft.com/office/drawing/2014/main" id="{8D623B86-7388-8A28-FE70-C62C93096172}"/>
                  </a:ext>
                </a:extLst>
              </p:cNvPr>
              <p:cNvSpPr/>
              <p:nvPr/>
            </p:nvSpPr>
            <p:spPr bwMode="auto">
              <a:xfrm>
                <a:off x="1407014" y="3278278"/>
                <a:ext cx="45719" cy="45719"/>
              </a:xfrm>
              <a:prstGeom prst="ellipse">
                <a:avLst/>
              </a:prstGeom>
              <a:solidFill>
                <a:srgbClr val="682E74"/>
              </a:solidFill>
              <a:ln w="0">
                <a:solidFill>
                  <a:srgbClr val="682E74"/>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885" name="Group 884">
            <a:extLst>
              <a:ext uri="{FF2B5EF4-FFF2-40B4-BE49-F238E27FC236}">
                <a16:creationId xmlns:a16="http://schemas.microsoft.com/office/drawing/2014/main" id="{DA0056EB-0F80-419B-0F96-E53C6B4D8028}"/>
              </a:ext>
            </a:extLst>
          </p:cNvPr>
          <p:cNvGrpSpPr/>
          <p:nvPr/>
        </p:nvGrpSpPr>
        <p:grpSpPr>
          <a:xfrm rot="16200000">
            <a:off x="651628" y="3110058"/>
            <a:ext cx="162962" cy="201485"/>
            <a:chOff x="2654197" y="3567210"/>
            <a:chExt cx="1227628" cy="1517831"/>
          </a:xfrm>
          <a:solidFill>
            <a:srgbClr val="682E74"/>
          </a:solidFill>
        </p:grpSpPr>
        <p:sp>
          <p:nvSpPr>
            <p:cNvPr id="886" name="Rectangle 885">
              <a:extLst>
                <a:ext uri="{FF2B5EF4-FFF2-40B4-BE49-F238E27FC236}">
                  <a16:creationId xmlns:a16="http://schemas.microsoft.com/office/drawing/2014/main" id="{813A66BF-03B0-A97C-0E53-ED7D2C560A2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7" name="Rectangle 886">
              <a:extLst>
                <a:ext uri="{FF2B5EF4-FFF2-40B4-BE49-F238E27FC236}">
                  <a16:creationId xmlns:a16="http://schemas.microsoft.com/office/drawing/2014/main" id="{2CB9026A-5B03-48C4-8866-46AE1886554E}"/>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88" name="Group 887">
              <a:extLst>
                <a:ext uri="{FF2B5EF4-FFF2-40B4-BE49-F238E27FC236}">
                  <a16:creationId xmlns:a16="http://schemas.microsoft.com/office/drawing/2014/main" id="{FAE5B858-6629-2953-5DCE-F5D4BB166627}"/>
                </a:ext>
              </a:extLst>
            </p:cNvPr>
            <p:cNvGrpSpPr/>
            <p:nvPr/>
          </p:nvGrpSpPr>
          <p:grpSpPr>
            <a:xfrm rot="2587634">
              <a:off x="3637585" y="3567210"/>
              <a:ext cx="118872" cy="722667"/>
              <a:chOff x="757634" y="4319798"/>
              <a:chExt cx="118872" cy="722667"/>
            </a:xfrm>
            <a:grpFill/>
          </p:grpSpPr>
          <p:sp>
            <p:nvSpPr>
              <p:cNvPr id="898" name="Rectangle 897">
                <a:extLst>
                  <a:ext uri="{FF2B5EF4-FFF2-40B4-BE49-F238E27FC236}">
                    <a16:creationId xmlns:a16="http://schemas.microsoft.com/office/drawing/2014/main" id="{13AA5F3C-40E8-EB97-ECAB-099E67A4CA8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9" name="Rectangle 898">
                <a:extLst>
                  <a:ext uri="{FF2B5EF4-FFF2-40B4-BE49-F238E27FC236}">
                    <a16:creationId xmlns:a16="http://schemas.microsoft.com/office/drawing/2014/main" id="{5F1F80DE-B6F1-9F69-BE2D-F4BA2179459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89" name="Group 888">
              <a:extLst>
                <a:ext uri="{FF2B5EF4-FFF2-40B4-BE49-F238E27FC236}">
                  <a16:creationId xmlns:a16="http://schemas.microsoft.com/office/drawing/2014/main" id="{7FBE0290-41B7-E0EA-1E10-08FC46396842}"/>
                </a:ext>
              </a:extLst>
            </p:cNvPr>
            <p:cNvGrpSpPr/>
            <p:nvPr/>
          </p:nvGrpSpPr>
          <p:grpSpPr>
            <a:xfrm rot="18760257">
              <a:off x="3030630" y="3599348"/>
              <a:ext cx="118872" cy="722667"/>
              <a:chOff x="757634" y="4319798"/>
              <a:chExt cx="118872" cy="722667"/>
            </a:xfrm>
            <a:grpFill/>
          </p:grpSpPr>
          <p:sp>
            <p:nvSpPr>
              <p:cNvPr id="896" name="Rectangle 895">
                <a:extLst>
                  <a:ext uri="{FF2B5EF4-FFF2-40B4-BE49-F238E27FC236}">
                    <a16:creationId xmlns:a16="http://schemas.microsoft.com/office/drawing/2014/main" id="{F42144EF-DB8A-B941-A63E-7D4D4A96472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7" name="Rectangle 896">
                <a:extLst>
                  <a:ext uri="{FF2B5EF4-FFF2-40B4-BE49-F238E27FC236}">
                    <a16:creationId xmlns:a16="http://schemas.microsoft.com/office/drawing/2014/main" id="{4CBD7E4B-B759-2A28-3A64-32978A4D228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0" name="Group 889">
              <a:extLst>
                <a:ext uri="{FF2B5EF4-FFF2-40B4-BE49-F238E27FC236}">
                  <a16:creationId xmlns:a16="http://schemas.microsoft.com/office/drawing/2014/main" id="{C3A882DA-AD58-5FDA-5398-C5B44CAAA51F}"/>
                </a:ext>
              </a:extLst>
            </p:cNvPr>
            <p:cNvGrpSpPr/>
            <p:nvPr/>
          </p:nvGrpSpPr>
          <p:grpSpPr>
            <a:xfrm rot="18760257">
              <a:off x="2910374" y="3708747"/>
              <a:ext cx="118873" cy="631227"/>
              <a:chOff x="757633" y="4319798"/>
              <a:chExt cx="118873" cy="631227"/>
            </a:xfrm>
            <a:grpFill/>
          </p:grpSpPr>
          <p:sp>
            <p:nvSpPr>
              <p:cNvPr id="894" name="Rectangle 893">
                <a:extLst>
                  <a:ext uri="{FF2B5EF4-FFF2-40B4-BE49-F238E27FC236}">
                    <a16:creationId xmlns:a16="http://schemas.microsoft.com/office/drawing/2014/main" id="{88DE7CB4-C157-4047-A4FB-C59308AE186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5" name="Rectangle 894">
                <a:extLst>
                  <a:ext uri="{FF2B5EF4-FFF2-40B4-BE49-F238E27FC236}">
                    <a16:creationId xmlns:a16="http://schemas.microsoft.com/office/drawing/2014/main" id="{DA41683F-9818-7AFF-540D-204E2F9EF91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891" name="Group 890">
              <a:extLst>
                <a:ext uri="{FF2B5EF4-FFF2-40B4-BE49-F238E27FC236}">
                  <a16:creationId xmlns:a16="http://schemas.microsoft.com/office/drawing/2014/main" id="{E731AF66-E781-2D01-05B1-6122D4A3A8C5}"/>
                </a:ext>
              </a:extLst>
            </p:cNvPr>
            <p:cNvGrpSpPr/>
            <p:nvPr/>
          </p:nvGrpSpPr>
          <p:grpSpPr>
            <a:xfrm rot="2587634">
              <a:off x="3762953" y="3668035"/>
              <a:ext cx="118872" cy="631228"/>
              <a:chOff x="757634" y="4319798"/>
              <a:chExt cx="118872" cy="631228"/>
            </a:xfrm>
            <a:grpFill/>
          </p:grpSpPr>
          <p:sp>
            <p:nvSpPr>
              <p:cNvPr id="892" name="Rectangle 891">
                <a:extLst>
                  <a:ext uri="{FF2B5EF4-FFF2-40B4-BE49-F238E27FC236}">
                    <a16:creationId xmlns:a16="http://schemas.microsoft.com/office/drawing/2014/main" id="{FE223DCE-11C3-D07B-67D6-26EB6066994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3" name="Rectangle 892">
                <a:extLst>
                  <a:ext uri="{FF2B5EF4-FFF2-40B4-BE49-F238E27FC236}">
                    <a16:creationId xmlns:a16="http://schemas.microsoft.com/office/drawing/2014/main" id="{8A458B9B-2A5D-EAFF-9F73-EB29564E9D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00" name="Isosceles Triangle 899">
            <a:extLst>
              <a:ext uri="{FF2B5EF4-FFF2-40B4-BE49-F238E27FC236}">
                <a16:creationId xmlns:a16="http://schemas.microsoft.com/office/drawing/2014/main" id="{474A8BC9-32B6-1804-A49D-73244C3ABE0D}"/>
              </a:ext>
            </a:extLst>
          </p:cNvPr>
          <p:cNvSpPr/>
          <p:nvPr/>
        </p:nvSpPr>
        <p:spPr bwMode="auto">
          <a:xfrm>
            <a:off x="678398" y="3948920"/>
            <a:ext cx="131824" cy="113642"/>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01" name="Group 900">
            <a:extLst>
              <a:ext uri="{FF2B5EF4-FFF2-40B4-BE49-F238E27FC236}">
                <a16:creationId xmlns:a16="http://schemas.microsoft.com/office/drawing/2014/main" id="{340D08B1-F514-CC54-C838-28651EF6002A}"/>
              </a:ext>
            </a:extLst>
          </p:cNvPr>
          <p:cNvGrpSpPr/>
          <p:nvPr/>
        </p:nvGrpSpPr>
        <p:grpSpPr>
          <a:xfrm>
            <a:off x="625995" y="4251093"/>
            <a:ext cx="289014" cy="163961"/>
            <a:chOff x="625995" y="4206020"/>
            <a:chExt cx="289014" cy="163961"/>
          </a:xfrm>
        </p:grpSpPr>
        <p:sp>
          <p:nvSpPr>
            <p:cNvPr id="902" name="Isosceles Triangle 901">
              <a:extLst>
                <a:ext uri="{FF2B5EF4-FFF2-40B4-BE49-F238E27FC236}">
                  <a16:creationId xmlns:a16="http://schemas.microsoft.com/office/drawing/2014/main" id="{BEF5CF20-18B1-1E90-C700-7BDD8CBB243C}"/>
                </a:ext>
              </a:extLst>
            </p:cNvPr>
            <p:cNvSpPr/>
            <p:nvPr/>
          </p:nvSpPr>
          <p:spPr bwMode="auto">
            <a:xfrm>
              <a:off x="625995" y="4251686"/>
              <a:ext cx="131824" cy="113642"/>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3" name="Partial Circle 902">
              <a:extLst>
                <a:ext uri="{FF2B5EF4-FFF2-40B4-BE49-F238E27FC236}">
                  <a16:creationId xmlns:a16="http://schemas.microsoft.com/office/drawing/2014/main" id="{320DF551-6859-645F-424B-505835C417B7}"/>
                </a:ext>
              </a:extLst>
            </p:cNvPr>
            <p:cNvSpPr/>
            <p:nvPr/>
          </p:nvSpPr>
          <p:spPr bwMode="auto">
            <a:xfrm>
              <a:off x="751048" y="4206020"/>
              <a:ext cx="163961" cy="163961"/>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04" name="Group 903">
            <a:extLst>
              <a:ext uri="{FF2B5EF4-FFF2-40B4-BE49-F238E27FC236}">
                <a16:creationId xmlns:a16="http://schemas.microsoft.com/office/drawing/2014/main" id="{320F361C-6C6B-2543-235F-466D9690A876}"/>
              </a:ext>
            </a:extLst>
          </p:cNvPr>
          <p:cNvGrpSpPr/>
          <p:nvPr/>
        </p:nvGrpSpPr>
        <p:grpSpPr>
          <a:xfrm>
            <a:off x="625995" y="4653854"/>
            <a:ext cx="236328" cy="247395"/>
            <a:chOff x="589324" y="4574230"/>
            <a:chExt cx="236328" cy="247395"/>
          </a:xfrm>
        </p:grpSpPr>
        <p:grpSp>
          <p:nvGrpSpPr>
            <p:cNvPr id="905" name="Group 904">
              <a:extLst>
                <a:ext uri="{FF2B5EF4-FFF2-40B4-BE49-F238E27FC236}">
                  <a16:creationId xmlns:a16="http://schemas.microsoft.com/office/drawing/2014/main" id="{4528E941-B1C2-8757-C0F0-306514842DED}"/>
                </a:ext>
              </a:extLst>
            </p:cNvPr>
            <p:cNvGrpSpPr/>
            <p:nvPr/>
          </p:nvGrpSpPr>
          <p:grpSpPr>
            <a:xfrm>
              <a:off x="589324" y="4574230"/>
              <a:ext cx="236328" cy="247395"/>
              <a:chOff x="589324" y="4574230"/>
              <a:chExt cx="236328" cy="247395"/>
            </a:xfrm>
          </p:grpSpPr>
          <p:sp>
            <p:nvSpPr>
              <p:cNvPr id="907" name="Oval 906">
                <a:extLst>
                  <a:ext uri="{FF2B5EF4-FFF2-40B4-BE49-F238E27FC236}">
                    <a16:creationId xmlns:a16="http://schemas.microsoft.com/office/drawing/2014/main" id="{2FD8A164-A5A4-46F5-56C5-171E3831868A}"/>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8" name="Oval 907">
                <a:extLst>
                  <a:ext uri="{FF2B5EF4-FFF2-40B4-BE49-F238E27FC236}">
                    <a16:creationId xmlns:a16="http://schemas.microsoft.com/office/drawing/2014/main" id="{B64A1C40-D466-CFF3-DAFE-BF7DDC8197EB}"/>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9" name="Oval 908">
                <a:extLst>
                  <a:ext uri="{FF2B5EF4-FFF2-40B4-BE49-F238E27FC236}">
                    <a16:creationId xmlns:a16="http://schemas.microsoft.com/office/drawing/2014/main" id="{D4B9F755-39F0-C939-CC28-1F5259EB380B}"/>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10" name="Group 909">
                <a:extLst>
                  <a:ext uri="{FF2B5EF4-FFF2-40B4-BE49-F238E27FC236}">
                    <a16:creationId xmlns:a16="http://schemas.microsoft.com/office/drawing/2014/main" id="{65177963-0FA4-784B-5B09-981C63685DE7}"/>
                  </a:ext>
                </a:extLst>
              </p:cNvPr>
              <p:cNvGrpSpPr/>
              <p:nvPr/>
            </p:nvGrpSpPr>
            <p:grpSpPr>
              <a:xfrm>
                <a:off x="657220" y="4653818"/>
                <a:ext cx="168432" cy="167807"/>
                <a:chOff x="722225" y="4703985"/>
                <a:chExt cx="168432" cy="167807"/>
              </a:xfrm>
            </p:grpSpPr>
            <p:sp>
              <p:nvSpPr>
                <p:cNvPr id="911" name="Cylinder 910">
                  <a:extLst>
                    <a:ext uri="{FF2B5EF4-FFF2-40B4-BE49-F238E27FC236}">
                      <a16:creationId xmlns:a16="http://schemas.microsoft.com/office/drawing/2014/main" id="{31B5376F-CA87-59A5-DB8F-F398955E4571}"/>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2" name="Oval 911">
                  <a:extLst>
                    <a:ext uri="{FF2B5EF4-FFF2-40B4-BE49-F238E27FC236}">
                      <a16:creationId xmlns:a16="http://schemas.microsoft.com/office/drawing/2014/main" id="{D0182E8D-094C-1BEC-BC77-D3D1325F123C}"/>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06" name="Oval 905">
              <a:extLst>
                <a:ext uri="{FF2B5EF4-FFF2-40B4-BE49-F238E27FC236}">
                  <a16:creationId xmlns:a16="http://schemas.microsoft.com/office/drawing/2014/main" id="{8165D9D8-30F8-9046-B97C-50B17BB21D71}"/>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13" name="TextBox 912">
            <a:extLst>
              <a:ext uri="{FF2B5EF4-FFF2-40B4-BE49-F238E27FC236}">
                <a16:creationId xmlns:a16="http://schemas.microsoft.com/office/drawing/2014/main" id="{41DF2AAF-9D8D-EC13-C823-C7218458DE98}"/>
              </a:ext>
            </a:extLst>
          </p:cNvPr>
          <p:cNvSpPr txBox="1"/>
          <p:nvPr/>
        </p:nvSpPr>
        <p:spPr bwMode="auto">
          <a:xfrm>
            <a:off x="949768" y="2573152"/>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Deglycosylated polymeric IgA1 (dg-IgA1)</a:t>
            </a:r>
          </a:p>
        </p:txBody>
      </p:sp>
      <p:sp>
        <p:nvSpPr>
          <p:cNvPr id="914" name="TextBox 913">
            <a:extLst>
              <a:ext uri="{FF2B5EF4-FFF2-40B4-BE49-F238E27FC236}">
                <a16:creationId xmlns:a16="http://schemas.microsoft.com/office/drawing/2014/main" id="{2184ED9C-C8D7-C07D-F665-4A9B2CEFCC83}"/>
              </a:ext>
            </a:extLst>
          </p:cNvPr>
          <p:cNvSpPr txBox="1"/>
          <p:nvPr/>
        </p:nvSpPr>
        <p:spPr bwMode="auto">
          <a:xfrm>
            <a:off x="941020" y="3046844"/>
            <a:ext cx="21110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anti-deglycosylated IgA1</a:t>
            </a:r>
          </a:p>
        </p:txBody>
      </p:sp>
      <p:sp>
        <p:nvSpPr>
          <p:cNvPr id="915" name="TextBox 914">
            <a:extLst>
              <a:ext uri="{FF2B5EF4-FFF2-40B4-BE49-F238E27FC236}">
                <a16:creationId xmlns:a16="http://schemas.microsoft.com/office/drawing/2014/main" id="{226C46F0-BE2C-F2BE-0746-C740398DE89A}"/>
              </a:ext>
            </a:extLst>
          </p:cNvPr>
          <p:cNvSpPr txBox="1"/>
          <p:nvPr/>
        </p:nvSpPr>
        <p:spPr bwMode="auto">
          <a:xfrm>
            <a:off x="933370" y="3501477"/>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Monocyte/macrophage</a:t>
            </a:r>
          </a:p>
        </p:txBody>
      </p:sp>
      <p:sp>
        <p:nvSpPr>
          <p:cNvPr id="916" name="TextBox 915">
            <a:extLst>
              <a:ext uri="{FF2B5EF4-FFF2-40B4-BE49-F238E27FC236}">
                <a16:creationId xmlns:a16="http://schemas.microsoft.com/office/drawing/2014/main" id="{3891762A-EB8A-3673-9976-DF1E30DEB091}"/>
              </a:ext>
            </a:extLst>
          </p:cNvPr>
          <p:cNvSpPr txBox="1"/>
          <p:nvPr/>
        </p:nvSpPr>
        <p:spPr bwMode="auto">
          <a:xfrm>
            <a:off x="925898" y="3846285"/>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C3 (alternative pathway)</a:t>
            </a:r>
          </a:p>
        </p:txBody>
      </p:sp>
      <p:sp>
        <p:nvSpPr>
          <p:cNvPr id="917" name="TextBox 916">
            <a:extLst>
              <a:ext uri="{FF2B5EF4-FFF2-40B4-BE49-F238E27FC236}">
                <a16:creationId xmlns:a16="http://schemas.microsoft.com/office/drawing/2014/main" id="{3C0F1333-78B3-E5A0-2F36-ABBA3E6CCD51}"/>
              </a:ext>
            </a:extLst>
          </p:cNvPr>
          <p:cNvSpPr txBox="1"/>
          <p:nvPr/>
        </p:nvSpPr>
        <p:spPr bwMode="auto">
          <a:xfrm>
            <a:off x="929949" y="4210141"/>
            <a:ext cx="21110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MASP, C4 (lectin pathway)</a:t>
            </a:r>
          </a:p>
        </p:txBody>
      </p:sp>
      <p:sp>
        <p:nvSpPr>
          <p:cNvPr id="918" name="TextBox 917">
            <a:extLst>
              <a:ext uri="{FF2B5EF4-FFF2-40B4-BE49-F238E27FC236}">
                <a16:creationId xmlns:a16="http://schemas.microsoft.com/office/drawing/2014/main" id="{2C55CEFA-4E42-2DEE-92DD-B24CC7FE8807}"/>
              </a:ext>
            </a:extLst>
          </p:cNvPr>
          <p:cNvSpPr txBox="1"/>
          <p:nvPr/>
        </p:nvSpPr>
        <p:spPr bwMode="auto">
          <a:xfrm>
            <a:off x="934177" y="4671909"/>
            <a:ext cx="2241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C5b-C9 (terminal pathway)</a:t>
            </a:r>
          </a:p>
        </p:txBody>
      </p:sp>
      <p:grpSp>
        <p:nvGrpSpPr>
          <p:cNvPr id="919" name="Group 918">
            <a:extLst>
              <a:ext uri="{FF2B5EF4-FFF2-40B4-BE49-F238E27FC236}">
                <a16:creationId xmlns:a16="http://schemas.microsoft.com/office/drawing/2014/main" id="{3D8CA6AC-8CFC-4E59-618E-8AA84FFAE118}"/>
              </a:ext>
            </a:extLst>
          </p:cNvPr>
          <p:cNvGrpSpPr/>
          <p:nvPr/>
        </p:nvGrpSpPr>
        <p:grpSpPr>
          <a:xfrm rot="19427330">
            <a:off x="626597" y="3525875"/>
            <a:ext cx="228175" cy="210703"/>
            <a:chOff x="5677063" y="3347270"/>
            <a:chExt cx="586887" cy="436006"/>
          </a:xfrm>
        </p:grpSpPr>
        <p:sp>
          <p:nvSpPr>
            <p:cNvPr id="920" name="Freeform: Shape 919">
              <a:extLst>
                <a:ext uri="{FF2B5EF4-FFF2-40B4-BE49-F238E27FC236}">
                  <a16:creationId xmlns:a16="http://schemas.microsoft.com/office/drawing/2014/main" id="{3FB8CBFA-7B06-BC09-67E9-D5F030C1642A}"/>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1" name="Oval 920">
              <a:extLst>
                <a:ext uri="{FF2B5EF4-FFF2-40B4-BE49-F238E27FC236}">
                  <a16:creationId xmlns:a16="http://schemas.microsoft.com/office/drawing/2014/main" id="{D67CE8A7-2615-9728-C232-DC3AFFF17CBF}"/>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22" name="Group 921">
            <a:extLst>
              <a:ext uri="{FF2B5EF4-FFF2-40B4-BE49-F238E27FC236}">
                <a16:creationId xmlns:a16="http://schemas.microsoft.com/office/drawing/2014/main" id="{AEE79BFD-1B15-2742-7222-3A984D2976D3}"/>
              </a:ext>
            </a:extLst>
          </p:cNvPr>
          <p:cNvGrpSpPr/>
          <p:nvPr/>
        </p:nvGrpSpPr>
        <p:grpSpPr>
          <a:xfrm>
            <a:off x="4603593" y="3867347"/>
            <a:ext cx="695717" cy="401208"/>
            <a:chOff x="4603593" y="3867347"/>
            <a:chExt cx="695717" cy="401208"/>
          </a:xfrm>
        </p:grpSpPr>
        <p:sp>
          <p:nvSpPr>
            <p:cNvPr id="923" name="Oval 922">
              <a:extLst>
                <a:ext uri="{FF2B5EF4-FFF2-40B4-BE49-F238E27FC236}">
                  <a16:creationId xmlns:a16="http://schemas.microsoft.com/office/drawing/2014/main" id="{8553B92D-E043-3BFB-5A83-96142C465448}"/>
                </a:ext>
              </a:extLst>
            </p:cNvPr>
            <p:cNvSpPr/>
            <p:nvPr/>
          </p:nvSpPr>
          <p:spPr bwMode="auto">
            <a:xfrm>
              <a:off x="4603593" y="3867347"/>
              <a:ext cx="695717" cy="392644"/>
            </a:xfrm>
            <a:prstGeom prst="ellipse">
              <a:avLst/>
            </a:prstGeom>
            <a:solidFill>
              <a:srgbClr val="682E74">
                <a:lumMod val="20000"/>
                <a:lumOff val="8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924" name="Picture 923">
              <a:extLst>
                <a:ext uri="{FF2B5EF4-FFF2-40B4-BE49-F238E27FC236}">
                  <a16:creationId xmlns:a16="http://schemas.microsoft.com/office/drawing/2014/main" id="{FAD80781-AE2A-DE3B-E9A7-9F81D53DD395}"/>
                </a:ext>
              </a:extLst>
            </p:cNvPr>
            <p:cNvPicPr>
              <a:picLocks noChangeAspect="1"/>
            </p:cNvPicPr>
            <p:nvPr/>
          </p:nvPicPr>
          <p:blipFill>
            <a:blip r:embed="rId4"/>
            <a:stretch>
              <a:fillRect/>
            </a:stretch>
          </p:blipFill>
          <p:spPr>
            <a:xfrm>
              <a:off x="5056225" y="3961613"/>
              <a:ext cx="124631" cy="124631"/>
            </a:xfrm>
            <a:prstGeom prst="rect">
              <a:avLst/>
            </a:prstGeom>
          </p:spPr>
        </p:pic>
        <p:grpSp>
          <p:nvGrpSpPr>
            <p:cNvPr id="925" name="Group 924">
              <a:extLst>
                <a:ext uri="{FF2B5EF4-FFF2-40B4-BE49-F238E27FC236}">
                  <a16:creationId xmlns:a16="http://schemas.microsoft.com/office/drawing/2014/main" id="{BF1242F2-841A-7891-1AA6-41F5FBE8E797}"/>
                </a:ext>
              </a:extLst>
            </p:cNvPr>
            <p:cNvGrpSpPr/>
            <p:nvPr/>
          </p:nvGrpSpPr>
          <p:grpSpPr>
            <a:xfrm>
              <a:off x="4648793" y="3941692"/>
              <a:ext cx="186672" cy="174506"/>
              <a:chOff x="4639078" y="2494556"/>
              <a:chExt cx="640430" cy="598692"/>
            </a:xfrm>
          </p:grpSpPr>
          <p:sp>
            <p:nvSpPr>
              <p:cNvPr id="941" name="Freeform: Shape 940">
                <a:extLst>
                  <a:ext uri="{FF2B5EF4-FFF2-40B4-BE49-F238E27FC236}">
                    <a16:creationId xmlns:a16="http://schemas.microsoft.com/office/drawing/2014/main" id="{0A2F0D55-12B1-7391-AA3E-E48F0724304F}"/>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2" name="Oval 118">
                <a:extLst>
                  <a:ext uri="{FF2B5EF4-FFF2-40B4-BE49-F238E27FC236}">
                    <a16:creationId xmlns:a16="http://schemas.microsoft.com/office/drawing/2014/main" id="{66EE3C86-DA91-D2BE-73C0-4C2D784F2CFA}"/>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pic>
          <p:nvPicPr>
            <p:cNvPr id="926" name="Picture 925">
              <a:extLst>
                <a:ext uri="{FF2B5EF4-FFF2-40B4-BE49-F238E27FC236}">
                  <a16:creationId xmlns:a16="http://schemas.microsoft.com/office/drawing/2014/main" id="{7323B014-C8AF-A0F4-AAF1-2DC1E4DC532D}"/>
                </a:ext>
              </a:extLst>
            </p:cNvPr>
            <p:cNvPicPr>
              <a:picLocks noChangeAspect="1"/>
            </p:cNvPicPr>
            <p:nvPr/>
          </p:nvPicPr>
          <p:blipFill>
            <a:blip r:embed="rId4"/>
            <a:stretch>
              <a:fillRect/>
            </a:stretch>
          </p:blipFill>
          <p:spPr>
            <a:xfrm>
              <a:off x="4981548" y="4143924"/>
              <a:ext cx="124631" cy="124631"/>
            </a:xfrm>
            <a:prstGeom prst="rect">
              <a:avLst/>
            </a:prstGeom>
          </p:spPr>
        </p:pic>
        <p:pic>
          <p:nvPicPr>
            <p:cNvPr id="927" name="Picture 926">
              <a:extLst>
                <a:ext uri="{FF2B5EF4-FFF2-40B4-BE49-F238E27FC236}">
                  <a16:creationId xmlns:a16="http://schemas.microsoft.com/office/drawing/2014/main" id="{21846B5E-9860-9141-7A35-41042A0E8E0D}"/>
                </a:ext>
              </a:extLst>
            </p:cNvPr>
            <p:cNvPicPr>
              <a:picLocks noChangeAspect="1"/>
            </p:cNvPicPr>
            <p:nvPr/>
          </p:nvPicPr>
          <p:blipFill>
            <a:blip r:embed="rId4"/>
            <a:stretch>
              <a:fillRect/>
            </a:stretch>
          </p:blipFill>
          <p:spPr>
            <a:xfrm>
              <a:off x="4772136" y="3990830"/>
              <a:ext cx="124631" cy="124631"/>
            </a:xfrm>
            <a:prstGeom prst="rect">
              <a:avLst/>
            </a:prstGeom>
          </p:spPr>
        </p:pic>
        <p:pic>
          <p:nvPicPr>
            <p:cNvPr id="928" name="Picture 927">
              <a:extLst>
                <a:ext uri="{FF2B5EF4-FFF2-40B4-BE49-F238E27FC236}">
                  <a16:creationId xmlns:a16="http://schemas.microsoft.com/office/drawing/2014/main" id="{6F81D092-E25F-B87E-BBC1-AE42F0F7FCA3}"/>
                </a:ext>
              </a:extLst>
            </p:cNvPr>
            <p:cNvPicPr>
              <a:picLocks noChangeAspect="1"/>
            </p:cNvPicPr>
            <p:nvPr/>
          </p:nvPicPr>
          <p:blipFill>
            <a:blip r:embed="rId5"/>
            <a:stretch>
              <a:fillRect/>
            </a:stretch>
          </p:blipFill>
          <p:spPr>
            <a:xfrm>
              <a:off x="4855620" y="4021241"/>
              <a:ext cx="116281" cy="116281"/>
            </a:xfrm>
            <a:prstGeom prst="rect">
              <a:avLst/>
            </a:prstGeom>
          </p:spPr>
        </p:pic>
        <p:pic>
          <p:nvPicPr>
            <p:cNvPr id="929" name="Picture 928">
              <a:extLst>
                <a:ext uri="{FF2B5EF4-FFF2-40B4-BE49-F238E27FC236}">
                  <a16:creationId xmlns:a16="http://schemas.microsoft.com/office/drawing/2014/main" id="{B79D99AD-0FA6-011E-7445-8AD98C53E7EC}"/>
                </a:ext>
              </a:extLst>
            </p:cNvPr>
            <p:cNvPicPr>
              <a:picLocks noChangeAspect="1"/>
            </p:cNvPicPr>
            <p:nvPr/>
          </p:nvPicPr>
          <p:blipFill>
            <a:blip r:embed="rId5"/>
            <a:stretch>
              <a:fillRect/>
            </a:stretch>
          </p:blipFill>
          <p:spPr>
            <a:xfrm rot="5967790">
              <a:off x="4906514" y="3988437"/>
              <a:ext cx="116281" cy="116281"/>
            </a:xfrm>
            <a:prstGeom prst="rect">
              <a:avLst/>
            </a:prstGeom>
          </p:spPr>
        </p:pic>
        <p:pic>
          <p:nvPicPr>
            <p:cNvPr id="930" name="Picture 929">
              <a:extLst>
                <a:ext uri="{FF2B5EF4-FFF2-40B4-BE49-F238E27FC236}">
                  <a16:creationId xmlns:a16="http://schemas.microsoft.com/office/drawing/2014/main" id="{1D7F751E-173F-DFAA-F517-1E123681DCAD}"/>
                </a:ext>
              </a:extLst>
            </p:cNvPr>
            <p:cNvPicPr>
              <a:picLocks noChangeAspect="1"/>
            </p:cNvPicPr>
            <p:nvPr/>
          </p:nvPicPr>
          <p:blipFill>
            <a:blip r:embed="rId5"/>
            <a:stretch>
              <a:fillRect/>
            </a:stretch>
          </p:blipFill>
          <p:spPr>
            <a:xfrm>
              <a:off x="5007803" y="3991845"/>
              <a:ext cx="116281" cy="116281"/>
            </a:xfrm>
            <a:prstGeom prst="rect">
              <a:avLst/>
            </a:prstGeom>
          </p:spPr>
        </p:pic>
        <p:pic>
          <p:nvPicPr>
            <p:cNvPr id="931" name="Picture 930">
              <a:extLst>
                <a:ext uri="{FF2B5EF4-FFF2-40B4-BE49-F238E27FC236}">
                  <a16:creationId xmlns:a16="http://schemas.microsoft.com/office/drawing/2014/main" id="{327D6CB8-618A-C60C-1CA1-FA132EED89D7}"/>
                </a:ext>
              </a:extLst>
            </p:cNvPr>
            <p:cNvPicPr>
              <a:picLocks noChangeAspect="1"/>
            </p:cNvPicPr>
            <p:nvPr/>
          </p:nvPicPr>
          <p:blipFill>
            <a:blip r:embed="rId5"/>
            <a:stretch>
              <a:fillRect/>
            </a:stretch>
          </p:blipFill>
          <p:spPr>
            <a:xfrm rot="16957886">
              <a:off x="4949705" y="4083271"/>
              <a:ext cx="116281" cy="116281"/>
            </a:xfrm>
            <a:prstGeom prst="rect">
              <a:avLst/>
            </a:prstGeom>
          </p:spPr>
        </p:pic>
        <p:grpSp>
          <p:nvGrpSpPr>
            <p:cNvPr id="932" name="Group 931">
              <a:extLst>
                <a:ext uri="{FF2B5EF4-FFF2-40B4-BE49-F238E27FC236}">
                  <a16:creationId xmlns:a16="http://schemas.microsoft.com/office/drawing/2014/main" id="{835AFDD7-375C-E71E-6FA8-113F01A22FA3}"/>
                </a:ext>
              </a:extLst>
            </p:cNvPr>
            <p:cNvGrpSpPr/>
            <p:nvPr/>
          </p:nvGrpSpPr>
          <p:grpSpPr>
            <a:xfrm>
              <a:off x="4854215" y="4078147"/>
              <a:ext cx="186672" cy="174506"/>
              <a:chOff x="4639078" y="2494556"/>
              <a:chExt cx="640430" cy="598692"/>
            </a:xfrm>
          </p:grpSpPr>
          <p:sp>
            <p:nvSpPr>
              <p:cNvPr id="939" name="Freeform: Shape 938">
                <a:extLst>
                  <a:ext uri="{FF2B5EF4-FFF2-40B4-BE49-F238E27FC236}">
                    <a16:creationId xmlns:a16="http://schemas.microsoft.com/office/drawing/2014/main" id="{2F59C709-4F81-6FF0-7C82-D44AD2B7AAD2}"/>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0" name="Oval 118">
                <a:extLst>
                  <a:ext uri="{FF2B5EF4-FFF2-40B4-BE49-F238E27FC236}">
                    <a16:creationId xmlns:a16="http://schemas.microsoft.com/office/drawing/2014/main" id="{8AC4D8A7-FE31-A900-EF8D-37FFBD5A8948}"/>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3" name="Group 932">
              <a:extLst>
                <a:ext uri="{FF2B5EF4-FFF2-40B4-BE49-F238E27FC236}">
                  <a16:creationId xmlns:a16="http://schemas.microsoft.com/office/drawing/2014/main" id="{5E446FA3-790F-EBFE-F2FC-9CC048642EDB}"/>
                </a:ext>
              </a:extLst>
            </p:cNvPr>
            <p:cNvGrpSpPr/>
            <p:nvPr/>
          </p:nvGrpSpPr>
          <p:grpSpPr>
            <a:xfrm>
              <a:off x="5059908" y="4031733"/>
              <a:ext cx="186672" cy="174506"/>
              <a:chOff x="4639078" y="2494556"/>
              <a:chExt cx="640430" cy="598692"/>
            </a:xfrm>
          </p:grpSpPr>
          <p:sp>
            <p:nvSpPr>
              <p:cNvPr id="937" name="Freeform: Shape 936">
                <a:extLst>
                  <a:ext uri="{FF2B5EF4-FFF2-40B4-BE49-F238E27FC236}">
                    <a16:creationId xmlns:a16="http://schemas.microsoft.com/office/drawing/2014/main" id="{0DC1EA40-6002-D3A2-DA18-C5FAE3A8A1D5}"/>
                  </a:ext>
                </a:extLst>
              </p:cNvPr>
              <p:cNvSpPr/>
              <p:nvPr/>
            </p:nvSpPr>
            <p:spPr bwMode="auto">
              <a:xfrm>
                <a:off x="4639078" y="2494556"/>
                <a:ext cx="640430" cy="598692"/>
              </a:xfrm>
              <a:custGeom>
                <a:avLst/>
                <a:gdLst>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80231 w 640430"/>
                  <a:gd name="connsiteY7" fmla="*/ 271895 h 798305"/>
                  <a:gd name="connsiteX8" fmla="*/ 274804 w 640430"/>
                  <a:gd name="connsiteY8" fmla="*/ 296315 h 798305"/>
                  <a:gd name="connsiteX9" fmla="*/ 310078 w 640430"/>
                  <a:gd name="connsiteY9" fmla="*/ 385856 h 798305"/>
                  <a:gd name="connsiteX10" fmla="*/ 383339 w 640430"/>
                  <a:gd name="connsiteY10" fmla="*/ 393996 h 798305"/>
                  <a:gd name="connsiteX11" fmla="*/ 424039 w 640430"/>
                  <a:gd name="connsiteY11" fmla="*/ 334302 h 798305"/>
                  <a:gd name="connsiteX12" fmla="*/ 443032 w 640430"/>
                  <a:gd name="connsiteY12" fmla="*/ 364149 h 798305"/>
                  <a:gd name="connsiteX13" fmla="*/ 421326 w 640430"/>
                  <a:gd name="connsiteY13" fmla="*/ 415703 h 798305"/>
                  <a:gd name="connsiteX14" fmla="*/ 489159 w 640430"/>
                  <a:gd name="connsiteY14" fmla="*/ 377716 h 798305"/>
                  <a:gd name="connsiteX15" fmla="*/ 494586 w 640430"/>
                  <a:gd name="connsiteY15" fmla="*/ 415703 h 798305"/>
                  <a:gd name="connsiteX16" fmla="*/ 448459 w 640430"/>
                  <a:gd name="connsiteY16" fmla="*/ 445550 h 798305"/>
                  <a:gd name="connsiteX17" fmla="*/ 551567 w 640430"/>
                  <a:gd name="connsiteY17" fmla="*/ 469970 h 798305"/>
                  <a:gd name="connsiteX18" fmla="*/ 622114 w 640430"/>
                  <a:gd name="connsiteY18" fmla="*/ 464543 h 798305"/>
                  <a:gd name="connsiteX19" fmla="*/ 584127 w 640430"/>
                  <a:gd name="connsiteY19" fmla="*/ 502530 h 798305"/>
                  <a:gd name="connsiteX20" fmla="*/ 491873 w 640430"/>
                  <a:gd name="connsiteY20" fmla="*/ 518810 h 798305"/>
                  <a:gd name="connsiteX21" fmla="*/ 494586 w 640430"/>
                  <a:gd name="connsiteY21" fmla="*/ 556797 h 798305"/>
                  <a:gd name="connsiteX22" fmla="*/ 603120 w 640430"/>
                  <a:gd name="connsiteY22" fmla="*/ 594784 h 798305"/>
                  <a:gd name="connsiteX23" fmla="*/ 638394 w 640430"/>
                  <a:gd name="connsiteY23" fmla="*/ 635484 h 798305"/>
                  <a:gd name="connsiteX24" fmla="*/ 551567 w 640430"/>
                  <a:gd name="connsiteY24" fmla="*/ 621918 h 798305"/>
                  <a:gd name="connsiteX25" fmla="*/ 464739 w 640430"/>
                  <a:gd name="connsiteY25" fmla="*/ 589357 h 798305"/>
                  <a:gd name="connsiteX26" fmla="*/ 445746 w 640430"/>
                  <a:gd name="connsiteY26" fmla="*/ 635484 h 798305"/>
                  <a:gd name="connsiteX27" fmla="*/ 491873 w 640430"/>
                  <a:gd name="connsiteY27" fmla="*/ 706032 h 798305"/>
                  <a:gd name="connsiteX28" fmla="*/ 494586 w 640430"/>
                  <a:gd name="connsiteY28" fmla="*/ 765725 h 798305"/>
                  <a:gd name="connsiteX29" fmla="*/ 415899 w 640430"/>
                  <a:gd name="connsiteY29" fmla="*/ 676185 h 798305"/>
                  <a:gd name="connsiteX30" fmla="*/ 375199 w 640430"/>
                  <a:gd name="connsiteY30" fmla="*/ 646338 h 798305"/>
                  <a:gd name="connsiteX31" fmla="*/ 358918 w 640430"/>
                  <a:gd name="connsiteY31" fmla="*/ 703318 h 798305"/>
                  <a:gd name="connsiteX32" fmla="*/ 386052 w 640430"/>
                  <a:gd name="connsiteY32" fmla="*/ 798286 h 798305"/>
                  <a:gd name="connsiteX33" fmla="*/ 315505 w 640430"/>
                  <a:gd name="connsiteY33" fmla="*/ 711458 h 798305"/>
                  <a:gd name="connsiteX34" fmla="*/ 288371 w 640430"/>
                  <a:gd name="connsiteY34" fmla="*/ 681611 h 798305"/>
                  <a:gd name="connsiteX35" fmla="*/ 250384 w 640430"/>
                  <a:gd name="connsiteY35" fmla="*/ 776579 h 798305"/>
                  <a:gd name="connsiteX36" fmla="*/ 23953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8657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8657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3953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50384 w 640430"/>
                  <a:gd name="connsiteY34" fmla="*/ 776579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47670 w 640430"/>
                  <a:gd name="connsiteY34" fmla="*/ 773866 h 798305"/>
                  <a:gd name="connsiteX35" fmla="*/ 247671 w 640430"/>
                  <a:gd name="connsiteY35" fmla="*/ 695178 h 798305"/>
                  <a:gd name="connsiteX36" fmla="*/ 239531 w 640430"/>
                  <a:gd name="connsiteY36" fmla="*/ 619204 h 798305"/>
                  <a:gd name="connsiteX37" fmla="*/ 163557 w 640430"/>
                  <a:gd name="connsiteY37" fmla="*/ 635484 h 798305"/>
                  <a:gd name="connsiteX38" fmla="*/ 84870 w 640430"/>
                  <a:gd name="connsiteY38" fmla="*/ 703318 h 798305"/>
                  <a:gd name="connsiteX39" fmla="*/ 76730 w 640430"/>
                  <a:gd name="connsiteY39" fmla="*/ 670758 h 798305"/>
                  <a:gd name="connsiteX40" fmla="*/ 152704 w 640430"/>
                  <a:gd name="connsiteY40" fmla="*/ 624631 h 798305"/>
                  <a:gd name="connsiteX41" fmla="*/ 196117 w 640430"/>
                  <a:gd name="connsiteY41" fmla="*/ 573077 h 798305"/>
                  <a:gd name="connsiteX42" fmla="*/ 149990 w 640430"/>
                  <a:gd name="connsiteY42" fmla="*/ 575791 h 798305"/>
                  <a:gd name="connsiteX43" fmla="*/ 177124 w 640430"/>
                  <a:gd name="connsiteY43" fmla="*/ 548657 h 798305"/>
                  <a:gd name="connsiteX44" fmla="*/ 117430 w 640430"/>
                  <a:gd name="connsiteY44" fmla="*/ 540516 h 798305"/>
                  <a:gd name="connsiteX45" fmla="*/ 19749 w 640430"/>
                  <a:gd name="connsiteY45" fmla="*/ 537804 h 798305"/>
                  <a:gd name="connsiteX46" fmla="*/ 8896 w 640430"/>
                  <a:gd name="connsiteY46" fmla="*/ 510670 h 798305"/>
                  <a:gd name="connsiteX47" fmla="*/ 122857 w 640430"/>
                  <a:gd name="connsiteY47" fmla="*/ 510670 h 798305"/>
                  <a:gd name="connsiteX48" fmla="*/ 171697 w 640430"/>
                  <a:gd name="connsiteY48" fmla="*/ 491677 h 798305"/>
                  <a:gd name="connsiteX49" fmla="*/ 98437 w 640430"/>
                  <a:gd name="connsiteY49" fmla="*/ 442836 h 798305"/>
                  <a:gd name="connsiteX50" fmla="*/ 57736 w 640430"/>
                  <a:gd name="connsiteY50" fmla="*/ 423843 h 798305"/>
                  <a:gd name="connsiteX51" fmla="*/ 125570 w 640430"/>
                  <a:gd name="connsiteY51" fmla="*/ 434696 h 798305"/>
                  <a:gd name="connsiteX52" fmla="*/ 196117 w 640430"/>
                  <a:gd name="connsiteY52" fmla="*/ 450976 h 798305"/>
                  <a:gd name="connsiteX53" fmla="*/ 217824 w 640430"/>
                  <a:gd name="connsiteY53" fmla="*/ 421130 h 798305"/>
                  <a:gd name="connsiteX54" fmla="*/ 253098 w 640430"/>
                  <a:gd name="connsiteY54" fmla="*/ 366863 h 798305"/>
                  <a:gd name="connsiteX0" fmla="*/ 253098 w 640430"/>
                  <a:gd name="connsiteY0" fmla="*/ 366863 h 798305"/>
                  <a:gd name="connsiteX1" fmla="*/ 223251 w 640430"/>
                  <a:gd name="connsiteY1" fmla="*/ 231195 h 798305"/>
                  <a:gd name="connsiteX2" fmla="*/ 185264 w 640430"/>
                  <a:gd name="connsiteY2" fmla="*/ 149794 h 798305"/>
                  <a:gd name="connsiteX3" fmla="*/ 125570 w 640430"/>
                  <a:gd name="connsiteY3" fmla="*/ 84674 h 798305"/>
                  <a:gd name="connsiteX4" fmla="*/ 125570 w 640430"/>
                  <a:gd name="connsiteY4" fmla="*/ 8700 h 798305"/>
                  <a:gd name="connsiteX5" fmla="*/ 190691 w 640430"/>
                  <a:gd name="connsiteY5" fmla="*/ 14127 h 798305"/>
                  <a:gd name="connsiteX6" fmla="*/ 234104 w 640430"/>
                  <a:gd name="connsiteY6" fmla="*/ 119947 h 798305"/>
                  <a:gd name="connsiteX7" fmla="*/ 274804 w 640430"/>
                  <a:gd name="connsiteY7" fmla="*/ 296315 h 798305"/>
                  <a:gd name="connsiteX8" fmla="*/ 310078 w 640430"/>
                  <a:gd name="connsiteY8" fmla="*/ 385856 h 798305"/>
                  <a:gd name="connsiteX9" fmla="*/ 383339 w 640430"/>
                  <a:gd name="connsiteY9" fmla="*/ 393996 h 798305"/>
                  <a:gd name="connsiteX10" fmla="*/ 424039 w 640430"/>
                  <a:gd name="connsiteY10" fmla="*/ 334302 h 798305"/>
                  <a:gd name="connsiteX11" fmla="*/ 443032 w 640430"/>
                  <a:gd name="connsiteY11" fmla="*/ 364149 h 798305"/>
                  <a:gd name="connsiteX12" fmla="*/ 421326 w 640430"/>
                  <a:gd name="connsiteY12" fmla="*/ 415703 h 798305"/>
                  <a:gd name="connsiteX13" fmla="*/ 489159 w 640430"/>
                  <a:gd name="connsiteY13" fmla="*/ 377716 h 798305"/>
                  <a:gd name="connsiteX14" fmla="*/ 494586 w 640430"/>
                  <a:gd name="connsiteY14" fmla="*/ 415703 h 798305"/>
                  <a:gd name="connsiteX15" fmla="*/ 448459 w 640430"/>
                  <a:gd name="connsiteY15" fmla="*/ 445550 h 798305"/>
                  <a:gd name="connsiteX16" fmla="*/ 551567 w 640430"/>
                  <a:gd name="connsiteY16" fmla="*/ 469970 h 798305"/>
                  <a:gd name="connsiteX17" fmla="*/ 622114 w 640430"/>
                  <a:gd name="connsiteY17" fmla="*/ 464543 h 798305"/>
                  <a:gd name="connsiteX18" fmla="*/ 584127 w 640430"/>
                  <a:gd name="connsiteY18" fmla="*/ 502530 h 798305"/>
                  <a:gd name="connsiteX19" fmla="*/ 491873 w 640430"/>
                  <a:gd name="connsiteY19" fmla="*/ 518810 h 798305"/>
                  <a:gd name="connsiteX20" fmla="*/ 494586 w 640430"/>
                  <a:gd name="connsiteY20" fmla="*/ 556797 h 798305"/>
                  <a:gd name="connsiteX21" fmla="*/ 603120 w 640430"/>
                  <a:gd name="connsiteY21" fmla="*/ 594784 h 798305"/>
                  <a:gd name="connsiteX22" fmla="*/ 638394 w 640430"/>
                  <a:gd name="connsiteY22" fmla="*/ 635484 h 798305"/>
                  <a:gd name="connsiteX23" fmla="*/ 551567 w 640430"/>
                  <a:gd name="connsiteY23" fmla="*/ 621918 h 798305"/>
                  <a:gd name="connsiteX24" fmla="*/ 464739 w 640430"/>
                  <a:gd name="connsiteY24" fmla="*/ 589357 h 798305"/>
                  <a:gd name="connsiteX25" fmla="*/ 445746 w 640430"/>
                  <a:gd name="connsiteY25" fmla="*/ 635484 h 798305"/>
                  <a:gd name="connsiteX26" fmla="*/ 491873 w 640430"/>
                  <a:gd name="connsiteY26" fmla="*/ 706032 h 798305"/>
                  <a:gd name="connsiteX27" fmla="*/ 494586 w 640430"/>
                  <a:gd name="connsiteY27" fmla="*/ 765725 h 798305"/>
                  <a:gd name="connsiteX28" fmla="*/ 415899 w 640430"/>
                  <a:gd name="connsiteY28" fmla="*/ 676185 h 798305"/>
                  <a:gd name="connsiteX29" fmla="*/ 375199 w 640430"/>
                  <a:gd name="connsiteY29" fmla="*/ 646338 h 798305"/>
                  <a:gd name="connsiteX30" fmla="*/ 358918 w 640430"/>
                  <a:gd name="connsiteY30" fmla="*/ 703318 h 798305"/>
                  <a:gd name="connsiteX31" fmla="*/ 386052 w 640430"/>
                  <a:gd name="connsiteY31" fmla="*/ 798286 h 798305"/>
                  <a:gd name="connsiteX32" fmla="*/ 315505 w 640430"/>
                  <a:gd name="connsiteY32" fmla="*/ 711458 h 798305"/>
                  <a:gd name="connsiteX33" fmla="*/ 288371 w 640430"/>
                  <a:gd name="connsiteY33" fmla="*/ 681611 h 798305"/>
                  <a:gd name="connsiteX34" fmla="*/ 274804 w 640430"/>
                  <a:gd name="connsiteY34" fmla="*/ 763012 h 798305"/>
                  <a:gd name="connsiteX35" fmla="*/ 247670 w 640430"/>
                  <a:gd name="connsiteY35" fmla="*/ 773866 h 798305"/>
                  <a:gd name="connsiteX36" fmla="*/ 247671 w 640430"/>
                  <a:gd name="connsiteY36" fmla="*/ 695178 h 798305"/>
                  <a:gd name="connsiteX37" fmla="*/ 239531 w 640430"/>
                  <a:gd name="connsiteY37" fmla="*/ 619204 h 798305"/>
                  <a:gd name="connsiteX38" fmla="*/ 163557 w 640430"/>
                  <a:gd name="connsiteY38" fmla="*/ 635484 h 798305"/>
                  <a:gd name="connsiteX39" fmla="*/ 84870 w 640430"/>
                  <a:gd name="connsiteY39" fmla="*/ 703318 h 798305"/>
                  <a:gd name="connsiteX40" fmla="*/ 76730 w 640430"/>
                  <a:gd name="connsiteY40" fmla="*/ 670758 h 798305"/>
                  <a:gd name="connsiteX41" fmla="*/ 152704 w 640430"/>
                  <a:gd name="connsiteY41" fmla="*/ 624631 h 798305"/>
                  <a:gd name="connsiteX42" fmla="*/ 196117 w 640430"/>
                  <a:gd name="connsiteY42" fmla="*/ 573077 h 798305"/>
                  <a:gd name="connsiteX43" fmla="*/ 149990 w 640430"/>
                  <a:gd name="connsiteY43" fmla="*/ 575791 h 798305"/>
                  <a:gd name="connsiteX44" fmla="*/ 177124 w 640430"/>
                  <a:gd name="connsiteY44" fmla="*/ 548657 h 798305"/>
                  <a:gd name="connsiteX45" fmla="*/ 117430 w 640430"/>
                  <a:gd name="connsiteY45" fmla="*/ 540516 h 798305"/>
                  <a:gd name="connsiteX46" fmla="*/ 19749 w 640430"/>
                  <a:gd name="connsiteY46" fmla="*/ 537804 h 798305"/>
                  <a:gd name="connsiteX47" fmla="*/ 8896 w 640430"/>
                  <a:gd name="connsiteY47" fmla="*/ 510670 h 798305"/>
                  <a:gd name="connsiteX48" fmla="*/ 122857 w 640430"/>
                  <a:gd name="connsiteY48" fmla="*/ 510670 h 798305"/>
                  <a:gd name="connsiteX49" fmla="*/ 171697 w 640430"/>
                  <a:gd name="connsiteY49" fmla="*/ 491677 h 798305"/>
                  <a:gd name="connsiteX50" fmla="*/ 98437 w 640430"/>
                  <a:gd name="connsiteY50" fmla="*/ 442836 h 798305"/>
                  <a:gd name="connsiteX51" fmla="*/ 57736 w 640430"/>
                  <a:gd name="connsiteY51" fmla="*/ 423843 h 798305"/>
                  <a:gd name="connsiteX52" fmla="*/ 125570 w 640430"/>
                  <a:gd name="connsiteY52" fmla="*/ 434696 h 798305"/>
                  <a:gd name="connsiteX53" fmla="*/ 196117 w 640430"/>
                  <a:gd name="connsiteY53" fmla="*/ 450976 h 798305"/>
                  <a:gd name="connsiteX54" fmla="*/ 217824 w 640430"/>
                  <a:gd name="connsiteY54" fmla="*/ 421130 h 798305"/>
                  <a:gd name="connsiteX55" fmla="*/ 253098 w 640430"/>
                  <a:gd name="connsiteY55" fmla="*/ 366863 h 798305"/>
                  <a:gd name="connsiteX0" fmla="*/ 253098 w 640430"/>
                  <a:gd name="connsiteY0" fmla="*/ 366863 h 798722"/>
                  <a:gd name="connsiteX1" fmla="*/ 223251 w 640430"/>
                  <a:gd name="connsiteY1" fmla="*/ 231195 h 798722"/>
                  <a:gd name="connsiteX2" fmla="*/ 185264 w 640430"/>
                  <a:gd name="connsiteY2" fmla="*/ 149794 h 798722"/>
                  <a:gd name="connsiteX3" fmla="*/ 125570 w 640430"/>
                  <a:gd name="connsiteY3" fmla="*/ 84674 h 798722"/>
                  <a:gd name="connsiteX4" fmla="*/ 125570 w 640430"/>
                  <a:gd name="connsiteY4" fmla="*/ 8700 h 798722"/>
                  <a:gd name="connsiteX5" fmla="*/ 190691 w 640430"/>
                  <a:gd name="connsiteY5" fmla="*/ 14127 h 798722"/>
                  <a:gd name="connsiteX6" fmla="*/ 234104 w 640430"/>
                  <a:gd name="connsiteY6" fmla="*/ 119947 h 798722"/>
                  <a:gd name="connsiteX7" fmla="*/ 274804 w 640430"/>
                  <a:gd name="connsiteY7" fmla="*/ 296315 h 798722"/>
                  <a:gd name="connsiteX8" fmla="*/ 310078 w 640430"/>
                  <a:gd name="connsiteY8" fmla="*/ 385856 h 798722"/>
                  <a:gd name="connsiteX9" fmla="*/ 383339 w 640430"/>
                  <a:gd name="connsiteY9" fmla="*/ 393996 h 798722"/>
                  <a:gd name="connsiteX10" fmla="*/ 424039 w 640430"/>
                  <a:gd name="connsiteY10" fmla="*/ 334302 h 798722"/>
                  <a:gd name="connsiteX11" fmla="*/ 443032 w 640430"/>
                  <a:gd name="connsiteY11" fmla="*/ 364149 h 798722"/>
                  <a:gd name="connsiteX12" fmla="*/ 421326 w 640430"/>
                  <a:gd name="connsiteY12" fmla="*/ 415703 h 798722"/>
                  <a:gd name="connsiteX13" fmla="*/ 489159 w 640430"/>
                  <a:gd name="connsiteY13" fmla="*/ 377716 h 798722"/>
                  <a:gd name="connsiteX14" fmla="*/ 494586 w 640430"/>
                  <a:gd name="connsiteY14" fmla="*/ 415703 h 798722"/>
                  <a:gd name="connsiteX15" fmla="*/ 448459 w 640430"/>
                  <a:gd name="connsiteY15" fmla="*/ 445550 h 798722"/>
                  <a:gd name="connsiteX16" fmla="*/ 551567 w 640430"/>
                  <a:gd name="connsiteY16" fmla="*/ 469970 h 798722"/>
                  <a:gd name="connsiteX17" fmla="*/ 622114 w 640430"/>
                  <a:gd name="connsiteY17" fmla="*/ 464543 h 798722"/>
                  <a:gd name="connsiteX18" fmla="*/ 584127 w 640430"/>
                  <a:gd name="connsiteY18" fmla="*/ 502530 h 798722"/>
                  <a:gd name="connsiteX19" fmla="*/ 491873 w 640430"/>
                  <a:gd name="connsiteY19" fmla="*/ 518810 h 798722"/>
                  <a:gd name="connsiteX20" fmla="*/ 494586 w 640430"/>
                  <a:gd name="connsiteY20" fmla="*/ 556797 h 798722"/>
                  <a:gd name="connsiteX21" fmla="*/ 603120 w 640430"/>
                  <a:gd name="connsiteY21" fmla="*/ 594784 h 798722"/>
                  <a:gd name="connsiteX22" fmla="*/ 638394 w 640430"/>
                  <a:gd name="connsiteY22" fmla="*/ 635484 h 798722"/>
                  <a:gd name="connsiteX23" fmla="*/ 551567 w 640430"/>
                  <a:gd name="connsiteY23" fmla="*/ 621918 h 798722"/>
                  <a:gd name="connsiteX24" fmla="*/ 464739 w 640430"/>
                  <a:gd name="connsiteY24" fmla="*/ 589357 h 798722"/>
                  <a:gd name="connsiteX25" fmla="*/ 445746 w 640430"/>
                  <a:gd name="connsiteY25" fmla="*/ 635484 h 798722"/>
                  <a:gd name="connsiteX26" fmla="*/ 491873 w 640430"/>
                  <a:gd name="connsiteY26" fmla="*/ 706032 h 798722"/>
                  <a:gd name="connsiteX27" fmla="*/ 494586 w 640430"/>
                  <a:gd name="connsiteY27" fmla="*/ 765725 h 798722"/>
                  <a:gd name="connsiteX28" fmla="*/ 415899 w 640430"/>
                  <a:gd name="connsiteY28" fmla="*/ 676185 h 798722"/>
                  <a:gd name="connsiteX29" fmla="*/ 375199 w 640430"/>
                  <a:gd name="connsiteY29" fmla="*/ 646338 h 798722"/>
                  <a:gd name="connsiteX30" fmla="*/ 358918 w 640430"/>
                  <a:gd name="connsiteY30" fmla="*/ 703318 h 798722"/>
                  <a:gd name="connsiteX31" fmla="*/ 386052 w 640430"/>
                  <a:gd name="connsiteY31" fmla="*/ 798286 h 798722"/>
                  <a:gd name="connsiteX32" fmla="*/ 315505 w 640430"/>
                  <a:gd name="connsiteY32" fmla="*/ 711458 h 798722"/>
                  <a:gd name="connsiteX33" fmla="*/ 288371 w 640430"/>
                  <a:gd name="connsiteY33" fmla="*/ 681611 h 798722"/>
                  <a:gd name="connsiteX34" fmla="*/ 274804 w 640430"/>
                  <a:gd name="connsiteY34" fmla="*/ 763012 h 798722"/>
                  <a:gd name="connsiteX35" fmla="*/ 247670 w 640430"/>
                  <a:gd name="connsiteY35" fmla="*/ 773866 h 798722"/>
                  <a:gd name="connsiteX36" fmla="*/ 247671 w 640430"/>
                  <a:gd name="connsiteY36" fmla="*/ 695178 h 798722"/>
                  <a:gd name="connsiteX37" fmla="*/ 239531 w 640430"/>
                  <a:gd name="connsiteY37" fmla="*/ 619204 h 798722"/>
                  <a:gd name="connsiteX38" fmla="*/ 163557 w 640430"/>
                  <a:gd name="connsiteY38" fmla="*/ 635484 h 798722"/>
                  <a:gd name="connsiteX39" fmla="*/ 84870 w 640430"/>
                  <a:gd name="connsiteY39" fmla="*/ 703318 h 798722"/>
                  <a:gd name="connsiteX40" fmla="*/ 76730 w 640430"/>
                  <a:gd name="connsiteY40" fmla="*/ 670758 h 798722"/>
                  <a:gd name="connsiteX41" fmla="*/ 152704 w 640430"/>
                  <a:gd name="connsiteY41" fmla="*/ 624631 h 798722"/>
                  <a:gd name="connsiteX42" fmla="*/ 196117 w 640430"/>
                  <a:gd name="connsiteY42" fmla="*/ 573077 h 798722"/>
                  <a:gd name="connsiteX43" fmla="*/ 149990 w 640430"/>
                  <a:gd name="connsiteY43" fmla="*/ 575791 h 798722"/>
                  <a:gd name="connsiteX44" fmla="*/ 177124 w 640430"/>
                  <a:gd name="connsiteY44" fmla="*/ 548657 h 798722"/>
                  <a:gd name="connsiteX45" fmla="*/ 117430 w 640430"/>
                  <a:gd name="connsiteY45" fmla="*/ 540516 h 798722"/>
                  <a:gd name="connsiteX46" fmla="*/ 19749 w 640430"/>
                  <a:gd name="connsiteY46" fmla="*/ 537804 h 798722"/>
                  <a:gd name="connsiteX47" fmla="*/ 8896 w 640430"/>
                  <a:gd name="connsiteY47" fmla="*/ 510670 h 798722"/>
                  <a:gd name="connsiteX48" fmla="*/ 122857 w 640430"/>
                  <a:gd name="connsiteY48" fmla="*/ 510670 h 798722"/>
                  <a:gd name="connsiteX49" fmla="*/ 171697 w 640430"/>
                  <a:gd name="connsiteY49" fmla="*/ 491677 h 798722"/>
                  <a:gd name="connsiteX50" fmla="*/ 98437 w 640430"/>
                  <a:gd name="connsiteY50" fmla="*/ 442836 h 798722"/>
                  <a:gd name="connsiteX51" fmla="*/ 57736 w 640430"/>
                  <a:gd name="connsiteY51" fmla="*/ 423843 h 798722"/>
                  <a:gd name="connsiteX52" fmla="*/ 125570 w 640430"/>
                  <a:gd name="connsiteY52" fmla="*/ 434696 h 798722"/>
                  <a:gd name="connsiteX53" fmla="*/ 196117 w 640430"/>
                  <a:gd name="connsiteY53" fmla="*/ 450976 h 798722"/>
                  <a:gd name="connsiteX54" fmla="*/ 217824 w 640430"/>
                  <a:gd name="connsiteY54" fmla="*/ 421130 h 798722"/>
                  <a:gd name="connsiteX55" fmla="*/ 253098 w 640430"/>
                  <a:gd name="connsiteY55" fmla="*/ 366863 h 798722"/>
                  <a:gd name="connsiteX0" fmla="*/ 253098 w 640430"/>
                  <a:gd name="connsiteY0" fmla="*/ 366863 h 798407"/>
                  <a:gd name="connsiteX1" fmla="*/ 223251 w 640430"/>
                  <a:gd name="connsiteY1" fmla="*/ 231195 h 798407"/>
                  <a:gd name="connsiteX2" fmla="*/ 185264 w 640430"/>
                  <a:gd name="connsiteY2" fmla="*/ 149794 h 798407"/>
                  <a:gd name="connsiteX3" fmla="*/ 125570 w 640430"/>
                  <a:gd name="connsiteY3" fmla="*/ 84674 h 798407"/>
                  <a:gd name="connsiteX4" fmla="*/ 125570 w 640430"/>
                  <a:gd name="connsiteY4" fmla="*/ 8700 h 798407"/>
                  <a:gd name="connsiteX5" fmla="*/ 190691 w 640430"/>
                  <a:gd name="connsiteY5" fmla="*/ 14127 h 798407"/>
                  <a:gd name="connsiteX6" fmla="*/ 234104 w 640430"/>
                  <a:gd name="connsiteY6" fmla="*/ 119947 h 798407"/>
                  <a:gd name="connsiteX7" fmla="*/ 274804 w 640430"/>
                  <a:gd name="connsiteY7" fmla="*/ 296315 h 798407"/>
                  <a:gd name="connsiteX8" fmla="*/ 310078 w 640430"/>
                  <a:gd name="connsiteY8" fmla="*/ 385856 h 798407"/>
                  <a:gd name="connsiteX9" fmla="*/ 383339 w 640430"/>
                  <a:gd name="connsiteY9" fmla="*/ 393996 h 798407"/>
                  <a:gd name="connsiteX10" fmla="*/ 424039 w 640430"/>
                  <a:gd name="connsiteY10" fmla="*/ 334302 h 798407"/>
                  <a:gd name="connsiteX11" fmla="*/ 443032 w 640430"/>
                  <a:gd name="connsiteY11" fmla="*/ 364149 h 798407"/>
                  <a:gd name="connsiteX12" fmla="*/ 421326 w 640430"/>
                  <a:gd name="connsiteY12" fmla="*/ 415703 h 798407"/>
                  <a:gd name="connsiteX13" fmla="*/ 489159 w 640430"/>
                  <a:gd name="connsiteY13" fmla="*/ 377716 h 798407"/>
                  <a:gd name="connsiteX14" fmla="*/ 494586 w 640430"/>
                  <a:gd name="connsiteY14" fmla="*/ 415703 h 798407"/>
                  <a:gd name="connsiteX15" fmla="*/ 448459 w 640430"/>
                  <a:gd name="connsiteY15" fmla="*/ 445550 h 798407"/>
                  <a:gd name="connsiteX16" fmla="*/ 551567 w 640430"/>
                  <a:gd name="connsiteY16" fmla="*/ 469970 h 798407"/>
                  <a:gd name="connsiteX17" fmla="*/ 622114 w 640430"/>
                  <a:gd name="connsiteY17" fmla="*/ 464543 h 798407"/>
                  <a:gd name="connsiteX18" fmla="*/ 584127 w 640430"/>
                  <a:gd name="connsiteY18" fmla="*/ 502530 h 798407"/>
                  <a:gd name="connsiteX19" fmla="*/ 491873 w 640430"/>
                  <a:gd name="connsiteY19" fmla="*/ 518810 h 798407"/>
                  <a:gd name="connsiteX20" fmla="*/ 494586 w 640430"/>
                  <a:gd name="connsiteY20" fmla="*/ 556797 h 798407"/>
                  <a:gd name="connsiteX21" fmla="*/ 603120 w 640430"/>
                  <a:gd name="connsiteY21" fmla="*/ 594784 h 798407"/>
                  <a:gd name="connsiteX22" fmla="*/ 638394 w 640430"/>
                  <a:gd name="connsiteY22" fmla="*/ 635484 h 798407"/>
                  <a:gd name="connsiteX23" fmla="*/ 551567 w 640430"/>
                  <a:gd name="connsiteY23" fmla="*/ 621918 h 798407"/>
                  <a:gd name="connsiteX24" fmla="*/ 464739 w 640430"/>
                  <a:gd name="connsiteY24" fmla="*/ 589357 h 798407"/>
                  <a:gd name="connsiteX25" fmla="*/ 445746 w 640430"/>
                  <a:gd name="connsiteY25" fmla="*/ 635484 h 798407"/>
                  <a:gd name="connsiteX26" fmla="*/ 491873 w 640430"/>
                  <a:gd name="connsiteY26" fmla="*/ 706032 h 798407"/>
                  <a:gd name="connsiteX27" fmla="*/ 494586 w 640430"/>
                  <a:gd name="connsiteY27" fmla="*/ 765725 h 798407"/>
                  <a:gd name="connsiteX28" fmla="*/ 415899 w 640430"/>
                  <a:gd name="connsiteY28" fmla="*/ 676185 h 798407"/>
                  <a:gd name="connsiteX29" fmla="*/ 375199 w 640430"/>
                  <a:gd name="connsiteY29" fmla="*/ 646338 h 798407"/>
                  <a:gd name="connsiteX30" fmla="*/ 358918 w 640430"/>
                  <a:gd name="connsiteY30" fmla="*/ 703318 h 798407"/>
                  <a:gd name="connsiteX31" fmla="*/ 386052 w 640430"/>
                  <a:gd name="connsiteY31" fmla="*/ 798286 h 798407"/>
                  <a:gd name="connsiteX32" fmla="*/ 337212 w 640430"/>
                  <a:gd name="connsiteY32" fmla="*/ 722311 h 798407"/>
                  <a:gd name="connsiteX33" fmla="*/ 288371 w 640430"/>
                  <a:gd name="connsiteY33" fmla="*/ 681611 h 798407"/>
                  <a:gd name="connsiteX34" fmla="*/ 274804 w 640430"/>
                  <a:gd name="connsiteY34" fmla="*/ 763012 h 798407"/>
                  <a:gd name="connsiteX35" fmla="*/ 247670 w 640430"/>
                  <a:gd name="connsiteY35" fmla="*/ 773866 h 798407"/>
                  <a:gd name="connsiteX36" fmla="*/ 247671 w 640430"/>
                  <a:gd name="connsiteY36" fmla="*/ 695178 h 798407"/>
                  <a:gd name="connsiteX37" fmla="*/ 239531 w 640430"/>
                  <a:gd name="connsiteY37" fmla="*/ 619204 h 798407"/>
                  <a:gd name="connsiteX38" fmla="*/ 163557 w 640430"/>
                  <a:gd name="connsiteY38" fmla="*/ 635484 h 798407"/>
                  <a:gd name="connsiteX39" fmla="*/ 84870 w 640430"/>
                  <a:gd name="connsiteY39" fmla="*/ 703318 h 798407"/>
                  <a:gd name="connsiteX40" fmla="*/ 76730 w 640430"/>
                  <a:gd name="connsiteY40" fmla="*/ 670758 h 798407"/>
                  <a:gd name="connsiteX41" fmla="*/ 152704 w 640430"/>
                  <a:gd name="connsiteY41" fmla="*/ 624631 h 798407"/>
                  <a:gd name="connsiteX42" fmla="*/ 196117 w 640430"/>
                  <a:gd name="connsiteY42" fmla="*/ 573077 h 798407"/>
                  <a:gd name="connsiteX43" fmla="*/ 149990 w 640430"/>
                  <a:gd name="connsiteY43" fmla="*/ 575791 h 798407"/>
                  <a:gd name="connsiteX44" fmla="*/ 177124 w 640430"/>
                  <a:gd name="connsiteY44" fmla="*/ 548657 h 798407"/>
                  <a:gd name="connsiteX45" fmla="*/ 117430 w 640430"/>
                  <a:gd name="connsiteY45" fmla="*/ 540516 h 798407"/>
                  <a:gd name="connsiteX46" fmla="*/ 19749 w 640430"/>
                  <a:gd name="connsiteY46" fmla="*/ 537804 h 798407"/>
                  <a:gd name="connsiteX47" fmla="*/ 8896 w 640430"/>
                  <a:gd name="connsiteY47" fmla="*/ 510670 h 798407"/>
                  <a:gd name="connsiteX48" fmla="*/ 122857 w 640430"/>
                  <a:gd name="connsiteY48" fmla="*/ 510670 h 798407"/>
                  <a:gd name="connsiteX49" fmla="*/ 171697 w 640430"/>
                  <a:gd name="connsiteY49" fmla="*/ 491677 h 798407"/>
                  <a:gd name="connsiteX50" fmla="*/ 98437 w 640430"/>
                  <a:gd name="connsiteY50" fmla="*/ 442836 h 798407"/>
                  <a:gd name="connsiteX51" fmla="*/ 57736 w 640430"/>
                  <a:gd name="connsiteY51" fmla="*/ 423843 h 798407"/>
                  <a:gd name="connsiteX52" fmla="*/ 125570 w 640430"/>
                  <a:gd name="connsiteY52" fmla="*/ 434696 h 798407"/>
                  <a:gd name="connsiteX53" fmla="*/ 196117 w 640430"/>
                  <a:gd name="connsiteY53" fmla="*/ 450976 h 798407"/>
                  <a:gd name="connsiteX54" fmla="*/ 217824 w 640430"/>
                  <a:gd name="connsiteY54" fmla="*/ 421130 h 798407"/>
                  <a:gd name="connsiteX55" fmla="*/ 253098 w 640430"/>
                  <a:gd name="connsiteY55" fmla="*/ 366863 h 798407"/>
                  <a:gd name="connsiteX0" fmla="*/ 253098 w 640430"/>
                  <a:gd name="connsiteY0" fmla="*/ 366863 h 801116"/>
                  <a:gd name="connsiteX1" fmla="*/ 223251 w 640430"/>
                  <a:gd name="connsiteY1" fmla="*/ 231195 h 801116"/>
                  <a:gd name="connsiteX2" fmla="*/ 185264 w 640430"/>
                  <a:gd name="connsiteY2" fmla="*/ 149794 h 801116"/>
                  <a:gd name="connsiteX3" fmla="*/ 125570 w 640430"/>
                  <a:gd name="connsiteY3" fmla="*/ 84674 h 801116"/>
                  <a:gd name="connsiteX4" fmla="*/ 125570 w 640430"/>
                  <a:gd name="connsiteY4" fmla="*/ 8700 h 801116"/>
                  <a:gd name="connsiteX5" fmla="*/ 190691 w 640430"/>
                  <a:gd name="connsiteY5" fmla="*/ 14127 h 801116"/>
                  <a:gd name="connsiteX6" fmla="*/ 234104 w 640430"/>
                  <a:gd name="connsiteY6" fmla="*/ 119947 h 801116"/>
                  <a:gd name="connsiteX7" fmla="*/ 274804 w 640430"/>
                  <a:gd name="connsiteY7" fmla="*/ 296315 h 801116"/>
                  <a:gd name="connsiteX8" fmla="*/ 310078 w 640430"/>
                  <a:gd name="connsiteY8" fmla="*/ 385856 h 801116"/>
                  <a:gd name="connsiteX9" fmla="*/ 383339 w 640430"/>
                  <a:gd name="connsiteY9" fmla="*/ 393996 h 801116"/>
                  <a:gd name="connsiteX10" fmla="*/ 424039 w 640430"/>
                  <a:gd name="connsiteY10" fmla="*/ 334302 h 801116"/>
                  <a:gd name="connsiteX11" fmla="*/ 443032 w 640430"/>
                  <a:gd name="connsiteY11" fmla="*/ 364149 h 801116"/>
                  <a:gd name="connsiteX12" fmla="*/ 421326 w 640430"/>
                  <a:gd name="connsiteY12" fmla="*/ 415703 h 801116"/>
                  <a:gd name="connsiteX13" fmla="*/ 489159 w 640430"/>
                  <a:gd name="connsiteY13" fmla="*/ 377716 h 801116"/>
                  <a:gd name="connsiteX14" fmla="*/ 494586 w 640430"/>
                  <a:gd name="connsiteY14" fmla="*/ 415703 h 801116"/>
                  <a:gd name="connsiteX15" fmla="*/ 448459 w 640430"/>
                  <a:gd name="connsiteY15" fmla="*/ 445550 h 801116"/>
                  <a:gd name="connsiteX16" fmla="*/ 551567 w 640430"/>
                  <a:gd name="connsiteY16" fmla="*/ 469970 h 801116"/>
                  <a:gd name="connsiteX17" fmla="*/ 622114 w 640430"/>
                  <a:gd name="connsiteY17" fmla="*/ 464543 h 801116"/>
                  <a:gd name="connsiteX18" fmla="*/ 584127 w 640430"/>
                  <a:gd name="connsiteY18" fmla="*/ 502530 h 801116"/>
                  <a:gd name="connsiteX19" fmla="*/ 491873 w 640430"/>
                  <a:gd name="connsiteY19" fmla="*/ 518810 h 801116"/>
                  <a:gd name="connsiteX20" fmla="*/ 494586 w 640430"/>
                  <a:gd name="connsiteY20" fmla="*/ 556797 h 801116"/>
                  <a:gd name="connsiteX21" fmla="*/ 603120 w 640430"/>
                  <a:gd name="connsiteY21" fmla="*/ 594784 h 801116"/>
                  <a:gd name="connsiteX22" fmla="*/ 638394 w 640430"/>
                  <a:gd name="connsiteY22" fmla="*/ 635484 h 801116"/>
                  <a:gd name="connsiteX23" fmla="*/ 551567 w 640430"/>
                  <a:gd name="connsiteY23" fmla="*/ 621918 h 801116"/>
                  <a:gd name="connsiteX24" fmla="*/ 464739 w 640430"/>
                  <a:gd name="connsiteY24" fmla="*/ 589357 h 801116"/>
                  <a:gd name="connsiteX25" fmla="*/ 445746 w 640430"/>
                  <a:gd name="connsiteY25" fmla="*/ 635484 h 801116"/>
                  <a:gd name="connsiteX26" fmla="*/ 491873 w 640430"/>
                  <a:gd name="connsiteY26" fmla="*/ 706032 h 801116"/>
                  <a:gd name="connsiteX27" fmla="*/ 494586 w 640430"/>
                  <a:gd name="connsiteY27" fmla="*/ 765725 h 801116"/>
                  <a:gd name="connsiteX28" fmla="*/ 415899 w 640430"/>
                  <a:gd name="connsiteY28" fmla="*/ 676185 h 801116"/>
                  <a:gd name="connsiteX29" fmla="*/ 375199 w 640430"/>
                  <a:gd name="connsiteY29" fmla="*/ 646338 h 801116"/>
                  <a:gd name="connsiteX30" fmla="*/ 358918 w 640430"/>
                  <a:gd name="connsiteY30" fmla="*/ 703318 h 801116"/>
                  <a:gd name="connsiteX31" fmla="*/ 372485 w 640430"/>
                  <a:gd name="connsiteY31" fmla="*/ 801000 h 801116"/>
                  <a:gd name="connsiteX32" fmla="*/ 337212 w 640430"/>
                  <a:gd name="connsiteY32" fmla="*/ 722311 h 801116"/>
                  <a:gd name="connsiteX33" fmla="*/ 288371 w 640430"/>
                  <a:gd name="connsiteY33" fmla="*/ 681611 h 801116"/>
                  <a:gd name="connsiteX34" fmla="*/ 274804 w 640430"/>
                  <a:gd name="connsiteY34" fmla="*/ 763012 h 801116"/>
                  <a:gd name="connsiteX35" fmla="*/ 247670 w 640430"/>
                  <a:gd name="connsiteY35" fmla="*/ 773866 h 801116"/>
                  <a:gd name="connsiteX36" fmla="*/ 247671 w 640430"/>
                  <a:gd name="connsiteY36" fmla="*/ 695178 h 801116"/>
                  <a:gd name="connsiteX37" fmla="*/ 239531 w 640430"/>
                  <a:gd name="connsiteY37" fmla="*/ 619204 h 801116"/>
                  <a:gd name="connsiteX38" fmla="*/ 163557 w 640430"/>
                  <a:gd name="connsiteY38" fmla="*/ 635484 h 801116"/>
                  <a:gd name="connsiteX39" fmla="*/ 84870 w 640430"/>
                  <a:gd name="connsiteY39" fmla="*/ 703318 h 801116"/>
                  <a:gd name="connsiteX40" fmla="*/ 76730 w 640430"/>
                  <a:gd name="connsiteY40" fmla="*/ 670758 h 801116"/>
                  <a:gd name="connsiteX41" fmla="*/ 152704 w 640430"/>
                  <a:gd name="connsiteY41" fmla="*/ 624631 h 801116"/>
                  <a:gd name="connsiteX42" fmla="*/ 196117 w 640430"/>
                  <a:gd name="connsiteY42" fmla="*/ 573077 h 801116"/>
                  <a:gd name="connsiteX43" fmla="*/ 149990 w 640430"/>
                  <a:gd name="connsiteY43" fmla="*/ 575791 h 801116"/>
                  <a:gd name="connsiteX44" fmla="*/ 177124 w 640430"/>
                  <a:gd name="connsiteY44" fmla="*/ 548657 h 801116"/>
                  <a:gd name="connsiteX45" fmla="*/ 117430 w 640430"/>
                  <a:gd name="connsiteY45" fmla="*/ 540516 h 801116"/>
                  <a:gd name="connsiteX46" fmla="*/ 19749 w 640430"/>
                  <a:gd name="connsiteY46" fmla="*/ 537804 h 801116"/>
                  <a:gd name="connsiteX47" fmla="*/ 8896 w 640430"/>
                  <a:gd name="connsiteY47" fmla="*/ 510670 h 801116"/>
                  <a:gd name="connsiteX48" fmla="*/ 122857 w 640430"/>
                  <a:gd name="connsiteY48" fmla="*/ 510670 h 801116"/>
                  <a:gd name="connsiteX49" fmla="*/ 171697 w 640430"/>
                  <a:gd name="connsiteY49" fmla="*/ 491677 h 801116"/>
                  <a:gd name="connsiteX50" fmla="*/ 98437 w 640430"/>
                  <a:gd name="connsiteY50" fmla="*/ 442836 h 801116"/>
                  <a:gd name="connsiteX51" fmla="*/ 57736 w 640430"/>
                  <a:gd name="connsiteY51" fmla="*/ 423843 h 801116"/>
                  <a:gd name="connsiteX52" fmla="*/ 125570 w 640430"/>
                  <a:gd name="connsiteY52" fmla="*/ 434696 h 801116"/>
                  <a:gd name="connsiteX53" fmla="*/ 196117 w 640430"/>
                  <a:gd name="connsiteY53" fmla="*/ 450976 h 801116"/>
                  <a:gd name="connsiteX54" fmla="*/ 217824 w 640430"/>
                  <a:gd name="connsiteY54" fmla="*/ 421130 h 801116"/>
                  <a:gd name="connsiteX55" fmla="*/ 253098 w 640430"/>
                  <a:gd name="connsiteY55" fmla="*/ 366863 h 801116"/>
                  <a:gd name="connsiteX0" fmla="*/ 253098 w 640430"/>
                  <a:gd name="connsiteY0" fmla="*/ 366863 h 798408"/>
                  <a:gd name="connsiteX1" fmla="*/ 223251 w 640430"/>
                  <a:gd name="connsiteY1" fmla="*/ 231195 h 798408"/>
                  <a:gd name="connsiteX2" fmla="*/ 185264 w 640430"/>
                  <a:gd name="connsiteY2" fmla="*/ 149794 h 798408"/>
                  <a:gd name="connsiteX3" fmla="*/ 125570 w 640430"/>
                  <a:gd name="connsiteY3" fmla="*/ 84674 h 798408"/>
                  <a:gd name="connsiteX4" fmla="*/ 125570 w 640430"/>
                  <a:gd name="connsiteY4" fmla="*/ 8700 h 798408"/>
                  <a:gd name="connsiteX5" fmla="*/ 190691 w 640430"/>
                  <a:gd name="connsiteY5" fmla="*/ 14127 h 798408"/>
                  <a:gd name="connsiteX6" fmla="*/ 234104 w 640430"/>
                  <a:gd name="connsiteY6" fmla="*/ 119947 h 798408"/>
                  <a:gd name="connsiteX7" fmla="*/ 274804 w 640430"/>
                  <a:gd name="connsiteY7" fmla="*/ 296315 h 798408"/>
                  <a:gd name="connsiteX8" fmla="*/ 310078 w 640430"/>
                  <a:gd name="connsiteY8" fmla="*/ 385856 h 798408"/>
                  <a:gd name="connsiteX9" fmla="*/ 383339 w 640430"/>
                  <a:gd name="connsiteY9" fmla="*/ 393996 h 798408"/>
                  <a:gd name="connsiteX10" fmla="*/ 424039 w 640430"/>
                  <a:gd name="connsiteY10" fmla="*/ 334302 h 798408"/>
                  <a:gd name="connsiteX11" fmla="*/ 443032 w 640430"/>
                  <a:gd name="connsiteY11" fmla="*/ 364149 h 798408"/>
                  <a:gd name="connsiteX12" fmla="*/ 421326 w 640430"/>
                  <a:gd name="connsiteY12" fmla="*/ 415703 h 798408"/>
                  <a:gd name="connsiteX13" fmla="*/ 489159 w 640430"/>
                  <a:gd name="connsiteY13" fmla="*/ 377716 h 798408"/>
                  <a:gd name="connsiteX14" fmla="*/ 494586 w 640430"/>
                  <a:gd name="connsiteY14" fmla="*/ 415703 h 798408"/>
                  <a:gd name="connsiteX15" fmla="*/ 448459 w 640430"/>
                  <a:gd name="connsiteY15" fmla="*/ 445550 h 798408"/>
                  <a:gd name="connsiteX16" fmla="*/ 551567 w 640430"/>
                  <a:gd name="connsiteY16" fmla="*/ 469970 h 798408"/>
                  <a:gd name="connsiteX17" fmla="*/ 622114 w 640430"/>
                  <a:gd name="connsiteY17" fmla="*/ 464543 h 798408"/>
                  <a:gd name="connsiteX18" fmla="*/ 584127 w 640430"/>
                  <a:gd name="connsiteY18" fmla="*/ 502530 h 798408"/>
                  <a:gd name="connsiteX19" fmla="*/ 491873 w 640430"/>
                  <a:gd name="connsiteY19" fmla="*/ 518810 h 798408"/>
                  <a:gd name="connsiteX20" fmla="*/ 494586 w 640430"/>
                  <a:gd name="connsiteY20" fmla="*/ 556797 h 798408"/>
                  <a:gd name="connsiteX21" fmla="*/ 603120 w 640430"/>
                  <a:gd name="connsiteY21" fmla="*/ 594784 h 798408"/>
                  <a:gd name="connsiteX22" fmla="*/ 638394 w 640430"/>
                  <a:gd name="connsiteY22" fmla="*/ 635484 h 798408"/>
                  <a:gd name="connsiteX23" fmla="*/ 551567 w 640430"/>
                  <a:gd name="connsiteY23" fmla="*/ 621918 h 798408"/>
                  <a:gd name="connsiteX24" fmla="*/ 464739 w 640430"/>
                  <a:gd name="connsiteY24" fmla="*/ 589357 h 798408"/>
                  <a:gd name="connsiteX25" fmla="*/ 445746 w 640430"/>
                  <a:gd name="connsiteY25" fmla="*/ 635484 h 798408"/>
                  <a:gd name="connsiteX26" fmla="*/ 491873 w 640430"/>
                  <a:gd name="connsiteY26" fmla="*/ 706032 h 798408"/>
                  <a:gd name="connsiteX27" fmla="*/ 494586 w 640430"/>
                  <a:gd name="connsiteY27" fmla="*/ 765725 h 798408"/>
                  <a:gd name="connsiteX28" fmla="*/ 415899 w 640430"/>
                  <a:gd name="connsiteY28" fmla="*/ 676185 h 798408"/>
                  <a:gd name="connsiteX29" fmla="*/ 375199 w 640430"/>
                  <a:gd name="connsiteY29" fmla="*/ 646338 h 798408"/>
                  <a:gd name="connsiteX30" fmla="*/ 358918 w 640430"/>
                  <a:gd name="connsiteY30" fmla="*/ 703318 h 798408"/>
                  <a:gd name="connsiteX31" fmla="*/ 380625 w 640430"/>
                  <a:gd name="connsiteY31" fmla="*/ 798287 h 798408"/>
                  <a:gd name="connsiteX32" fmla="*/ 337212 w 640430"/>
                  <a:gd name="connsiteY32" fmla="*/ 722311 h 798408"/>
                  <a:gd name="connsiteX33" fmla="*/ 288371 w 640430"/>
                  <a:gd name="connsiteY33" fmla="*/ 681611 h 798408"/>
                  <a:gd name="connsiteX34" fmla="*/ 274804 w 640430"/>
                  <a:gd name="connsiteY34" fmla="*/ 763012 h 798408"/>
                  <a:gd name="connsiteX35" fmla="*/ 247670 w 640430"/>
                  <a:gd name="connsiteY35" fmla="*/ 773866 h 798408"/>
                  <a:gd name="connsiteX36" fmla="*/ 247671 w 640430"/>
                  <a:gd name="connsiteY36" fmla="*/ 695178 h 798408"/>
                  <a:gd name="connsiteX37" fmla="*/ 239531 w 640430"/>
                  <a:gd name="connsiteY37" fmla="*/ 619204 h 798408"/>
                  <a:gd name="connsiteX38" fmla="*/ 163557 w 640430"/>
                  <a:gd name="connsiteY38" fmla="*/ 635484 h 798408"/>
                  <a:gd name="connsiteX39" fmla="*/ 84870 w 640430"/>
                  <a:gd name="connsiteY39" fmla="*/ 703318 h 798408"/>
                  <a:gd name="connsiteX40" fmla="*/ 76730 w 640430"/>
                  <a:gd name="connsiteY40" fmla="*/ 670758 h 798408"/>
                  <a:gd name="connsiteX41" fmla="*/ 152704 w 640430"/>
                  <a:gd name="connsiteY41" fmla="*/ 624631 h 798408"/>
                  <a:gd name="connsiteX42" fmla="*/ 196117 w 640430"/>
                  <a:gd name="connsiteY42" fmla="*/ 573077 h 798408"/>
                  <a:gd name="connsiteX43" fmla="*/ 149990 w 640430"/>
                  <a:gd name="connsiteY43" fmla="*/ 575791 h 798408"/>
                  <a:gd name="connsiteX44" fmla="*/ 177124 w 640430"/>
                  <a:gd name="connsiteY44" fmla="*/ 548657 h 798408"/>
                  <a:gd name="connsiteX45" fmla="*/ 117430 w 640430"/>
                  <a:gd name="connsiteY45" fmla="*/ 540516 h 798408"/>
                  <a:gd name="connsiteX46" fmla="*/ 19749 w 640430"/>
                  <a:gd name="connsiteY46" fmla="*/ 537804 h 798408"/>
                  <a:gd name="connsiteX47" fmla="*/ 8896 w 640430"/>
                  <a:gd name="connsiteY47" fmla="*/ 510670 h 798408"/>
                  <a:gd name="connsiteX48" fmla="*/ 122857 w 640430"/>
                  <a:gd name="connsiteY48" fmla="*/ 510670 h 798408"/>
                  <a:gd name="connsiteX49" fmla="*/ 171697 w 640430"/>
                  <a:gd name="connsiteY49" fmla="*/ 491677 h 798408"/>
                  <a:gd name="connsiteX50" fmla="*/ 98437 w 640430"/>
                  <a:gd name="connsiteY50" fmla="*/ 442836 h 798408"/>
                  <a:gd name="connsiteX51" fmla="*/ 57736 w 640430"/>
                  <a:gd name="connsiteY51" fmla="*/ 423843 h 798408"/>
                  <a:gd name="connsiteX52" fmla="*/ 125570 w 640430"/>
                  <a:gd name="connsiteY52" fmla="*/ 434696 h 798408"/>
                  <a:gd name="connsiteX53" fmla="*/ 196117 w 640430"/>
                  <a:gd name="connsiteY53" fmla="*/ 450976 h 798408"/>
                  <a:gd name="connsiteX54" fmla="*/ 217824 w 640430"/>
                  <a:gd name="connsiteY54" fmla="*/ 421130 h 798408"/>
                  <a:gd name="connsiteX55" fmla="*/ 253098 w 640430"/>
                  <a:gd name="connsiteY55" fmla="*/ 366863 h 798408"/>
                  <a:gd name="connsiteX0" fmla="*/ 253098 w 640430"/>
                  <a:gd name="connsiteY0" fmla="*/ 366863 h 803826"/>
                  <a:gd name="connsiteX1" fmla="*/ 223251 w 640430"/>
                  <a:gd name="connsiteY1" fmla="*/ 231195 h 803826"/>
                  <a:gd name="connsiteX2" fmla="*/ 185264 w 640430"/>
                  <a:gd name="connsiteY2" fmla="*/ 149794 h 803826"/>
                  <a:gd name="connsiteX3" fmla="*/ 125570 w 640430"/>
                  <a:gd name="connsiteY3" fmla="*/ 84674 h 803826"/>
                  <a:gd name="connsiteX4" fmla="*/ 125570 w 640430"/>
                  <a:gd name="connsiteY4" fmla="*/ 8700 h 803826"/>
                  <a:gd name="connsiteX5" fmla="*/ 190691 w 640430"/>
                  <a:gd name="connsiteY5" fmla="*/ 14127 h 803826"/>
                  <a:gd name="connsiteX6" fmla="*/ 234104 w 640430"/>
                  <a:gd name="connsiteY6" fmla="*/ 119947 h 803826"/>
                  <a:gd name="connsiteX7" fmla="*/ 274804 w 640430"/>
                  <a:gd name="connsiteY7" fmla="*/ 296315 h 803826"/>
                  <a:gd name="connsiteX8" fmla="*/ 310078 w 640430"/>
                  <a:gd name="connsiteY8" fmla="*/ 385856 h 803826"/>
                  <a:gd name="connsiteX9" fmla="*/ 383339 w 640430"/>
                  <a:gd name="connsiteY9" fmla="*/ 393996 h 803826"/>
                  <a:gd name="connsiteX10" fmla="*/ 424039 w 640430"/>
                  <a:gd name="connsiteY10" fmla="*/ 334302 h 803826"/>
                  <a:gd name="connsiteX11" fmla="*/ 443032 w 640430"/>
                  <a:gd name="connsiteY11" fmla="*/ 364149 h 803826"/>
                  <a:gd name="connsiteX12" fmla="*/ 421326 w 640430"/>
                  <a:gd name="connsiteY12" fmla="*/ 415703 h 803826"/>
                  <a:gd name="connsiteX13" fmla="*/ 489159 w 640430"/>
                  <a:gd name="connsiteY13" fmla="*/ 377716 h 803826"/>
                  <a:gd name="connsiteX14" fmla="*/ 494586 w 640430"/>
                  <a:gd name="connsiteY14" fmla="*/ 415703 h 803826"/>
                  <a:gd name="connsiteX15" fmla="*/ 448459 w 640430"/>
                  <a:gd name="connsiteY15" fmla="*/ 445550 h 803826"/>
                  <a:gd name="connsiteX16" fmla="*/ 551567 w 640430"/>
                  <a:gd name="connsiteY16" fmla="*/ 469970 h 803826"/>
                  <a:gd name="connsiteX17" fmla="*/ 622114 w 640430"/>
                  <a:gd name="connsiteY17" fmla="*/ 464543 h 803826"/>
                  <a:gd name="connsiteX18" fmla="*/ 584127 w 640430"/>
                  <a:gd name="connsiteY18" fmla="*/ 502530 h 803826"/>
                  <a:gd name="connsiteX19" fmla="*/ 491873 w 640430"/>
                  <a:gd name="connsiteY19" fmla="*/ 518810 h 803826"/>
                  <a:gd name="connsiteX20" fmla="*/ 494586 w 640430"/>
                  <a:gd name="connsiteY20" fmla="*/ 556797 h 803826"/>
                  <a:gd name="connsiteX21" fmla="*/ 603120 w 640430"/>
                  <a:gd name="connsiteY21" fmla="*/ 594784 h 803826"/>
                  <a:gd name="connsiteX22" fmla="*/ 638394 w 640430"/>
                  <a:gd name="connsiteY22" fmla="*/ 635484 h 803826"/>
                  <a:gd name="connsiteX23" fmla="*/ 551567 w 640430"/>
                  <a:gd name="connsiteY23" fmla="*/ 621918 h 803826"/>
                  <a:gd name="connsiteX24" fmla="*/ 464739 w 640430"/>
                  <a:gd name="connsiteY24" fmla="*/ 589357 h 803826"/>
                  <a:gd name="connsiteX25" fmla="*/ 445746 w 640430"/>
                  <a:gd name="connsiteY25" fmla="*/ 635484 h 803826"/>
                  <a:gd name="connsiteX26" fmla="*/ 491873 w 640430"/>
                  <a:gd name="connsiteY26" fmla="*/ 706032 h 803826"/>
                  <a:gd name="connsiteX27" fmla="*/ 494586 w 640430"/>
                  <a:gd name="connsiteY27" fmla="*/ 765725 h 803826"/>
                  <a:gd name="connsiteX28" fmla="*/ 415899 w 640430"/>
                  <a:gd name="connsiteY28" fmla="*/ 676185 h 803826"/>
                  <a:gd name="connsiteX29" fmla="*/ 375199 w 640430"/>
                  <a:gd name="connsiteY29" fmla="*/ 646338 h 803826"/>
                  <a:gd name="connsiteX30" fmla="*/ 358918 w 640430"/>
                  <a:gd name="connsiteY30" fmla="*/ 703318 h 803826"/>
                  <a:gd name="connsiteX31" fmla="*/ 369771 w 640430"/>
                  <a:gd name="connsiteY31" fmla="*/ 803714 h 803826"/>
                  <a:gd name="connsiteX32" fmla="*/ 337212 w 640430"/>
                  <a:gd name="connsiteY32" fmla="*/ 722311 h 803826"/>
                  <a:gd name="connsiteX33" fmla="*/ 288371 w 640430"/>
                  <a:gd name="connsiteY33" fmla="*/ 681611 h 803826"/>
                  <a:gd name="connsiteX34" fmla="*/ 274804 w 640430"/>
                  <a:gd name="connsiteY34" fmla="*/ 763012 h 803826"/>
                  <a:gd name="connsiteX35" fmla="*/ 247670 w 640430"/>
                  <a:gd name="connsiteY35" fmla="*/ 773866 h 803826"/>
                  <a:gd name="connsiteX36" fmla="*/ 247671 w 640430"/>
                  <a:gd name="connsiteY36" fmla="*/ 695178 h 803826"/>
                  <a:gd name="connsiteX37" fmla="*/ 239531 w 640430"/>
                  <a:gd name="connsiteY37" fmla="*/ 619204 h 803826"/>
                  <a:gd name="connsiteX38" fmla="*/ 163557 w 640430"/>
                  <a:gd name="connsiteY38" fmla="*/ 635484 h 803826"/>
                  <a:gd name="connsiteX39" fmla="*/ 84870 w 640430"/>
                  <a:gd name="connsiteY39" fmla="*/ 703318 h 803826"/>
                  <a:gd name="connsiteX40" fmla="*/ 76730 w 640430"/>
                  <a:gd name="connsiteY40" fmla="*/ 670758 h 803826"/>
                  <a:gd name="connsiteX41" fmla="*/ 152704 w 640430"/>
                  <a:gd name="connsiteY41" fmla="*/ 624631 h 803826"/>
                  <a:gd name="connsiteX42" fmla="*/ 196117 w 640430"/>
                  <a:gd name="connsiteY42" fmla="*/ 573077 h 803826"/>
                  <a:gd name="connsiteX43" fmla="*/ 149990 w 640430"/>
                  <a:gd name="connsiteY43" fmla="*/ 575791 h 803826"/>
                  <a:gd name="connsiteX44" fmla="*/ 177124 w 640430"/>
                  <a:gd name="connsiteY44" fmla="*/ 548657 h 803826"/>
                  <a:gd name="connsiteX45" fmla="*/ 117430 w 640430"/>
                  <a:gd name="connsiteY45" fmla="*/ 540516 h 803826"/>
                  <a:gd name="connsiteX46" fmla="*/ 19749 w 640430"/>
                  <a:gd name="connsiteY46" fmla="*/ 537804 h 803826"/>
                  <a:gd name="connsiteX47" fmla="*/ 8896 w 640430"/>
                  <a:gd name="connsiteY47" fmla="*/ 510670 h 803826"/>
                  <a:gd name="connsiteX48" fmla="*/ 122857 w 640430"/>
                  <a:gd name="connsiteY48" fmla="*/ 510670 h 803826"/>
                  <a:gd name="connsiteX49" fmla="*/ 171697 w 640430"/>
                  <a:gd name="connsiteY49" fmla="*/ 491677 h 803826"/>
                  <a:gd name="connsiteX50" fmla="*/ 98437 w 640430"/>
                  <a:gd name="connsiteY50" fmla="*/ 442836 h 803826"/>
                  <a:gd name="connsiteX51" fmla="*/ 57736 w 640430"/>
                  <a:gd name="connsiteY51" fmla="*/ 423843 h 803826"/>
                  <a:gd name="connsiteX52" fmla="*/ 125570 w 640430"/>
                  <a:gd name="connsiteY52" fmla="*/ 434696 h 803826"/>
                  <a:gd name="connsiteX53" fmla="*/ 196117 w 640430"/>
                  <a:gd name="connsiteY53" fmla="*/ 450976 h 803826"/>
                  <a:gd name="connsiteX54" fmla="*/ 217824 w 640430"/>
                  <a:gd name="connsiteY54" fmla="*/ 421130 h 803826"/>
                  <a:gd name="connsiteX55" fmla="*/ 253098 w 640430"/>
                  <a:gd name="connsiteY55" fmla="*/ 366863 h 803826"/>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17377"/>
                  <a:gd name="connsiteX1" fmla="*/ 223251 w 640430"/>
                  <a:gd name="connsiteY1" fmla="*/ 231195 h 817377"/>
                  <a:gd name="connsiteX2" fmla="*/ 185264 w 640430"/>
                  <a:gd name="connsiteY2" fmla="*/ 149794 h 817377"/>
                  <a:gd name="connsiteX3" fmla="*/ 125570 w 640430"/>
                  <a:gd name="connsiteY3" fmla="*/ 84674 h 817377"/>
                  <a:gd name="connsiteX4" fmla="*/ 125570 w 640430"/>
                  <a:gd name="connsiteY4" fmla="*/ 8700 h 817377"/>
                  <a:gd name="connsiteX5" fmla="*/ 190691 w 640430"/>
                  <a:gd name="connsiteY5" fmla="*/ 14127 h 817377"/>
                  <a:gd name="connsiteX6" fmla="*/ 234104 w 640430"/>
                  <a:gd name="connsiteY6" fmla="*/ 119947 h 817377"/>
                  <a:gd name="connsiteX7" fmla="*/ 274804 w 640430"/>
                  <a:gd name="connsiteY7" fmla="*/ 296315 h 817377"/>
                  <a:gd name="connsiteX8" fmla="*/ 310078 w 640430"/>
                  <a:gd name="connsiteY8" fmla="*/ 385856 h 817377"/>
                  <a:gd name="connsiteX9" fmla="*/ 383339 w 640430"/>
                  <a:gd name="connsiteY9" fmla="*/ 393996 h 817377"/>
                  <a:gd name="connsiteX10" fmla="*/ 424039 w 640430"/>
                  <a:gd name="connsiteY10" fmla="*/ 334302 h 817377"/>
                  <a:gd name="connsiteX11" fmla="*/ 443032 w 640430"/>
                  <a:gd name="connsiteY11" fmla="*/ 364149 h 817377"/>
                  <a:gd name="connsiteX12" fmla="*/ 421326 w 640430"/>
                  <a:gd name="connsiteY12" fmla="*/ 415703 h 817377"/>
                  <a:gd name="connsiteX13" fmla="*/ 489159 w 640430"/>
                  <a:gd name="connsiteY13" fmla="*/ 377716 h 817377"/>
                  <a:gd name="connsiteX14" fmla="*/ 494586 w 640430"/>
                  <a:gd name="connsiteY14" fmla="*/ 415703 h 817377"/>
                  <a:gd name="connsiteX15" fmla="*/ 448459 w 640430"/>
                  <a:gd name="connsiteY15" fmla="*/ 445550 h 817377"/>
                  <a:gd name="connsiteX16" fmla="*/ 551567 w 640430"/>
                  <a:gd name="connsiteY16" fmla="*/ 469970 h 817377"/>
                  <a:gd name="connsiteX17" fmla="*/ 622114 w 640430"/>
                  <a:gd name="connsiteY17" fmla="*/ 464543 h 817377"/>
                  <a:gd name="connsiteX18" fmla="*/ 584127 w 640430"/>
                  <a:gd name="connsiteY18" fmla="*/ 502530 h 817377"/>
                  <a:gd name="connsiteX19" fmla="*/ 491873 w 640430"/>
                  <a:gd name="connsiteY19" fmla="*/ 518810 h 817377"/>
                  <a:gd name="connsiteX20" fmla="*/ 494586 w 640430"/>
                  <a:gd name="connsiteY20" fmla="*/ 556797 h 817377"/>
                  <a:gd name="connsiteX21" fmla="*/ 603120 w 640430"/>
                  <a:gd name="connsiteY21" fmla="*/ 594784 h 817377"/>
                  <a:gd name="connsiteX22" fmla="*/ 638394 w 640430"/>
                  <a:gd name="connsiteY22" fmla="*/ 635484 h 817377"/>
                  <a:gd name="connsiteX23" fmla="*/ 551567 w 640430"/>
                  <a:gd name="connsiteY23" fmla="*/ 621918 h 817377"/>
                  <a:gd name="connsiteX24" fmla="*/ 464739 w 640430"/>
                  <a:gd name="connsiteY24" fmla="*/ 589357 h 817377"/>
                  <a:gd name="connsiteX25" fmla="*/ 445746 w 640430"/>
                  <a:gd name="connsiteY25" fmla="*/ 635484 h 817377"/>
                  <a:gd name="connsiteX26" fmla="*/ 491873 w 640430"/>
                  <a:gd name="connsiteY26" fmla="*/ 706032 h 817377"/>
                  <a:gd name="connsiteX27" fmla="*/ 494586 w 640430"/>
                  <a:gd name="connsiteY27" fmla="*/ 765725 h 817377"/>
                  <a:gd name="connsiteX28" fmla="*/ 415899 w 640430"/>
                  <a:gd name="connsiteY28" fmla="*/ 676185 h 817377"/>
                  <a:gd name="connsiteX29" fmla="*/ 375199 w 640430"/>
                  <a:gd name="connsiteY29" fmla="*/ 646338 h 817377"/>
                  <a:gd name="connsiteX30" fmla="*/ 358918 w 640430"/>
                  <a:gd name="connsiteY30" fmla="*/ 703318 h 817377"/>
                  <a:gd name="connsiteX31" fmla="*/ 388764 w 640430"/>
                  <a:gd name="connsiteY31" fmla="*/ 817281 h 817377"/>
                  <a:gd name="connsiteX32" fmla="*/ 337212 w 640430"/>
                  <a:gd name="connsiteY32" fmla="*/ 722311 h 817377"/>
                  <a:gd name="connsiteX33" fmla="*/ 288371 w 640430"/>
                  <a:gd name="connsiteY33" fmla="*/ 681611 h 817377"/>
                  <a:gd name="connsiteX34" fmla="*/ 274804 w 640430"/>
                  <a:gd name="connsiteY34" fmla="*/ 763012 h 817377"/>
                  <a:gd name="connsiteX35" fmla="*/ 247670 w 640430"/>
                  <a:gd name="connsiteY35" fmla="*/ 773866 h 817377"/>
                  <a:gd name="connsiteX36" fmla="*/ 247671 w 640430"/>
                  <a:gd name="connsiteY36" fmla="*/ 695178 h 817377"/>
                  <a:gd name="connsiteX37" fmla="*/ 239531 w 640430"/>
                  <a:gd name="connsiteY37" fmla="*/ 619204 h 817377"/>
                  <a:gd name="connsiteX38" fmla="*/ 163557 w 640430"/>
                  <a:gd name="connsiteY38" fmla="*/ 635484 h 817377"/>
                  <a:gd name="connsiteX39" fmla="*/ 84870 w 640430"/>
                  <a:gd name="connsiteY39" fmla="*/ 703318 h 817377"/>
                  <a:gd name="connsiteX40" fmla="*/ 76730 w 640430"/>
                  <a:gd name="connsiteY40" fmla="*/ 670758 h 817377"/>
                  <a:gd name="connsiteX41" fmla="*/ 152704 w 640430"/>
                  <a:gd name="connsiteY41" fmla="*/ 624631 h 817377"/>
                  <a:gd name="connsiteX42" fmla="*/ 196117 w 640430"/>
                  <a:gd name="connsiteY42" fmla="*/ 573077 h 817377"/>
                  <a:gd name="connsiteX43" fmla="*/ 149990 w 640430"/>
                  <a:gd name="connsiteY43" fmla="*/ 575791 h 817377"/>
                  <a:gd name="connsiteX44" fmla="*/ 177124 w 640430"/>
                  <a:gd name="connsiteY44" fmla="*/ 548657 h 817377"/>
                  <a:gd name="connsiteX45" fmla="*/ 117430 w 640430"/>
                  <a:gd name="connsiteY45" fmla="*/ 540516 h 817377"/>
                  <a:gd name="connsiteX46" fmla="*/ 19749 w 640430"/>
                  <a:gd name="connsiteY46" fmla="*/ 537804 h 817377"/>
                  <a:gd name="connsiteX47" fmla="*/ 8896 w 640430"/>
                  <a:gd name="connsiteY47" fmla="*/ 510670 h 817377"/>
                  <a:gd name="connsiteX48" fmla="*/ 122857 w 640430"/>
                  <a:gd name="connsiteY48" fmla="*/ 510670 h 817377"/>
                  <a:gd name="connsiteX49" fmla="*/ 171697 w 640430"/>
                  <a:gd name="connsiteY49" fmla="*/ 491677 h 817377"/>
                  <a:gd name="connsiteX50" fmla="*/ 98437 w 640430"/>
                  <a:gd name="connsiteY50" fmla="*/ 442836 h 817377"/>
                  <a:gd name="connsiteX51" fmla="*/ 57736 w 640430"/>
                  <a:gd name="connsiteY51" fmla="*/ 423843 h 817377"/>
                  <a:gd name="connsiteX52" fmla="*/ 125570 w 640430"/>
                  <a:gd name="connsiteY52" fmla="*/ 434696 h 817377"/>
                  <a:gd name="connsiteX53" fmla="*/ 196117 w 640430"/>
                  <a:gd name="connsiteY53" fmla="*/ 450976 h 817377"/>
                  <a:gd name="connsiteX54" fmla="*/ 217824 w 640430"/>
                  <a:gd name="connsiteY54" fmla="*/ 421130 h 817377"/>
                  <a:gd name="connsiteX55" fmla="*/ 253098 w 640430"/>
                  <a:gd name="connsiteY55" fmla="*/ 366863 h 817377"/>
                  <a:gd name="connsiteX0" fmla="*/ 253098 w 640430"/>
                  <a:gd name="connsiteY0" fmla="*/ 366863 h 806537"/>
                  <a:gd name="connsiteX1" fmla="*/ 223251 w 640430"/>
                  <a:gd name="connsiteY1" fmla="*/ 231195 h 806537"/>
                  <a:gd name="connsiteX2" fmla="*/ 185264 w 640430"/>
                  <a:gd name="connsiteY2" fmla="*/ 149794 h 806537"/>
                  <a:gd name="connsiteX3" fmla="*/ 125570 w 640430"/>
                  <a:gd name="connsiteY3" fmla="*/ 84674 h 806537"/>
                  <a:gd name="connsiteX4" fmla="*/ 125570 w 640430"/>
                  <a:gd name="connsiteY4" fmla="*/ 8700 h 806537"/>
                  <a:gd name="connsiteX5" fmla="*/ 190691 w 640430"/>
                  <a:gd name="connsiteY5" fmla="*/ 14127 h 806537"/>
                  <a:gd name="connsiteX6" fmla="*/ 234104 w 640430"/>
                  <a:gd name="connsiteY6" fmla="*/ 119947 h 806537"/>
                  <a:gd name="connsiteX7" fmla="*/ 274804 w 640430"/>
                  <a:gd name="connsiteY7" fmla="*/ 296315 h 806537"/>
                  <a:gd name="connsiteX8" fmla="*/ 310078 w 640430"/>
                  <a:gd name="connsiteY8" fmla="*/ 385856 h 806537"/>
                  <a:gd name="connsiteX9" fmla="*/ 383339 w 640430"/>
                  <a:gd name="connsiteY9" fmla="*/ 393996 h 806537"/>
                  <a:gd name="connsiteX10" fmla="*/ 424039 w 640430"/>
                  <a:gd name="connsiteY10" fmla="*/ 334302 h 806537"/>
                  <a:gd name="connsiteX11" fmla="*/ 443032 w 640430"/>
                  <a:gd name="connsiteY11" fmla="*/ 364149 h 806537"/>
                  <a:gd name="connsiteX12" fmla="*/ 421326 w 640430"/>
                  <a:gd name="connsiteY12" fmla="*/ 415703 h 806537"/>
                  <a:gd name="connsiteX13" fmla="*/ 489159 w 640430"/>
                  <a:gd name="connsiteY13" fmla="*/ 377716 h 806537"/>
                  <a:gd name="connsiteX14" fmla="*/ 494586 w 640430"/>
                  <a:gd name="connsiteY14" fmla="*/ 415703 h 806537"/>
                  <a:gd name="connsiteX15" fmla="*/ 448459 w 640430"/>
                  <a:gd name="connsiteY15" fmla="*/ 445550 h 806537"/>
                  <a:gd name="connsiteX16" fmla="*/ 551567 w 640430"/>
                  <a:gd name="connsiteY16" fmla="*/ 469970 h 806537"/>
                  <a:gd name="connsiteX17" fmla="*/ 622114 w 640430"/>
                  <a:gd name="connsiteY17" fmla="*/ 464543 h 806537"/>
                  <a:gd name="connsiteX18" fmla="*/ 584127 w 640430"/>
                  <a:gd name="connsiteY18" fmla="*/ 502530 h 806537"/>
                  <a:gd name="connsiteX19" fmla="*/ 491873 w 640430"/>
                  <a:gd name="connsiteY19" fmla="*/ 518810 h 806537"/>
                  <a:gd name="connsiteX20" fmla="*/ 494586 w 640430"/>
                  <a:gd name="connsiteY20" fmla="*/ 556797 h 806537"/>
                  <a:gd name="connsiteX21" fmla="*/ 603120 w 640430"/>
                  <a:gd name="connsiteY21" fmla="*/ 594784 h 806537"/>
                  <a:gd name="connsiteX22" fmla="*/ 638394 w 640430"/>
                  <a:gd name="connsiteY22" fmla="*/ 635484 h 806537"/>
                  <a:gd name="connsiteX23" fmla="*/ 551567 w 640430"/>
                  <a:gd name="connsiteY23" fmla="*/ 621918 h 806537"/>
                  <a:gd name="connsiteX24" fmla="*/ 464739 w 640430"/>
                  <a:gd name="connsiteY24" fmla="*/ 589357 h 806537"/>
                  <a:gd name="connsiteX25" fmla="*/ 445746 w 640430"/>
                  <a:gd name="connsiteY25" fmla="*/ 635484 h 806537"/>
                  <a:gd name="connsiteX26" fmla="*/ 491873 w 640430"/>
                  <a:gd name="connsiteY26" fmla="*/ 706032 h 806537"/>
                  <a:gd name="connsiteX27" fmla="*/ 494586 w 640430"/>
                  <a:gd name="connsiteY27" fmla="*/ 765725 h 806537"/>
                  <a:gd name="connsiteX28" fmla="*/ 415899 w 640430"/>
                  <a:gd name="connsiteY28" fmla="*/ 676185 h 806537"/>
                  <a:gd name="connsiteX29" fmla="*/ 375199 w 640430"/>
                  <a:gd name="connsiteY29" fmla="*/ 646338 h 806537"/>
                  <a:gd name="connsiteX30" fmla="*/ 358918 w 640430"/>
                  <a:gd name="connsiteY30" fmla="*/ 703318 h 806537"/>
                  <a:gd name="connsiteX31" fmla="*/ 386051 w 640430"/>
                  <a:gd name="connsiteY31" fmla="*/ 806428 h 806537"/>
                  <a:gd name="connsiteX32" fmla="*/ 337212 w 640430"/>
                  <a:gd name="connsiteY32" fmla="*/ 722311 h 806537"/>
                  <a:gd name="connsiteX33" fmla="*/ 288371 w 640430"/>
                  <a:gd name="connsiteY33" fmla="*/ 681611 h 806537"/>
                  <a:gd name="connsiteX34" fmla="*/ 274804 w 640430"/>
                  <a:gd name="connsiteY34" fmla="*/ 763012 h 806537"/>
                  <a:gd name="connsiteX35" fmla="*/ 247670 w 640430"/>
                  <a:gd name="connsiteY35" fmla="*/ 773866 h 806537"/>
                  <a:gd name="connsiteX36" fmla="*/ 247671 w 640430"/>
                  <a:gd name="connsiteY36" fmla="*/ 695178 h 806537"/>
                  <a:gd name="connsiteX37" fmla="*/ 239531 w 640430"/>
                  <a:gd name="connsiteY37" fmla="*/ 619204 h 806537"/>
                  <a:gd name="connsiteX38" fmla="*/ 163557 w 640430"/>
                  <a:gd name="connsiteY38" fmla="*/ 635484 h 806537"/>
                  <a:gd name="connsiteX39" fmla="*/ 84870 w 640430"/>
                  <a:gd name="connsiteY39" fmla="*/ 703318 h 806537"/>
                  <a:gd name="connsiteX40" fmla="*/ 76730 w 640430"/>
                  <a:gd name="connsiteY40" fmla="*/ 670758 h 806537"/>
                  <a:gd name="connsiteX41" fmla="*/ 152704 w 640430"/>
                  <a:gd name="connsiteY41" fmla="*/ 624631 h 806537"/>
                  <a:gd name="connsiteX42" fmla="*/ 196117 w 640430"/>
                  <a:gd name="connsiteY42" fmla="*/ 573077 h 806537"/>
                  <a:gd name="connsiteX43" fmla="*/ 149990 w 640430"/>
                  <a:gd name="connsiteY43" fmla="*/ 575791 h 806537"/>
                  <a:gd name="connsiteX44" fmla="*/ 177124 w 640430"/>
                  <a:gd name="connsiteY44" fmla="*/ 548657 h 806537"/>
                  <a:gd name="connsiteX45" fmla="*/ 117430 w 640430"/>
                  <a:gd name="connsiteY45" fmla="*/ 540516 h 806537"/>
                  <a:gd name="connsiteX46" fmla="*/ 19749 w 640430"/>
                  <a:gd name="connsiteY46" fmla="*/ 537804 h 806537"/>
                  <a:gd name="connsiteX47" fmla="*/ 8896 w 640430"/>
                  <a:gd name="connsiteY47" fmla="*/ 510670 h 806537"/>
                  <a:gd name="connsiteX48" fmla="*/ 122857 w 640430"/>
                  <a:gd name="connsiteY48" fmla="*/ 510670 h 806537"/>
                  <a:gd name="connsiteX49" fmla="*/ 171697 w 640430"/>
                  <a:gd name="connsiteY49" fmla="*/ 491677 h 806537"/>
                  <a:gd name="connsiteX50" fmla="*/ 98437 w 640430"/>
                  <a:gd name="connsiteY50" fmla="*/ 442836 h 806537"/>
                  <a:gd name="connsiteX51" fmla="*/ 57736 w 640430"/>
                  <a:gd name="connsiteY51" fmla="*/ 423843 h 806537"/>
                  <a:gd name="connsiteX52" fmla="*/ 125570 w 640430"/>
                  <a:gd name="connsiteY52" fmla="*/ 434696 h 806537"/>
                  <a:gd name="connsiteX53" fmla="*/ 196117 w 640430"/>
                  <a:gd name="connsiteY53" fmla="*/ 450976 h 806537"/>
                  <a:gd name="connsiteX54" fmla="*/ 217824 w 640430"/>
                  <a:gd name="connsiteY54" fmla="*/ 421130 h 806537"/>
                  <a:gd name="connsiteX55" fmla="*/ 253098 w 640430"/>
                  <a:gd name="connsiteY55" fmla="*/ 366863 h 806537"/>
                  <a:gd name="connsiteX0" fmla="*/ 253098 w 640430"/>
                  <a:gd name="connsiteY0" fmla="*/ 366863 h 779498"/>
                  <a:gd name="connsiteX1" fmla="*/ 223251 w 640430"/>
                  <a:gd name="connsiteY1" fmla="*/ 231195 h 779498"/>
                  <a:gd name="connsiteX2" fmla="*/ 185264 w 640430"/>
                  <a:gd name="connsiteY2" fmla="*/ 149794 h 779498"/>
                  <a:gd name="connsiteX3" fmla="*/ 125570 w 640430"/>
                  <a:gd name="connsiteY3" fmla="*/ 84674 h 779498"/>
                  <a:gd name="connsiteX4" fmla="*/ 125570 w 640430"/>
                  <a:gd name="connsiteY4" fmla="*/ 8700 h 779498"/>
                  <a:gd name="connsiteX5" fmla="*/ 190691 w 640430"/>
                  <a:gd name="connsiteY5" fmla="*/ 14127 h 779498"/>
                  <a:gd name="connsiteX6" fmla="*/ 234104 w 640430"/>
                  <a:gd name="connsiteY6" fmla="*/ 119947 h 779498"/>
                  <a:gd name="connsiteX7" fmla="*/ 274804 w 640430"/>
                  <a:gd name="connsiteY7" fmla="*/ 296315 h 779498"/>
                  <a:gd name="connsiteX8" fmla="*/ 310078 w 640430"/>
                  <a:gd name="connsiteY8" fmla="*/ 385856 h 779498"/>
                  <a:gd name="connsiteX9" fmla="*/ 383339 w 640430"/>
                  <a:gd name="connsiteY9" fmla="*/ 393996 h 779498"/>
                  <a:gd name="connsiteX10" fmla="*/ 424039 w 640430"/>
                  <a:gd name="connsiteY10" fmla="*/ 334302 h 779498"/>
                  <a:gd name="connsiteX11" fmla="*/ 443032 w 640430"/>
                  <a:gd name="connsiteY11" fmla="*/ 364149 h 779498"/>
                  <a:gd name="connsiteX12" fmla="*/ 421326 w 640430"/>
                  <a:gd name="connsiteY12" fmla="*/ 415703 h 779498"/>
                  <a:gd name="connsiteX13" fmla="*/ 489159 w 640430"/>
                  <a:gd name="connsiteY13" fmla="*/ 377716 h 779498"/>
                  <a:gd name="connsiteX14" fmla="*/ 494586 w 640430"/>
                  <a:gd name="connsiteY14" fmla="*/ 415703 h 779498"/>
                  <a:gd name="connsiteX15" fmla="*/ 448459 w 640430"/>
                  <a:gd name="connsiteY15" fmla="*/ 445550 h 779498"/>
                  <a:gd name="connsiteX16" fmla="*/ 551567 w 640430"/>
                  <a:gd name="connsiteY16" fmla="*/ 469970 h 779498"/>
                  <a:gd name="connsiteX17" fmla="*/ 622114 w 640430"/>
                  <a:gd name="connsiteY17" fmla="*/ 464543 h 779498"/>
                  <a:gd name="connsiteX18" fmla="*/ 584127 w 640430"/>
                  <a:gd name="connsiteY18" fmla="*/ 502530 h 779498"/>
                  <a:gd name="connsiteX19" fmla="*/ 491873 w 640430"/>
                  <a:gd name="connsiteY19" fmla="*/ 518810 h 779498"/>
                  <a:gd name="connsiteX20" fmla="*/ 494586 w 640430"/>
                  <a:gd name="connsiteY20" fmla="*/ 556797 h 779498"/>
                  <a:gd name="connsiteX21" fmla="*/ 603120 w 640430"/>
                  <a:gd name="connsiteY21" fmla="*/ 594784 h 779498"/>
                  <a:gd name="connsiteX22" fmla="*/ 638394 w 640430"/>
                  <a:gd name="connsiteY22" fmla="*/ 635484 h 779498"/>
                  <a:gd name="connsiteX23" fmla="*/ 551567 w 640430"/>
                  <a:gd name="connsiteY23" fmla="*/ 621918 h 779498"/>
                  <a:gd name="connsiteX24" fmla="*/ 464739 w 640430"/>
                  <a:gd name="connsiteY24" fmla="*/ 589357 h 779498"/>
                  <a:gd name="connsiteX25" fmla="*/ 445746 w 640430"/>
                  <a:gd name="connsiteY25" fmla="*/ 635484 h 779498"/>
                  <a:gd name="connsiteX26" fmla="*/ 491873 w 640430"/>
                  <a:gd name="connsiteY26" fmla="*/ 706032 h 779498"/>
                  <a:gd name="connsiteX27" fmla="*/ 494586 w 640430"/>
                  <a:gd name="connsiteY27" fmla="*/ 765725 h 779498"/>
                  <a:gd name="connsiteX28" fmla="*/ 415899 w 640430"/>
                  <a:gd name="connsiteY28" fmla="*/ 676185 h 779498"/>
                  <a:gd name="connsiteX29" fmla="*/ 375199 w 640430"/>
                  <a:gd name="connsiteY29" fmla="*/ 646338 h 779498"/>
                  <a:gd name="connsiteX30" fmla="*/ 358918 w 640430"/>
                  <a:gd name="connsiteY30" fmla="*/ 703318 h 779498"/>
                  <a:gd name="connsiteX31" fmla="*/ 337212 w 640430"/>
                  <a:gd name="connsiteY31" fmla="*/ 722311 h 779498"/>
                  <a:gd name="connsiteX32" fmla="*/ 288371 w 640430"/>
                  <a:gd name="connsiteY32" fmla="*/ 681611 h 779498"/>
                  <a:gd name="connsiteX33" fmla="*/ 274804 w 640430"/>
                  <a:gd name="connsiteY33" fmla="*/ 763012 h 779498"/>
                  <a:gd name="connsiteX34" fmla="*/ 247670 w 640430"/>
                  <a:gd name="connsiteY34" fmla="*/ 773866 h 779498"/>
                  <a:gd name="connsiteX35" fmla="*/ 247671 w 640430"/>
                  <a:gd name="connsiteY35" fmla="*/ 695178 h 779498"/>
                  <a:gd name="connsiteX36" fmla="*/ 239531 w 640430"/>
                  <a:gd name="connsiteY36" fmla="*/ 619204 h 779498"/>
                  <a:gd name="connsiteX37" fmla="*/ 163557 w 640430"/>
                  <a:gd name="connsiteY37" fmla="*/ 635484 h 779498"/>
                  <a:gd name="connsiteX38" fmla="*/ 84870 w 640430"/>
                  <a:gd name="connsiteY38" fmla="*/ 703318 h 779498"/>
                  <a:gd name="connsiteX39" fmla="*/ 76730 w 640430"/>
                  <a:gd name="connsiteY39" fmla="*/ 670758 h 779498"/>
                  <a:gd name="connsiteX40" fmla="*/ 152704 w 640430"/>
                  <a:gd name="connsiteY40" fmla="*/ 624631 h 779498"/>
                  <a:gd name="connsiteX41" fmla="*/ 196117 w 640430"/>
                  <a:gd name="connsiteY41" fmla="*/ 573077 h 779498"/>
                  <a:gd name="connsiteX42" fmla="*/ 149990 w 640430"/>
                  <a:gd name="connsiteY42" fmla="*/ 575791 h 779498"/>
                  <a:gd name="connsiteX43" fmla="*/ 177124 w 640430"/>
                  <a:gd name="connsiteY43" fmla="*/ 548657 h 779498"/>
                  <a:gd name="connsiteX44" fmla="*/ 117430 w 640430"/>
                  <a:gd name="connsiteY44" fmla="*/ 540516 h 779498"/>
                  <a:gd name="connsiteX45" fmla="*/ 19749 w 640430"/>
                  <a:gd name="connsiteY45" fmla="*/ 537804 h 779498"/>
                  <a:gd name="connsiteX46" fmla="*/ 8896 w 640430"/>
                  <a:gd name="connsiteY46" fmla="*/ 510670 h 779498"/>
                  <a:gd name="connsiteX47" fmla="*/ 122857 w 640430"/>
                  <a:gd name="connsiteY47" fmla="*/ 510670 h 779498"/>
                  <a:gd name="connsiteX48" fmla="*/ 171697 w 640430"/>
                  <a:gd name="connsiteY48" fmla="*/ 491677 h 779498"/>
                  <a:gd name="connsiteX49" fmla="*/ 98437 w 640430"/>
                  <a:gd name="connsiteY49" fmla="*/ 442836 h 779498"/>
                  <a:gd name="connsiteX50" fmla="*/ 57736 w 640430"/>
                  <a:gd name="connsiteY50" fmla="*/ 423843 h 779498"/>
                  <a:gd name="connsiteX51" fmla="*/ 125570 w 640430"/>
                  <a:gd name="connsiteY51" fmla="*/ 434696 h 779498"/>
                  <a:gd name="connsiteX52" fmla="*/ 196117 w 640430"/>
                  <a:gd name="connsiteY52" fmla="*/ 450976 h 779498"/>
                  <a:gd name="connsiteX53" fmla="*/ 217824 w 640430"/>
                  <a:gd name="connsiteY53" fmla="*/ 421130 h 779498"/>
                  <a:gd name="connsiteX54" fmla="*/ 253098 w 640430"/>
                  <a:gd name="connsiteY54" fmla="*/ 366863 h 779498"/>
                  <a:gd name="connsiteX0" fmla="*/ 253098 w 640430"/>
                  <a:gd name="connsiteY0" fmla="*/ 366863 h 828228"/>
                  <a:gd name="connsiteX1" fmla="*/ 223251 w 640430"/>
                  <a:gd name="connsiteY1" fmla="*/ 231195 h 828228"/>
                  <a:gd name="connsiteX2" fmla="*/ 185264 w 640430"/>
                  <a:gd name="connsiteY2" fmla="*/ 149794 h 828228"/>
                  <a:gd name="connsiteX3" fmla="*/ 125570 w 640430"/>
                  <a:gd name="connsiteY3" fmla="*/ 84674 h 828228"/>
                  <a:gd name="connsiteX4" fmla="*/ 125570 w 640430"/>
                  <a:gd name="connsiteY4" fmla="*/ 8700 h 828228"/>
                  <a:gd name="connsiteX5" fmla="*/ 190691 w 640430"/>
                  <a:gd name="connsiteY5" fmla="*/ 14127 h 828228"/>
                  <a:gd name="connsiteX6" fmla="*/ 234104 w 640430"/>
                  <a:gd name="connsiteY6" fmla="*/ 119947 h 828228"/>
                  <a:gd name="connsiteX7" fmla="*/ 274804 w 640430"/>
                  <a:gd name="connsiteY7" fmla="*/ 296315 h 828228"/>
                  <a:gd name="connsiteX8" fmla="*/ 310078 w 640430"/>
                  <a:gd name="connsiteY8" fmla="*/ 385856 h 828228"/>
                  <a:gd name="connsiteX9" fmla="*/ 383339 w 640430"/>
                  <a:gd name="connsiteY9" fmla="*/ 393996 h 828228"/>
                  <a:gd name="connsiteX10" fmla="*/ 424039 w 640430"/>
                  <a:gd name="connsiteY10" fmla="*/ 334302 h 828228"/>
                  <a:gd name="connsiteX11" fmla="*/ 443032 w 640430"/>
                  <a:gd name="connsiteY11" fmla="*/ 364149 h 828228"/>
                  <a:gd name="connsiteX12" fmla="*/ 421326 w 640430"/>
                  <a:gd name="connsiteY12" fmla="*/ 415703 h 828228"/>
                  <a:gd name="connsiteX13" fmla="*/ 489159 w 640430"/>
                  <a:gd name="connsiteY13" fmla="*/ 377716 h 828228"/>
                  <a:gd name="connsiteX14" fmla="*/ 494586 w 640430"/>
                  <a:gd name="connsiteY14" fmla="*/ 415703 h 828228"/>
                  <a:gd name="connsiteX15" fmla="*/ 448459 w 640430"/>
                  <a:gd name="connsiteY15" fmla="*/ 445550 h 828228"/>
                  <a:gd name="connsiteX16" fmla="*/ 551567 w 640430"/>
                  <a:gd name="connsiteY16" fmla="*/ 469970 h 828228"/>
                  <a:gd name="connsiteX17" fmla="*/ 622114 w 640430"/>
                  <a:gd name="connsiteY17" fmla="*/ 464543 h 828228"/>
                  <a:gd name="connsiteX18" fmla="*/ 584127 w 640430"/>
                  <a:gd name="connsiteY18" fmla="*/ 502530 h 828228"/>
                  <a:gd name="connsiteX19" fmla="*/ 491873 w 640430"/>
                  <a:gd name="connsiteY19" fmla="*/ 518810 h 828228"/>
                  <a:gd name="connsiteX20" fmla="*/ 494586 w 640430"/>
                  <a:gd name="connsiteY20" fmla="*/ 556797 h 828228"/>
                  <a:gd name="connsiteX21" fmla="*/ 603120 w 640430"/>
                  <a:gd name="connsiteY21" fmla="*/ 594784 h 828228"/>
                  <a:gd name="connsiteX22" fmla="*/ 638394 w 640430"/>
                  <a:gd name="connsiteY22" fmla="*/ 635484 h 828228"/>
                  <a:gd name="connsiteX23" fmla="*/ 551567 w 640430"/>
                  <a:gd name="connsiteY23" fmla="*/ 621918 h 828228"/>
                  <a:gd name="connsiteX24" fmla="*/ 464739 w 640430"/>
                  <a:gd name="connsiteY24" fmla="*/ 589357 h 828228"/>
                  <a:gd name="connsiteX25" fmla="*/ 445746 w 640430"/>
                  <a:gd name="connsiteY25" fmla="*/ 635484 h 828228"/>
                  <a:gd name="connsiteX26" fmla="*/ 491873 w 640430"/>
                  <a:gd name="connsiteY26" fmla="*/ 706032 h 828228"/>
                  <a:gd name="connsiteX27" fmla="*/ 494586 w 640430"/>
                  <a:gd name="connsiteY27" fmla="*/ 765725 h 828228"/>
                  <a:gd name="connsiteX28" fmla="*/ 415899 w 640430"/>
                  <a:gd name="connsiteY28" fmla="*/ 676185 h 828228"/>
                  <a:gd name="connsiteX29" fmla="*/ 375199 w 640430"/>
                  <a:gd name="connsiteY29" fmla="*/ 646338 h 828228"/>
                  <a:gd name="connsiteX30" fmla="*/ 358918 w 640430"/>
                  <a:gd name="connsiteY30" fmla="*/ 703318 h 828228"/>
                  <a:gd name="connsiteX31" fmla="*/ 375199 w 640430"/>
                  <a:gd name="connsiteY31" fmla="*/ 828131 h 828228"/>
                  <a:gd name="connsiteX32" fmla="*/ 288371 w 640430"/>
                  <a:gd name="connsiteY32" fmla="*/ 681611 h 828228"/>
                  <a:gd name="connsiteX33" fmla="*/ 274804 w 640430"/>
                  <a:gd name="connsiteY33" fmla="*/ 763012 h 828228"/>
                  <a:gd name="connsiteX34" fmla="*/ 247670 w 640430"/>
                  <a:gd name="connsiteY34" fmla="*/ 773866 h 828228"/>
                  <a:gd name="connsiteX35" fmla="*/ 247671 w 640430"/>
                  <a:gd name="connsiteY35" fmla="*/ 695178 h 828228"/>
                  <a:gd name="connsiteX36" fmla="*/ 239531 w 640430"/>
                  <a:gd name="connsiteY36" fmla="*/ 619204 h 828228"/>
                  <a:gd name="connsiteX37" fmla="*/ 163557 w 640430"/>
                  <a:gd name="connsiteY37" fmla="*/ 635484 h 828228"/>
                  <a:gd name="connsiteX38" fmla="*/ 84870 w 640430"/>
                  <a:gd name="connsiteY38" fmla="*/ 703318 h 828228"/>
                  <a:gd name="connsiteX39" fmla="*/ 76730 w 640430"/>
                  <a:gd name="connsiteY39" fmla="*/ 670758 h 828228"/>
                  <a:gd name="connsiteX40" fmla="*/ 152704 w 640430"/>
                  <a:gd name="connsiteY40" fmla="*/ 624631 h 828228"/>
                  <a:gd name="connsiteX41" fmla="*/ 196117 w 640430"/>
                  <a:gd name="connsiteY41" fmla="*/ 573077 h 828228"/>
                  <a:gd name="connsiteX42" fmla="*/ 149990 w 640430"/>
                  <a:gd name="connsiteY42" fmla="*/ 575791 h 828228"/>
                  <a:gd name="connsiteX43" fmla="*/ 177124 w 640430"/>
                  <a:gd name="connsiteY43" fmla="*/ 548657 h 828228"/>
                  <a:gd name="connsiteX44" fmla="*/ 117430 w 640430"/>
                  <a:gd name="connsiteY44" fmla="*/ 540516 h 828228"/>
                  <a:gd name="connsiteX45" fmla="*/ 19749 w 640430"/>
                  <a:gd name="connsiteY45" fmla="*/ 537804 h 828228"/>
                  <a:gd name="connsiteX46" fmla="*/ 8896 w 640430"/>
                  <a:gd name="connsiteY46" fmla="*/ 510670 h 828228"/>
                  <a:gd name="connsiteX47" fmla="*/ 122857 w 640430"/>
                  <a:gd name="connsiteY47" fmla="*/ 510670 h 828228"/>
                  <a:gd name="connsiteX48" fmla="*/ 171697 w 640430"/>
                  <a:gd name="connsiteY48" fmla="*/ 491677 h 828228"/>
                  <a:gd name="connsiteX49" fmla="*/ 98437 w 640430"/>
                  <a:gd name="connsiteY49" fmla="*/ 442836 h 828228"/>
                  <a:gd name="connsiteX50" fmla="*/ 57736 w 640430"/>
                  <a:gd name="connsiteY50" fmla="*/ 423843 h 828228"/>
                  <a:gd name="connsiteX51" fmla="*/ 125570 w 640430"/>
                  <a:gd name="connsiteY51" fmla="*/ 434696 h 828228"/>
                  <a:gd name="connsiteX52" fmla="*/ 196117 w 640430"/>
                  <a:gd name="connsiteY52" fmla="*/ 450976 h 828228"/>
                  <a:gd name="connsiteX53" fmla="*/ 217824 w 640430"/>
                  <a:gd name="connsiteY53" fmla="*/ 421130 h 828228"/>
                  <a:gd name="connsiteX54" fmla="*/ 253098 w 640430"/>
                  <a:gd name="connsiteY54" fmla="*/ 366863 h 828228"/>
                  <a:gd name="connsiteX0" fmla="*/ 253098 w 640430"/>
                  <a:gd name="connsiteY0" fmla="*/ 366863 h 828238"/>
                  <a:gd name="connsiteX1" fmla="*/ 223251 w 640430"/>
                  <a:gd name="connsiteY1" fmla="*/ 231195 h 828238"/>
                  <a:gd name="connsiteX2" fmla="*/ 185264 w 640430"/>
                  <a:gd name="connsiteY2" fmla="*/ 149794 h 828238"/>
                  <a:gd name="connsiteX3" fmla="*/ 125570 w 640430"/>
                  <a:gd name="connsiteY3" fmla="*/ 84674 h 828238"/>
                  <a:gd name="connsiteX4" fmla="*/ 125570 w 640430"/>
                  <a:gd name="connsiteY4" fmla="*/ 8700 h 828238"/>
                  <a:gd name="connsiteX5" fmla="*/ 190691 w 640430"/>
                  <a:gd name="connsiteY5" fmla="*/ 14127 h 828238"/>
                  <a:gd name="connsiteX6" fmla="*/ 234104 w 640430"/>
                  <a:gd name="connsiteY6" fmla="*/ 119947 h 828238"/>
                  <a:gd name="connsiteX7" fmla="*/ 274804 w 640430"/>
                  <a:gd name="connsiteY7" fmla="*/ 296315 h 828238"/>
                  <a:gd name="connsiteX8" fmla="*/ 310078 w 640430"/>
                  <a:gd name="connsiteY8" fmla="*/ 385856 h 828238"/>
                  <a:gd name="connsiteX9" fmla="*/ 383339 w 640430"/>
                  <a:gd name="connsiteY9" fmla="*/ 393996 h 828238"/>
                  <a:gd name="connsiteX10" fmla="*/ 424039 w 640430"/>
                  <a:gd name="connsiteY10" fmla="*/ 334302 h 828238"/>
                  <a:gd name="connsiteX11" fmla="*/ 443032 w 640430"/>
                  <a:gd name="connsiteY11" fmla="*/ 364149 h 828238"/>
                  <a:gd name="connsiteX12" fmla="*/ 421326 w 640430"/>
                  <a:gd name="connsiteY12" fmla="*/ 415703 h 828238"/>
                  <a:gd name="connsiteX13" fmla="*/ 489159 w 640430"/>
                  <a:gd name="connsiteY13" fmla="*/ 377716 h 828238"/>
                  <a:gd name="connsiteX14" fmla="*/ 494586 w 640430"/>
                  <a:gd name="connsiteY14" fmla="*/ 415703 h 828238"/>
                  <a:gd name="connsiteX15" fmla="*/ 448459 w 640430"/>
                  <a:gd name="connsiteY15" fmla="*/ 445550 h 828238"/>
                  <a:gd name="connsiteX16" fmla="*/ 551567 w 640430"/>
                  <a:gd name="connsiteY16" fmla="*/ 469970 h 828238"/>
                  <a:gd name="connsiteX17" fmla="*/ 622114 w 640430"/>
                  <a:gd name="connsiteY17" fmla="*/ 464543 h 828238"/>
                  <a:gd name="connsiteX18" fmla="*/ 584127 w 640430"/>
                  <a:gd name="connsiteY18" fmla="*/ 502530 h 828238"/>
                  <a:gd name="connsiteX19" fmla="*/ 491873 w 640430"/>
                  <a:gd name="connsiteY19" fmla="*/ 518810 h 828238"/>
                  <a:gd name="connsiteX20" fmla="*/ 494586 w 640430"/>
                  <a:gd name="connsiteY20" fmla="*/ 556797 h 828238"/>
                  <a:gd name="connsiteX21" fmla="*/ 603120 w 640430"/>
                  <a:gd name="connsiteY21" fmla="*/ 594784 h 828238"/>
                  <a:gd name="connsiteX22" fmla="*/ 638394 w 640430"/>
                  <a:gd name="connsiteY22" fmla="*/ 635484 h 828238"/>
                  <a:gd name="connsiteX23" fmla="*/ 551567 w 640430"/>
                  <a:gd name="connsiteY23" fmla="*/ 621918 h 828238"/>
                  <a:gd name="connsiteX24" fmla="*/ 464739 w 640430"/>
                  <a:gd name="connsiteY24" fmla="*/ 589357 h 828238"/>
                  <a:gd name="connsiteX25" fmla="*/ 445746 w 640430"/>
                  <a:gd name="connsiteY25" fmla="*/ 635484 h 828238"/>
                  <a:gd name="connsiteX26" fmla="*/ 491873 w 640430"/>
                  <a:gd name="connsiteY26" fmla="*/ 706032 h 828238"/>
                  <a:gd name="connsiteX27" fmla="*/ 494586 w 640430"/>
                  <a:gd name="connsiteY27" fmla="*/ 765725 h 828238"/>
                  <a:gd name="connsiteX28" fmla="*/ 415899 w 640430"/>
                  <a:gd name="connsiteY28" fmla="*/ 676185 h 828238"/>
                  <a:gd name="connsiteX29" fmla="*/ 375199 w 640430"/>
                  <a:gd name="connsiteY29" fmla="*/ 646338 h 828238"/>
                  <a:gd name="connsiteX30" fmla="*/ 358918 w 640430"/>
                  <a:gd name="connsiteY30" fmla="*/ 703318 h 828238"/>
                  <a:gd name="connsiteX31" fmla="*/ 375199 w 640430"/>
                  <a:gd name="connsiteY31" fmla="*/ 828131 h 828238"/>
                  <a:gd name="connsiteX32" fmla="*/ 288371 w 640430"/>
                  <a:gd name="connsiteY32" fmla="*/ 681611 h 828238"/>
                  <a:gd name="connsiteX33" fmla="*/ 274804 w 640430"/>
                  <a:gd name="connsiteY33" fmla="*/ 763012 h 828238"/>
                  <a:gd name="connsiteX34" fmla="*/ 247670 w 640430"/>
                  <a:gd name="connsiteY34" fmla="*/ 773866 h 828238"/>
                  <a:gd name="connsiteX35" fmla="*/ 247671 w 640430"/>
                  <a:gd name="connsiteY35" fmla="*/ 695178 h 828238"/>
                  <a:gd name="connsiteX36" fmla="*/ 239531 w 640430"/>
                  <a:gd name="connsiteY36" fmla="*/ 619204 h 828238"/>
                  <a:gd name="connsiteX37" fmla="*/ 163557 w 640430"/>
                  <a:gd name="connsiteY37" fmla="*/ 635484 h 828238"/>
                  <a:gd name="connsiteX38" fmla="*/ 84870 w 640430"/>
                  <a:gd name="connsiteY38" fmla="*/ 703318 h 828238"/>
                  <a:gd name="connsiteX39" fmla="*/ 76730 w 640430"/>
                  <a:gd name="connsiteY39" fmla="*/ 670758 h 828238"/>
                  <a:gd name="connsiteX40" fmla="*/ 152704 w 640430"/>
                  <a:gd name="connsiteY40" fmla="*/ 624631 h 828238"/>
                  <a:gd name="connsiteX41" fmla="*/ 196117 w 640430"/>
                  <a:gd name="connsiteY41" fmla="*/ 573077 h 828238"/>
                  <a:gd name="connsiteX42" fmla="*/ 149990 w 640430"/>
                  <a:gd name="connsiteY42" fmla="*/ 575791 h 828238"/>
                  <a:gd name="connsiteX43" fmla="*/ 177124 w 640430"/>
                  <a:gd name="connsiteY43" fmla="*/ 548657 h 828238"/>
                  <a:gd name="connsiteX44" fmla="*/ 117430 w 640430"/>
                  <a:gd name="connsiteY44" fmla="*/ 540516 h 828238"/>
                  <a:gd name="connsiteX45" fmla="*/ 19749 w 640430"/>
                  <a:gd name="connsiteY45" fmla="*/ 537804 h 828238"/>
                  <a:gd name="connsiteX46" fmla="*/ 8896 w 640430"/>
                  <a:gd name="connsiteY46" fmla="*/ 510670 h 828238"/>
                  <a:gd name="connsiteX47" fmla="*/ 122857 w 640430"/>
                  <a:gd name="connsiteY47" fmla="*/ 510670 h 828238"/>
                  <a:gd name="connsiteX48" fmla="*/ 171697 w 640430"/>
                  <a:gd name="connsiteY48" fmla="*/ 491677 h 828238"/>
                  <a:gd name="connsiteX49" fmla="*/ 98437 w 640430"/>
                  <a:gd name="connsiteY49" fmla="*/ 442836 h 828238"/>
                  <a:gd name="connsiteX50" fmla="*/ 57736 w 640430"/>
                  <a:gd name="connsiteY50" fmla="*/ 423843 h 828238"/>
                  <a:gd name="connsiteX51" fmla="*/ 125570 w 640430"/>
                  <a:gd name="connsiteY51" fmla="*/ 434696 h 828238"/>
                  <a:gd name="connsiteX52" fmla="*/ 196117 w 640430"/>
                  <a:gd name="connsiteY52" fmla="*/ 450976 h 828238"/>
                  <a:gd name="connsiteX53" fmla="*/ 217824 w 640430"/>
                  <a:gd name="connsiteY53" fmla="*/ 421130 h 828238"/>
                  <a:gd name="connsiteX54" fmla="*/ 253098 w 640430"/>
                  <a:gd name="connsiteY54" fmla="*/ 366863 h 828238"/>
                  <a:gd name="connsiteX0" fmla="*/ 253098 w 640430"/>
                  <a:gd name="connsiteY0" fmla="*/ 366863 h 828232"/>
                  <a:gd name="connsiteX1" fmla="*/ 223251 w 640430"/>
                  <a:gd name="connsiteY1" fmla="*/ 231195 h 828232"/>
                  <a:gd name="connsiteX2" fmla="*/ 185264 w 640430"/>
                  <a:gd name="connsiteY2" fmla="*/ 149794 h 828232"/>
                  <a:gd name="connsiteX3" fmla="*/ 125570 w 640430"/>
                  <a:gd name="connsiteY3" fmla="*/ 84674 h 828232"/>
                  <a:gd name="connsiteX4" fmla="*/ 125570 w 640430"/>
                  <a:gd name="connsiteY4" fmla="*/ 8700 h 828232"/>
                  <a:gd name="connsiteX5" fmla="*/ 190691 w 640430"/>
                  <a:gd name="connsiteY5" fmla="*/ 14127 h 828232"/>
                  <a:gd name="connsiteX6" fmla="*/ 234104 w 640430"/>
                  <a:gd name="connsiteY6" fmla="*/ 119947 h 828232"/>
                  <a:gd name="connsiteX7" fmla="*/ 274804 w 640430"/>
                  <a:gd name="connsiteY7" fmla="*/ 296315 h 828232"/>
                  <a:gd name="connsiteX8" fmla="*/ 310078 w 640430"/>
                  <a:gd name="connsiteY8" fmla="*/ 385856 h 828232"/>
                  <a:gd name="connsiteX9" fmla="*/ 383339 w 640430"/>
                  <a:gd name="connsiteY9" fmla="*/ 393996 h 828232"/>
                  <a:gd name="connsiteX10" fmla="*/ 424039 w 640430"/>
                  <a:gd name="connsiteY10" fmla="*/ 334302 h 828232"/>
                  <a:gd name="connsiteX11" fmla="*/ 443032 w 640430"/>
                  <a:gd name="connsiteY11" fmla="*/ 364149 h 828232"/>
                  <a:gd name="connsiteX12" fmla="*/ 421326 w 640430"/>
                  <a:gd name="connsiteY12" fmla="*/ 415703 h 828232"/>
                  <a:gd name="connsiteX13" fmla="*/ 489159 w 640430"/>
                  <a:gd name="connsiteY13" fmla="*/ 377716 h 828232"/>
                  <a:gd name="connsiteX14" fmla="*/ 494586 w 640430"/>
                  <a:gd name="connsiteY14" fmla="*/ 415703 h 828232"/>
                  <a:gd name="connsiteX15" fmla="*/ 448459 w 640430"/>
                  <a:gd name="connsiteY15" fmla="*/ 445550 h 828232"/>
                  <a:gd name="connsiteX16" fmla="*/ 551567 w 640430"/>
                  <a:gd name="connsiteY16" fmla="*/ 469970 h 828232"/>
                  <a:gd name="connsiteX17" fmla="*/ 622114 w 640430"/>
                  <a:gd name="connsiteY17" fmla="*/ 464543 h 828232"/>
                  <a:gd name="connsiteX18" fmla="*/ 584127 w 640430"/>
                  <a:gd name="connsiteY18" fmla="*/ 502530 h 828232"/>
                  <a:gd name="connsiteX19" fmla="*/ 491873 w 640430"/>
                  <a:gd name="connsiteY19" fmla="*/ 518810 h 828232"/>
                  <a:gd name="connsiteX20" fmla="*/ 494586 w 640430"/>
                  <a:gd name="connsiteY20" fmla="*/ 556797 h 828232"/>
                  <a:gd name="connsiteX21" fmla="*/ 603120 w 640430"/>
                  <a:gd name="connsiteY21" fmla="*/ 594784 h 828232"/>
                  <a:gd name="connsiteX22" fmla="*/ 638394 w 640430"/>
                  <a:gd name="connsiteY22" fmla="*/ 635484 h 828232"/>
                  <a:gd name="connsiteX23" fmla="*/ 551567 w 640430"/>
                  <a:gd name="connsiteY23" fmla="*/ 621918 h 828232"/>
                  <a:gd name="connsiteX24" fmla="*/ 464739 w 640430"/>
                  <a:gd name="connsiteY24" fmla="*/ 589357 h 828232"/>
                  <a:gd name="connsiteX25" fmla="*/ 445746 w 640430"/>
                  <a:gd name="connsiteY25" fmla="*/ 635484 h 828232"/>
                  <a:gd name="connsiteX26" fmla="*/ 491873 w 640430"/>
                  <a:gd name="connsiteY26" fmla="*/ 706032 h 828232"/>
                  <a:gd name="connsiteX27" fmla="*/ 494586 w 640430"/>
                  <a:gd name="connsiteY27" fmla="*/ 765725 h 828232"/>
                  <a:gd name="connsiteX28" fmla="*/ 415899 w 640430"/>
                  <a:gd name="connsiteY28" fmla="*/ 676185 h 828232"/>
                  <a:gd name="connsiteX29" fmla="*/ 375199 w 640430"/>
                  <a:gd name="connsiteY29" fmla="*/ 646338 h 828232"/>
                  <a:gd name="connsiteX30" fmla="*/ 358918 w 640430"/>
                  <a:gd name="connsiteY30" fmla="*/ 703318 h 828232"/>
                  <a:gd name="connsiteX31" fmla="*/ 375199 w 640430"/>
                  <a:gd name="connsiteY31" fmla="*/ 828131 h 828232"/>
                  <a:gd name="connsiteX32" fmla="*/ 288371 w 640430"/>
                  <a:gd name="connsiteY32" fmla="*/ 681611 h 828232"/>
                  <a:gd name="connsiteX33" fmla="*/ 274804 w 640430"/>
                  <a:gd name="connsiteY33" fmla="*/ 763012 h 828232"/>
                  <a:gd name="connsiteX34" fmla="*/ 247670 w 640430"/>
                  <a:gd name="connsiteY34" fmla="*/ 773866 h 828232"/>
                  <a:gd name="connsiteX35" fmla="*/ 247671 w 640430"/>
                  <a:gd name="connsiteY35" fmla="*/ 695178 h 828232"/>
                  <a:gd name="connsiteX36" fmla="*/ 239531 w 640430"/>
                  <a:gd name="connsiteY36" fmla="*/ 619204 h 828232"/>
                  <a:gd name="connsiteX37" fmla="*/ 163557 w 640430"/>
                  <a:gd name="connsiteY37" fmla="*/ 635484 h 828232"/>
                  <a:gd name="connsiteX38" fmla="*/ 84870 w 640430"/>
                  <a:gd name="connsiteY38" fmla="*/ 703318 h 828232"/>
                  <a:gd name="connsiteX39" fmla="*/ 76730 w 640430"/>
                  <a:gd name="connsiteY39" fmla="*/ 670758 h 828232"/>
                  <a:gd name="connsiteX40" fmla="*/ 152704 w 640430"/>
                  <a:gd name="connsiteY40" fmla="*/ 624631 h 828232"/>
                  <a:gd name="connsiteX41" fmla="*/ 196117 w 640430"/>
                  <a:gd name="connsiteY41" fmla="*/ 573077 h 828232"/>
                  <a:gd name="connsiteX42" fmla="*/ 149990 w 640430"/>
                  <a:gd name="connsiteY42" fmla="*/ 575791 h 828232"/>
                  <a:gd name="connsiteX43" fmla="*/ 177124 w 640430"/>
                  <a:gd name="connsiteY43" fmla="*/ 548657 h 828232"/>
                  <a:gd name="connsiteX44" fmla="*/ 117430 w 640430"/>
                  <a:gd name="connsiteY44" fmla="*/ 540516 h 828232"/>
                  <a:gd name="connsiteX45" fmla="*/ 19749 w 640430"/>
                  <a:gd name="connsiteY45" fmla="*/ 537804 h 828232"/>
                  <a:gd name="connsiteX46" fmla="*/ 8896 w 640430"/>
                  <a:gd name="connsiteY46" fmla="*/ 510670 h 828232"/>
                  <a:gd name="connsiteX47" fmla="*/ 122857 w 640430"/>
                  <a:gd name="connsiteY47" fmla="*/ 510670 h 828232"/>
                  <a:gd name="connsiteX48" fmla="*/ 171697 w 640430"/>
                  <a:gd name="connsiteY48" fmla="*/ 491677 h 828232"/>
                  <a:gd name="connsiteX49" fmla="*/ 98437 w 640430"/>
                  <a:gd name="connsiteY49" fmla="*/ 442836 h 828232"/>
                  <a:gd name="connsiteX50" fmla="*/ 57736 w 640430"/>
                  <a:gd name="connsiteY50" fmla="*/ 423843 h 828232"/>
                  <a:gd name="connsiteX51" fmla="*/ 125570 w 640430"/>
                  <a:gd name="connsiteY51" fmla="*/ 434696 h 828232"/>
                  <a:gd name="connsiteX52" fmla="*/ 196117 w 640430"/>
                  <a:gd name="connsiteY52" fmla="*/ 450976 h 828232"/>
                  <a:gd name="connsiteX53" fmla="*/ 217824 w 640430"/>
                  <a:gd name="connsiteY53" fmla="*/ 421130 h 828232"/>
                  <a:gd name="connsiteX54" fmla="*/ 253098 w 640430"/>
                  <a:gd name="connsiteY54" fmla="*/ 366863 h 828232"/>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47670 w 640430"/>
                  <a:gd name="connsiteY34" fmla="*/ 77386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74804 w 640430"/>
                  <a:gd name="connsiteY33" fmla="*/ 763012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15899 w 640430"/>
                  <a:gd name="connsiteY28" fmla="*/ 676185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494586 w 640430"/>
                  <a:gd name="connsiteY27" fmla="*/ 765725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64543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84127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22114 w 640430"/>
                  <a:gd name="connsiteY17" fmla="*/ 486249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6863 h 828156"/>
                  <a:gd name="connsiteX1" fmla="*/ 223251 w 640430"/>
                  <a:gd name="connsiteY1" fmla="*/ 231195 h 828156"/>
                  <a:gd name="connsiteX2" fmla="*/ 185264 w 640430"/>
                  <a:gd name="connsiteY2" fmla="*/ 149794 h 828156"/>
                  <a:gd name="connsiteX3" fmla="*/ 125570 w 640430"/>
                  <a:gd name="connsiteY3" fmla="*/ 84674 h 828156"/>
                  <a:gd name="connsiteX4" fmla="*/ 125570 w 640430"/>
                  <a:gd name="connsiteY4" fmla="*/ 8700 h 828156"/>
                  <a:gd name="connsiteX5" fmla="*/ 190691 w 640430"/>
                  <a:gd name="connsiteY5" fmla="*/ 14127 h 828156"/>
                  <a:gd name="connsiteX6" fmla="*/ 234104 w 640430"/>
                  <a:gd name="connsiteY6" fmla="*/ 119947 h 828156"/>
                  <a:gd name="connsiteX7" fmla="*/ 274804 w 640430"/>
                  <a:gd name="connsiteY7" fmla="*/ 296315 h 828156"/>
                  <a:gd name="connsiteX8" fmla="*/ 310078 w 640430"/>
                  <a:gd name="connsiteY8" fmla="*/ 385856 h 828156"/>
                  <a:gd name="connsiteX9" fmla="*/ 383339 w 640430"/>
                  <a:gd name="connsiteY9" fmla="*/ 393996 h 828156"/>
                  <a:gd name="connsiteX10" fmla="*/ 424039 w 640430"/>
                  <a:gd name="connsiteY10" fmla="*/ 334302 h 828156"/>
                  <a:gd name="connsiteX11" fmla="*/ 443032 w 640430"/>
                  <a:gd name="connsiteY11" fmla="*/ 364149 h 828156"/>
                  <a:gd name="connsiteX12" fmla="*/ 421326 w 640430"/>
                  <a:gd name="connsiteY12" fmla="*/ 415703 h 828156"/>
                  <a:gd name="connsiteX13" fmla="*/ 489159 w 640430"/>
                  <a:gd name="connsiteY13" fmla="*/ 377716 h 828156"/>
                  <a:gd name="connsiteX14" fmla="*/ 494586 w 640430"/>
                  <a:gd name="connsiteY14" fmla="*/ 415703 h 828156"/>
                  <a:gd name="connsiteX15" fmla="*/ 448459 w 640430"/>
                  <a:gd name="connsiteY15" fmla="*/ 445550 h 828156"/>
                  <a:gd name="connsiteX16" fmla="*/ 551567 w 640430"/>
                  <a:gd name="connsiteY16" fmla="*/ 469970 h 828156"/>
                  <a:gd name="connsiteX17" fmla="*/ 630254 w 640430"/>
                  <a:gd name="connsiteY17" fmla="*/ 480822 h 828156"/>
                  <a:gd name="connsiteX18" fmla="*/ 554280 w 640430"/>
                  <a:gd name="connsiteY18" fmla="*/ 502530 h 828156"/>
                  <a:gd name="connsiteX19" fmla="*/ 491873 w 640430"/>
                  <a:gd name="connsiteY19" fmla="*/ 518810 h 828156"/>
                  <a:gd name="connsiteX20" fmla="*/ 494586 w 640430"/>
                  <a:gd name="connsiteY20" fmla="*/ 556797 h 828156"/>
                  <a:gd name="connsiteX21" fmla="*/ 603120 w 640430"/>
                  <a:gd name="connsiteY21" fmla="*/ 594784 h 828156"/>
                  <a:gd name="connsiteX22" fmla="*/ 638394 w 640430"/>
                  <a:gd name="connsiteY22" fmla="*/ 635484 h 828156"/>
                  <a:gd name="connsiteX23" fmla="*/ 551567 w 640430"/>
                  <a:gd name="connsiteY23" fmla="*/ 621918 h 828156"/>
                  <a:gd name="connsiteX24" fmla="*/ 464739 w 640430"/>
                  <a:gd name="connsiteY24" fmla="*/ 589357 h 828156"/>
                  <a:gd name="connsiteX25" fmla="*/ 445746 w 640430"/>
                  <a:gd name="connsiteY25" fmla="*/ 635484 h 828156"/>
                  <a:gd name="connsiteX26" fmla="*/ 491873 w 640430"/>
                  <a:gd name="connsiteY26" fmla="*/ 706032 h 828156"/>
                  <a:gd name="connsiteX27" fmla="*/ 505440 w 640430"/>
                  <a:gd name="connsiteY27" fmla="*/ 754872 h 828156"/>
                  <a:gd name="connsiteX28" fmla="*/ 432179 w 640430"/>
                  <a:gd name="connsiteY28" fmla="*/ 662618 h 828156"/>
                  <a:gd name="connsiteX29" fmla="*/ 375199 w 640430"/>
                  <a:gd name="connsiteY29" fmla="*/ 646338 h 828156"/>
                  <a:gd name="connsiteX30" fmla="*/ 358918 w 640430"/>
                  <a:gd name="connsiteY30" fmla="*/ 703318 h 828156"/>
                  <a:gd name="connsiteX31" fmla="*/ 375199 w 640430"/>
                  <a:gd name="connsiteY31" fmla="*/ 828131 h 828156"/>
                  <a:gd name="connsiteX32" fmla="*/ 307364 w 640430"/>
                  <a:gd name="connsiteY32" fmla="*/ 692464 h 828156"/>
                  <a:gd name="connsiteX33" fmla="*/ 269377 w 640430"/>
                  <a:gd name="connsiteY33" fmla="*/ 752159 h 828156"/>
                  <a:gd name="connsiteX34" fmla="*/ 234103 w 640430"/>
                  <a:gd name="connsiteY34" fmla="*/ 765726 h 828156"/>
                  <a:gd name="connsiteX35" fmla="*/ 247671 w 640430"/>
                  <a:gd name="connsiteY35" fmla="*/ 695178 h 828156"/>
                  <a:gd name="connsiteX36" fmla="*/ 239531 w 640430"/>
                  <a:gd name="connsiteY36" fmla="*/ 619204 h 828156"/>
                  <a:gd name="connsiteX37" fmla="*/ 163557 w 640430"/>
                  <a:gd name="connsiteY37" fmla="*/ 635484 h 828156"/>
                  <a:gd name="connsiteX38" fmla="*/ 84870 w 640430"/>
                  <a:gd name="connsiteY38" fmla="*/ 703318 h 828156"/>
                  <a:gd name="connsiteX39" fmla="*/ 76730 w 640430"/>
                  <a:gd name="connsiteY39" fmla="*/ 670758 h 828156"/>
                  <a:gd name="connsiteX40" fmla="*/ 152704 w 640430"/>
                  <a:gd name="connsiteY40" fmla="*/ 624631 h 828156"/>
                  <a:gd name="connsiteX41" fmla="*/ 196117 w 640430"/>
                  <a:gd name="connsiteY41" fmla="*/ 573077 h 828156"/>
                  <a:gd name="connsiteX42" fmla="*/ 149990 w 640430"/>
                  <a:gd name="connsiteY42" fmla="*/ 575791 h 828156"/>
                  <a:gd name="connsiteX43" fmla="*/ 177124 w 640430"/>
                  <a:gd name="connsiteY43" fmla="*/ 548657 h 828156"/>
                  <a:gd name="connsiteX44" fmla="*/ 117430 w 640430"/>
                  <a:gd name="connsiteY44" fmla="*/ 540516 h 828156"/>
                  <a:gd name="connsiteX45" fmla="*/ 19749 w 640430"/>
                  <a:gd name="connsiteY45" fmla="*/ 537804 h 828156"/>
                  <a:gd name="connsiteX46" fmla="*/ 8896 w 640430"/>
                  <a:gd name="connsiteY46" fmla="*/ 510670 h 828156"/>
                  <a:gd name="connsiteX47" fmla="*/ 122857 w 640430"/>
                  <a:gd name="connsiteY47" fmla="*/ 510670 h 828156"/>
                  <a:gd name="connsiteX48" fmla="*/ 171697 w 640430"/>
                  <a:gd name="connsiteY48" fmla="*/ 491677 h 828156"/>
                  <a:gd name="connsiteX49" fmla="*/ 98437 w 640430"/>
                  <a:gd name="connsiteY49" fmla="*/ 442836 h 828156"/>
                  <a:gd name="connsiteX50" fmla="*/ 57736 w 640430"/>
                  <a:gd name="connsiteY50" fmla="*/ 423843 h 828156"/>
                  <a:gd name="connsiteX51" fmla="*/ 125570 w 640430"/>
                  <a:gd name="connsiteY51" fmla="*/ 434696 h 828156"/>
                  <a:gd name="connsiteX52" fmla="*/ 196117 w 640430"/>
                  <a:gd name="connsiteY52" fmla="*/ 450976 h 828156"/>
                  <a:gd name="connsiteX53" fmla="*/ 217824 w 640430"/>
                  <a:gd name="connsiteY53" fmla="*/ 421130 h 828156"/>
                  <a:gd name="connsiteX54" fmla="*/ 253098 w 640430"/>
                  <a:gd name="connsiteY54" fmla="*/ 366863 h 828156"/>
                  <a:gd name="connsiteX0" fmla="*/ 253098 w 640430"/>
                  <a:gd name="connsiteY0" fmla="*/ 367960 h 829253"/>
                  <a:gd name="connsiteX1" fmla="*/ 223251 w 640430"/>
                  <a:gd name="connsiteY1" fmla="*/ 232292 h 829253"/>
                  <a:gd name="connsiteX2" fmla="*/ 185264 w 640430"/>
                  <a:gd name="connsiteY2" fmla="*/ 150891 h 829253"/>
                  <a:gd name="connsiteX3" fmla="*/ 125570 w 640430"/>
                  <a:gd name="connsiteY3" fmla="*/ 85771 h 829253"/>
                  <a:gd name="connsiteX4" fmla="*/ 125570 w 640430"/>
                  <a:gd name="connsiteY4" fmla="*/ 9797 h 829253"/>
                  <a:gd name="connsiteX5" fmla="*/ 190691 w 640430"/>
                  <a:gd name="connsiteY5" fmla="*/ 15224 h 829253"/>
                  <a:gd name="connsiteX6" fmla="*/ 234104 w 640430"/>
                  <a:gd name="connsiteY6" fmla="*/ 121044 h 829253"/>
                  <a:gd name="connsiteX7" fmla="*/ 274804 w 640430"/>
                  <a:gd name="connsiteY7" fmla="*/ 297412 h 829253"/>
                  <a:gd name="connsiteX8" fmla="*/ 310078 w 640430"/>
                  <a:gd name="connsiteY8" fmla="*/ 386953 h 829253"/>
                  <a:gd name="connsiteX9" fmla="*/ 383339 w 640430"/>
                  <a:gd name="connsiteY9" fmla="*/ 395093 h 829253"/>
                  <a:gd name="connsiteX10" fmla="*/ 424039 w 640430"/>
                  <a:gd name="connsiteY10" fmla="*/ 335399 h 829253"/>
                  <a:gd name="connsiteX11" fmla="*/ 443032 w 640430"/>
                  <a:gd name="connsiteY11" fmla="*/ 365246 h 829253"/>
                  <a:gd name="connsiteX12" fmla="*/ 421326 w 640430"/>
                  <a:gd name="connsiteY12" fmla="*/ 416800 h 829253"/>
                  <a:gd name="connsiteX13" fmla="*/ 489159 w 640430"/>
                  <a:gd name="connsiteY13" fmla="*/ 378813 h 829253"/>
                  <a:gd name="connsiteX14" fmla="*/ 494586 w 640430"/>
                  <a:gd name="connsiteY14" fmla="*/ 416800 h 829253"/>
                  <a:gd name="connsiteX15" fmla="*/ 448459 w 640430"/>
                  <a:gd name="connsiteY15" fmla="*/ 446647 h 829253"/>
                  <a:gd name="connsiteX16" fmla="*/ 551567 w 640430"/>
                  <a:gd name="connsiteY16" fmla="*/ 471067 h 829253"/>
                  <a:gd name="connsiteX17" fmla="*/ 630254 w 640430"/>
                  <a:gd name="connsiteY17" fmla="*/ 481919 h 829253"/>
                  <a:gd name="connsiteX18" fmla="*/ 554280 w 640430"/>
                  <a:gd name="connsiteY18" fmla="*/ 503627 h 829253"/>
                  <a:gd name="connsiteX19" fmla="*/ 491873 w 640430"/>
                  <a:gd name="connsiteY19" fmla="*/ 519907 h 829253"/>
                  <a:gd name="connsiteX20" fmla="*/ 494586 w 640430"/>
                  <a:gd name="connsiteY20" fmla="*/ 557894 h 829253"/>
                  <a:gd name="connsiteX21" fmla="*/ 603120 w 640430"/>
                  <a:gd name="connsiteY21" fmla="*/ 595881 h 829253"/>
                  <a:gd name="connsiteX22" fmla="*/ 638394 w 640430"/>
                  <a:gd name="connsiteY22" fmla="*/ 636581 h 829253"/>
                  <a:gd name="connsiteX23" fmla="*/ 551567 w 640430"/>
                  <a:gd name="connsiteY23" fmla="*/ 623015 h 829253"/>
                  <a:gd name="connsiteX24" fmla="*/ 464739 w 640430"/>
                  <a:gd name="connsiteY24" fmla="*/ 590454 h 829253"/>
                  <a:gd name="connsiteX25" fmla="*/ 445746 w 640430"/>
                  <a:gd name="connsiteY25" fmla="*/ 636581 h 829253"/>
                  <a:gd name="connsiteX26" fmla="*/ 491873 w 640430"/>
                  <a:gd name="connsiteY26" fmla="*/ 707129 h 829253"/>
                  <a:gd name="connsiteX27" fmla="*/ 505440 w 640430"/>
                  <a:gd name="connsiteY27" fmla="*/ 755969 h 829253"/>
                  <a:gd name="connsiteX28" fmla="*/ 432179 w 640430"/>
                  <a:gd name="connsiteY28" fmla="*/ 663715 h 829253"/>
                  <a:gd name="connsiteX29" fmla="*/ 375199 w 640430"/>
                  <a:gd name="connsiteY29" fmla="*/ 647435 h 829253"/>
                  <a:gd name="connsiteX30" fmla="*/ 358918 w 640430"/>
                  <a:gd name="connsiteY30" fmla="*/ 704415 h 829253"/>
                  <a:gd name="connsiteX31" fmla="*/ 375199 w 640430"/>
                  <a:gd name="connsiteY31" fmla="*/ 829228 h 829253"/>
                  <a:gd name="connsiteX32" fmla="*/ 307364 w 640430"/>
                  <a:gd name="connsiteY32" fmla="*/ 693561 h 829253"/>
                  <a:gd name="connsiteX33" fmla="*/ 269377 w 640430"/>
                  <a:gd name="connsiteY33" fmla="*/ 753256 h 829253"/>
                  <a:gd name="connsiteX34" fmla="*/ 234103 w 640430"/>
                  <a:gd name="connsiteY34" fmla="*/ 766823 h 829253"/>
                  <a:gd name="connsiteX35" fmla="*/ 247671 w 640430"/>
                  <a:gd name="connsiteY35" fmla="*/ 696275 h 829253"/>
                  <a:gd name="connsiteX36" fmla="*/ 239531 w 640430"/>
                  <a:gd name="connsiteY36" fmla="*/ 620301 h 829253"/>
                  <a:gd name="connsiteX37" fmla="*/ 163557 w 640430"/>
                  <a:gd name="connsiteY37" fmla="*/ 636581 h 829253"/>
                  <a:gd name="connsiteX38" fmla="*/ 84870 w 640430"/>
                  <a:gd name="connsiteY38" fmla="*/ 704415 h 829253"/>
                  <a:gd name="connsiteX39" fmla="*/ 76730 w 640430"/>
                  <a:gd name="connsiteY39" fmla="*/ 671855 h 829253"/>
                  <a:gd name="connsiteX40" fmla="*/ 152704 w 640430"/>
                  <a:gd name="connsiteY40" fmla="*/ 625728 h 829253"/>
                  <a:gd name="connsiteX41" fmla="*/ 196117 w 640430"/>
                  <a:gd name="connsiteY41" fmla="*/ 574174 h 829253"/>
                  <a:gd name="connsiteX42" fmla="*/ 149990 w 640430"/>
                  <a:gd name="connsiteY42" fmla="*/ 576888 h 829253"/>
                  <a:gd name="connsiteX43" fmla="*/ 177124 w 640430"/>
                  <a:gd name="connsiteY43" fmla="*/ 549754 h 829253"/>
                  <a:gd name="connsiteX44" fmla="*/ 117430 w 640430"/>
                  <a:gd name="connsiteY44" fmla="*/ 541613 h 829253"/>
                  <a:gd name="connsiteX45" fmla="*/ 19749 w 640430"/>
                  <a:gd name="connsiteY45" fmla="*/ 538901 h 829253"/>
                  <a:gd name="connsiteX46" fmla="*/ 8896 w 640430"/>
                  <a:gd name="connsiteY46" fmla="*/ 511767 h 829253"/>
                  <a:gd name="connsiteX47" fmla="*/ 122857 w 640430"/>
                  <a:gd name="connsiteY47" fmla="*/ 511767 h 829253"/>
                  <a:gd name="connsiteX48" fmla="*/ 171697 w 640430"/>
                  <a:gd name="connsiteY48" fmla="*/ 492774 h 829253"/>
                  <a:gd name="connsiteX49" fmla="*/ 98437 w 640430"/>
                  <a:gd name="connsiteY49" fmla="*/ 443933 h 829253"/>
                  <a:gd name="connsiteX50" fmla="*/ 57736 w 640430"/>
                  <a:gd name="connsiteY50" fmla="*/ 424940 h 829253"/>
                  <a:gd name="connsiteX51" fmla="*/ 125570 w 640430"/>
                  <a:gd name="connsiteY51" fmla="*/ 435793 h 829253"/>
                  <a:gd name="connsiteX52" fmla="*/ 196117 w 640430"/>
                  <a:gd name="connsiteY52" fmla="*/ 452073 h 829253"/>
                  <a:gd name="connsiteX53" fmla="*/ 217824 w 640430"/>
                  <a:gd name="connsiteY53" fmla="*/ 422227 h 829253"/>
                  <a:gd name="connsiteX54" fmla="*/ 253098 w 640430"/>
                  <a:gd name="connsiteY54" fmla="*/ 367960 h 829253"/>
                  <a:gd name="connsiteX0" fmla="*/ 253098 w 640430"/>
                  <a:gd name="connsiteY0" fmla="*/ 367960 h 829253"/>
                  <a:gd name="connsiteX1" fmla="*/ 223251 w 640430"/>
                  <a:gd name="connsiteY1" fmla="*/ 232292 h 829253"/>
                  <a:gd name="connsiteX2" fmla="*/ 125570 w 640430"/>
                  <a:gd name="connsiteY2" fmla="*/ 85771 h 829253"/>
                  <a:gd name="connsiteX3" fmla="*/ 125570 w 640430"/>
                  <a:gd name="connsiteY3" fmla="*/ 9797 h 829253"/>
                  <a:gd name="connsiteX4" fmla="*/ 190691 w 640430"/>
                  <a:gd name="connsiteY4" fmla="*/ 15224 h 829253"/>
                  <a:gd name="connsiteX5" fmla="*/ 234104 w 640430"/>
                  <a:gd name="connsiteY5" fmla="*/ 121044 h 829253"/>
                  <a:gd name="connsiteX6" fmla="*/ 274804 w 640430"/>
                  <a:gd name="connsiteY6" fmla="*/ 297412 h 829253"/>
                  <a:gd name="connsiteX7" fmla="*/ 310078 w 640430"/>
                  <a:gd name="connsiteY7" fmla="*/ 386953 h 829253"/>
                  <a:gd name="connsiteX8" fmla="*/ 383339 w 640430"/>
                  <a:gd name="connsiteY8" fmla="*/ 395093 h 829253"/>
                  <a:gd name="connsiteX9" fmla="*/ 424039 w 640430"/>
                  <a:gd name="connsiteY9" fmla="*/ 335399 h 829253"/>
                  <a:gd name="connsiteX10" fmla="*/ 443032 w 640430"/>
                  <a:gd name="connsiteY10" fmla="*/ 365246 h 829253"/>
                  <a:gd name="connsiteX11" fmla="*/ 421326 w 640430"/>
                  <a:gd name="connsiteY11" fmla="*/ 416800 h 829253"/>
                  <a:gd name="connsiteX12" fmla="*/ 489159 w 640430"/>
                  <a:gd name="connsiteY12" fmla="*/ 378813 h 829253"/>
                  <a:gd name="connsiteX13" fmla="*/ 494586 w 640430"/>
                  <a:gd name="connsiteY13" fmla="*/ 416800 h 829253"/>
                  <a:gd name="connsiteX14" fmla="*/ 448459 w 640430"/>
                  <a:gd name="connsiteY14" fmla="*/ 446647 h 829253"/>
                  <a:gd name="connsiteX15" fmla="*/ 551567 w 640430"/>
                  <a:gd name="connsiteY15" fmla="*/ 471067 h 829253"/>
                  <a:gd name="connsiteX16" fmla="*/ 630254 w 640430"/>
                  <a:gd name="connsiteY16" fmla="*/ 481919 h 829253"/>
                  <a:gd name="connsiteX17" fmla="*/ 554280 w 640430"/>
                  <a:gd name="connsiteY17" fmla="*/ 503627 h 829253"/>
                  <a:gd name="connsiteX18" fmla="*/ 491873 w 640430"/>
                  <a:gd name="connsiteY18" fmla="*/ 519907 h 829253"/>
                  <a:gd name="connsiteX19" fmla="*/ 494586 w 640430"/>
                  <a:gd name="connsiteY19" fmla="*/ 557894 h 829253"/>
                  <a:gd name="connsiteX20" fmla="*/ 603120 w 640430"/>
                  <a:gd name="connsiteY20" fmla="*/ 595881 h 829253"/>
                  <a:gd name="connsiteX21" fmla="*/ 638394 w 640430"/>
                  <a:gd name="connsiteY21" fmla="*/ 636581 h 829253"/>
                  <a:gd name="connsiteX22" fmla="*/ 551567 w 640430"/>
                  <a:gd name="connsiteY22" fmla="*/ 623015 h 829253"/>
                  <a:gd name="connsiteX23" fmla="*/ 464739 w 640430"/>
                  <a:gd name="connsiteY23" fmla="*/ 590454 h 829253"/>
                  <a:gd name="connsiteX24" fmla="*/ 445746 w 640430"/>
                  <a:gd name="connsiteY24" fmla="*/ 636581 h 829253"/>
                  <a:gd name="connsiteX25" fmla="*/ 491873 w 640430"/>
                  <a:gd name="connsiteY25" fmla="*/ 707129 h 829253"/>
                  <a:gd name="connsiteX26" fmla="*/ 505440 w 640430"/>
                  <a:gd name="connsiteY26" fmla="*/ 755969 h 829253"/>
                  <a:gd name="connsiteX27" fmla="*/ 432179 w 640430"/>
                  <a:gd name="connsiteY27" fmla="*/ 663715 h 829253"/>
                  <a:gd name="connsiteX28" fmla="*/ 375199 w 640430"/>
                  <a:gd name="connsiteY28" fmla="*/ 647435 h 829253"/>
                  <a:gd name="connsiteX29" fmla="*/ 358918 w 640430"/>
                  <a:gd name="connsiteY29" fmla="*/ 704415 h 829253"/>
                  <a:gd name="connsiteX30" fmla="*/ 375199 w 640430"/>
                  <a:gd name="connsiteY30" fmla="*/ 829228 h 829253"/>
                  <a:gd name="connsiteX31" fmla="*/ 307364 w 640430"/>
                  <a:gd name="connsiteY31" fmla="*/ 693561 h 829253"/>
                  <a:gd name="connsiteX32" fmla="*/ 269377 w 640430"/>
                  <a:gd name="connsiteY32" fmla="*/ 753256 h 829253"/>
                  <a:gd name="connsiteX33" fmla="*/ 234103 w 640430"/>
                  <a:gd name="connsiteY33" fmla="*/ 766823 h 829253"/>
                  <a:gd name="connsiteX34" fmla="*/ 247671 w 640430"/>
                  <a:gd name="connsiteY34" fmla="*/ 696275 h 829253"/>
                  <a:gd name="connsiteX35" fmla="*/ 239531 w 640430"/>
                  <a:gd name="connsiteY35" fmla="*/ 620301 h 829253"/>
                  <a:gd name="connsiteX36" fmla="*/ 163557 w 640430"/>
                  <a:gd name="connsiteY36" fmla="*/ 636581 h 829253"/>
                  <a:gd name="connsiteX37" fmla="*/ 84870 w 640430"/>
                  <a:gd name="connsiteY37" fmla="*/ 704415 h 829253"/>
                  <a:gd name="connsiteX38" fmla="*/ 76730 w 640430"/>
                  <a:gd name="connsiteY38" fmla="*/ 671855 h 829253"/>
                  <a:gd name="connsiteX39" fmla="*/ 152704 w 640430"/>
                  <a:gd name="connsiteY39" fmla="*/ 625728 h 829253"/>
                  <a:gd name="connsiteX40" fmla="*/ 196117 w 640430"/>
                  <a:gd name="connsiteY40" fmla="*/ 574174 h 829253"/>
                  <a:gd name="connsiteX41" fmla="*/ 149990 w 640430"/>
                  <a:gd name="connsiteY41" fmla="*/ 576888 h 829253"/>
                  <a:gd name="connsiteX42" fmla="*/ 177124 w 640430"/>
                  <a:gd name="connsiteY42" fmla="*/ 549754 h 829253"/>
                  <a:gd name="connsiteX43" fmla="*/ 117430 w 640430"/>
                  <a:gd name="connsiteY43" fmla="*/ 541613 h 829253"/>
                  <a:gd name="connsiteX44" fmla="*/ 19749 w 640430"/>
                  <a:gd name="connsiteY44" fmla="*/ 538901 h 829253"/>
                  <a:gd name="connsiteX45" fmla="*/ 8896 w 640430"/>
                  <a:gd name="connsiteY45" fmla="*/ 511767 h 829253"/>
                  <a:gd name="connsiteX46" fmla="*/ 122857 w 640430"/>
                  <a:gd name="connsiteY46" fmla="*/ 511767 h 829253"/>
                  <a:gd name="connsiteX47" fmla="*/ 171697 w 640430"/>
                  <a:gd name="connsiteY47" fmla="*/ 492774 h 829253"/>
                  <a:gd name="connsiteX48" fmla="*/ 98437 w 640430"/>
                  <a:gd name="connsiteY48" fmla="*/ 443933 h 829253"/>
                  <a:gd name="connsiteX49" fmla="*/ 57736 w 640430"/>
                  <a:gd name="connsiteY49" fmla="*/ 424940 h 829253"/>
                  <a:gd name="connsiteX50" fmla="*/ 125570 w 640430"/>
                  <a:gd name="connsiteY50" fmla="*/ 435793 h 829253"/>
                  <a:gd name="connsiteX51" fmla="*/ 196117 w 640430"/>
                  <a:gd name="connsiteY51" fmla="*/ 452073 h 829253"/>
                  <a:gd name="connsiteX52" fmla="*/ 217824 w 640430"/>
                  <a:gd name="connsiteY52" fmla="*/ 422227 h 829253"/>
                  <a:gd name="connsiteX53" fmla="*/ 253098 w 640430"/>
                  <a:gd name="connsiteY53" fmla="*/ 367960 h 829253"/>
                  <a:gd name="connsiteX0" fmla="*/ 253098 w 640430"/>
                  <a:gd name="connsiteY0" fmla="*/ 377244 h 838537"/>
                  <a:gd name="connsiteX1" fmla="*/ 223251 w 640430"/>
                  <a:gd name="connsiteY1" fmla="*/ 241576 h 838537"/>
                  <a:gd name="connsiteX2" fmla="*/ 125570 w 640430"/>
                  <a:gd name="connsiteY2" fmla="*/ 19081 h 838537"/>
                  <a:gd name="connsiteX3" fmla="*/ 190691 w 640430"/>
                  <a:gd name="connsiteY3" fmla="*/ 24508 h 838537"/>
                  <a:gd name="connsiteX4" fmla="*/ 234104 w 640430"/>
                  <a:gd name="connsiteY4" fmla="*/ 130328 h 838537"/>
                  <a:gd name="connsiteX5" fmla="*/ 274804 w 640430"/>
                  <a:gd name="connsiteY5" fmla="*/ 306696 h 838537"/>
                  <a:gd name="connsiteX6" fmla="*/ 310078 w 640430"/>
                  <a:gd name="connsiteY6" fmla="*/ 396237 h 838537"/>
                  <a:gd name="connsiteX7" fmla="*/ 383339 w 640430"/>
                  <a:gd name="connsiteY7" fmla="*/ 404377 h 838537"/>
                  <a:gd name="connsiteX8" fmla="*/ 424039 w 640430"/>
                  <a:gd name="connsiteY8" fmla="*/ 344683 h 838537"/>
                  <a:gd name="connsiteX9" fmla="*/ 443032 w 640430"/>
                  <a:gd name="connsiteY9" fmla="*/ 374530 h 838537"/>
                  <a:gd name="connsiteX10" fmla="*/ 421326 w 640430"/>
                  <a:gd name="connsiteY10" fmla="*/ 426084 h 838537"/>
                  <a:gd name="connsiteX11" fmla="*/ 489159 w 640430"/>
                  <a:gd name="connsiteY11" fmla="*/ 388097 h 838537"/>
                  <a:gd name="connsiteX12" fmla="*/ 494586 w 640430"/>
                  <a:gd name="connsiteY12" fmla="*/ 426084 h 838537"/>
                  <a:gd name="connsiteX13" fmla="*/ 448459 w 640430"/>
                  <a:gd name="connsiteY13" fmla="*/ 455931 h 838537"/>
                  <a:gd name="connsiteX14" fmla="*/ 551567 w 640430"/>
                  <a:gd name="connsiteY14" fmla="*/ 480351 h 838537"/>
                  <a:gd name="connsiteX15" fmla="*/ 630254 w 640430"/>
                  <a:gd name="connsiteY15" fmla="*/ 491203 h 838537"/>
                  <a:gd name="connsiteX16" fmla="*/ 554280 w 640430"/>
                  <a:gd name="connsiteY16" fmla="*/ 512911 h 838537"/>
                  <a:gd name="connsiteX17" fmla="*/ 491873 w 640430"/>
                  <a:gd name="connsiteY17" fmla="*/ 529191 h 838537"/>
                  <a:gd name="connsiteX18" fmla="*/ 494586 w 640430"/>
                  <a:gd name="connsiteY18" fmla="*/ 567178 h 838537"/>
                  <a:gd name="connsiteX19" fmla="*/ 603120 w 640430"/>
                  <a:gd name="connsiteY19" fmla="*/ 605165 h 838537"/>
                  <a:gd name="connsiteX20" fmla="*/ 638394 w 640430"/>
                  <a:gd name="connsiteY20" fmla="*/ 645865 h 838537"/>
                  <a:gd name="connsiteX21" fmla="*/ 551567 w 640430"/>
                  <a:gd name="connsiteY21" fmla="*/ 632299 h 838537"/>
                  <a:gd name="connsiteX22" fmla="*/ 464739 w 640430"/>
                  <a:gd name="connsiteY22" fmla="*/ 599738 h 838537"/>
                  <a:gd name="connsiteX23" fmla="*/ 445746 w 640430"/>
                  <a:gd name="connsiteY23" fmla="*/ 645865 h 838537"/>
                  <a:gd name="connsiteX24" fmla="*/ 491873 w 640430"/>
                  <a:gd name="connsiteY24" fmla="*/ 716413 h 838537"/>
                  <a:gd name="connsiteX25" fmla="*/ 505440 w 640430"/>
                  <a:gd name="connsiteY25" fmla="*/ 765253 h 838537"/>
                  <a:gd name="connsiteX26" fmla="*/ 432179 w 640430"/>
                  <a:gd name="connsiteY26" fmla="*/ 672999 h 838537"/>
                  <a:gd name="connsiteX27" fmla="*/ 375199 w 640430"/>
                  <a:gd name="connsiteY27" fmla="*/ 656719 h 838537"/>
                  <a:gd name="connsiteX28" fmla="*/ 358918 w 640430"/>
                  <a:gd name="connsiteY28" fmla="*/ 713699 h 838537"/>
                  <a:gd name="connsiteX29" fmla="*/ 375199 w 640430"/>
                  <a:gd name="connsiteY29" fmla="*/ 838512 h 838537"/>
                  <a:gd name="connsiteX30" fmla="*/ 307364 w 640430"/>
                  <a:gd name="connsiteY30" fmla="*/ 702845 h 838537"/>
                  <a:gd name="connsiteX31" fmla="*/ 269377 w 640430"/>
                  <a:gd name="connsiteY31" fmla="*/ 762540 h 838537"/>
                  <a:gd name="connsiteX32" fmla="*/ 234103 w 640430"/>
                  <a:gd name="connsiteY32" fmla="*/ 776107 h 838537"/>
                  <a:gd name="connsiteX33" fmla="*/ 247671 w 640430"/>
                  <a:gd name="connsiteY33" fmla="*/ 705559 h 838537"/>
                  <a:gd name="connsiteX34" fmla="*/ 239531 w 640430"/>
                  <a:gd name="connsiteY34" fmla="*/ 629585 h 838537"/>
                  <a:gd name="connsiteX35" fmla="*/ 163557 w 640430"/>
                  <a:gd name="connsiteY35" fmla="*/ 645865 h 838537"/>
                  <a:gd name="connsiteX36" fmla="*/ 84870 w 640430"/>
                  <a:gd name="connsiteY36" fmla="*/ 713699 h 838537"/>
                  <a:gd name="connsiteX37" fmla="*/ 76730 w 640430"/>
                  <a:gd name="connsiteY37" fmla="*/ 681139 h 838537"/>
                  <a:gd name="connsiteX38" fmla="*/ 152704 w 640430"/>
                  <a:gd name="connsiteY38" fmla="*/ 635012 h 838537"/>
                  <a:gd name="connsiteX39" fmla="*/ 196117 w 640430"/>
                  <a:gd name="connsiteY39" fmla="*/ 583458 h 838537"/>
                  <a:gd name="connsiteX40" fmla="*/ 149990 w 640430"/>
                  <a:gd name="connsiteY40" fmla="*/ 586172 h 838537"/>
                  <a:gd name="connsiteX41" fmla="*/ 177124 w 640430"/>
                  <a:gd name="connsiteY41" fmla="*/ 559038 h 838537"/>
                  <a:gd name="connsiteX42" fmla="*/ 117430 w 640430"/>
                  <a:gd name="connsiteY42" fmla="*/ 550897 h 838537"/>
                  <a:gd name="connsiteX43" fmla="*/ 19749 w 640430"/>
                  <a:gd name="connsiteY43" fmla="*/ 548185 h 838537"/>
                  <a:gd name="connsiteX44" fmla="*/ 8896 w 640430"/>
                  <a:gd name="connsiteY44" fmla="*/ 521051 h 838537"/>
                  <a:gd name="connsiteX45" fmla="*/ 122857 w 640430"/>
                  <a:gd name="connsiteY45" fmla="*/ 521051 h 838537"/>
                  <a:gd name="connsiteX46" fmla="*/ 171697 w 640430"/>
                  <a:gd name="connsiteY46" fmla="*/ 502058 h 838537"/>
                  <a:gd name="connsiteX47" fmla="*/ 98437 w 640430"/>
                  <a:gd name="connsiteY47" fmla="*/ 453217 h 838537"/>
                  <a:gd name="connsiteX48" fmla="*/ 57736 w 640430"/>
                  <a:gd name="connsiteY48" fmla="*/ 434224 h 838537"/>
                  <a:gd name="connsiteX49" fmla="*/ 125570 w 640430"/>
                  <a:gd name="connsiteY49" fmla="*/ 445077 h 838537"/>
                  <a:gd name="connsiteX50" fmla="*/ 196117 w 640430"/>
                  <a:gd name="connsiteY50" fmla="*/ 461357 h 838537"/>
                  <a:gd name="connsiteX51" fmla="*/ 217824 w 640430"/>
                  <a:gd name="connsiteY51" fmla="*/ 431511 h 838537"/>
                  <a:gd name="connsiteX52" fmla="*/ 253098 w 640430"/>
                  <a:gd name="connsiteY52" fmla="*/ 377244 h 838537"/>
                  <a:gd name="connsiteX0" fmla="*/ 253098 w 640430"/>
                  <a:gd name="connsiteY0" fmla="*/ 355551 h 816844"/>
                  <a:gd name="connsiteX1" fmla="*/ 223251 w 640430"/>
                  <a:gd name="connsiteY1" fmla="*/ 219883 h 816844"/>
                  <a:gd name="connsiteX2" fmla="*/ 190691 w 640430"/>
                  <a:gd name="connsiteY2" fmla="*/ 2815 h 816844"/>
                  <a:gd name="connsiteX3" fmla="*/ 234104 w 640430"/>
                  <a:gd name="connsiteY3" fmla="*/ 108635 h 816844"/>
                  <a:gd name="connsiteX4" fmla="*/ 274804 w 640430"/>
                  <a:gd name="connsiteY4" fmla="*/ 285003 h 816844"/>
                  <a:gd name="connsiteX5" fmla="*/ 310078 w 640430"/>
                  <a:gd name="connsiteY5" fmla="*/ 374544 h 816844"/>
                  <a:gd name="connsiteX6" fmla="*/ 383339 w 640430"/>
                  <a:gd name="connsiteY6" fmla="*/ 382684 h 816844"/>
                  <a:gd name="connsiteX7" fmla="*/ 424039 w 640430"/>
                  <a:gd name="connsiteY7" fmla="*/ 322990 h 816844"/>
                  <a:gd name="connsiteX8" fmla="*/ 443032 w 640430"/>
                  <a:gd name="connsiteY8" fmla="*/ 352837 h 816844"/>
                  <a:gd name="connsiteX9" fmla="*/ 421326 w 640430"/>
                  <a:gd name="connsiteY9" fmla="*/ 404391 h 816844"/>
                  <a:gd name="connsiteX10" fmla="*/ 489159 w 640430"/>
                  <a:gd name="connsiteY10" fmla="*/ 366404 h 816844"/>
                  <a:gd name="connsiteX11" fmla="*/ 494586 w 640430"/>
                  <a:gd name="connsiteY11" fmla="*/ 404391 h 816844"/>
                  <a:gd name="connsiteX12" fmla="*/ 448459 w 640430"/>
                  <a:gd name="connsiteY12" fmla="*/ 434238 h 816844"/>
                  <a:gd name="connsiteX13" fmla="*/ 551567 w 640430"/>
                  <a:gd name="connsiteY13" fmla="*/ 458658 h 816844"/>
                  <a:gd name="connsiteX14" fmla="*/ 630254 w 640430"/>
                  <a:gd name="connsiteY14" fmla="*/ 469510 h 816844"/>
                  <a:gd name="connsiteX15" fmla="*/ 554280 w 640430"/>
                  <a:gd name="connsiteY15" fmla="*/ 491218 h 816844"/>
                  <a:gd name="connsiteX16" fmla="*/ 491873 w 640430"/>
                  <a:gd name="connsiteY16" fmla="*/ 507498 h 816844"/>
                  <a:gd name="connsiteX17" fmla="*/ 494586 w 640430"/>
                  <a:gd name="connsiteY17" fmla="*/ 545485 h 816844"/>
                  <a:gd name="connsiteX18" fmla="*/ 603120 w 640430"/>
                  <a:gd name="connsiteY18" fmla="*/ 583472 h 816844"/>
                  <a:gd name="connsiteX19" fmla="*/ 638394 w 640430"/>
                  <a:gd name="connsiteY19" fmla="*/ 624172 h 816844"/>
                  <a:gd name="connsiteX20" fmla="*/ 551567 w 640430"/>
                  <a:gd name="connsiteY20" fmla="*/ 610606 h 816844"/>
                  <a:gd name="connsiteX21" fmla="*/ 464739 w 640430"/>
                  <a:gd name="connsiteY21" fmla="*/ 578045 h 816844"/>
                  <a:gd name="connsiteX22" fmla="*/ 445746 w 640430"/>
                  <a:gd name="connsiteY22" fmla="*/ 624172 h 816844"/>
                  <a:gd name="connsiteX23" fmla="*/ 491873 w 640430"/>
                  <a:gd name="connsiteY23" fmla="*/ 694720 h 816844"/>
                  <a:gd name="connsiteX24" fmla="*/ 505440 w 640430"/>
                  <a:gd name="connsiteY24" fmla="*/ 743560 h 816844"/>
                  <a:gd name="connsiteX25" fmla="*/ 432179 w 640430"/>
                  <a:gd name="connsiteY25" fmla="*/ 651306 h 816844"/>
                  <a:gd name="connsiteX26" fmla="*/ 375199 w 640430"/>
                  <a:gd name="connsiteY26" fmla="*/ 635026 h 816844"/>
                  <a:gd name="connsiteX27" fmla="*/ 358918 w 640430"/>
                  <a:gd name="connsiteY27" fmla="*/ 692006 h 816844"/>
                  <a:gd name="connsiteX28" fmla="*/ 375199 w 640430"/>
                  <a:gd name="connsiteY28" fmla="*/ 816819 h 816844"/>
                  <a:gd name="connsiteX29" fmla="*/ 307364 w 640430"/>
                  <a:gd name="connsiteY29" fmla="*/ 681152 h 816844"/>
                  <a:gd name="connsiteX30" fmla="*/ 269377 w 640430"/>
                  <a:gd name="connsiteY30" fmla="*/ 740847 h 816844"/>
                  <a:gd name="connsiteX31" fmla="*/ 234103 w 640430"/>
                  <a:gd name="connsiteY31" fmla="*/ 754414 h 816844"/>
                  <a:gd name="connsiteX32" fmla="*/ 247671 w 640430"/>
                  <a:gd name="connsiteY32" fmla="*/ 683866 h 816844"/>
                  <a:gd name="connsiteX33" fmla="*/ 239531 w 640430"/>
                  <a:gd name="connsiteY33" fmla="*/ 607892 h 816844"/>
                  <a:gd name="connsiteX34" fmla="*/ 163557 w 640430"/>
                  <a:gd name="connsiteY34" fmla="*/ 624172 h 816844"/>
                  <a:gd name="connsiteX35" fmla="*/ 84870 w 640430"/>
                  <a:gd name="connsiteY35" fmla="*/ 692006 h 816844"/>
                  <a:gd name="connsiteX36" fmla="*/ 76730 w 640430"/>
                  <a:gd name="connsiteY36" fmla="*/ 659446 h 816844"/>
                  <a:gd name="connsiteX37" fmla="*/ 152704 w 640430"/>
                  <a:gd name="connsiteY37" fmla="*/ 613319 h 816844"/>
                  <a:gd name="connsiteX38" fmla="*/ 196117 w 640430"/>
                  <a:gd name="connsiteY38" fmla="*/ 561765 h 816844"/>
                  <a:gd name="connsiteX39" fmla="*/ 149990 w 640430"/>
                  <a:gd name="connsiteY39" fmla="*/ 564479 h 816844"/>
                  <a:gd name="connsiteX40" fmla="*/ 177124 w 640430"/>
                  <a:gd name="connsiteY40" fmla="*/ 537345 h 816844"/>
                  <a:gd name="connsiteX41" fmla="*/ 117430 w 640430"/>
                  <a:gd name="connsiteY41" fmla="*/ 529204 h 816844"/>
                  <a:gd name="connsiteX42" fmla="*/ 19749 w 640430"/>
                  <a:gd name="connsiteY42" fmla="*/ 526492 h 816844"/>
                  <a:gd name="connsiteX43" fmla="*/ 8896 w 640430"/>
                  <a:gd name="connsiteY43" fmla="*/ 499358 h 816844"/>
                  <a:gd name="connsiteX44" fmla="*/ 122857 w 640430"/>
                  <a:gd name="connsiteY44" fmla="*/ 499358 h 816844"/>
                  <a:gd name="connsiteX45" fmla="*/ 171697 w 640430"/>
                  <a:gd name="connsiteY45" fmla="*/ 480365 h 816844"/>
                  <a:gd name="connsiteX46" fmla="*/ 98437 w 640430"/>
                  <a:gd name="connsiteY46" fmla="*/ 431524 h 816844"/>
                  <a:gd name="connsiteX47" fmla="*/ 57736 w 640430"/>
                  <a:gd name="connsiteY47" fmla="*/ 412531 h 816844"/>
                  <a:gd name="connsiteX48" fmla="*/ 125570 w 640430"/>
                  <a:gd name="connsiteY48" fmla="*/ 423384 h 816844"/>
                  <a:gd name="connsiteX49" fmla="*/ 196117 w 640430"/>
                  <a:gd name="connsiteY49" fmla="*/ 439664 h 816844"/>
                  <a:gd name="connsiteX50" fmla="*/ 217824 w 640430"/>
                  <a:gd name="connsiteY50" fmla="*/ 409818 h 816844"/>
                  <a:gd name="connsiteX51" fmla="*/ 253098 w 640430"/>
                  <a:gd name="connsiteY51" fmla="*/ 355551 h 816844"/>
                  <a:gd name="connsiteX0" fmla="*/ 253098 w 640430"/>
                  <a:gd name="connsiteY0" fmla="*/ 247908 h 709201"/>
                  <a:gd name="connsiteX1" fmla="*/ 223251 w 640430"/>
                  <a:gd name="connsiteY1" fmla="*/ 112240 h 709201"/>
                  <a:gd name="connsiteX2" fmla="*/ 234104 w 640430"/>
                  <a:gd name="connsiteY2" fmla="*/ 992 h 709201"/>
                  <a:gd name="connsiteX3" fmla="*/ 274804 w 640430"/>
                  <a:gd name="connsiteY3" fmla="*/ 177360 h 709201"/>
                  <a:gd name="connsiteX4" fmla="*/ 310078 w 640430"/>
                  <a:gd name="connsiteY4" fmla="*/ 266901 h 709201"/>
                  <a:gd name="connsiteX5" fmla="*/ 383339 w 640430"/>
                  <a:gd name="connsiteY5" fmla="*/ 275041 h 709201"/>
                  <a:gd name="connsiteX6" fmla="*/ 424039 w 640430"/>
                  <a:gd name="connsiteY6" fmla="*/ 215347 h 709201"/>
                  <a:gd name="connsiteX7" fmla="*/ 443032 w 640430"/>
                  <a:gd name="connsiteY7" fmla="*/ 245194 h 709201"/>
                  <a:gd name="connsiteX8" fmla="*/ 421326 w 640430"/>
                  <a:gd name="connsiteY8" fmla="*/ 296748 h 709201"/>
                  <a:gd name="connsiteX9" fmla="*/ 489159 w 640430"/>
                  <a:gd name="connsiteY9" fmla="*/ 258761 h 709201"/>
                  <a:gd name="connsiteX10" fmla="*/ 494586 w 640430"/>
                  <a:gd name="connsiteY10" fmla="*/ 296748 h 709201"/>
                  <a:gd name="connsiteX11" fmla="*/ 448459 w 640430"/>
                  <a:gd name="connsiteY11" fmla="*/ 326595 h 709201"/>
                  <a:gd name="connsiteX12" fmla="*/ 551567 w 640430"/>
                  <a:gd name="connsiteY12" fmla="*/ 351015 h 709201"/>
                  <a:gd name="connsiteX13" fmla="*/ 630254 w 640430"/>
                  <a:gd name="connsiteY13" fmla="*/ 361867 h 709201"/>
                  <a:gd name="connsiteX14" fmla="*/ 554280 w 640430"/>
                  <a:gd name="connsiteY14" fmla="*/ 383575 h 709201"/>
                  <a:gd name="connsiteX15" fmla="*/ 491873 w 640430"/>
                  <a:gd name="connsiteY15" fmla="*/ 399855 h 709201"/>
                  <a:gd name="connsiteX16" fmla="*/ 494586 w 640430"/>
                  <a:gd name="connsiteY16" fmla="*/ 437842 h 709201"/>
                  <a:gd name="connsiteX17" fmla="*/ 603120 w 640430"/>
                  <a:gd name="connsiteY17" fmla="*/ 475829 h 709201"/>
                  <a:gd name="connsiteX18" fmla="*/ 638394 w 640430"/>
                  <a:gd name="connsiteY18" fmla="*/ 516529 h 709201"/>
                  <a:gd name="connsiteX19" fmla="*/ 551567 w 640430"/>
                  <a:gd name="connsiteY19" fmla="*/ 502963 h 709201"/>
                  <a:gd name="connsiteX20" fmla="*/ 464739 w 640430"/>
                  <a:gd name="connsiteY20" fmla="*/ 470402 h 709201"/>
                  <a:gd name="connsiteX21" fmla="*/ 445746 w 640430"/>
                  <a:gd name="connsiteY21" fmla="*/ 516529 h 709201"/>
                  <a:gd name="connsiteX22" fmla="*/ 491873 w 640430"/>
                  <a:gd name="connsiteY22" fmla="*/ 587077 h 709201"/>
                  <a:gd name="connsiteX23" fmla="*/ 505440 w 640430"/>
                  <a:gd name="connsiteY23" fmla="*/ 635917 h 709201"/>
                  <a:gd name="connsiteX24" fmla="*/ 432179 w 640430"/>
                  <a:gd name="connsiteY24" fmla="*/ 543663 h 709201"/>
                  <a:gd name="connsiteX25" fmla="*/ 375199 w 640430"/>
                  <a:gd name="connsiteY25" fmla="*/ 527383 h 709201"/>
                  <a:gd name="connsiteX26" fmla="*/ 358918 w 640430"/>
                  <a:gd name="connsiteY26" fmla="*/ 584363 h 709201"/>
                  <a:gd name="connsiteX27" fmla="*/ 375199 w 640430"/>
                  <a:gd name="connsiteY27" fmla="*/ 709176 h 709201"/>
                  <a:gd name="connsiteX28" fmla="*/ 307364 w 640430"/>
                  <a:gd name="connsiteY28" fmla="*/ 573509 h 709201"/>
                  <a:gd name="connsiteX29" fmla="*/ 269377 w 640430"/>
                  <a:gd name="connsiteY29" fmla="*/ 633204 h 709201"/>
                  <a:gd name="connsiteX30" fmla="*/ 234103 w 640430"/>
                  <a:gd name="connsiteY30" fmla="*/ 646771 h 709201"/>
                  <a:gd name="connsiteX31" fmla="*/ 247671 w 640430"/>
                  <a:gd name="connsiteY31" fmla="*/ 576223 h 709201"/>
                  <a:gd name="connsiteX32" fmla="*/ 239531 w 640430"/>
                  <a:gd name="connsiteY32" fmla="*/ 500249 h 709201"/>
                  <a:gd name="connsiteX33" fmla="*/ 163557 w 640430"/>
                  <a:gd name="connsiteY33" fmla="*/ 516529 h 709201"/>
                  <a:gd name="connsiteX34" fmla="*/ 84870 w 640430"/>
                  <a:gd name="connsiteY34" fmla="*/ 584363 h 709201"/>
                  <a:gd name="connsiteX35" fmla="*/ 76730 w 640430"/>
                  <a:gd name="connsiteY35" fmla="*/ 551803 h 709201"/>
                  <a:gd name="connsiteX36" fmla="*/ 152704 w 640430"/>
                  <a:gd name="connsiteY36" fmla="*/ 505676 h 709201"/>
                  <a:gd name="connsiteX37" fmla="*/ 196117 w 640430"/>
                  <a:gd name="connsiteY37" fmla="*/ 454122 h 709201"/>
                  <a:gd name="connsiteX38" fmla="*/ 149990 w 640430"/>
                  <a:gd name="connsiteY38" fmla="*/ 456836 h 709201"/>
                  <a:gd name="connsiteX39" fmla="*/ 177124 w 640430"/>
                  <a:gd name="connsiteY39" fmla="*/ 429702 h 709201"/>
                  <a:gd name="connsiteX40" fmla="*/ 117430 w 640430"/>
                  <a:gd name="connsiteY40" fmla="*/ 421561 h 709201"/>
                  <a:gd name="connsiteX41" fmla="*/ 19749 w 640430"/>
                  <a:gd name="connsiteY41" fmla="*/ 418849 h 709201"/>
                  <a:gd name="connsiteX42" fmla="*/ 8896 w 640430"/>
                  <a:gd name="connsiteY42" fmla="*/ 391715 h 709201"/>
                  <a:gd name="connsiteX43" fmla="*/ 122857 w 640430"/>
                  <a:gd name="connsiteY43" fmla="*/ 391715 h 709201"/>
                  <a:gd name="connsiteX44" fmla="*/ 171697 w 640430"/>
                  <a:gd name="connsiteY44" fmla="*/ 372722 h 709201"/>
                  <a:gd name="connsiteX45" fmla="*/ 98437 w 640430"/>
                  <a:gd name="connsiteY45" fmla="*/ 323881 h 709201"/>
                  <a:gd name="connsiteX46" fmla="*/ 57736 w 640430"/>
                  <a:gd name="connsiteY46" fmla="*/ 304888 h 709201"/>
                  <a:gd name="connsiteX47" fmla="*/ 125570 w 640430"/>
                  <a:gd name="connsiteY47" fmla="*/ 315741 h 709201"/>
                  <a:gd name="connsiteX48" fmla="*/ 196117 w 640430"/>
                  <a:gd name="connsiteY48" fmla="*/ 332021 h 709201"/>
                  <a:gd name="connsiteX49" fmla="*/ 217824 w 640430"/>
                  <a:gd name="connsiteY49" fmla="*/ 302175 h 709201"/>
                  <a:gd name="connsiteX50" fmla="*/ 253098 w 640430"/>
                  <a:gd name="connsiteY50" fmla="*/ 247908 h 709201"/>
                  <a:gd name="connsiteX0" fmla="*/ 253098 w 640430"/>
                  <a:gd name="connsiteY0" fmla="*/ 137399 h 598692"/>
                  <a:gd name="connsiteX1" fmla="*/ 223251 w 640430"/>
                  <a:gd name="connsiteY1" fmla="*/ 1731 h 598692"/>
                  <a:gd name="connsiteX2" fmla="*/ 274804 w 640430"/>
                  <a:gd name="connsiteY2" fmla="*/ 66851 h 598692"/>
                  <a:gd name="connsiteX3" fmla="*/ 310078 w 640430"/>
                  <a:gd name="connsiteY3" fmla="*/ 156392 h 598692"/>
                  <a:gd name="connsiteX4" fmla="*/ 383339 w 640430"/>
                  <a:gd name="connsiteY4" fmla="*/ 164532 h 598692"/>
                  <a:gd name="connsiteX5" fmla="*/ 424039 w 640430"/>
                  <a:gd name="connsiteY5" fmla="*/ 104838 h 598692"/>
                  <a:gd name="connsiteX6" fmla="*/ 443032 w 640430"/>
                  <a:gd name="connsiteY6" fmla="*/ 134685 h 598692"/>
                  <a:gd name="connsiteX7" fmla="*/ 421326 w 640430"/>
                  <a:gd name="connsiteY7" fmla="*/ 186239 h 598692"/>
                  <a:gd name="connsiteX8" fmla="*/ 489159 w 640430"/>
                  <a:gd name="connsiteY8" fmla="*/ 148252 h 598692"/>
                  <a:gd name="connsiteX9" fmla="*/ 494586 w 640430"/>
                  <a:gd name="connsiteY9" fmla="*/ 186239 h 598692"/>
                  <a:gd name="connsiteX10" fmla="*/ 448459 w 640430"/>
                  <a:gd name="connsiteY10" fmla="*/ 216086 h 598692"/>
                  <a:gd name="connsiteX11" fmla="*/ 551567 w 640430"/>
                  <a:gd name="connsiteY11" fmla="*/ 240506 h 598692"/>
                  <a:gd name="connsiteX12" fmla="*/ 630254 w 640430"/>
                  <a:gd name="connsiteY12" fmla="*/ 251358 h 598692"/>
                  <a:gd name="connsiteX13" fmla="*/ 554280 w 640430"/>
                  <a:gd name="connsiteY13" fmla="*/ 273066 h 598692"/>
                  <a:gd name="connsiteX14" fmla="*/ 491873 w 640430"/>
                  <a:gd name="connsiteY14" fmla="*/ 289346 h 598692"/>
                  <a:gd name="connsiteX15" fmla="*/ 494586 w 640430"/>
                  <a:gd name="connsiteY15" fmla="*/ 327333 h 598692"/>
                  <a:gd name="connsiteX16" fmla="*/ 603120 w 640430"/>
                  <a:gd name="connsiteY16" fmla="*/ 365320 h 598692"/>
                  <a:gd name="connsiteX17" fmla="*/ 638394 w 640430"/>
                  <a:gd name="connsiteY17" fmla="*/ 406020 h 598692"/>
                  <a:gd name="connsiteX18" fmla="*/ 551567 w 640430"/>
                  <a:gd name="connsiteY18" fmla="*/ 392454 h 598692"/>
                  <a:gd name="connsiteX19" fmla="*/ 464739 w 640430"/>
                  <a:gd name="connsiteY19" fmla="*/ 359893 h 598692"/>
                  <a:gd name="connsiteX20" fmla="*/ 445746 w 640430"/>
                  <a:gd name="connsiteY20" fmla="*/ 406020 h 598692"/>
                  <a:gd name="connsiteX21" fmla="*/ 491873 w 640430"/>
                  <a:gd name="connsiteY21" fmla="*/ 476568 h 598692"/>
                  <a:gd name="connsiteX22" fmla="*/ 505440 w 640430"/>
                  <a:gd name="connsiteY22" fmla="*/ 525408 h 598692"/>
                  <a:gd name="connsiteX23" fmla="*/ 432179 w 640430"/>
                  <a:gd name="connsiteY23" fmla="*/ 433154 h 598692"/>
                  <a:gd name="connsiteX24" fmla="*/ 375199 w 640430"/>
                  <a:gd name="connsiteY24" fmla="*/ 416874 h 598692"/>
                  <a:gd name="connsiteX25" fmla="*/ 358918 w 640430"/>
                  <a:gd name="connsiteY25" fmla="*/ 473854 h 598692"/>
                  <a:gd name="connsiteX26" fmla="*/ 375199 w 640430"/>
                  <a:gd name="connsiteY26" fmla="*/ 598667 h 598692"/>
                  <a:gd name="connsiteX27" fmla="*/ 307364 w 640430"/>
                  <a:gd name="connsiteY27" fmla="*/ 463000 h 598692"/>
                  <a:gd name="connsiteX28" fmla="*/ 269377 w 640430"/>
                  <a:gd name="connsiteY28" fmla="*/ 522695 h 598692"/>
                  <a:gd name="connsiteX29" fmla="*/ 234103 w 640430"/>
                  <a:gd name="connsiteY29" fmla="*/ 536262 h 598692"/>
                  <a:gd name="connsiteX30" fmla="*/ 247671 w 640430"/>
                  <a:gd name="connsiteY30" fmla="*/ 465714 h 598692"/>
                  <a:gd name="connsiteX31" fmla="*/ 239531 w 640430"/>
                  <a:gd name="connsiteY31" fmla="*/ 389740 h 598692"/>
                  <a:gd name="connsiteX32" fmla="*/ 163557 w 640430"/>
                  <a:gd name="connsiteY32" fmla="*/ 406020 h 598692"/>
                  <a:gd name="connsiteX33" fmla="*/ 84870 w 640430"/>
                  <a:gd name="connsiteY33" fmla="*/ 473854 h 598692"/>
                  <a:gd name="connsiteX34" fmla="*/ 76730 w 640430"/>
                  <a:gd name="connsiteY34" fmla="*/ 441294 h 598692"/>
                  <a:gd name="connsiteX35" fmla="*/ 152704 w 640430"/>
                  <a:gd name="connsiteY35" fmla="*/ 395167 h 598692"/>
                  <a:gd name="connsiteX36" fmla="*/ 196117 w 640430"/>
                  <a:gd name="connsiteY36" fmla="*/ 343613 h 598692"/>
                  <a:gd name="connsiteX37" fmla="*/ 149990 w 640430"/>
                  <a:gd name="connsiteY37" fmla="*/ 346327 h 598692"/>
                  <a:gd name="connsiteX38" fmla="*/ 177124 w 640430"/>
                  <a:gd name="connsiteY38" fmla="*/ 319193 h 598692"/>
                  <a:gd name="connsiteX39" fmla="*/ 117430 w 640430"/>
                  <a:gd name="connsiteY39" fmla="*/ 311052 h 598692"/>
                  <a:gd name="connsiteX40" fmla="*/ 19749 w 640430"/>
                  <a:gd name="connsiteY40" fmla="*/ 308340 h 598692"/>
                  <a:gd name="connsiteX41" fmla="*/ 8896 w 640430"/>
                  <a:gd name="connsiteY41" fmla="*/ 281206 h 598692"/>
                  <a:gd name="connsiteX42" fmla="*/ 122857 w 640430"/>
                  <a:gd name="connsiteY42" fmla="*/ 281206 h 598692"/>
                  <a:gd name="connsiteX43" fmla="*/ 171697 w 640430"/>
                  <a:gd name="connsiteY43" fmla="*/ 262213 h 598692"/>
                  <a:gd name="connsiteX44" fmla="*/ 98437 w 640430"/>
                  <a:gd name="connsiteY44" fmla="*/ 213372 h 598692"/>
                  <a:gd name="connsiteX45" fmla="*/ 57736 w 640430"/>
                  <a:gd name="connsiteY45" fmla="*/ 194379 h 598692"/>
                  <a:gd name="connsiteX46" fmla="*/ 125570 w 640430"/>
                  <a:gd name="connsiteY46" fmla="*/ 205232 h 598692"/>
                  <a:gd name="connsiteX47" fmla="*/ 196117 w 640430"/>
                  <a:gd name="connsiteY47" fmla="*/ 221512 h 598692"/>
                  <a:gd name="connsiteX48" fmla="*/ 217824 w 640430"/>
                  <a:gd name="connsiteY48" fmla="*/ 191666 h 598692"/>
                  <a:gd name="connsiteX49" fmla="*/ 253098 w 640430"/>
                  <a:gd name="connsiteY49" fmla="*/ 137399 h 59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40430" h="598692">
                    <a:moveTo>
                      <a:pt x="253098" y="137399"/>
                    </a:moveTo>
                    <a:cubicBezTo>
                      <a:pt x="254002" y="105743"/>
                      <a:pt x="219633" y="13489"/>
                      <a:pt x="223251" y="1731"/>
                    </a:cubicBezTo>
                    <a:cubicBezTo>
                      <a:pt x="226869" y="-10027"/>
                      <a:pt x="260333" y="41074"/>
                      <a:pt x="274804" y="66851"/>
                    </a:cubicBezTo>
                    <a:cubicBezTo>
                      <a:pt x="289275" y="92628"/>
                      <a:pt x="291989" y="140112"/>
                      <a:pt x="310078" y="156392"/>
                    </a:cubicBezTo>
                    <a:cubicBezTo>
                      <a:pt x="328167" y="172672"/>
                      <a:pt x="364346" y="173124"/>
                      <a:pt x="383339" y="164532"/>
                    </a:cubicBezTo>
                    <a:cubicBezTo>
                      <a:pt x="402332" y="155940"/>
                      <a:pt x="414090" y="109812"/>
                      <a:pt x="424039" y="104838"/>
                    </a:cubicBezTo>
                    <a:cubicBezTo>
                      <a:pt x="433988" y="99863"/>
                      <a:pt x="443484" y="121118"/>
                      <a:pt x="443032" y="134685"/>
                    </a:cubicBezTo>
                    <a:cubicBezTo>
                      <a:pt x="442580" y="148252"/>
                      <a:pt x="413638" y="183978"/>
                      <a:pt x="421326" y="186239"/>
                    </a:cubicBezTo>
                    <a:cubicBezTo>
                      <a:pt x="429014" y="188500"/>
                      <a:pt x="476949" y="148252"/>
                      <a:pt x="489159" y="148252"/>
                    </a:cubicBezTo>
                    <a:cubicBezTo>
                      <a:pt x="501369" y="148252"/>
                      <a:pt x="501369" y="174933"/>
                      <a:pt x="494586" y="186239"/>
                    </a:cubicBezTo>
                    <a:cubicBezTo>
                      <a:pt x="487803" y="197545"/>
                      <a:pt x="438962" y="207042"/>
                      <a:pt x="448459" y="216086"/>
                    </a:cubicBezTo>
                    <a:cubicBezTo>
                      <a:pt x="457956" y="225130"/>
                      <a:pt x="521268" y="234627"/>
                      <a:pt x="551567" y="240506"/>
                    </a:cubicBezTo>
                    <a:cubicBezTo>
                      <a:pt x="581866" y="246385"/>
                      <a:pt x="627088" y="226938"/>
                      <a:pt x="630254" y="251358"/>
                    </a:cubicBezTo>
                    <a:cubicBezTo>
                      <a:pt x="633420" y="275778"/>
                      <a:pt x="577344" y="266735"/>
                      <a:pt x="554280" y="273066"/>
                    </a:cubicBezTo>
                    <a:cubicBezTo>
                      <a:pt x="531217" y="279397"/>
                      <a:pt x="501822" y="280302"/>
                      <a:pt x="491873" y="289346"/>
                    </a:cubicBezTo>
                    <a:cubicBezTo>
                      <a:pt x="481924" y="298391"/>
                      <a:pt x="476045" y="314671"/>
                      <a:pt x="494586" y="327333"/>
                    </a:cubicBezTo>
                    <a:cubicBezTo>
                      <a:pt x="513127" y="339995"/>
                      <a:pt x="579152" y="352206"/>
                      <a:pt x="603120" y="365320"/>
                    </a:cubicBezTo>
                    <a:cubicBezTo>
                      <a:pt x="627088" y="378434"/>
                      <a:pt x="646986" y="387931"/>
                      <a:pt x="638394" y="406020"/>
                    </a:cubicBezTo>
                    <a:cubicBezTo>
                      <a:pt x="629802" y="424109"/>
                      <a:pt x="580509" y="400142"/>
                      <a:pt x="551567" y="392454"/>
                    </a:cubicBezTo>
                    <a:cubicBezTo>
                      <a:pt x="522625" y="384766"/>
                      <a:pt x="482376" y="357632"/>
                      <a:pt x="464739" y="359893"/>
                    </a:cubicBezTo>
                    <a:cubicBezTo>
                      <a:pt x="447102" y="362154"/>
                      <a:pt x="441224" y="386574"/>
                      <a:pt x="445746" y="406020"/>
                    </a:cubicBezTo>
                    <a:cubicBezTo>
                      <a:pt x="450268" y="425466"/>
                      <a:pt x="481924" y="456670"/>
                      <a:pt x="491873" y="476568"/>
                    </a:cubicBezTo>
                    <a:cubicBezTo>
                      <a:pt x="501822" y="496466"/>
                      <a:pt x="523529" y="513651"/>
                      <a:pt x="505440" y="525408"/>
                    </a:cubicBezTo>
                    <a:cubicBezTo>
                      <a:pt x="487351" y="537165"/>
                      <a:pt x="453886" y="451243"/>
                      <a:pt x="432179" y="433154"/>
                    </a:cubicBezTo>
                    <a:cubicBezTo>
                      <a:pt x="410472" y="415065"/>
                      <a:pt x="387409" y="410091"/>
                      <a:pt x="375199" y="416874"/>
                    </a:cubicBezTo>
                    <a:cubicBezTo>
                      <a:pt x="362989" y="423657"/>
                      <a:pt x="358918" y="443555"/>
                      <a:pt x="358918" y="473854"/>
                    </a:cubicBezTo>
                    <a:cubicBezTo>
                      <a:pt x="358918" y="504153"/>
                      <a:pt x="383791" y="600476"/>
                      <a:pt x="375199" y="598667"/>
                    </a:cubicBezTo>
                    <a:cubicBezTo>
                      <a:pt x="366607" y="596858"/>
                      <a:pt x="325001" y="475662"/>
                      <a:pt x="307364" y="463000"/>
                    </a:cubicBezTo>
                    <a:cubicBezTo>
                      <a:pt x="289727" y="450338"/>
                      <a:pt x="276161" y="507319"/>
                      <a:pt x="269377" y="522695"/>
                    </a:cubicBezTo>
                    <a:cubicBezTo>
                      <a:pt x="262594" y="538071"/>
                      <a:pt x="237721" y="545759"/>
                      <a:pt x="234103" y="536262"/>
                    </a:cubicBezTo>
                    <a:cubicBezTo>
                      <a:pt x="230485" y="526765"/>
                      <a:pt x="246766" y="490134"/>
                      <a:pt x="247671" y="465714"/>
                    </a:cubicBezTo>
                    <a:cubicBezTo>
                      <a:pt x="248576" y="441294"/>
                      <a:pt x="253550" y="399689"/>
                      <a:pt x="239531" y="389740"/>
                    </a:cubicBezTo>
                    <a:cubicBezTo>
                      <a:pt x="225512" y="379791"/>
                      <a:pt x="189334" y="392001"/>
                      <a:pt x="163557" y="406020"/>
                    </a:cubicBezTo>
                    <a:cubicBezTo>
                      <a:pt x="137780" y="420039"/>
                      <a:pt x="99341" y="467975"/>
                      <a:pt x="84870" y="473854"/>
                    </a:cubicBezTo>
                    <a:cubicBezTo>
                      <a:pt x="70399" y="479733"/>
                      <a:pt x="65424" y="454409"/>
                      <a:pt x="76730" y="441294"/>
                    </a:cubicBezTo>
                    <a:cubicBezTo>
                      <a:pt x="88036" y="428180"/>
                      <a:pt x="132806" y="411447"/>
                      <a:pt x="152704" y="395167"/>
                    </a:cubicBezTo>
                    <a:cubicBezTo>
                      <a:pt x="172602" y="378887"/>
                      <a:pt x="196569" y="351753"/>
                      <a:pt x="196117" y="343613"/>
                    </a:cubicBezTo>
                    <a:cubicBezTo>
                      <a:pt x="195665" y="335473"/>
                      <a:pt x="153155" y="350397"/>
                      <a:pt x="149990" y="346327"/>
                    </a:cubicBezTo>
                    <a:cubicBezTo>
                      <a:pt x="146824" y="342257"/>
                      <a:pt x="182551" y="325072"/>
                      <a:pt x="177124" y="319193"/>
                    </a:cubicBezTo>
                    <a:cubicBezTo>
                      <a:pt x="171697" y="313314"/>
                      <a:pt x="143659" y="312861"/>
                      <a:pt x="117430" y="311052"/>
                    </a:cubicBezTo>
                    <a:cubicBezTo>
                      <a:pt x="91201" y="309243"/>
                      <a:pt x="37838" y="313314"/>
                      <a:pt x="19749" y="308340"/>
                    </a:cubicBezTo>
                    <a:cubicBezTo>
                      <a:pt x="1660" y="303366"/>
                      <a:pt x="-8289" y="285728"/>
                      <a:pt x="8896" y="281206"/>
                    </a:cubicBezTo>
                    <a:cubicBezTo>
                      <a:pt x="26081" y="276684"/>
                      <a:pt x="95724" y="284371"/>
                      <a:pt x="122857" y="281206"/>
                    </a:cubicBezTo>
                    <a:cubicBezTo>
                      <a:pt x="149990" y="278041"/>
                      <a:pt x="175767" y="273519"/>
                      <a:pt x="171697" y="262213"/>
                    </a:cubicBezTo>
                    <a:cubicBezTo>
                      <a:pt x="167627" y="250907"/>
                      <a:pt x="117430" y="224678"/>
                      <a:pt x="98437" y="213372"/>
                    </a:cubicBezTo>
                    <a:cubicBezTo>
                      <a:pt x="79443" y="202066"/>
                      <a:pt x="53214" y="195736"/>
                      <a:pt x="57736" y="194379"/>
                    </a:cubicBezTo>
                    <a:cubicBezTo>
                      <a:pt x="62258" y="193022"/>
                      <a:pt x="102506" y="200710"/>
                      <a:pt x="125570" y="205232"/>
                    </a:cubicBezTo>
                    <a:cubicBezTo>
                      <a:pt x="148633" y="209754"/>
                      <a:pt x="180741" y="223773"/>
                      <a:pt x="196117" y="221512"/>
                    </a:cubicBezTo>
                    <a:cubicBezTo>
                      <a:pt x="211493" y="219251"/>
                      <a:pt x="208327" y="203424"/>
                      <a:pt x="217824" y="191666"/>
                    </a:cubicBezTo>
                    <a:cubicBezTo>
                      <a:pt x="227321" y="179908"/>
                      <a:pt x="252194" y="169055"/>
                      <a:pt x="253098" y="137399"/>
                    </a:cubicBezTo>
                    <a:close/>
                  </a:path>
                </a:pathLst>
              </a:custGeom>
              <a:gradFill>
                <a:gsLst>
                  <a:gs pos="0">
                    <a:srgbClr val="682E74">
                      <a:lumMod val="20000"/>
                      <a:lumOff val="8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8" name="Oval 118">
                <a:extLst>
                  <a:ext uri="{FF2B5EF4-FFF2-40B4-BE49-F238E27FC236}">
                    <a16:creationId xmlns:a16="http://schemas.microsoft.com/office/drawing/2014/main" id="{19E1542A-A784-0A6E-0F89-424D41FAED25}"/>
                  </a:ext>
                </a:extLst>
              </p:cNvPr>
              <p:cNvSpPr/>
              <p:nvPr/>
            </p:nvSpPr>
            <p:spPr bwMode="auto">
              <a:xfrm rot="582781">
                <a:off x="4887788" y="2740797"/>
                <a:ext cx="164244" cy="118860"/>
              </a:xfrm>
              <a:custGeom>
                <a:avLst/>
                <a:gdLst>
                  <a:gd name="connsiteX0" fmla="*/ 0 w 185749"/>
                  <a:gd name="connsiteY0" fmla="*/ 77066 h 154131"/>
                  <a:gd name="connsiteX1" fmla="*/ 92875 w 185749"/>
                  <a:gd name="connsiteY1" fmla="*/ 0 h 154131"/>
                  <a:gd name="connsiteX2" fmla="*/ 185750 w 185749"/>
                  <a:gd name="connsiteY2" fmla="*/ 77066 h 154131"/>
                  <a:gd name="connsiteX3" fmla="*/ 92875 w 185749"/>
                  <a:gd name="connsiteY3" fmla="*/ 154132 h 154131"/>
                  <a:gd name="connsiteX4" fmla="*/ 0 w 185749"/>
                  <a:gd name="connsiteY4" fmla="*/ 77066 h 154131"/>
                  <a:gd name="connsiteX0" fmla="*/ 38 w 185788"/>
                  <a:gd name="connsiteY0" fmla="*/ 41794 h 118860"/>
                  <a:gd name="connsiteX1" fmla="*/ 84772 w 185788"/>
                  <a:gd name="connsiteY1" fmla="*/ 1 h 118860"/>
                  <a:gd name="connsiteX2" fmla="*/ 185788 w 185788"/>
                  <a:gd name="connsiteY2" fmla="*/ 41794 h 118860"/>
                  <a:gd name="connsiteX3" fmla="*/ 92913 w 185788"/>
                  <a:gd name="connsiteY3" fmla="*/ 118860 h 118860"/>
                  <a:gd name="connsiteX4" fmla="*/ 38 w 185788"/>
                  <a:gd name="connsiteY4" fmla="*/ 41794 h 11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88" h="118860">
                    <a:moveTo>
                      <a:pt x="38" y="41794"/>
                    </a:moveTo>
                    <a:cubicBezTo>
                      <a:pt x="-1319" y="21984"/>
                      <a:pt x="33479" y="1"/>
                      <a:pt x="84772" y="1"/>
                    </a:cubicBezTo>
                    <a:cubicBezTo>
                      <a:pt x="136065" y="1"/>
                      <a:pt x="185788" y="-768"/>
                      <a:pt x="185788" y="41794"/>
                    </a:cubicBezTo>
                    <a:cubicBezTo>
                      <a:pt x="185788" y="84356"/>
                      <a:pt x="144206" y="118860"/>
                      <a:pt x="92913" y="118860"/>
                    </a:cubicBezTo>
                    <a:cubicBezTo>
                      <a:pt x="41620" y="118860"/>
                      <a:pt x="1395" y="61604"/>
                      <a:pt x="38" y="41794"/>
                    </a:cubicBezTo>
                    <a:close/>
                  </a:path>
                </a:pathLst>
              </a:cu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34" name="Group 933">
              <a:extLst>
                <a:ext uri="{FF2B5EF4-FFF2-40B4-BE49-F238E27FC236}">
                  <a16:creationId xmlns:a16="http://schemas.microsoft.com/office/drawing/2014/main" id="{29D10F7D-0495-3E7F-E8B9-7A4EFE9BD4FA}"/>
                </a:ext>
              </a:extLst>
            </p:cNvPr>
            <p:cNvGrpSpPr/>
            <p:nvPr/>
          </p:nvGrpSpPr>
          <p:grpSpPr>
            <a:xfrm rot="19427330">
              <a:off x="4738383" y="4068790"/>
              <a:ext cx="138028" cy="127459"/>
              <a:chOff x="5677063" y="3347270"/>
              <a:chExt cx="586887" cy="436006"/>
            </a:xfrm>
          </p:grpSpPr>
          <p:sp>
            <p:nvSpPr>
              <p:cNvPr id="935" name="Freeform: Shape 934">
                <a:extLst>
                  <a:ext uri="{FF2B5EF4-FFF2-40B4-BE49-F238E27FC236}">
                    <a16:creationId xmlns:a16="http://schemas.microsoft.com/office/drawing/2014/main" id="{D6FCE28A-E164-23B9-FDF2-5D86FD3A2C5D}"/>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6" name="Oval 935">
                <a:extLst>
                  <a:ext uri="{FF2B5EF4-FFF2-40B4-BE49-F238E27FC236}">
                    <a16:creationId xmlns:a16="http://schemas.microsoft.com/office/drawing/2014/main" id="{57BD01F6-0895-FACE-00CF-59F6C8CA0F20}"/>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943" name="Group 942">
            <a:extLst>
              <a:ext uri="{FF2B5EF4-FFF2-40B4-BE49-F238E27FC236}">
                <a16:creationId xmlns:a16="http://schemas.microsoft.com/office/drawing/2014/main" id="{334E6BD7-38E2-909E-ED97-97E9B372B69A}"/>
              </a:ext>
            </a:extLst>
          </p:cNvPr>
          <p:cNvGrpSpPr/>
          <p:nvPr/>
        </p:nvGrpSpPr>
        <p:grpSpPr>
          <a:xfrm>
            <a:off x="2913305" y="1397399"/>
            <a:ext cx="1448071" cy="1044141"/>
            <a:chOff x="2942303" y="1170030"/>
            <a:chExt cx="1448071" cy="1295060"/>
          </a:xfrm>
          <a:solidFill>
            <a:srgbClr val="00823B"/>
          </a:solidFill>
        </p:grpSpPr>
        <p:sp>
          <p:nvSpPr>
            <p:cNvPr id="944" name="Rectangle 943">
              <a:extLst>
                <a:ext uri="{FF2B5EF4-FFF2-40B4-BE49-F238E27FC236}">
                  <a16:creationId xmlns:a16="http://schemas.microsoft.com/office/drawing/2014/main" id="{F28802C6-8C6C-D2C1-7585-500AE258B8A2}"/>
                </a:ext>
              </a:extLst>
            </p:cNvPr>
            <p:cNvSpPr/>
            <p:nvPr/>
          </p:nvSpPr>
          <p:spPr bwMode="auto">
            <a:xfrm>
              <a:off x="2942303" y="1170030"/>
              <a:ext cx="1448071" cy="1295060"/>
            </a:xfrm>
            <a:prstGeom prst="rect">
              <a:avLst/>
            </a:prstGeom>
            <a:grpFill/>
            <a:ln w="28575">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5" name="TextBox 944">
              <a:extLst>
                <a:ext uri="{FF2B5EF4-FFF2-40B4-BE49-F238E27FC236}">
                  <a16:creationId xmlns:a16="http://schemas.microsoft.com/office/drawing/2014/main" id="{C5A906B8-88E1-8CD6-AAEA-A0BCEAFECF05}"/>
                </a:ext>
              </a:extLst>
            </p:cNvPr>
            <p:cNvSpPr txBox="1"/>
            <p:nvPr/>
          </p:nvSpPr>
          <p:spPr bwMode="auto">
            <a:xfrm>
              <a:off x="3029434" y="1205091"/>
              <a:ext cx="1352065" cy="1259738"/>
            </a:xfrm>
            <a:prstGeom prst="rect">
              <a:avLst/>
            </a:prstGeom>
            <a:grpFill/>
            <a:ln w="9525" algn="ctr">
              <a:noFill/>
              <a:miter lim="800000"/>
              <a:headEnd/>
              <a:tailEnd/>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APRIL/BAFF</a:t>
              </a:r>
            </a:p>
            <a:p>
              <a:pPr marL="17145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Atacicept</a:t>
              </a:r>
            </a:p>
            <a:p>
              <a:pPr marL="171450" lvl="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Povetacicept</a:t>
              </a:r>
            </a:p>
            <a:p>
              <a:pPr marL="171450" lvl="0" indent="-171450" eaLnBrk="1" fontAlgn="auto" hangingPunct="1">
                <a:spcBef>
                  <a:spcPts val="0"/>
                </a:spcBef>
                <a:spcAft>
                  <a:spcPts val="0"/>
                </a:spcAft>
                <a:buFont typeface="Wingdings" panose="05000000000000000000" pitchFamily="2" charset="2"/>
                <a:buChar char="§"/>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Sibeprenlimab</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Zigakibart</a:t>
              </a:r>
            </a:p>
          </p:txBody>
        </p:sp>
      </p:grpSp>
      <p:sp>
        <p:nvSpPr>
          <p:cNvPr id="946" name="Rectangle 945">
            <a:extLst>
              <a:ext uri="{FF2B5EF4-FFF2-40B4-BE49-F238E27FC236}">
                <a16:creationId xmlns:a16="http://schemas.microsoft.com/office/drawing/2014/main" id="{7A59E3F3-75E7-8623-400F-C1E7558F7CBD}"/>
              </a:ext>
            </a:extLst>
          </p:cNvPr>
          <p:cNvSpPr/>
          <p:nvPr/>
        </p:nvSpPr>
        <p:spPr bwMode="auto">
          <a:xfrm>
            <a:off x="5696200" y="1638173"/>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2</a:t>
            </a:r>
          </a:p>
        </p:txBody>
      </p:sp>
      <p:sp>
        <p:nvSpPr>
          <p:cNvPr id="947" name="Rectangle 946">
            <a:extLst>
              <a:ext uri="{FF2B5EF4-FFF2-40B4-BE49-F238E27FC236}">
                <a16:creationId xmlns:a16="http://schemas.microsoft.com/office/drawing/2014/main" id="{4CA4CB28-065A-FD61-5FC2-A8CB01774D55}"/>
              </a:ext>
            </a:extLst>
          </p:cNvPr>
          <p:cNvSpPr/>
          <p:nvPr/>
        </p:nvSpPr>
        <p:spPr bwMode="auto">
          <a:xfrm>
            <a:off x="7779011" y="1864939"/>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3</a:t>
            </a:r>
          </a:p>
        </p:txBody>
      </p:sp>
      <p:grpSp>
        <p:nvGrpSpPr>
          <p:cNvPr id="948" name="Group 947">
            <a:extLst>
              <a:ext uri="{FF2B5EF4-FFF2-40B4-BE49-F238E27FC236}">
                <a16:creationId xmlns:a16="http://schemas.microsoft.com/office/drawing/2014/main" id="{4DC4F7DD-C5BB-8096-F1B0-CBFA26465967}"/>
              </a:ext>
            </a:extLst>
          </p:cNvPr>
          <p:cNvGrpSpPr/>
          <p:nvPr/>
        </p:nvGrpSpPr>
        <p:grpSpPr>
          <a:xfrm>
            <a:off x="9524745" y="1752699"/>
            <a:ext cx="1736537" cy="1015663"/>
            <a:chOff x="2959637" y="1258350"/>
            <a:chExt cx="1736537" cy="1015663"/>
          </a:xfrm>
          <a:solidFill>
            <a:srgbClr val="015873"/>
          </a:solidFill>
        </p:grpSpPr>
        <p:sp>
          <p:nvSpPr>
            <p:cNvPr id="949" name="Oval 157">
              <a:extLst>
                <a:ext uri="{FF2B5EF4-FFF2-40B4-BE49-F238E27FC236}">
                  <a16:creationId xmlns:a16="http://schemas.microsoft.com/office/drawing/2014/main" id="{749073D2-E962-5E2D-4234-03960543817D}"/>
                </a:ext>
              </a:extLst>
            </p:cNvPr>
            <p:cNvSpPr/>
            <p:nvPr/>
          </p:nvSpPr>
          <p:spPr bwMode="auto">
            <a:xfrm>
              <a:off x="2959637" y="1271244"/>
              <a:ext cx="1702699" cy="1001521"/>
            </a:xfrm>
            <a:prstGeom prst="rect">
              <a:avLst/>
            </a:prstGeom>
            <a:grpFill/>
            <a:ln w="28575">
              <a:solidFill>
                <a:srgbClr val="01587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0" name="TextBox 949">
              <a:extLst>
                <a:ext uri="{FF2B5EF4-FFF2-40B4-BE49-F238E27FC236}">
                  <a16:creationId xmlns:a16="http://schemas.microsoft.com/office/drawing/2014/main" id="{F475F5B7-EFEC-4950-98D2-372B78236AE9}"/>
                </a:ext>
              </a:extLst>
            </p:cNvPr>
            <p:cNvSpPr txBox="1"/>
            <p:nvPr/>
          </p:nvSpPr>
          <p:spPr bwMode="auto">
            <a:xfrm>
              <a:off x="3013207" y="1258350"/>
              <a:ext cx="1682967" cy="1015663"/>
            </a:xfrm>
            <a:prstGeom prst="rect">
              <a:avLst/>
            </a:prstGeom>
            <a:grpFill/>
            <a:ln w="9525" algn="ctr">
              <a:noFill/>
              <a:miter lim="800000"/>
              <a:headEnd/>
              <a:tailEnd/>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Reno-protection</a:t>
              </a:r>
            </a:p>
            <a:p>
              <a:pPr marL="17145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Endothelin A receptor antagonists</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RAAS inhibitors</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SGLT2 inhibitors</a:t>
              </a:r>
            </a:p>
          </p:txBody>
        </p:sp>
      </p:grpSp>
      <p:sp>
        <p:nvSpPr>
          <p:cNvPr id="954" name="Rectangle 953">
            <a:extLst>
              <a:ext uri="{FF2B5EF4-FFF2-40B4-BE49-F238E27FC236}">
                <a16:creationId xmlns:a16="http://schemas.microsoft.com/office/drawing/2014/main" id="{8833F26E-2783-D489-9668-1C2E549FFC33}"/>
              </a:ext>
            </a:extLst>
          </p:cNvPr>
          <p:cNvSpPr/>
          <p:nvPr/>
        </p:nvSpPr>
        <p:spPr bwMode="auto">
          <a:xfrm>
            <a:off x="7906331" y="4383322"/>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4</a:t>
            </a:r>
          </a:p>
        </p:txBody>
      </p:sp>
      <p:grpSp>
        <p:nvGrpSpPr>
          <p:cNvPr id="961" name="Group 960">
            <a:extLst>
              <a:ext uri="{FF2B5EF4-FFF2-40B4-BE49-F238E27FC236}">
                <a16:creationId xmlns:a16="http://schemas.microsoft.com/office/drawing/2014/main" id="{9950BB09-297E-1680-B6A3-103A2D992621}"/>
              </a:ext>
            </a:extLst>
          </p:cNvPr>
          <p:cNvGrpSpPr/>
          <p:nvPr/>
        </p:nvGrpSpPr>
        <p:grpSpPr>
          <a:xfrm>
            <a:off x="9270401" y="5076846"/>
            <a:ext cx="1805742" cy="846631"/>
            <a:chOff x="2874697" y="1132668"/>
            <a:chExt cx="1408166" cy="969747"/>
          </a:xfrm>
          <a:solidFill>
            <a:schemeClr val="accent2"/>
          </a:solidFill>
        </p:grpSpPr>
        <p:sp>
          <p:nvSpPr>
            <p:cNvPr id="962" name="Rectangle 961">
              <a:extLst>
                <a:ext uri="{FF2B5EF4-FFF2-40B4-BE49-F238E27FC236}">
                  <a16:creationId xmlns:a16="http://schemas.microsoft.com/office/drawing/2014/main" id="{FFBB0891-4EE0-1EFE-105D-365163073B75}"/>
                </a:ext>
              </a:extLst>
            </p:cNvPr>
            <p:cNvSpPr/>
            <p:nvPr/>
          </p:nvSpPr>
          <p:spPr bwMode="auto">
            <a:xfrm>
              <a:off x="2874697" y="1134007"/>
              <a:ext cx="1334713" cy="968408"/>
            </a:xfrm>
            <a:prstGeom prst="rect">
              <a:avLst/>
            </a:prstGeom>
            <a:grpFill/>
            <a:ln w="28575">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3" name="TextBox 962">
              <a:extLst>
                <a:ext uri="{FF2B5EF4-FFF2-40B4-BE49-F238E27FC236}">
                  <a16:creationId xmlns:a16="http://schemas.microsoft.com/office/drawing/2014/main" id="{7D21C48E-3D46-CE16-664D-39DD4931E8FC}"/>
                </a:ext>
              </a:extLst>
            </p:cNvPr>
            <p:cNvSpPr txBox="1"/>
            <p:nvPr/>
          </p:nvSpPr>
          <p:spPr bwMode="auto">
            <a:xfrm>
              <a:off x="2904253" y="1132668"/>
              <a:ext cx="1378610" cy="951840"/>
            </a:xfrm>
            <a:prstGeom prst="rect">
              <a:avLst/>
            </a:prstGeom>
            <a:grpFill/>
            <a:ln w="9525" algn="ctr">
              <a:noFill/>
              <a:miter lim="800000"/>
              <a:headEnd/>
              <a:tailEnd/>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Common complement</a:t>
              </a:r>
            </a:p>
            <a:p>
              <a:pPr marL="171450" lvl="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Avacopan</a:t>
              </a:r>
            </a:p>
            <a:p>
              <a:pPr marL="171450" indent="-171450" eaLnBrk="1" fontAlgn="auto" hangingPunct="1">
                <a:spcBef>
                  <a:spcPts val="0"/>
                </a:spcBef>
                <a:spcAft>
                  <a:spcPts val="0"/>
                </a:spcAft>
                <a:buFont typeface="Wingdings" panose="05000000000000000000" pitchFamily="2" charset="2"/>
                <a:buChar char="§"/>
                <a:defRPr/>
              </a:pPr>
              <a:r>
                <a:rPr lang="en-US" sz="1200" b="0" kern="0" dirty="0">
                  <a:latin typeface="Calibri" panose="020F0502020204030204" pitchFamily="34" charset="0"/>
                </a:rPr>
                <a:t>Pegcetacoplan</a:t>
              </a:r>
            </a:p>
            <a:p>
              <a:pPr marL="171450" lvl="0" indent="-171450" eaLnBrk="1" fontAlgn="auto" hangingPunct="1">
                <a:spcBef>
                  <a:spcPts val="0"/>
                </a:spcBef>
                <a:spcAft>
                  <a:spcPts val="0"/>
                </a:spcAft>
                <a:buFont typeface="Wingdings" panose="05000000000000000000" pitchFamily="2" charset="2"/>
                <a:buChar char="§"/>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Ravulizumab</a:t>
              </a:r>
            </a:p>
          </p:txBody>
        </p:sp>
      </p:grpSp>
      <p:sp>
        <p:nvSpPr>
          <p:cNvPr id="964" name="Rectangle 963">
            <a:extLst>
              <a:ext uri="{FF2B5EF4-FFF2-40B4-BE49-F238E27FC236}">
                <a16:creationId xmlns:a16="http://schemas.microsoft.com/office/drawing/2014/main" id="{B716003A-F0B8-455A-5C98-B98A3CED436F}"/>
              </a:ext>
            </a:extLst>
          </p:cNvPr>
          <p:cNvSpPr/>
          <p:nvPr/>
        </p:nvSpPr>
        <p:spPr bwMode="auto">
          <a:xfrm>
            <a:off x="4631260" y="4708707"/>
            <a:ext cx="581312" cy="300728"/>
          </a:xfrm>
          <a:prstGeom prst="rect">
            <a:avLst/>
          </a:prstGeom>
          <a:noFill/>
          <a:ln w="28575">
            <a:solidFill>
              <a:srgbClr val="000000"/>
            </a:solidFill>
            <a:miter lim="800000"/>
            <a:headEnd/>
            <a:tailEnd/>
          </a:ln>
        </p:spPr>
        <p:txBody>
          <a:bodyPr rtlCol="0" anchor="ctr"/>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Hit 1</a:t>
            </a:r>
          </a:p>
        </p:txBody>
      </p:sp>
      <p:grpSp>
        <p:nvGrpSpPr>
          <p:cNvPr id="965" name="Group 964">
            <a:extLst>
              <a:ext uri="{FF2B5EF4-FFF2-40B4-BE49-F238E27FC236}">
                <a16:creationId xmlns:a16="http://schemas.microsoft.com/office/drawing/2014/main" id="{1931BA85-E5DD-B56B-0E4F-9F96BBECFD1A}"/>
              </a:ext>
            </a:extLst>
          </p:cNvPr>
          <p:cNvGrpSpPr/>
          <p:nvPr/>
        </p:nvGrpSpPr>
        <p:grpSpPr>
          <a:xfrm>
            <a:off x="4361376" y="1724859"/>
            <a:ext cx="1242844" cy="194611"/>
            <a:chOff x="4361376" y="1724859"/>
            <a:chExt cx="1242844" cy="194611"/>
          </a:xfrm>
        </p:grpSpPr>
        <p:cxnSp>
          <p:nvCxnSpPr>
            <p:cNvPr id="966" name="Straight Connector 965">
              <a:extLst>
                <a:ext uri="{FF2B5EF4-FFF2-40B4-BE49-F238E27FC236}">
                  <a16:creationId xmlns:a16="http://schemas.microsoft.com/office/drawing/2014/main" id="{B053F37F-5FD6-0D22-0A24-8C4779A4A7B4}"/>
                </a:ext>
              </a:extLst>
            </p:cNvPr>
            <p:cNvCxnSpPr>
              <a:cxnSpLocks/>
              <a:stCxn id="944" idx="3"/>
            </p:cNvCxnSpPr>
            <p:nvPr/>
          </p:nvCxnSpPr>
          <p:spPr bwMode="auto">
            <a:xfrm flipV="1">
              <a:off x="4361376" y="1778710"/>
              <a:ext cx="1242844" cy="140760"/>
            </a:xfrm>
            <a:prstGeom prst="line">
              <a:avLst/>
            </a:prstGeom>
            <a:noFill/>
            <a:ln w="28575" cap="flat" cmpd="sng" algn="ctr">
              <a:solidFill>
                <a:srgbClr val="000000"/>
              </a:solidFill>
              <a:prstDash val="solid"/>
              <a:round/>
              <a:headEnd type="none" w="med" len="med"/>
              <a:tailEnd type="none" w="med" len="med"/>
            </a:ln>
            <a:effectLst/>
          </p:spPr>
        </p:cxnSp>
        <p:cxnSp>
          <p:nvCxnSpPr>
            <p:cNvPr id="967" name="Straight Connector 966">
              <a:extLst>
                <a:ext uri="{FF2B5EF4-FFF2-40B4-BE49-F238E27FC236}">
                  <a16:creationId xmlns:a16="http://schemas.microsoft.com/office/drawing/2014/main" id="{0D5CB7EB-FCC0-A00A-68B5-386C0DA1AA05}"/>
                </a:ext>
              </a:extLst>
            </p:cNvPr>
            <p:cNvCxnSpPr/>
            <p:nvPr/>
          </p:nvCxnSpPr>
          <p:spPr bwMode="auto">
            <a:xfrm>
              <a:off x="5589971" y="1724859"/>
              <a:ext cx="0" cy="169606"/>
            </a:xfrm>
            <a:prstGeom prst="line">
              <a:avLst/>
            </a:prstGeom>
            <a:noFill/>
            <a:ln w="28575" cap="flat" cmpd="sng" algn="ctr">
              <a:solidFill>
                <a:srgbClr val="000000"/>
              </a:solidFill>
              <a:prstDash val="solid"/>
              <a:round/>
              <a:headEnd type="none" w="med" len="med"/>
              <a:tailEnd type="none" w="med" len="med"/>
            </a:ln>
            <a:effectLst/>
          </p:spPr>
        </p:cxnSp>
      </p:grpSp>
      <p:grpSp>
        <p:nvGrpSpPr>
          <p:cNvPr id="968" name="Group 967">
            <a:extLst>
              <a:ext uri="{FF2B5EF4-FFF2-40B4-BE49-F238E27FC236}">
                <a16:creationId xmlns:a16="http://schemas.microsoft.com/office/drawing/2014/main" id="{4409CFB7-E2DB-CCDC-FE53-06E7331C8B6D}"/>
              </a:ext>
            </a:extLst>
          </p:cNvPr>
          <p:cNvGrpSpPr/>
          <p:nvPr/>
        </p:nvGrpSpPr>
        <p:grpSpPr>
          <a:xfrm rot="4082691">
            <a:off x="3033963" y="3170750"/>
            <a:ext cx="2295856" cy="854196"/>
            <a:chOff x="3380885" y="1390462"/>
            <a:chExt cx="2210363" cy="854196"/>
          </a:xfrm>
        </p:grpSpPr>
        <p:cxnSp>
          <p:nvCxnSpPr>
            <p:cNvPr id="969" name="Straight Connector 968">
              <a:extLst>
                <a:ext uri="{FF2B5EF4-FFF2-40B4-BE49-F238E27FC236}">
                  <a16:creationId xmlns:a16="http://schemas.microsoft.com/office/drawing/2014/main" id="{C7E93F96-1C65-B7B9-7E47-FF7B44B4BBD0}"/>
                </a:ext>
              </a:extLst>
            </p:cNvPr>
            <p:cNvCxnSpPr>
              <a:cxnSpLocks/>
            </p:cNvCxnSpPr>
            <p:nvPr/>
          </p:nvCxnSpPr>
          <p:spPr bwMode="auto">
            <a:xfrm rot="17517309">
              <a:off x="4013278" y="758069"/>
              <a:ext cx="854196" cy="2118982"/>
            </a:xfrm>
            <a:prstGeom prst="line">
              <a:avLst/>
            </a:prstGeom>
            <a:noFill/>
            <a:ln w="28575" cap="flat" cmpd="sng" algn="ctr">
              <a:solidFill>
                <a:srgbClr val="000000"/>
              </a:solidFill>
              <a:prstDash val="solid"/>
              <a:round/>
              <a:headEnd type="none" w="med" len="med"/>
              <a:tailEnd type="none" w="med" len="med"/>
            </a:ln>
            <a:effectLst/>
          </p:spPr>
        </p:cxnSp>
        <p:cxnSp>
          <p:nvCxnSpPr>
            <p:cNvPr id="970" name="Straight Connector 969">
              <a:extLst>
                <a:ext uri="{FF2B5EF4-FFF2-40B4-BE49-F238E27FC236}">
                  <a16:creationId xmlns:a16="http://schemas.microsoft.com/office/drawing/2014/main" id="{F97E4BCC-D96B-BD1A-EDBE-370250B2574C}"/>
                </a:ext>
              </a:extLst>
            </p:cNvPr>
            <p:cNvCxnSpPr/>
            <p:nvPr/>
          </p:nvCxnSpPr>
          <p:spPr bwMode="auto">
            <a:xfrm>
              <a:off x="5591248" y="1741295"/>
              <a:ext cx="0" cy="169606"/>
            </a:xfrm>
            <a:prstGeom prst="line">
              <a:avLst/>
            </a:prstGeom>
            <a:noFill/>
            <a:ln w="28575" cap="flat" cmpd="sng" algn="ctr">
              <a:solidFill>
                <a:srgbClr val="000000"/>
              </a:solidFill>
              <a:prstDash val="solid"/>
              <a:round/>
              <a:headEnd type="none" w="med" len="med"/>
              <a:tailEnd type="none" w="med" len="med"/>
            </a:ln>
            <a:effectLst/>
          </p:spPr>
        </p:cxnSp>
      </p:grpSp>
      <p:cxnSp>
        <p:nvCxnSpPr>
          <p:cNvPr id="977" name="Straight Arrow Connector 976">
            <a:extLst>
              <a:ext uri="{FF2B5EF4-FFF2-40B4-BE49-F238E27FC236}">
                <a16:creationId xmlns:a16="http://schemas.microsoft.com/office/drawing/2014/main" id="{5217E950-C86A-7993-7AFE-B57D06ABF42F}"/>
              </a:ext>
            </a:extLst>
          </p:cNvPr>
          <p:cNvCxnSpPr/>
          <p:nvPr/>
        </p:nvCxnSpPr>
        <p:spPr bwMode="auto">
          <a:xfrm>
            <a:off x="7229192" y="2308491"/>
            <a:ext cx="145957" cy="270612"/>
          </a:xfrm>
          <a:prstGeom prst="straightConnector1">
            <a:avLst/>
          </a:prstGeom>
          <a:noFill/>
          <a:ln w="28575" cap="flat" cmpd="sng" algn="ctr">
            <a:solidFill>
              <a:srgbClr val="000000"/>
            </a:solidFill>
            <a:prstDash val="solid"/>
            <a:round/>
            <a:headEnd type="none" w="med" len="med"/>
            <a:tailEnd type="triangle"/>
          </a:ln>
          <a:effectLst/>
        </p:spPr>
      </p:cxnSp>
      <p:cxnSp>
        <p:nvCxnSpPr>
          <p:cNvPr id="978" name="Straight Arrow Connector 977">
            <a:extLst>
              <a:ext uri="{FF2B5EF4-FFF2-40B4-BE49-F238E27FC236}">
                <a16:creationId xmlns:a16="http://schemas.microsoft.com/office/drawing/2014/main" id="{C2D5C92D-B577-6D84-A834-2DA9A9B841EF}"/>
              </a:ext>
            </a:extLst>
          </p:cNvPr>
          <p:cNvCxnSpPr>
            <a:cxnSpLocks/>
          </p:cNvCxnSpPr>
          <p:nvPr/>
        </p:nvCxnSpPr>
        <p:spPr bwMode="auto">
          <a:xfrm flipV="1">
            <a:off x="5261738" y="2840890"/>
            <a:ext cx="576177" cy="612691"/>
          </a:xfrm>
          <a:prstGeom prst="straightConnector1">
            <a:avLst/>
          </a:prstGeom>
          <a:noFill/>
          <a:ln w="28575" cap="flat" cmpd="sng" algn="ctr">
            <a:solidFill>
              <a:srgbClr val="000000"/>
            </a:solidFill>
            <a:prstDash val="solid"/>
            <a:round/>
            <a:headEnd type="none" w="med" len="med"/>
            <a:tailEnd type="triangle"/>
          </a:ln>
          <a:effectLst/>
        </p:spPr>
      </p:cxnSp>
      <p:grpSp>
        <p:nvGrpSpPr>
          <p:cNvPr id="991" name="Group 990">
            <a:extLst>
              <a:ext uri="{FF2B5EF4-FFF2-40B4-BE49-F238E27FC236}">
                <a16:creationId xmlns:a16="http://schemas.microsoft.com/office/drawing/2014/main" id="{44F53ED7-3A04-38AD-9CE2-33E165CBCBB2}"/>
              </a:ext>
            </a:extLst>
          </p:cNvPr>
          <p:cNvGrpSpPr/>
          <p:nvPr/>
        </p:nvGrpSpPr>
        <p:grpSpPr>
          <a:xfrm rot="16200000">
            <a:off x="7608671" y="5080398"/>
            <a:ext cx="849102" cy="169606"/>
            <a:chOff x="3095369" y="1729454"/>
            <a:chExt cx="2494603" cy="169606"/>
          </a:xfrm>
        </p:grpSpPr>
        <p:cxnSp>
          <p:nvCxnSpPr>
            <p:cNvPr id="992" name="Straight Connector 991">
              <a:extLst>
                <a:ext uri="{FF2B5EF4-FFF2-40B4-BE49-F238E27FC236}">
                  <a16:creationId xmlns:a16="http://schemas.microsoft.com/office/drawing/2014/main" id="{9E6EDFD9-1F64-2968-7579-78E7A052677F}"/>
                </a:ext>
              </a:extLst>
            </p:cNvPr>
            <p:cNvCxnSpPr>
              <a:cxnSpLocks/>
            </p:cNvCxnSpPr>
            <p:nvPr/>
          </p:nvCxnSpPr>
          <p:spPr bwMode="auto">
            <a:xfrm rot="5400000" flipV="1">
              <a:off x="4339041" y="573889"/>
              <a:ext cx="0" cy="2487343"/>
            </a:xfrm>
            <a:prstGeom prst="line">
              <a:avLst/>
            </a:prstGeom>
            <a:noFill/>
            <a:ln w="28575" cap="flat" cmpd="sng" algn="ctr">
              <a:solidFill>
                <a:srgbClr val="000000"/>
              </a:solidFill>
              <a:prstDash val="solid"/>
              <a:round/>
              <a:headEnd type="none" w="med" len="med"/>
              <a:tailEnd type="none" w="med" len="med"/>
            </a:ln>
            <a:effectLst/>
          </p:spPr>
        </p:cxnSp>
        <p:cxnSp>
          <p:nvCxnSpPr>
            <p:cNvPr id="993" name="Straight Connector 992">
              <a:extLst>
                <a:ext uri="{FF2B5EF4-FFF2-40B4-BE49-F238E27FC236}">
                  <a16:creationId xmlns:a16="http://schemas.microsoft.com/office/drawing/2014/main" id="{C2EF26DC-B33E-5AF2-8897-A7B53F086C42}"/>
                </a:ext>
              </a:extLst>
            </p:cNvPr>
            <p:cNvCxnSpPr/>
            <p:nvPr/>
          </p:nvCxnSpPr>
          <p:spPr bwMode="auto">
            <a:xfrm>
              <a:off x="5589972" y="1729454"/>
              <a:ext cx="0" cy="169606"/>
            </a:xfrm>
            <a:prstGeom prst="line">
              <a:avLst/>
            </a:prstGeom>
            <a:noFill/>
            <a:ln w="28575" cap="flat" cmpd="sng" algn="ctr">
              <a:solidFill>
                <a:srgbClr val="000000"/>
              </a:solidFill>
              <a:prstDash val="solid"/>
              <a:round/>
              <a:headEnd type="none" w="med" len="med"/>
              <a:tailEnd type="none" w="med" len="med"/>
            </a:ln>
            <a:effectLst/>
          </p:spPr>
        </p:cxnSp>
      </p:grpSp>
      <p:sp>
        <p:nvSpPr>
          <p:cNvPr id="994" name="Oval 993">
            <a:extLst>
              <a:ext uri="{FF2B5EF4-FFF2-40B4-BE49-F238E27FC236}">
                <a16:creationId xmlns:a16="http://schemas.microsoft.com/office/drawing/2014/main" id="{68DBCD66-601F-CBA4-FE4E-4C6E08B4C083}"/>
              </a:ext>
            </a:extLst>
          </p:cNvPr>
          <p:cNvSpPr/>
          <p:nvPr/>
        </p:nvSpPr>
        <p:spPr bwMode="auto">
          <a:xfrm>
            <a:off x="9114760" y="2933643"/>
            <a:ext cx="116413" cy="11641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995" name="Group 994">
            <a:extLst>
              <a:ext uri="{FF2B5EF4-FFF2-40B4-BE49-F238E27FC236}">
                <a16:creationId xmlns:a16="http://schemas.microsoft.com/office/drawing/2014/main" id="{06A85A83-9274-F4EE-56A5-C9BF9CDAFA25}"/>
              </a:ext>
            </a:extLst>
          </p:cNvPr>
          <p:cNvGrpSpPr/>
          <p:nvPr/>
        </p:nvGrpSpPr>
        <p:grpSpPr>
          <a:xfrm>
            <a:off x="9304391" y="2814313"/>
            <a:ext cx="2194394" cy="2170623"/>
            <a:chOff x="8926772" y="2858256"/>
            <a:chExt cx="2194394" cy="2170623"/>
          </a:xfrm>
        </p:grpSpPr>
        <p:grpSp>
          <p:nvGrpSpPr>
            <p:cNvPr id="996" name="Group 995">
              <a:extLst>
                <a:ext uri="{FF2B5EF4-FFF2-40B4-BE49-F238E27FC236}">
                  <a16:creationId xmlns:a16="http://schemas.microsoft.com/office/drawing/2014/main" id="{0E2FED7E-0DA1-9143-FCF1-A5190485BB81}"/>
                </a:ext>
              </a:extLst>
            </p:cNvPr>
            <p:cNvGrpSpPr/>
            <p:nvPr/>
          </p:nvGrpSpPr>
          <p:grpSpPr>
            <a:xfrm>
              <a:off x="8932884" y="3048149"/>
              <a:ext cx="2188282" cy="1834713"/>
              <a:chOff x="9212800" y="3301690"/>
              <a:chExt cx="2188283" cy="1834713"/>
            </a:xfrm>
          </p:grpSpPr>
          <p:sp>
            <p:nvSpPr>
              <p:cNvPr id="998" name="Freeform: Shape 997">
                <a:extLst>
                  <a:ext uri="{FF2B5EF4-FFF2-40B4-BE49-F238E27FC236}">
                    <a16:creationId xmlns:a16="http://schemas.microsoft.com/office/drawing/2014/main" id="{688B85B3-CF56-CD52-1D45-CB46ACACB791}"/>
                  </a:ext>
                </a:extLst>
              </p:cNvPr>
              <p:cNvSpPr/>
              <p:nvPr/>
            </p:nvSpPr>
            <p:spPr bwMode="auto">
              <a:xfrm>
                <a:off x="9212800" y="3445477"/>
                <a:ext cx="1761283" cy="1514727"/>
              </a:xfrm>
              <a:custGeom>
                <a:avLst/>
                <a:gdLst>
                  <a:gd name="connsiteX0" fmla="*/ 296131 w 1761283"/>
                  <a:gd name="connsiteY0" fmla="*/ 659 h 1514727"/>
                  <a:gd name="connsiteX1" fmla="*/ 394493 w 1761283"/>
                  <a:gd name="connsiteY1" fmla="*/ 146380 h 1514727"/>
                  <a:gd name="connsiteX2" fmla="*/ 591216 w 1761283"/>
                  <a:gd name="connsiteY2" fmla="*/ 171881 h 1514727"/>
                  <a:gd name="connsiteX3" fmla="*/ 846228 w 1761283"/>
                  <a:gd name="connsiteY3" fmla="*/ 7945 h 1514727"/>
                  <a:gd name="connsiteX4" fmla="*/ 1290677 w 1761283"/>
                  <a:gd name="connsiteY4" fmla="*/ 88091 h 1514727"/>
                  <a:gd name="connsiteX5" fmla="*/ 1705983 w 1761283"/>
                  <a:gd name="connsiteY5" fmla="*/ 437822 h 1514727"/>
                  <a:gd name="connsiteX6" fmla="*/ 1727841 w 1761283"/>
                  <a:gd name="connsiteY6" fmla="*/ 995205 h 1514727"/>
                  <a:gd name="connsiteX7" fmla="*/ 1436399 w 1761283"/>
                  <a:gd name="connsiteY7" fmla="*/ 1425083 h 1514727"/>
                  <a:gd name="connsiteX8" fmla="*/ 875372 w 1761283"/>
                  <a:gd name="connsiteY8" fmla="*/ 1501586 h 1514727"/>
                  <a:gd name="connsiteX9" fmla="*/ 503783 w 1761283"/>
                  <a:gd name="connsiteY9" fmla="*/ 1239288 h 1514727"/>
                  <a:gd name="connsiteX10" fmla="*/ 387207 w 1761283"/>
                  <a:gd name="connsiteY10" fmla="*/ 1239288 h 1514727"/>
                  <a:gd name="connsiteX11" fmla="*/ 212341 w 1761283"/>
                  <a:gd name="connsiteY11" fmla="*/ 1428726 h 1514727"/>
                  <a:gd name="connsiteX12" fmla="*/ 212341 w 1761283"/>
                  <a:gd name="connsiteY12" fmla="*/ 1428726 h 1514727"/>
                  <a:gd name="connsiteX13" fmla="*/ 55691 w 1761283"/>
                  <a:gd name="connsiteY13" fmla="*/ 1148213 h 1514727"/>
                  <a:gd name="connsiteX14" fmla="*/ 1046 w 1761283"/>
                  <a:gd name="connsiteY14" fmla="*/ 896844 h 1514727"/>
                  <a:gd name="connsiteX15" fmla="*/ 95764 w 1761283"/>
                  <a:gd name="connsiteY15" fmla="*/ 729264 h 1514727"/>
                  <a:gd name="connsiteX16" fmla="*/ 44762 w 1761283"/>
                  <a:gd name="connsiteY16" fmla="*/ 456037 h 1514727"/>
                  <a:gd name="connsiteX17" fmla="*/ 132195 w 1761283"/>
                  <a:gd name="connsiteY17" fmla="*/ 211954 h 1514727"/>
                  <a:gd name="connsiteX18" fmla="*/ 296131 w 1761283"/>
                  <a:gd name="connsiteY18" fmla="*/ 659 h 151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61283" h="1514727">
                    <a:moveTo>
                      <a:pt x="296131" y="659"/>
                    </a:moveTo>
                    <a:cubicBezTo>
                      <a:pt x="339847" y="-10270"/>
                      <a:pt x="345312" y="117843"/>
                      <a:pt x="394493" y="146380"/>
                    </a:cubicBezTo>
                    <a:cubicBezTo>
                      <a:pt x="443674" y="174917"/>
                      <a:pt x="515927" y="194953"/>
                      <a:pt x="591216" y="171881"/>
                    </a:cubicBezTo>
                    <a:cubicBezTo>
                      <a:pt x="666505" y="148809"/>
                      <a:pt x="729651" y="21910"/>
                      <a:pt x="846228" y="7945"/>
                    </a:cubicBezTo>
                    <a:cubicBezTo>
                      <a:pt x="962805" y="-6020"/>
                      <a:pt x="1147385" y="16445"/>
                      <a:pt x="1290677" y="88091"/>
                    </a:cubicBezTo>
                    <a:cubicBezTo>
                      <a:pt x="1433969" y="159737"/>
                      <a:pt x="1633122" y="286636"/>
                      <a:pt x="1705983" y="437822"/>
                    </a:cubicBezTo>
                    <a:cubicBezTo>
                      <a:pt x="1778844" y="589008"/>
                      <a:pt x="1772772" y="830661"/>
                      <a:pt x="1727841" y="995205"/>
                    </a:cubicBezTo>
                    <a:cubicBezTo>
                      <a:pt x="1682910" y="1159749"/>
                      <a:pt x="1578477" y="1340686"/>
                      <a:pt x="1436399" y="1425083"/>
                    </a:cubicBezTo>
                    <a:cubicBezTo>
                      <a:pt x="1294321" y="1509480"/>
                      <a:pt x="1030808" y="1532552"/>
                      <a:pt x="875372" y="1501586"/>
                    </a:cubicBezTo>
                    <a:cubicBezTo>
                      <a:pt x="719936" y="1470620"/>
                      <a:pt x="585144" y="1283004"/>
                      <a:pt x="503783" y="1239288"/>
                    </a:cubicBezTo>
                    <a:cubicBezTo>
                      <a:pt x="422422" y="1195572"/>
                      <a:pt x="435781" y="1207715"/>
                      <a:pt x="387207" y="1239288"/>
                    </a:cubicBezTo>
                    <a:cubicBezTo>
                      <a:pt x="338633" y="1270861"/>
                      <a:pt x="212341" y="1428726"/>
                      <a:pt x="212341" y="1428726"/>
                    </a:cubicBezTo>
                    <a:lnTo>
                      <a:pt x="212341" y="1428726"/>
                    </a:lnTo>
                    <a:cubicBezTo>
                      <a:pt x="186233" y="1381974"/>
                      <a:pt x="90907" y="1236860"/>
                      <a:pt x="55691" y="1148213"/>
                    </a:cubicBezTo>
                    <a:cubicBezTo>
                      <a:pt x="20475" y="1059566"/>
                      <a:pt x="-5633" y="966669"/>
                      <a:pt x="1046" y="896844"/>
                    </a:cubicBezTo>
                    <a:cubicBezTo>
                      <a:pt x="7725" y="827019"/>
                      <a:pt x="88478" y="802732"/>
                      <a:pt x="95764" y="729264"/>
                    </a:cubicBezTo>
                    <a:cubicBezTo>
                      <a:pt x="103050" y="655796"/>
                      <a:pt x="38690" y="542255"/>
                      <a:pt x="44762" y="456037"/>
                    </a:cubicBezTo>
                    <a:cubicBezTo>
                      <a:pt x="50834" y="369819"/>
                      <a:pt x="91514" y="287850"/>
                      <a:pt x="132195" y="211954"/>
                    </a:cubicBezTo>
                    <a:cubicBezTo>
                      <a:pt x="172875" y="136058"/>
                      <a:pt x="252415" y="11588"/>
                      <a:pt x="296131" y="659"/>
                    </a:cubicBezTo>
                    <a:close/>
                  </a:path>
                </a:pathLst>
              </a:custGeom>
              <a:solidFill>
                <a:srgbClr val="4DA1BB">
                  <a:lumMod val="40000"/>
                  <a:lumOff val="60000"/>
                </a:srgbClr>
              </a:solidFill>
              <a:ln w="19050">
                <a:solidFill>
                  <a:srgbClr val="4DA1BB">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9" name="Freeform: Shape 998">
                <a:extLst>
                  <a:ext uri="{FF2B5EF4-FFF2-40B4-BE49-F238E27FC236}">
                    <a16:creationId xmlns:a16="http://schemas.microsoft.com/office/drawing/2014/main" id="{0DCB5261-9033-F0FA-2FF1-5BFCCB733EE9}"/>
                  </a:ext>
                </a:extLst>
              </p:cNvPr>
              <p:cNvSpPr/>
              <p:nvPr/>
            </p:nvSpPr>
            <p:spPr bwMode="auto">
              <a:xfrm>
                <a:off x="9665764" y="3339188"/>
                <a:ext cx="1711550" cy="1780808"/>
              </a:xfrm>
              <a:custGeom>
                <a:avLst/>
                <a:gdLst>
                  <a:gd name="connsiteX0" fmla="*/ 1677623 w 1750042"/>
                  <a:gd name="connsiteY0" fmla="*/ 581095 h 1832366"/>
                  <a:gd name="connsiteX1" fmla="*/ 1559089 w 1750042"/>
                  <a:gd name="connsiteY1" fmla="*/ 581095 h 1832366"/>
                  <a:gd name="connsiteX2" fmla="*/ 1381289 w 1750042"/>
                  <a:gd name="connsiteY2" fmla="*/ 454095 h 1832366"/>
                  <a:gd name="connsiteX3" fmla="*/ 1190789 w 1750042"/>
                  <a:gd name="connsiteY3" fmla="*/ 221261 h 1832366"/>
                  <a:gd name="connsiteX4" fmla="*/ 949489 w 1750042"/>
                  <a:gd name="connsiteY4" fmla="*/ 47695 h 1832366"/>
                  <a:gd name="connsiteX5" fmla="*/ 623523 w 1750042"/>
                  <a:gd name="connsiteY5" fmla="*/ 1128 h 1832366"/>
                  <a:gd name="connsiteX6" fmla="*/ 280623 w 1750042"/>
                  <a:gd name="connsiteY6" fmla="*/ 81561 h 1832366"/>
                  <a:gd name="connsiteX7" fmla="*/ 77423 w 1750042"/>
                  <a:gd name="connsiteY7" fmla="*/ 272061 h 1832366"/>
                  <a:gd name="connsiteX8" fmla="*/ 73189 w 1750042"/>
                  <a:gd name="connsiteY8" fmla="*/ 521828 h 1832366"/>
                  <a:gd name="connsiteX9" fmla="*/ 204423 w 1750042"/>
                  <a:gd name="connsiteY9" fmla="*/ 653061 h 1832366"/>
                  <a:gd name="connsiteX10" fmla="*/ 293323 w 1750042"/>
                  <a:gd name="connsiteY10" fmla="*/ 602261 h 1832366"/>
                  <a:gd name="connsiteX11" fmla="*/ 255223 w 1750042"/>
                  <a:gd name="connsiteY11" fmla="*/ 445628 h 1832366"/>
                  <a:gd name="connsiteX12" fmla="*/ 318723 w 1750042"/>
                  <a:gd name="connsiteY12" fmla="*/ 352495 h 1832366"/>
                  <a:gd name="connsiteX13" fmla="*/ 496523 w 1750042"/>
                  <a:gd name="connsiteY13" fmla="*/ 327095 h 1832366"/>
                  <a:gd name="connsiteX14" fmla="*/ 619289 w 1750042"/>
                  <a:gd name="connsiteY14" fmla="*/ 280528 h 1832366"/>
                  <a:gd name="connsiteX15" fmla="*/ 780156 w 1750042"/>
                  <a:gd name="connsiteY15" fmla="*/ 288995 h 1832366"/>
                  <a:gd name="connsiteX16" fmla="*/ 843656 w 1750042"/>
                  <a:gd name="connsiteY16" fmla="*/ 420228 h 1832366"/>
                  <a:gd name="connsiteX17" fmla="*/ 771689 w 1750042"/>
                  <a:gd name="connsiteY17" fmla="*/ 534528 h 1832366"/>
                  <a:gd name="connsiteX18" fmla="*/ 636223 w 1750042"/>
                  <a:gd name="connsiteY18" fmla="*/ 606495 h 1832366"/>
                  <a:gd name="connsiteX19" fmla="*/ 602356 w 1750042"/>
                  <a:gd name="connsiteY19" fmla="*/ 614961 h 1832366"/>
                  <a:gd name="connsiteX20" fmla="*/ 657389 w 1750042"/>
                  <a:gd name="connsiteY20" fmla="*/ 665761 h 1832366"/>
                  <a:gd name="connsiteX21" fmla="*/ 818256 w 1750042"/>
                  <a:gd name="connsiteY21" fmla="*/ 602261 h 1832366"/>
                  <a:gd name="connsiteX22" fmla="*/ 902923 w 1750042"/>
                  <a:gd name="connsiteY22" fmla="*/ 504895 h 1832366"/>
                  <a:gd name="connsiteX23" fmla="*/ 1059556 w 1750042"/>
                  <a:gd name="connsiteY23" fmla="*/ 517595 h 1832366"/>
                  <a:gd name="connsiteX24" fmla="*/ 1123056 w 1750042"/>
                  <a:gd name="connsiteY24" fmla="*/ 636128 h 1832366"/>
                  <a:gd name="connsiteX25" fmla="*/ 1131523 w 1750042"/>
                  <a:gd name="connsiteY25" fmla="*/ 750428 h 1832366"/>
                  <a:gd name="connsiteX26" fmla="*/ 1254289 w 1750042"/>
                  <a:gd name="connsiteY26" fmla="*/ 830861 h 1832366"/>
                  <a:gd name="connsiteX27" fmla="*/ 1262756 w 1750042"/>
                  <a:gd name="connsiteY27" fmla="*/ 949395 h 1832366"/>
                  <a:gd name="connsiteX28" fmla="*/ 1097656 w 1750042"/>
                  <a:gd name="connsiteY28" fmla="*/ 1101795 h 1832366"/>
                  <a:gd name="connsiteX29" fmla="*/ 1008756 w 1750042"/>
                  <a:gd name="connsiteY29" fmla="*/ 1254195 h 1832366"/>
                  <a:gd name="connsiteX30" fmla="*/ 826723 w 1750042"/>
                  <a:gd name="connsiteY30" fmla="*/ 1139895 h 1832366"/>
                  <a:gd name="connsiteX31" fmla="*/ 733589 w 1750042"/>
                  <a:gd name="connsiteY31" fmla="*/ 1038295 h 1832366"/>
                  <a:gd name="connsiteX32" fmla="*/ 674323 w 1750042"/>
                  <a:gd name="connsiteY32" fmla="*/ 1046761 h 1832366"/>
                  <a:gd name="connsiteX33" fmla="*/ 593889 w 1750042"/>
                  <a:gd name="connsiteY33" fmla="*/ 949395 h 1832366"/>
                  <a:gd name="connsiteX34" fmla="*/ 521923 w 1750042"/>
                  <a:gd name="connsiteY34" fmla="*/ 1012895 h 1832366"/>
                  <a:gd name="connsiteX35" fmla="*/ 636223 w 1750042"/>
                  <a:gd name="connsiteY35" fmla="*/ 1093328 h 1832366"/>
                  <a:gd name="connsiteX36" fmla="*/ 725123 w 1750042"/>
                  <a:gd name="connsiteY36" fmla="*/ 1190695 h 1832366"/>
                  <a:gd name="connsiteX37" fmla="*/ 869056 w 1750042"/>
                  <a:gd name="connsiteY37" fmla="*/ 1321928 h 1832366"/>
                  <a:gd name="connsiteX38" fmla="*/ 983356 w 1750042"/>
                  <a:gd name="connsiteY38" fmla="*/ 1326161 h 1832366"/>
                  <a:gd name="connsiteX39" fmla="*/ 1042623 w 1750042"/>
                  <a:gd name="connsiteY39" fmla="*/ 1398128 h 1832366"/>
                  <a:gd name="connsiteX40" fmla="*/ 979123 w 1750042"/>
                  <a:gd name="connsiteY40" fmla="*/ 1508195 h 1832366"/>
                  <a:gd name="connsiteX41" fmla="*/ 894456 w 1750042"/>
                  <a:gd name="connsiteY41" fmla="*/ 1520895 h 1832366"/>
                  <a:gd name="connsiteX42" fmla="*/ 818256 w 1750042"/>
                  <a:gd name="connsiteY42" fmla="*/ 1482795 h 1832366"/>
                  <a:gd name="connsiteX43" fmla="*/ 716656 w 1750042"/>
                  <a:gd name="connsiteY43" fmla="*/ 1554761 h 1832366"/>
                  <a:gd name="connsiteX44" fmla="*/ 564256 w 1750042"/>
                  <a:gd name="connsiteY44" fmla="*/ 1503961 h 1832366"/>
                  <a:gd name="connsiteX45" fmla="*/ 526156 w 1750042"/>
                  <a:gd name="connsiteY45" fmla="*/ 1321928 h 1832366"/>
                  <a:gd name="connsiteX46" fmla="*/ 576956 w 1750042"/>
                  <a:gd name="connsiteY46" fmla="*/ 1241495 h 1832366"/>
                  <a:gd name="connsiteX47" fmla="*/ 547323 w 1750042"/>
                  <a:gd name="connsiteY47" fmla="*/ 1144128 h 1832366"/>
                  <a:gd name="connsiteX48" fmla="*/ 500756 w 1750042"/>
                  <a:gd name="connsiteY48" fmla="*/ 1182228 h 1832366"/>
                  <a:gd name="connsiteX49" fmla="*/ 509223 w 1750042"/>
                  <a:gd name="connsiteY49" fmla="*/ 1313461 h 1832366"/>
                  <a:gd name="connsiteX50" fmla="*/ 466889 w 1750042"/>
                  <a:gd name="connsiteY50" fmla="*/ 1453161 h 1832366"/>
                  <a:gd name="connsiteX51" fmla="*/ 500756 w 1750042"/>
                  <a:gd name="connsiteY51" fmla="*/ 1520895 h 1832366"/>
                  <a:gd name="connsiteX52" fmla="*/ 437256 w 1750042"/>
                  <a:gd name="connsiteY52" fmla="*/ 1584395 h 1832366"/>
                  <a:gd name="connsiteX53" fmla="*/ 356823 w 1750042"/>
                  <a:gd name="connsiteY53" fmla="*/ 1542061 h 1832366"/>
                  <a:gd name="connsiteX54" fmla="*/ 272156 w 1750042"/>
                  <a:gd name="connsiteY54" fmla="*/ 1520895 h 1832366"/>
                  <a:gd name="connsiteX55" fmla="*/ 267923 w 1750042"/>
                  <a:gd name="connsiteY55" fmla="*/ 1415061 h 1832366"/>
                  <a:gd name="connsiteX56" fmla="*/ 200189 w 1750042"/>
                  <a:gd name="connsiteY56" fmla="*/ 1321928 h 1832366"/>
                  <a:gd name="connsiteX57" fmla="*/ 250989 w 1750042"/>
                  <a:gd name="connsiteY57" fmla="*/ 1182228 h 1832366"/>
                  <a:gd name="connsiteX58" fmla="*/ 225589 w 1750042"/>
                  <a:gd name="connsiteY58" fmla="*/ 1148361 h 1832366"/>
                  <a:gd name="connsiteX59" fmla="*/ 98589 w 1750042"/>
                  <a:gd name="connsiteY59" fmla="*/ 1165295 h 1832366"/>
                  <a:gd name="connsiteX60" fmla="*/ 26623 w 1750042"/>
                  <a:gd name="connsiteY60" fmla="*/ 1237261 h 1832366"/>
                  <a:gd name="connsiteX61" fmla="*/ 1223 w 1750042"/>
                  <a:gd name="connsiteY61" fmla="*/ 1389661 h 1832366"/>
                  <a:gd name="connsiteX62" fmla="*/ 60489 w 1750042"/>
                  <a:gd name="connsiteY62" fmla="*/ 1575928 h 1832366"/>
                  <a:gd name="connsiteX63" fmla="*/ 246756 w 1750042"/>
                  <a:gd name="connsiteY63" fmla="*/ 1715628 h 1832366"/>
                  <a:gd name="connsiteX64" fmla="*/ 441489 w 1750042"/>
                  <a:gd name="connsiteY64" fmla="*/ 1804528 h 1832366"/>
                  <a:gd name="connsiteX65" fmla="*/ 695489 w 1750042"/>
                  <a:gd name="connsiteY65" fmla="*/ 1829928 h 1832366"/>
                  <a:gd name="connsiteX66" fmla="*/ 1025689 w 1750042"/>
                  <a:gd name="connsiteY66" fmla="*/ 1753728 h 1832366"/>
                  <a:gd name="connsiteX67" fmla="*/ 1254289 w 1750042"/>
                  <a:gd name="connsiteY67" fmla="*/ 1571695 h 1832366"/>
                  <a:gd name="connsiteX68" fmla="*/ 1389756 w 1750042"/>
                  <a:gd name="connsiteY68" fmla="*/ 1389661 h 1832366"/>
                  <a:gd name="connsiteX69" fmla="*/ 1499823 w 1750042"/>
                  <a:gd name="connsiteY69" fmla="*/ 1241495 h 1832366"/>
                  <a:gd name="connsiteX70" fmla="*/ 1694556 w 1750042"/>
                  <a:gd name="connsiteY70" fmla="*/ 1194928 h 1832366"/>
                  <a:gd name="connsiteX71" fmla="*/ 1749589 w 1750042"/>
                  <a:gd name="connsiteY71" fmla="*/ 813928 h 1832366"/>
                  <a:gd name="connsiteX72" fmla="*/ 1677623 w 1750042"/>
                  <a:gd name="connsiteY72" fmla="*/ 581095 h 1832366"/>
                  <a:gd name="connsiteX0" fmla="*/ 1677623 w 1729129"/>
                  <a:gd name="connsiteY0" fmla="*/ 581095 h 1832366"/>
                  <a:gd name="connsiteX1" fmla="*/ 1559089 w 1729129"/>
                  <a:gd name="connsiteY1" fmla="*/ 581095 h 1832366"/>
                  <a:gd name="connsiteX2" fmla="*/ 1381289 w 1729129"/>
                  <a:gd name="connsiteY2" fmla="*/ 454095 h 1832366"/>
                  <a:gd name="connsiteX3" fmla="*/ 1190789 w 1729129"/>
                  <a:gd name="connsiteY3" fmla="*/ 221261 h 1832366"/>
                  <a:gd name="connsiteX4" fmla="*/ 949489 w 1729129"/>
                  <a:gd name="connsiteY4" fmla="*/ 47695 h 1832366"/>
                  <a:gd name="connsiteX5" fmla="*/ 623523 w 1729129"/>
                  <a:gd name="connsiteY5" fmla="*/ 1128 h 1832366"/>
                  <a:gd name="connsiteX6" fmla="*/ 280623 w 1729129"/>
                  <a:gd name="connsiteY6" fmla="*/ 81561 h 1832366"/>
                  <a:gd name="connsiteX7" fmla="*/ 77423 w 1729129"/>
                  <a:gd name="connsiteY7" fmla="*/ 272061 h 1832366"/>
                  <a:gd name="connsiteX8" fmla="*/ 73189 w 1729129"/>
                  <a:gd name="connsiteY8" fmla="*/ 521828 h 1832366"/>
                  <a:gd name="connsiteX9" fmla="*/ 204423 w 1729129"/>
                  <a:gd name="connsiteY9" fmla="*/ 653061 h 1832366"/>
                  <a:gd name="connsiteX10" fmla="*/ 293323 w 1729129"/>
                  <a:gd name="connsiteY10" fmla="*/ 602261 h 1832366"/>
                  <a:gd name="connsiteX11" fmla="*/ 255223 w 1729129"/>
                  <a:gd name="connsiteY11" fmla="*/ 445628 h 1832366"/>
                  <a:gd name="connsiteX12" fmla="*/ 318723 w 1729129"/>
                  <a:gd name="connsiteY12" fmla="*/ 352495 h 1832366"/>
                  <a:gd name="connsiteX13" fmla="*/ 496523 w 1729129"/>
                  <a:gd name="connsiteY13" fmla="*/ 327095 h 1832366"/>
                  <a:gd name="connsiteX14" fmla="*/ 619289 w 1729129"/>
                  <a:gd name="connsiteY14" fmla="*/ 280528 h 1832366"/>
                  <a:gd name="connsiteX15" fmla="*/ 780156 w 1729129"/>
                  <a:gd name="connsiteY15" fmla="*/ 288995 h 1832366"/>
                  <a:gd name="connsiteX16" fmla="*/ 843656 w 1729129"/>
                  <a:gd name="connsiteY16" fmla="*/ 420228 h 1832366"/>
                  <a:gd name="connsiteX17" fmla="*/ 771689 w 1729129"/>
                  <a:gd name="connsiteY17" fmla="*/ 534528 h 1832366"/>
                  <a:gd name="connsiteX18" fmla="*/ 636223 w 1729129"/>
                  <a:gd name="connsiteY18" fmla="*/ 606495 h 1832366"/>
                  <a:gd name="connsiteX19" fmla="*/ 602356 w 1729129"/>
                  <a:gd name="connsiteY19" fmla="*/ 614961 h 1832366"/>
                  <a:gd name="connsiteX20" fmla="*/ 657389 w 1729129"/>
                  <a:gd name="connsiteY20" fmla="*/ 665761 h 1832366"/>
                  <a:gd name="connsiteX21" fmla="*/ 818256 w 1729129"/>
                  <a:gd name="connsiteY21" fmla="*/ 602261 h 1832366"/>
                  <a:gd name="connsiteX22" fmla="*/ 902923 w 1729129"/>
                  <a:gd name="connsiteY22" fmla="*/ 504895 h 1832366"/>
                  <a:gd name="connsiteX23" fmla="*/ 1059556 w 1729129"/>
                  <a:gd name="connsiteY23" fmla="*/ 517595 h 1832366"/>
                  <a:gd name="connsiteX24" fmla="*/ 1123056 w 1729129"/>
                  <a:gd name="connsiteY24" fmla="*/ 636128 h 1832366"/>
                  <a:gd name="connsiteX25" fmla="*/ 1131523 w 1729129"/>
                  <a:gd name="connsiteY25" fmla="*/ 750428 h 1832366"/>
                  <a:gd name="connsiteX26" fmla="*/ 1254289 w 1729129"/>
                  <a:gd name="connsiteY26" fmla="*/ 830861 h 1832366"/>
                  <a:gd name="connsiteX27" fmla="*/ 1262756 w 1729129"/>
                  <a:gd name="connsiteY27" fmla="*/ 949395 h 1832366"/>
                  <a:gd name="connsiteX28" fmla="*/ 1097656 w 1729129"/>
                  <a:gd name="connsiteY28" fmla="*/ 1101795 h 1832366"/>
                  <a:gd name="connsiteX29" fmla="*/ 1008756 w 1729129"/>
                  <a:gd name="connsiteY29" fmla="*/ 1254195 h 1832366"/>
                  <a:gd name="connsiteX30" fmla="*/ 826723 w 1729129"/>
                  <a:gd name="connsiteY30" fmla="*/ 1139895 h 1832366"/>
                  <a:gd name="connsiteX31" fmla="*/ 733589 w 1729129"/>
                  <a:gd name="connsiteY31" fmla="*/ 1038295 h 1832366"/>
                  <a:gd name="connsiteX32" fmla="*/ 674323 w 1729129"/>
                  <a:gd name="connsiteY32" fmla="*/ 1046761 h 1832366"/>
                  <a:gd name="connsiteX33" fmla="*/ 593889 w 1729129"/>
                  <a:gd name="connsiteY33" fmla="*/ 949395 h 1832366"/>
                  <a:gd name="connsiteX34" fmla="*/ 521923 w 1729129"/>
                  <a:gd name="connsiteY34" fmla="*/ 1012895 h 1832366"/>
                  <a:gd name="connsiteX35" fmla="*/ 636223 w 1729129"/>
                  <a:gd name="connsiteY35" fmla="*/ 1093328 h 1832366"/>
                  <a:gd name="connsiteX36" fmla="*/ 725123 w 1729129"/>
                  <a:gd name="connsiteY36" fmla="*/ 1190695 h 1832366"/>
                  <a:gd name="connsiteX37" fmla="*/ 869056 w 1729129"/>
                  <a:gd name="connsiteY37" fmla="*/ 1321928 h 1832366"/>
                  <a:gd name="connsiteX38" fmla="*/ 983356 w 1729129"/>
                  <a:gd name="connsiteY38" fmla="*/ 1326161 h 1832366"/>
                  <a:gd name="connsiteX39" fmla="*/ 1042623 w 1729129"/>
                  <a:gd name="connsiteY39" fmla="*/ 1398128 h 1832366"/>
                  <a:gd name="connsiteX40" fmla="*/ 979123 w 1729129"/>
                  <a:gd name="connsiteY40" fmla="*/ 1508195 h 1832366"/>
                  <a:gd name="connsiteX41" fmla="*/ 894456 w 1729129"/>
                  <a:gd name="connsiteY41" fmla="*/ 1520895 h 1832366"/>
                  <a:gd name="connsiteX42" fmla="*/ 818256 w 1729129"/>
                  <a:gd name="connsiteY42" fmla="*/ 1482795 h 1832366"/>
                  <a:gd name="connsiteX43" fmla="*/ 716656 w 1729129"/>
                  <a:gd name="connsiteY43" fmla="*/ 1554761 h 1832366"/>
                  <a:gd name="connsiteX44" fmla="*/ 564256 w 1729129"/>
                  <a:gd name="connsiteY44" fmla="*/ 1503961 h 1832366"/>
                  <a:gd name="connsiteX45" fmla="*/ 526156 w 1729129"/>
                  <a:gd name="connsiteY45" fmla="*/ 1321928 h 1832366"/>
                  <a:gd name="connsiteX46" fmla="*/ 576956 w 1729129"/>
                  <a:gd name="connsiteY46" fmla="*/ 1241495 h 1832366"/>
                  <a:gd name="connsiteX47" fmla="*/ 547323 w 1729129"/>
                  <a:gd name="connsiteY47" fmla="*/ 1144128 h 1832366"/>
                  <a:gd name="connsiteX48" fmla="*/ 500756 w 1729129"/>
                  <a:gd name="connsiteY48" fmla="*/ 1182228 h 1832366"/>
                  <a:gd name="connsiteX49" fmla="*/ 509223 w 1729129"/>
                  <a:gd name="connsiteY49" fmla="*/ 1313461 h 1832366"/>
                  <a:gd name="connsiteX50" fmla="*/ 466889 w 1729129"/>
                  <a:gd name="connsiteY50" fmla="*/ 1453161 h 1832366"/>
                  <a:gd name="connsiteX51" fmla="*/ 500756 w 1729129"/>
                  <a:gd name="connsiteY51" fmla="*/ 1520895 h 1832366"/>
                  <a:gd name="connsiteX52" fmla="*/ 437256 w 1729129"/>
                  <a:gd name="connsiteY52" fmla="*/ 1584395 h 1832366"/>
                  <a:gd name="connsiteX53" fmla="*/ 356823 w 1729129"/>
                  <a:gd name="connsiteY53" fmla="*/ 1542061 h 1832366"/>
                  <a:gd name="connsiteX54" fmla="*/ 272156 w 1729129"/>
                  <a:gd name="connsiteY54" fmla="*/ 1520895 h 1832366"/>
                  <a:gd name="connsiteX55" fmla="*/ 267923 w 1729129"/>
                  <a:gd name="connsiteY55" fmla="*/ 1415061 h 1832366"/>
                  <a:gd name="connsiteX56" fmla="*/ 200189 w 1729129"/>
                  <a:gd name="connsiteY56" fmla="*/ 1321928 h 1832366"/>
                  <a:gd name="connsiteX57" fmla="*/ 250989 w 1729129"/>
                  <a:gd name="connsiteY57" fmla="*/ 1182228 h 1832366"/>
                  <a:gd name="connsiteX58" fmla="*/ 225589 w 1729129"/>
                  <a:gd name="connsiteY58" fmla="*/ 1148361 h 1832366"/>
                  <a:gd name="connsiteX59" fmla="*/ 98589 w 1729129"/>
                  <a:gd name="connsiteY59" fmla="*/ 1165295 h 1832366"/>
                  <a:gd name="connsiteX60" fmla="*/ 26623 w 1729129"/>
                  <a:gd name="connsiteY60" fmla="*/ 1237261 h 1832366"/>
                  <a:gd name="connsiteX61" fmla="*/ 1223 w 1729129"/>
                  <a:gd name="connsiteY61" fmla="*/ 1389661 h 1832366"/>
                  <a:gd name="connsiteX62" fmla="*/ 60489 w 1729129"/>
                  <a:gd name="connsiteY62" fmla="*/ 1575928 h 1832366"/>
                  <a:gd name="connsiteX63" fmla="*/ 246756 w 1729129"/>
                  <a:gd name="connsiteY63" fmla="*/ 1715628 h 1832366"/>
                  <a:gd name="connsiteX64" fmla="*/ 441489 w 1729129"/>
                  <a:gd name="connsiteY64" fmla="*/ 1804528 h 1832366"/>
                  <a:gd name="connsiteX65" fmla="*/ 695489 w 1729129"/>
                  <a:gd name="connsiteY65" fmla="*/ 1829928 h 1832366"/>
                  <a:gd name="connsiteX66" fmla="*/ 1025689 w 1729129"/>
                  <a:gd name="connsiteY66" fmla="*/ 1753728 h 1832366"/>
                  <a:gd name="connsiteX67" fmla="*/ 1254289 w 1729129"/>
                  <a:gd name="connsiteY67" fmla="*/ 1571695 h 1832366"/>
                  <a:gd name="connsiteX68" fmla="*/ 1389756 w 1729129"/>
                  <a:gd name="connsiteY68" fmla="*/ 1389661 h 1832366"/>
                  <a:gd name="connsiteX69" fmla="*/ 1499823 w 1729129"/>
                  <a:gd name="connsiteY69" fmla="*/ 1241495 h 1832366"/>
                  <a:gd name="connsiteX70" fmla="*/ 1694556 w 1729129"/>
                  <a:gd name="connsiteY70" fmla="*/ 1194928 h 1832366"/>
                  <a:gd name="connsiteX71" fmla="*/ 1726615 w 1729129"/>
                  <a:gd name="connsiteY71" fmla="*/ 813928 h 1832366"/>
                  <a:gd name="connsiteX72" fmla="*/ 1677623 w 1729129"/>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4149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89756 w 1743830"/>
                  <a:gd name="connsiteY68" fmla="*/ 1389661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499823 w 1743830"/>
                  <a:gd name="connsiteY69" fmla="*/ 125068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54289 w 1743830"/>
                  <a:gd name="connsiteY67" fmla="*/ 157169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2366"/>
                  <a:gd name="connsiteX1" fmla="*/ 1559089 w 1743830"/>
                  <a:gd name="connsiteY1" fmla="*/ 581095 h 1832366"/>
                  <a:gd name="connsiteX2" fmla="*/ 1381289 w 1743830"/>
                  <a:gd name="connsiteY2" fmla="*/ 454095 h 1832366"/>
                  <a:gd name="connsiteX3" fmla="*/ 1190789 w 1743830"/>
                  <a:gd name="connsiteY3" fmla="*/ 221261 h 1832366"/>
                  <a:gd name="connsiteX4" fmla="*/ 949489 w 1743830"/>
                  <a:gd name="connsiteY4" fmla="*/ 47695 h 1832366"/>
                  <a:gd name="connsiteX5" fmla="*/ 623523 w 1743830"/>
                  <a:gd name="connsiteY5" fmla="*/ 1128 h 1832366"/>
                  <a:gd name="connsiteX6" fmla="*/ 280623 w 1743830"/>
                  <a:gd name="connsiteY6" fmla="*/ 81561 h 1832366"/>
                  <a:gd name="connsiteX7" fmla="*/ 77423 w 1743830"/>
                  <a:gd name="connsiteY7" fmla="*/ 272061 h 1832366"/>
                  <a:gd name="connsiteX8" fmla="*/ 73189 w 1743830"/>
                  <a:gd name="connsiteY8" fmla="*/ 521828 h 1832366"/>
                  <a:gd name="connsiteX9" fmla="*/ 204423 w 1743830"/>
                  <a:gd name="connsiteY9" fmla="*/ 653061 h 1832366"/>
                  <a:gd name="connsiteX10" fmla="*/ 293323 w 1743830"/>
                  <a:gd name="connsiteY10" fmla="*/ 602261 h 1832366"/>
                  <a:gd name="connsiteX11" fmla="*/ 255223 w 1743830"/>
                  <a:gd name="connsiteY11" fmla="*/ 445628 h 1832366"/>
                  <a:gd name="connsiteX12" fmla="*/ 318723 w 1743830"/>
                  <a:gd name="connsiteY12" fmla="*/ 352495 h 1832366"/>
                  <a:gd name="connsiteX13" fmla="*/ 496523 w 1743830"/>
                  <a:gd name="connsiteY13" fmla="*/ 327095 h 1832366"/>
                  <a:gd name="connsiteX14" fmla="*/ 619289 w 1743830"/>
                  <a:gd name="connsiteY14" fmla="*/ 280528 h 1832366"/>
                  <a:gd name="connsiteX15" fmla="*/ 780156 w 1743830"/>
                  <a:gd name="connsiteY15" fmla="*/ 288995 h 1832366"/>
                  <a:gd name="connsiteX16" fmla="*/ 843656 w 1743830"/>
                  <a:gd name="connsiteY16" fmla="*/ 420228 h 1832366"/>
                  <a:gd name="connsiteX17" fmla="*/ 771689 w 1743830"/>
                  <a:gd name="connsiteY17" fmla="*/ 534528 h 1832366"/>
                  <a:gd name="connsiteX18" fmla="*/ 636223 w 1743830"/>
                  <a:gd name="connsiteY18" fmla="*/ 606495 h 1832366"/>
                  <a:gd name="connsiteX19" fmla="*/ 602356 w 1743830"/>
                  <a:gd name="connsiteY19" fmla="*/ 614961 h 1832366"/>
                  <a:gd name="connsiteX20" fmla="*/ 657389 w 1743830"/>
                  <a:gd name="connsiteY20" fmla="*/ 665761 h 1832366"/>
                  <a:gd name="connsiteX21" fmla="*/ 818256 w 1743830"/>
                  <a:gd name="connsiteY21" fmla="*/ 602261 h 1832366"/>
                  <a:gd name="connsiteX22" fmla="*/ 902923 w 1743830"/>
                  <a:gd name="connsiteY22" fmla="*/ 504895 h 1832366"/>
                  <a:gd name="connsiteX23" fmla="*/ 1059556 w 1743830"/>
                  <a:gd name="connsiteY23" fmla="*/ 517595 h 1832366"/>
                  <a:gd name="connsiteX24" fmla="*/ 1123056 w 1743830"/>
                  <a:gd name="connsiteY24" fmla="*/ 636128 h 1832366"/>
                  <a:gd name="connsiteX25" fmla="*/ 1131523 w 1743830"/>
                  <a:gd name="connsiteY25" fmla="*/ 750428 h 1832366"/>
                  <a:gd name="connsiteX26" fmla="*/ 1254289 w 1743830"/>
                  <a:gd name="connsiteY26" fmla="*/ 830861 h 1832366"/>
                  <a:gd name="connsiteX27" fmla="*/ 1262756 w 1743830"/>
                  <a:gd name="connsiteY27" fmla="*/ 949395 h 1832366"/>
                  <a:gd name="connsiteX28" fmla="*/ 1097656 w 1743830"/>
                  <a:gd name="connsiteY28" fmla="*/ 1101795 h 1832366"/>
                  <a:gd name="connsiteX29" fmla="*/ 1008756 w 1743830"/>
                  <a:gd name="connsiteY29" fmla="*/ 1254195 h 1832366"/>
                  <a:gd name="connsiteX30" fmla="*/ 826723 w 1743830"/>
                  <a:gd name="connsiteY30" fmla="*/ 1139895 h 1832366"/>
                  <a:gd name="connsiteX31" fmla="*/ 733589 w 1743830"/>
                  <a:gd name="connsiteY31" fmla="*/ 1038295 h 1832366"/>
                  <a:gd name="connsiteX32" fmla="*/ 674323 w 1743830"/>
                  <a:gd name="connsiteY32" fmla="*/ 1046761 h 1832366"/>
                  <a:gd name="connsiteX33" fmla="*/ 593889 w 1743830"/>
                  <a:gd name="connsiteY33" fmla="*/ 949395 h 1832366"/>
                  <a:gd name="connsiteX34" fmla="*/ 521923 w 1743830"/>
                  <a:gd name="connsiteY34" fmla="*/ 1012895 h 1832366"/>
                  <a:gd name="connsiteX35" fmla="*/ 636223 w 1743830"/>
                  <a:gd name="connsiteY35" fmla="*/ 1093328 h 1832366"/>
                  <a:gd name="connsiteX36" fmla="*/ 725123 w 1743830"/>
                  <a:gd name="connsiteY36" fmla="*/ 1190695 h 1832366"/>
                  <a:gd name="connsiteX37" fmla="*/ 869056 w 1743830"/>
                  <a:gd name="connsiteY37" fmla="*/ 1321928 h 1832366"/>
                  <a:gd name="connsiteX38" fmla="*/ 983356 w 1743830"/>
                  <a:gd name="connsiteY38" fmla="*/ 1326161 h 1832366"/>
                  <a:gd name="connsiteX39" fmla="*/ 1042623 w 1743830"/>
                  <a:gd name="connsiteY39" fmla="*/ 1398128 h 1832366"/>
                  <a:gd name="connsiteX40" fmla="*/ 979123 w 1743830"/>
                  <a:gd name="connsiteY40" fmla="*/ 1508195 h 1832366"/>
                  <a:gd name="connsiteX41" fmla="*/ 894456 w 1743830"/>
                  <a:gd name="connsiteY41" fmla="*/ 1520895 h 1832366"/>
                  <a:gd name="connsiteX42" fmla="*/ 818256 w 1743830"/>
                  <a:gd name="connsiteY42" fmla="*/ 1482795 h 1832366"/>
                  <a:gd name="connsiteX43" fmla="*/ 716656 w 1743830"/>
                  <a:gd name="connsiteY43" fmla="*/ 1554761 h 1832366"/>
                  <a:gd name="connsiteX44" fmla="*/ 564256 w 1743830"/>
                  <a:gd name="connsiteY44" fmla="*/ 1503961 h 1832366"/>
                  <a:gd name="connsiteX45" fmla="*/ 526156 w 1743830"/>
                  <a:gd name="connsiteY45" fmla="*/ 1321928 h 1832366"/>
                  <a:gd name="connsiteX46" fmla="*/ 576956 w 1743830"/>
                  <a:gd name="connsiteY46" fmla="*/ 1241495 h 1832366"/>
                  <a:gd name="connsiteX47" fmla="*/ 547323 w 1743830"/>
                  <a:gd name="connsiteY47" fmla="*/ 1144128 h 1832366"/>
                  <a:gd name="connsiteX48" fmla="*/ 500756 w 1743830"/>
                  <a:gd name="connsiteY48" fmla="*/ 1182228 h 1832366"/>
                  <a:gd name="connsiteX49" fmla="*/ 509223 w 1743830"/>
                  <a:gd name="connsiteY49" fmla="*/ 1313461 h 1832366"/>
                  <a:gd name="connsiteX50" fmla="*/ 466889 w 1743830"/>
                  <a:gd name="connsiteY50" fmla="*/ 1453161 h 1832366"/>
                  <a:gd name="connsiteX51" fmla="*/ 500756 w 1743830"/>
                  <a:gd name="connsiteY51" fmla="*/ 1520895 h 1832366"/>
                  <a:gd name="connsiteX52" fmla="*/ 437256 w 1743830"/>
                  <a:gd name="connsiteY52" fmla="*/ 1584395 h 1832366"/>
                  <a:gd name="connsiteX53" fmla="*/ 356823 w 1743830"/>
                  <a:gd name="connsiteY53" fmla="*/ 1542061 h 1832366"/>
                  <a:gd name="connsiteX54" fmla="*/ 272156 w 1743830"/>
                  <a:gd name="connsiteY54" fmla="*/ 1520895 h 1832366"/>
                  <a:gd name="connsiteX55" fmla="*/ 267923 w 1743830"/>
                  <a:gd name="connsiteY55" fmla="*/ 1415061 h 1832366"/>
                  <a:gd name="connsiteX56" fmla="*/ 200189 w 1743830"/>
                  <a:gd name="connsiteY56" fmla="*/ 1321928 h 1832366"/>
                  <a:gd name="connsiteX57" fmla="*/ 250989 w 1743830"/>
                  <a:gd name="connsiteY57" fmla="*/ 1182228 h 1832366"/>
                  <a:gd name="connsiteX58" fmla="*/ 225589 w 1743830"/>
                  <a:gd name="connsiteY58" fmla="*/ 1148361 h 1832366"/>
                  <a:gd name="connsiteX59" fmla="*/ 98589 w 1743830"/>
                  <a:gd name="connsiteY59" fmla="*/ 1165295 h 1832366"/>
                  <a:gd name="connsiteX60" fmla="*/ 26623 w 1743830"/>
                  <a:gd name="connsiteY60" fmla="*/ 1237261 h 1832366"/>
                  <a:gd name="connsiteX61" fmla="*/ 1223 w 1743830"/>
                  <a:gd name="connsiteY61" fmla="*/ 1389661 h 1832366"/>
                  <a:gd name="connsiteX62" fmla="*/ 60489 w 1743830"/>
                  <a:gd name="connsiteY62" fmla="*/ 1575928 h 1832366"/>
                  <a:gd name="connsiteX63" fmla="*/ 246756 w 1743830"/>
                  <a:gd name="connsiteY63" fmla="*/ 1715628 h 1832366"/>
                  <a:gd name="connsiteX64" fmla="*/ 441489 w 1743830"/>
                  <a:gd name="connsiteY64" fmla="*/ 1804528 h 1832366"/>
                  <a:gd name="connsiteX65" fmla="*/ 695489 w 1743830"/>
                  <a:gd name="connsiteY65" fmla="*/ 1829928 h 1832366"/>
                  <a:gd name="connsiteX66" fmla="*/ 1025689 w 1743830"/>
                  <a:gd name="connsiteY66" fmla="*/ 1753728 h 1832366"/>
                  <a:gd name="connsiteX67" fmla="*/ 1217529 w 1743830"/>
                  <a:gd name="connsiteY67" fmla="*/ 1562505 h 1832366"/>
                  <a:gd name="connsiteX68" fmla="*/ 1366781 w 1743830"/>
                  <a:gd name="connsiteY68" fmla="*/ 1357496 h 1832366"/>
                  <a:gd name="connsiteX69" fmla="*/ 1509013 w 1743830"/>
                  <a:gd name="connsiteY69" fmla="*/ 1232305 h 1832366"/>
                  <a:gd name="connsiteX70" fmla="*/ 1722126 w 1743830"/>
                  <a:gd name="connsiteY70" fmla="*/ 1162763 h 1832366"/>
                  <a:gd name="connsiteX71" fmla="*/ 1726615 w 1743830"/>
                  <a:gd name="connsiteY71" fmla="*/ 813928 h 1832366"/>
                  <a:gd name="connsiteX72" fmla="*/ 1677623 w 1743830"/>
                  <a:gd name="connsiteY72" fmla="*/ 581095 h 1832366"/>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26723 w 1743830"/>
                  <a:gd name="connsiteY30" fmla="*/ 113989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733589 w 1743830"/>
                  <a:gd name="connsiteY31" fmla="*/ 103829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6223 w 1743830"/>
                  <a:gd name="connsiteY35" fmla="*/ 1093328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96523 w 1743830"/>
                  <a:gd name="connsiteY13" fmla="*/ 327095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19289 w 1743830"/>
                  <a:gd name="connsiteY14" fmla="*/ 280528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5299 w 1743830"/>
                  <a:gd name="connsiteY13" fmla="*/ 153136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9434 w 1743830"/>
                  <a:gd name="connsiteY14" fmla="*/ 218081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 name="connsiteX0" fmla="*/ 1677623 w 1743830"/>
                  <a:gd name="connsiteY0" fmla="*/ 581095 h 1833262"/>
                  <a:gd name="connsiteX1" fmla="*/ 1559089 w 1743830"/>
                  <a:gd name="connsiteY1" fmla="*/ 581095 h 1833262"/>
                  <a:gd name="connsiteX2" fmla="*/ 1381289 w 1743830"/>
                  <a:gd name="connsiteY2" fmla="*/ 454095 h 1833262"/>
                  <a:gd name="connsiteX3" fmla="*/ 1190789 w 1743830"/>
                  <a:gd name="connsiteY3" fmla="*/ 221261 h 1833262"/>
                  <a:gd name="connsiteX4" fmla="*/ 949489 w 1743830"/>
                  <a:gd name="connsiteY4" fmla="*/ 47695 h 1833262"/>
                  <a:gd name="connsiteX5" fmla="*/ 623523 w 1743830"/>
                  <a:gd name="connsiteY5" fmla="*/ 1128 h 1833262"/>
                  <a:gd name="connsiteX6" fmla="*/ 280623 w 1743830"/>
                  <a:gd name="connsiteY6" fmla="*/ 81561 h 1833262"/>
                  <a:gd name="connsiteX7" fmla="*/ 77423 w 1743830"/>
                  <a:gd name="connsiteY7" fmla="*/ 272061 h 1833262"/>
                  <a:gd name="connsiteX8" fmla="*/ 73189 w 1743830"/>
                  <a:gd name="connsiteY8" fmla="*/ 521828 h 1833262"/>
                  <a:gd name="connsiteX9" fmla="*/ 204423 w 1743830"/>
                  <a:gd name="connsiteY9" fmla="*/ 653061 h 1833262"/>
                  <a:gd name="connsiteX10" fmla="*/ 293323 w 1743830"/>
                  <a:gd name="connsiteY10" fmla="*/ 602261 h 1833262"/>
                  <a:gd name="connsiteX11" fmla="*/ 255223 w 1743830"/>
                  <a:gd name="connsiteY11" fmla="*/ 445628 h 1833262"/>
                  <a:gd name="connsiteX12" fmla="*/ 318723 w 1743830"/>
                  <a:gd name="connsiteY12" fmla="*/ 352495 h 1833262"/>
                  <a:gd name="connsiteX13" fmla="*/ 460839 w 1743830"/>
                  <a:gd name="connsiteY13" fmla="*/ 197741 h 1833262"/>
                  <a:gd name="connsiteX14" fmla="*/ 654973 w 1743830"/>
                  <a:gd name="connsiteY14" fmla="*/ 262686 h 1833262"/>
                  <a:gd name="connsiteX15" fmla="*/ 780156 w 1743830"/>
                  <a:gd name="connsiteY15" fmla="*/ 288995 h 1833262"/>
                  <a:gd name="connsiteX16" fmla="*/ 843656 w 1743830"/>
                  <a:gd name="connsiteY16" fmla="*/ 420228 h 1833262"/>
                  <a:gd name="connsiteX17" fmla="*/ 771689 w 1743830"/>
                  <a:gd name="connsiteY17" fmla="*/ 534528 h 1833262"/>
                  <a:gd name="connsiteX18" fmla="*/ 636223 w 1743830"/>
                  <a:gd name="connsiteY18" fmla="*/ 606495 h 1833262"/>
                  <a:gd name="connsiteX19" fmla="*/ 602356 w 1743830"/>
                  <a:gd name="connsiteY19" fmla="*/ 614961 h 1833262"/>
                  <a:gd name="connsiteX20" fmla="*/ 657389 w 1743830"/>
                  <a:gd name="connsiteY20" fmla="*/ 665761 h 1833262"/>
                  <a:gd name="connsiteX21" fmla="*/ 818256 w 1743830"/>
                  <a:gd name="connsiteY21" fmla="*/ 602261 h 1833262"/>
                  <a:gd name="connsiteX22" fmla="*/ 902923 w 1743830"/>
                  <a:gd name="connsiteY22" fmla="*/ 504895 h 1833262"/>
                  <a:gd name="connsiteX23" fmla="*/ 1059556 w 1743830"/>
                  <a:gd name="connsiteY23" fmla="*/ 517595 h 1833262"/>
                  <a:gd name="connsiteX24" fmla="*/ 1123056 w 1743830"/>
                  <a:gd name="connsiteY24" fmla="*/ 636128 h 1833262"/>
                  <a:gd name="connsiteX25" fmla="*/ 1131523 w 1743830"/>
                  <a:gd name="connsiteY25" fmla="*/ 750428 h 1833262"/>
                  <a:gd name="connsiteX26" fmla="*/ 1254289 w 1743830"/>
                  <a:gd name="connsiteY26" fmla="*/ 830861 h 1833262"/>
                  <a:gd name="connsiteX27" fmla="*/ 1262756 w 1743830"/>
                  <a:gd name="connsiteY27" fmla="*/ 949395 h 1833262"/>
                  <a:gd name="connsiteX28" fmla="*/ 1097656 w 1743830"/>
                  <a:gd name="connsiteY28" fmla="*/ 1101795 h 1833262"/>
                  <a:gd name="connsiteX29" fmla="*/ 1008756 w 1743830"/>
                  <a:gd name="connsiteY29" fmla="*/ 1254195 h 1833262"/>
                  <a:gd name="connsiteX30" fmla="*/ 872672 w 1743830"/>
                  <a:gd name="connsiteY30" fmla="*/ 1176655 h 1833262"/>
                  <a:gd name="connsiteX31" fmla="*/ 820894 w 1743830"/>
                  <a:gd name="connsiteY31" fmla="*/ 1065865 h 1833262"/>
                  <a:gd name="connsiteX32" fmla="*/ 674323 w 1743830"/>
                  <a:gd name="connsiteY32" fmla="*/ 1046761 h 1833262"/>
                  <a:gd name="connsiteX33" fmla="*/ 593889 w 1743830"/>
                  <a:gd name="connsiteY33" fmla="*/ 949395 h 1833262"/>
                  <a:gd name="connsiteX34" fmla="*/ 521923 w 1743830"/>
                  <a:gd name="connsiteY34" fmla="*/ 1012895 h 1833262"/>
                  <a:gd name="connsiteX35" fmla="*/ 631628 w 1743830"/>
                  <a:gd name="connsiteY35" fmla="*/ 1070353 h 1833262"/>
                  <a:gd name="connsiteX36" fmla="*/ 725123 w 1743830"/>
                  <a:gd name="connsiteY36" fmla="*/ 1190695 h 1833262"/>
                  <a:gd name="connsiteX37" fmla="*/ 869056 w 1743830"/>
                  <a:gd name="connsiteY37" fmla="*/ 1321928 h 1833262"/>
                  <a:gd name="connsiteX38" fmla="*/ 983356 w 1743830"/>
                  <a:gd name="connsiteY38" fmla="*/ 1326161 h 1833262"/>
                  <a:gd name="connsiteX39" fmla="*/ 1042623 w 1743830"/>
                  <a:gd name="connsiteY39" fmla="*/ 1398128 h 1833262"/>
                  <a:gd name="connsiteX40" fmla="*/ 979123 w 1743830"/>
                  <a:gd name="connsiteY40" fmla="*/ 1508195 h 1833262"/>
                  <a:gd name="connsiteX41" fmla="*/ 894456 w 1743830"/>
                  <a:gd name="connsiteY41" fmla="*/ 1520895 h 1833262"/>
                  <a:gd name="connsiteX42" fmla="*/ 818256 w 1743830"/>
                  <a:gd name="connsiteY42" fmla="*/ 1482795 h 1833262"/>
                  <a:gd name="connsiteX43" fmla="*/ 716656 w 1743830"/>
                  <a:gd name="connsiteY43" fmla="*/ 1554761 h 1833262"/>
                  <a:gd name="connsiteX44" fmla="*/ 564256 w 1743830"/>
                  <a:gd name="connsiteY44" fmla="*/ 1503961 h 1833262"/>
                  <a:gd name="connsiteX45" fmla="*/ 526156 w 1743830"/>
                  <a:gd name="connsiteY45" fmla="*/ 1321928 h 1833262"/>
                  <a:gd name="connsiteX46" fmla="*/ 576956 w 1743830"/>
                  <a:gd name="connsiteY46" fmla="*/ 1241495 h 1833262"/>
                  <a:gd name="connsiteX47" fmla="*/ 547323 w 1743830"/>
                  <a:gd name="connsiteY47" fmla="*/ 1144128 h 1833262"/>
                  <a:gd name="connsiteX48" fmla="*/ 500756 w 1743830"/>
                  <a:gd name="connsiteY48" fmla="*/ 1182228 h 1833262"/>
                  <a:gd name="connsiteX49" fmla="*/ 509223 w 1743830"/>
                  <a:gd name="connsiteY49" fmla="*/ 1313461 h 1833262"/>
                  <a:gd name="connsiteX50" fmla="*/ 466889 w 1743830"/>
                  <a:gd name="connsiteY50" fmla="*/ 1453161 h 1833262"/>
                  <a:gd name="connsiteX51" fmla="*/ 500756 w 1743830"/>
                  <a:gd name="connsiteY51" fmla="*/ 1520895 h 1833262"/>
                  <a:gd name="connsiteX52" fmla="*/ 437256 w 1743830"/>
                  <a:gd name="connsiteY52" fmla="*/ 1584395 h 1833262"/>
                  <a:gd name="connsiteX53" fmla="*/ 356823 w 1743830"/>
                  <a:gd name="connsiteY53" fmla="*/ 1542061 h 1833262"/>
                  <a:gd name="connsiteX54" fmla="*/ 272156 w 1743830"/>
                  <a:gd name="connsiteY54" fmla="*/ 1520895 h 1833262"/>
                  <a:gd name="connsiteX55" fmla="*/ 267923 w 1743830"/>
                  <a:gd name="connsiteY55" fmla="*/ 1415061 h 1833262"/>
                  <a:gd name="connsiteX56" fmla="*/ 200189 w 1743830"/>
                  <a:gd name="connsiteY56" fmla="*/ 1321928 h 1833262"/>
                  <a:gd name="connsiteX57" fmla="*/ 250989 w 1743830"/>
                  <a:gd name="connsiteY57" fmla="*/ 1182228 h 1833262"/>
                  <a:gd name="connsiteX58" fmla="*/ 225589 w 1743830"/>
                  <a:gd name="connsiteY58" fmla="*/ 1148361 h 1833262"/>
                  <a:gd name="connsiteX59" fmla="*/ 98589 w 1743830"/>
                  <a:gd name="connsiteY59" fmla="*/ 1165295 h 1833262"/>
                  <a:gd name="connsiteX60" fmla="*/ 26623 w 1743830"/>
                  <a:gd name="connsiteY60" fmla="*/ 1237261 h 1833262"/>
                  <a:gd name="connsiteX61" fmla="*/ 1223 w 1743830"/>
                  <a:gd name="connsiteY61" fmla="*/ 1389661 h 1833262"/>
                  <a:gd name="connsiteX62" fmla="*/ 60489 w 1743830"/>
                  <a:gd name="connsiteY62" fmla="*/ 1575928 h 1833262"/>
                  <a:gd name="connsiteX63" fmla="*/ 246756 w 1743830"/>
                  <a:gd name="connsiteY63" fmla="*/ 1715628 h 1833262"/>
                  <a:gd name="connsiteX64" fmla="*/ 441489 w 1743830"/>
                  <a:gd name="connsiteY64" fmla="*/ 1804528 h 1833262"/>
                  <a:gd name="connsiteX65" fmla="*/ 695489 w 1743830"/>
                  <a:gd name="connsiteY65" fmla="*/ 1829928 h 1833262"/>
                  <a:gd name="connsiteX66" fmla="*/ 984335 w 1743830"/>
                  <a:gd name="connsiteY66" fmla="*/ 1739943 h 1833262"/>
                  <a:gd name="connsiteX67" fmla="*/ 1217529 w 1743830"/>
                  <a:gd name="connsiteY67" fmla="*/ 1562505 h 1833262"/>
                  <a:gd name="connsiteX68" fmla="*/ 1366781 w 1743830"/>
                  <a:gd name="connsiteY68" fmla="*/ 1357496 h 1833262"/>
                  <a:gd name="connsiteX69" fmla="*/ 1509013 w 1743830"/>
                  <a:gd name="connsiteY69" fmla="*/ 1232305 h 1833262"/>
                  <a:gd name="connsiteX70" fmla="*/ 1722126 w 1743830"/>
                  <a:gd name="connsiteY70" fmla="*/ 1162763 h 1833262"/>
                  <a:gd name="connsiteX71" fmla="*/ 1726615 w 1743830"/>
                  <a:gd name="connsiteY71" fmla="*/ 813928 h 1833262"/>
                  <a:gd name="connsiteX72" fmla="*/ 1677623 w 1743830"/>
                  <a:gd name="connsiteY72" fmla="*/ 581095 h 183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3830" h="1833262">
                    <a:moveTo>
                      <a:pt x="1677623" y="581095"/>
                    </a:moveTo>
                    <a:cubicBezTo>
                      <a:pt x="1649702" y="542289"/>
                      <a:pt x="1608478" y="602262"/>
                      <a:pt x="1559089" y="581095"/>
                    </a:cubicBezTo>
                    <a:cubicBezTo>
                      <a:pt x="1509700" y="559928"/>
                      <a:pt x="1442672" y="514067"/>
                      <a:pt x="1381289" y="454095"/>
                    </a:cubicBezTo>
                    <a:cubicBezTo>
                      <a:pt x="1319906" y="394123"/>
                      <a:pt x="1262756" y="288994"/>
                      <a:pt x="1190789" y="221261"/>
                    </a:cubicBezTo>
                    <a:cubicBezTo>
                      <a:pt x="1118822" y="153528"/>
                      <a:pt x="1044033" y="84384"/>
                      <a:pt x="949489" y="47695"/>
                    </a:cubicBezTo>
                    <a:cubicBezTo>
                      <a:pt x="854945" y="11006"/>
                      <a:pt x="735001" y="-4516"/>
                      <a:pt x="623523" y="1128"/>
                    </a:cubicBezTo>
                    <a:cubicBezTo>
                      <a:pt x="512045" y="6772"/>
                      <a:pt x="371640" y="36406"/>
                      <a:pt x="280623" y="81561"/>
                    </a:cubicBezTo>
                    <a:cubicBezTo>
                      <a:pt x="189606" y="126716"/>
                      <a:pt x="111995" y="198683"/>
                      <a:pt x="77423" y="272061"/>
                    </a:cubicBezTo>
                    <a:cubicBezTo>
                      <a:pt x="42851" y="345439"/>
                      <a:pt x="52022" y="458328"/>
                      <a:pt x="73189" y="521828"/>
                    </a:cubicBezTo>
                    <a:cubicBezTo>
                      <a:pt x="94356" y="585328"/>
                      <a:pt x="167734" y="639656"/>
                      <a:pt x="204423" y="653061"/>
                    </a:cubicBezTo>
                    <a:cubicBezTo>
                      <a:pt x="241112" y="666466"/>
                      <a:pt x="284856" y="636833"/>
                      <a:pt x="293323" y="602261"/>
                    </a:cubicBezTo>
                    <a:cubicBezTo>
                      <a:pt x="301790" y="567689"/>
                      <a:pt x="250990" y="487256"/>
                      <a:pt x="255223" y="445628"/>
                    </a:cubicBezTo>
                    <a:cubicBezTo>
                      <a:pt x="259456" y="404000"/>
                      <a:pt x="284454" y="393809"/>
                      <a:pt x="318723" y="352495"/>
                    </a:cubicBezTo>
                    <a:cubicBezTo>
                      <a:pt x="352992" y="311181"/>
                      <a:pt x="404797" y="212709"/>
                      <a:pt x="460839" y="197741"/>
                    </a:cubicBezTo>
                    <a:cubicBezTo>
                      <a:pt x="516881" y="182773"/>
                      <a:pt x="601754" y="247477"/>
                      <a:pt x="654973" y="262686"/>
                    </a:cubicBezTo>
                    <a:cubicBezTo>
                      <a:pt x="708192" y="277895"/>
                      <a:pt x="748709" y="262738"/>
                      <a:pt x="780156" y="288995"/>
                    </a:cubicBezTo>
                    <a:cubicBezTo>
                      <a:pt x="811603" y="315252"/>
                      <a:pt x="845067" y="379306"/>
                      <a:pt x="843656" y="420228"/>
                    </a:cubicBezTo>
                    <a:cubicBezTo>
                      <a:pt x="842245" y="461150"/>
                      <a:pt x="806261" y="503484"/>
                      <a:pt x="771689" y="534528"/>
                    </a:cubicBezTo>
                    <a:cubicBezTo>
                      <a:pt x="737117" y="565572"/>
                      <a:pt x="664445" y="593090"/>
                      <a:pt x="636223" y="606495"/>
                    </a:cubicBezTo>
                    <a:cubicBezTo>
                      <a:pt x="608001" y="619900"/>
                      <a:pt x="598828" y="605083"/>
                      <a:pt x="602356" y="614961"/>
                    </a:cubicBezTo>
                    <a:cubicBezTo>
                      <a:pt x="605884" y="624839"/>
                      <a:pt x="621406" y="667878"/>
                      <a:pt x="657389" y="665761"/>
                    </a:cubicBezTo>
                    <a:cubicBezTo>
                      <a:pt x="693372" y="663644"/>
                      <a:pt x="777334" y="629072"/>
                      <a:pt x="818256" y="602261"/>
                    </a:cubicBezTo>
                    <a:cubicBezTo>
                      <a:pt x="859178" y="575450"/>
                      <a:pt x="862706" y="519006"/>
                      <a:pt x="902923" y="504895"/>
                    </a:cubicBezTo>
                    <a:cubicBezTo>
                      <a:pt x="943140" y="490784"/>
                      <a:pt x="1022867" y="495723"/>
                      <a:pt x="1059556" y="517595"/>
                    </a:cubicBezTo>
                    <a:cubicBezTo>
                      <a:pt x="1096245" y="539467"/>
                      <a:pt x="1111062" y="597323"/>
                      <a:pt x="1123056" y="636128"/>
                    </a:cubicBezTo>
                    <a:cubicBezTo>
                      <a:pt x="1135050" y="674933"/>
                      <a:pt x="1109651" y="717973"/>
                      <a:pt x="1131523" y="750428"/>
                    </a:cubicBezTo>
                    <a:cubicBezTo>
                      <a:pt x="1153395" y="782883"/>
                      <a:pt x="1232417" y="797700"/>
                      <a:pt x="1254289" y="830861"/>
                    </a:cubicBezTo>
                    <a:cubicBezTo>
                      <a:pt x="1276161" y="864022"/>
                      <a:pt x="1288861" y="904239"/>
                      <a:pt x="1262756" y="949395"/>
                    </a:cubicBezTo>
                    <a:cubicBezTo>
                      <a:pt x="1236651" y="994551"/>
                      <a:pt x="1139989" y="1050995"/>
                      <a:pt x="1097656" y="1101795"/>
                    </a:cubicBezTo>
                    <a:cubicBezTo>
                      <a:pt x="1055323" y="1152595"/>
                      <a:pt x="1046253" y="1241718"/>
                      <a:pt x="1008756" y="1254195"/>
                    </a:cubicBezTo>
                    <a:cubicBezTo>
                      <a:pt x="971259" y="1266672"/>
                      <a:pt x="903982" y="1208043"/>
                      <a:pt x="872672" y="1176655"/>
                    </a:cubicBezTo>
                    <a:cubicBezTo>
                      <a:pt x="841362" y="1145267"/>
                      <a:pt x="853952" y="1087514"/>
                      <a:pt x="820894" y="1065865"/>
                    </a:cubicBezTo>
                    <a:cubicBezTo>
                      <a:pt x="787836" y="1044216"/>
                      <a:pt x="712157" y="1066173"/>
                      <a:pt x="674323" y="1046761"/>
                    </a:cubicBezTo>
                    <a:cubicBezTo>
                      <a:pt x="636489" y="1027349"/>
                      <a:pt x="619289" y="955039"/>
                      <a:pt x="593889" y="949395"/>
                    </a:cubicBezTo>
                    <a:cubicBezTo>
                      <a:pt x="568489" y="943751"/>
                      <a:pt x="515633" y="992735"/>
                      <a:pt x="521923" y="1012895"/>
                    </a:cubicBezTo>
                    <a:cubicBezTo>
                      <a:pt x="528213" y="1033055"/>
                      <a:pt x="597761" y="1040720"/>
                      <a:pt x="631628" y="1070353"/>
                    </a:cubicBezTo>
                    <a:cubicBezTo>
                      <a:pt x="665495" y="1099986"/>
                      <a:pt x="685552" y="1148766"/>
                      <a:pt x="725123" y="1190695"/>
                    </a:cubicBezTo>
                    <a:cubicBezTo>
                      <a:pt x="764694" y="1232624"/>
                      <a:pt x="826017" y="1299350"/>
                      <a:pt x="869056" y="1321928"/>
                    </a:cubicBezTo>
                    <a:cubicBezTo>
                      <a:pt x="912095" y="1344506"/>
                      <a:pt x="954428" y="1313461"/>
                      <a:pt x="983356" y="1326161"/>
                    </a:cubicBezTo>
                    <a:cubicBezTo>
                      <a:pt x="1012284" y="1338861"/>
                      <a:pt x="1043328" y="1367789"/>
                      <a:pt x="1042623" y="1398128"/>
                    </a:cubicBezTo>
                    <a:cubicBezTo>
                      <a:pt x="1041918" y="1428467"/>
                      <a:pt x="1003817" y="1487734"/>
                      <a:pt x="979123" y="1508195"/>
                    </a:cubicBezTo>
                    <a:cubicBezTo>
                      <a:pt x="954429" y="1528656"/>
                      <a:pt x="921267" y="1525128"/>
                      <a:pt x="894456" y="1520895"/>
                    </a:cubicBezTo>
                    <a:cubicBezTo>
                      <a:pt x="867645" y="1516662"/>
                      <a:pt x="847889" y="1477151"/>
                      <a:pt x="818256" y="1482795"/>
                    </a:cubicBezTo>
                    <a:cubicBezTo>
                      <a:pt x="788623" y="1488439"/>
                      <a:pt x="758989" y="1551233"/>
                      <a:pt x="716656" y="1554761"/>
                    </a:cubicBezTo>
                    <a:cubicBezTo>
                      <a:pt x="674323" y="1558289"/>
                      <a:pt x="596006" y="1542767"/>
                      <a:pt x="564256" y="1503961"/>
                    </a:cubicBezTo>
                    <a:cubicBezTo>
                      <a:pt x="532506" y="1465156"/>
                      <a:pt x="524039" y="1365672"/>
                      <a:pt x="526156" y="1321928"/>
                    </a:cubicBezTo>
                    <a:cubicBezTo>
                      <a:pt x="528273" y="1278184"/>
                      <a:pt x="573428" y="1271128"/>
                      <a:pt x="576956" y="1241495"/>
                    </a:cubicBezTo>
                    <a:cubicBezTo>
                      <a:pt x="580484" y="1211862"/>
                      <a:pt x="560023" y="1154006"/>
                      <a:pt x="547323" y="1144128"/>
                    </a:cubicBezTo>
                    <a:cubicBezTo>
                      <a:pt x="534623" y="1134250"/>
                      <a:pt x="507106" y="1154006"/>
                      <a:pt x="500756" y="1182228"/>
                    </a:cubicBezTo>
                    <a:cubicBezTo>
                      <a:pt x="494406" y="1210450"/>
                      <a:pt x="514867" y="1268306"/>
                      <a:pt x="509223" y="1313461"/>
                    </a:cubicBezTo>
                    <a:cubicBezTo>
                      <a:pt x="503578" y="1358617"/>
                      <a:pt x="468300" y="1418589"/>
                      <a:pt x="466889" y="1453161"/>
                    </a:cubicBezTo>
                    <a:cubicBezTo>
                      <a:pt x="465478" y="1487733"/>
                      <a:pt x="505695" y="1499023"/>
                      <a:pt x="500756" y="1520895"/>
                    </a:cubicBezTo>
                    <a:cubicBezTo>
                      <a:pt x="495817" y="1542767"/>
                      <a:pt x="461245" y="1580867"/>
                      <a:pt x="437256" y="1584395"/>
                    </a:cubicBezTo>
                    <a:cubicBezTo>
                      <a:pt x="413267" y="1587923"/>
                      <a:pt x="384340" y="1552644"/>
                      <a:pt x="356823" y="1542061"/>
                    </a:cubicBezTo>
                    <a:cubicBezTo>
                      <a:pt x="329306" y="1531478"/>
                      <a:pt x="286973" y="1542062"/>
                      <a:pt x="272156" y="1520895"/>
                    </a:cubicBezTo>
                    <a:cubicBezTo>
                      <a:pt x="257339" y="1499728"/>
                      <a:pt x="279917" y="1448222"/>
                      <a:pt x="267923" y="1415061"/>
                    </a:cubicBezTo>
                    <a:cubicBezTo>
                      <a:pt x="255929" y="1381900"/>
                      <a:pt x="203011" y="1360734"/>
                      <a:pt x="200189" y="1321928"/>
                    </a:cubicBezTo>
                    <a:cubicBezTo>
                      <a:pt x="197367" y="1283122"/>
                      <a:pt x="246756" y="1211156"/>
                      <a:pt x="250989" y="1182228"/>
                    </a:cubicBezTo>
                    <a:cubicBezTo>
                      <a:pt x="255222" y="1153300"/>
                      <a:pt x="250989" y="1151183"/>
                      <a:pt x="225589" y="1148361"/>
                    </a:cubicBezTo>
                    <a:cubicBezTo>
                      <a:pt x="200189" y="1145539"/>
                      <a:pt x="131750" y="1150478"/>
                      <a:pt x="98589" y="1165295"/>
                    </a:cubicBezTo>
                    <a:cubicBezTo>
                      <a:pt x="65428" y="1180112"/>
                      <a:pt x="42851" y="1199867"/>
                      <a:pt x="26623" y="1237261"/>
                    </a:cubicBezTo>
                    <a:cubicBezTo>
                      <a:pt x="10395" y="1274655"/>
                      <a:pt x="-4421" y="1333217"/>
                      <a:pt x="1223" y="1389661"/>
                    </a:cubicBezTo>
                    <a:cubicBezTo>
                      <a:pt x="6867" y="1446105"/>
                      <a:pt x="19567" y="1521600"/>
                      <a:pt x="60489" y="1575928"/>
                    </a:cubicBezTo>
                    <a:cubicBezTo>
                      <a:pt x="101411" y="1630256"/>
                      <a:pt x="183256" y="1677528"/>
                      <a:pt x="246756" y="1715628"/>
                    </a:cubicBezTo>
                    <a:cubicBezTo>
                      <a:pt x="310256" y="1753728"/>
                      <a:pt x="366700" y="1785478"/>
                      <a:pt x="441489" y="1804528"/>
                    </a:cubicBezTo>
                    <a:cubicBezTo>
                      <a:pt x="516278" y="1823578"/>
                      <a:pt x="605015" y="1840692"/>
                      <a:pt x="695489" y="1829928"/>
                    </a:cubicBezTo>
                    <a:cubicBezTo>
                      <a:pt x="785963" y="1819164"/>
                      <a:pt x="897328" y="1784514"/>
                      <a:pt x="984335" y="1739943"/>
                    </a:cubicBezTo>
                    <a:cubicBezTo>
                      <a:pt x="1071342" y="1695373"/>
                      <a:pt x="1153788" y="1626246"/>
                      <a:pt x="1217529" y="1562505"/>
                    </a:cubicBezTo>
                    <a:cubicBezTo>
                      <a:pt x="1281270" y="1498764"/>
                      <a:pt x="1318200" y="1412529"/>
                      <a:pt x="1366781" y="1357496"/>
                    </a:cubicBezTo>
                    <a:cubicBezTo>
                      <a:pt x="1415362" y="1302463"/>
                      <a:pt x="1449789" y="1264761"/>
                      <a:pt x="1509013" y="1232305"/>
                    </a:cubicBezTo>
                    <a:cubicBezTo>
                      <a:pt x="1568237" y="1199849"/>
                      <a:pt x="1680498" y="1234024"/>
                      <a:pt x="1722126" y="1162763"/>
                    </a:cubicBezTo>
                    <a:cubicBezTo>
                      <a:pt x="1763754" y="1091502"/>
                      <a:pt x="1734032" y="910873"/>
                      <a:pt x="1726615" y="813928"/>
                    </a:cubicBezTo>
                    <a:cubicBezTo>
                      <a:pt x="1719198" y="716983"/>
                      <a:pt x="1705544" y="619901"/>
                      <a:pt x="1677623" y="581095"/>
                    </a:cubicBezTo>
                    <a:close/>
                  </a:path>
                </a:pathLst>
              </a:custGeom>
              <a:solidFill>
                <a:srgbClr val="FDB338">
                  <a:lumMod val="20000"/>
                  <a:lumOff val="80000"/>
                </a:srgbClr>
              </a:solidFill>
              <a:ln w="19050">
                <a:solidFill>
                  <a:srgbClr val="00823B"/>
                </a:solidFill>
                <a:prstDash val="sysDot"/>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00" name="Group 999">
                <a:extLst>
                  <a:ext uri="{FF2B5EF4-FFF2-40B4-BE49-F238E27FC236}">
                    <a16:creationId xmlns:a16="http://schemas.microsoft.com/office/drawing/2014/main" id="{FAB8159B-D23F-A383-40F0-68638067A529}"/>
                  </a:ext>
                </a:extLst>
              </p:cNvPr>
              <p:cNvGrpSpPr/>
              <p:nvPr/>
            </p:nvGrpSpPr>
            <p:grpSpPr>
              <a:xfrm>
                <a:off x="9694278" y="3301690"/>
                <a:ext cx="1679098" cy="840883"/>
                <a:chOff x="9185562" y="3375223"/>
                <a:chExt cx="1679098" cy="840883"/>
              </a:xfrm>
            </p:grpSpPr>
            <p:grpSp>
              <p:nvGrpSpPr>
                <p:cNvPr id="1508" name="Group 1507">
                  <a:extLst>
                    <a:ext uri="{FF2B5EF4-FFF2-40B4-BE49-F238E27FC236}">
                      <a16:creationId xmlns:a16="http://schemas.microsoft.com/office/drawing/2014/main" id="{92E68D04-98C3-8EE0-9BF0-6D089824627C}"/>
                    </a:ext>
                  </a:extLst>
                </p:cNvPr>
                <p:cNvGrpSpPr/>
                <p:nvPr/>
              </p:nvGrpSpPr>
              <p:grpSpPr>
                <a:xfrm>
                  <a:off x="10595983" y="4061326"/>
                  <a:ext cx="263253" cy="154780"/>
                  <a:chOff x="10595983" y="4061326"/>
                  <a:chExt cx="263253" cy="154780"/>
                </a:xfrm>
              </p:grpSpPr>
              <p:sp>
                <p:nvSpPr>
                  <p:cNvPr id="1520" name="Rectangle 1519">
                    <a:extLst>
                      <a:ext uri="{FF2B5EF4-FFF2-40B4-BE49-F238E27FC236}">
                        <a16:creationId xmlns:a16="http://schemas.microsoft.com/office/drawing/2014/main" id="{76F19A20-D830-FAAD-0794-13F653E71770}"/>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1" name="Rectangle 1520">
                    <a:extLst>
                      <a:ext uri="{FF2B5EF4-FFF2-40B4-BE49-F238E27FC236}">
                        <a16:creationId xmlns:a16="http://schemas.microsoft.com/office/drawing/2014/main" id="{23E69B68-03D8-6345-E6B8-DBD89020CA9E}"/>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2" name="Rectangle 1521">
                    <a:extLst>
                      <a:ext uri="{FF2B5EF4-FFF2-40B4-BE49-F238E27FC236}">
                        <a16:creationId xmlns:a16="http://schemas.microsoft.com/office/drawing/2014/main" id="{8612B1E6-6EBF-4951-F348-322ABEC43FED}"/>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3" name="Rectangle 1522">
                    <a:extLst>
                      <a:ext uri="{FF2B5EF4-FFF2-40B4-BE49-F238E27FC236}">
                        <a16:creationId xmlns:a16="http://schemas.microsoft.com/office/drawing/2014/main" id="{75D46A62-20D1-CED8-8597-5242051D4A78}"/>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4" name="Rectangle 1523">
                    <a:extLst>
                      <a:ext uri="{FF2B5EF4-FFF2-40B4-BE49-F238E27FC236}">
                        <a16:creationId xmlns:a16="http://schemas.microsoft.com/office/drawing/2014/main" id="{563B889E-6DF4-DEB9-14E2-EDA30F5BF0DF}"/>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509" name="Group 1508">
                  <a:extLst>
                    <a:ext uri="{FF2B5EF4-FFF2-40B4-BE49-F238E27FC236}">
                      <a16:creationId xmlns:a16="http://schemas.microsoft.com/office/drawing/2014/main" id="{9C1BAA51-151B-660E-8B8E-1816BCBAC5BB}"/>
                    </a:ext>
                  </a:extLst>
                </p:cNvPr>
                <p:cNvGrpSpPr/>
                <p:nvPr/>
              </p:nvGrpSpPr>
              <p:grpSpPr>
                <a:xfrm>
                  <a:off x="9185562" y="3375223"/>
                  <a:ext cx="1679098" cy="810532"/>
                  <a:chOff x="9185562" y="3375223"/>
                  <a:chExt cx="1679098" cy="810532"/>
                </a:xfrm>
              </p:grpSpPr>
              <p:sp>
                <p:nvSpPr>
                  <p:cNvPr id="1510" name="Freeform: Shape 1509">
                    <a:extLst>
                      <a:ext uri="{FF2B5EF4-FFF2-40B4-BE49-F238E27FC236}">
                        <a16:creationId xmlns:a16="http://schemas.microsoft.com/office/drawing/2014/main" id="{E72669B4-8A23-78D7-33B2-6AB5BBADB019}"/>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1" name="Oval 1510">
                    <a:extLst>
                      <a:ext uri="{FF2B5EF4-FFF2-40B4-BE49-F238E27FC236}">
                        <a16:creationId xmlns:a16="http://schemas.microsoft.com/office/drawing/2014/main" id="{42E4F263-90D2-70AD-B778-43EDA6C6D960}"/>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2" name="Oval 1511">
                    <a:extLst>
                      <a:ext uri="{FF2B5EF4-FFF2-40B4-BE49-F238E27FC236}">
                        <a16:creationId xmlns:a16="http://schemas.microsoft.com/office/drawing/2014/main" id="{88390368-B543-C6B3-B4AA-58C3C74EAA9F}"/>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3" name="Oval 1512">
                    <a:extLst>
                      <a:ext uri="{FF2B5EF4-FFF2-40B4-BE49-F238E27FC236}">
                        <a16:creationId xmlns:a16="http://schemas.microsoft.com/office/drawing/2014/main" id="{819BBEB9-A383-535B-7695-2C6FAA58907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4" name="Oval 1513">
                    <a:extLst>
                      <a:ext uri="{FF2B5EF4-FFF2-40B4-BE49-F238E27FC236}">
                        <a16:creationId xmlns:a16="http://schemas.microsoft.com/office/drawing/2014/main" id="{744F428A-801B-0BA1-FE05-AD2775EAB12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5" name="Oval 1514">
                    <a:extLst>
                      <a:ext uri="{FF2B5EF4-FFF2-40B4-BE49-F238E27FC236}">
                        <a16:creationId xmlns:a16="http://schemas.microsoft.com/office/drawing/2014/main" id="{9149A5FD-7372-AF4B-5DBA-C73E940403B4}"/>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6" name="Oval 1515">
                    <a:extLst>
                      <a:ext uri="{FF2B5EF4-FFF2-40B4-BE49-F238E27FC236}">
                        <a16:creationId xmlns:a16="http://schemas.microsoft.com/office/drawing/2014/main" id="{DE23C6F7-A6B2-49A4-AA4D-4FCF058E331D}"/>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7" name="Oval 1516">
                    <a:extLst>
                      <a:ext uri="{FF2B5EF4-FFF2-40B4-BE49-F238E27FC236}">
                        <a16:creationId xmlns:a16="http://schemas.microsoft.com/office/drawing/2014/main" id="{30B7748C-3734-B27F-171F-91806F6D8A9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518" name="Straight Connector 1517">
                    <a:extLst>
                      <a:ext uri="{FF2B5EF4-FFF2-40B4-BE49-F238E27FC236}">
                        <a16:creationId xmlns:a16="http://schemas.microsoft.com/office/drawing/2014/main" id="{BB6C7A03-1516-4493-9D29-5B36C4893B45}"/>
                      </a:ext>
                    </a:extLst>
                  </p:cNvPr>
                  <p:cNvCxnSpPr>
                    <a:cxnSpLocks/>
                    <a:stCxn id="1510" idx="28"/>
                    <a:endCxn id="1510"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19" name="Straight Connector 1518">
                    <a:extLst>
                      <a:ext uri="{FF2B5EF4-FFF2-40B4-BE49-F238E27FC236}">
                        <a16:creationId xmlns:a16="http://schemas.microsoft.com/office/drawing/2014/main" id="{B1484300-BD06-7382-08B8-FBB0ED2F0810}"/>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grpSp>
            <p:nvGrpSpPr>
              <p:cNvPr id="1001" name="Group 1000">
                <a:extLst>
                  <a:ext uri="{FF2B5EF4-FFF2-40B4-BE49-F238E27FC236}">
                    <a16:creationId xmlns:a16="http://schemas.microsoft.com/office/drawing/2014/main" id="{1384AE70-758A-4AFB-0F8E-CE053B6065BF}"/>
                  </a:ext>
                </a:extLst>
              </p:cNvPr>
              <p:cNvGrpSpPr/>
              <p:nvPr/>
            </p:nvGrpSpPr>
            <p:grpSpPr>
              <a:xfrm flipV="1">
                <a:off x="9652109" y="4228687"/>
                <a:ext cx="1748974" cy="907716"/>
                <a:chOff x="9185562" y="3375223"/>
                <a:chExt cx="1679098" cy="840883"/>
              </a:xfrm>
            </p:grpSpPr>
            <p:grpSp>
              <p:nvGrpSpPr>
                <p:cNvPr id="1491" name="Group 1490">
                  <a:extLst>
                    <a:ext uri="{FF2B5EF4-FFF2-40B4-BE49-F238E27FC236}">
                      <a16:creationId xmlns:a16="http://schemas.microsoft.com/office/drawing/2014/main" id="{7A5BACB0-6553-672C-263F-58CC2BFB26D8}"/>
                    </a:ext>
                  </a:extLst>
                </p:cNvPr>
                <p:cNvGrpSpPr/>
                <p:nvPr/>
              </p:nvGrpSpPr>
              <p:grpSpPr>
                <a:xfrm>
                  <a:off x="10595983" y="4061326"/>
                  <a:ext cx="263253" cy="154780"/>
                  <a:chOff x="10595983" y="4061326"/>
                  <a:chExt cx="263253" cy="154780"/>
                </a:xfrm>
              </p:grpSpPr>
              <p:sp>
                <p:nvSpPr>
                  <p:cNvPr id="1503" name="Rectangle 1502">
                    <a:extLst>
                      <a:ext uri="{FF2B5EF4-FFF2-40B4-BE49-F238E27FC236}">
                        <a16:creationId xmlns:a16="http://schemas.microsoft.com/office/drawing/2014/main" id="{8188515E-D6D9-9270-891A-0EF6CA336FE7}"/>
                      </a:ext>
                    </a:extLst>
                  </p:cNvPr>
                  <p:cNvSpPr/>
                  <p:nvPr/>
                </p:nvSpPr>
                <p:spPr bwMode="auto">
                  <a:xfrm>
                    <a:off x="10776610" y="4170387"/>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4" name="Rectangle 1503">
                    <a:extLst>
                      <a:ext uri="{FF2B5EF4-FFF2-40B4-BE49-F238E27FC236}">
                        <a16:creationId xmlns:a16="http://schemas.microsoft.com/office/drawing/2014/main" id="{0E5B0CC0-2B72-CEAB-685A-E09FAA8FFBE1}"/>
                      </a:ext>
                    </a:extLst>
                  </p:cNvPr>
                  <p:cNvSpPr/>
                  <p:nvPr/>
                </p:nvSpPr>
                <p:spPr bwMode="auto">
                  <a:xfrm rot="1075432">
                    <a:off x="10697686" y="4160709"/>
                    <a:ext cx="82626"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5" name="Rectangle 1504">
                    <a:extLst>
                      <a:ext uri="{FF2B5EF4-FFF2-40B4-BE49-F238E27FC236}">
                        <a16:creationId xmlns:a16="http://schemas.microsoft.com/office/drawing/2014/main" id="{AB26B3F9-8403-DE2A-654B-6D41E4113735}"/>
                      </a:ext>
                    </a:extLst>
                  </p:cNvPr>
                  <p:cNvSpPr/>
                  <p:nvPr/>
                </p:nvSpPr>
                <p:spPr bwMode="auto">
                  <a:xfrm rot="2326614">
                    <a:off x="10657545" y="4133442"/>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6" name="Rectangle 1505">
                    <a:extLst>
                      <a:ext uri="{FF2B5EF4-FFF2-40B4-BE49-F238E27FC236}">
                        <a16:creationId xmlns:a16="http://schemas.microsoft.com/office/drawing/2014/main" id="{714E9214-51C5-5751-1AE3-0D427750D295}"/>
                      </a:ext>
                    </a:extLst>
                  </p:cNvPr>
                  <p:cNvSpPr/>
                  <p:nvPr/>
                </p:nvSpPr>
                <p:spPr bwMode="auto">
                  <a:xfrm rot="2879300">
                    <a:off x="10622961" y="4097144"/>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7" name="Rectangle 1506">
                    <a:extLst>
                      <a:ext uri="{FF2B5EF4-FFF2-40B4-BE49-F238E27FC236}">
                        <a16:creationId xmlns:a16="http://schemas.microsoft.com/office/drawing/2014/main" id="{79C9A34E-7463-7DBA-9908-721A943890B2}"/>
                      </a:ext>
                    </a:extLst>
                  </p:cNvPr>
                  <p:cNvSpPr/>
                  <p:nvPr/>
                </p:nvSpPr>
                <p:spPr bwMode="auto">
                  <a:xfrm rot="2879300">
                    <a:off x="10595983" y="4061326"/>
                    <a:ext cx="45719" cy="45719"/>
                  </a:xfrm>
                  <a:prstGeom prst="rect">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92" name="Group 1491">
                  <a:extLst>
                    <a:ext uri="{FF2B5EF4-FFF2-40B4-BE49-F238E27FC236}">
                      <a16:creationId xmlns:a16="http://schemas.microsoft.com/office/drawing/2014/main" id="{5717B197-C0ED-D0DD-70D9-CCCA0FFF2F8A}"/>
                    </a:ext>
                  </a:extLst>
                </p:cNvPr>
                <p:cNvGrpSpPr/>
                <p:nvPr/>
              </p:nvGrpSpPr>
              <p:grpSpPr>
                <a:xfrm>
                  <a:off x="9185562" y="3375223"/>
                  <a:ext cx="1679098" cy="810532"/>
                  <a:chOff x="9185562" y="3375223"/>
                  <a:chExt cx="1679098" cy="810532"/>
                </a:xfrm>
              </p:grpSpPr>
              <p:sp>
                <p:nvSpPr>
                  <p:cNvPr id="1493" name="Freeform: Shape 1492">
                    <a:extLst>
                      <a:ext uri="{FF2B5EF4-FFF2-40B4-BE49-F238E27FC236}">
                        <a16:creationId xmlns:a16="http://schemas.microsoft.com/office/drawing/2014/main" id="{22CA0198-412B-B5E0-97A3-E19DDD121AAC}"/>
                      </a:ext>
                    </a:extLst>
                  </p:cNvPr>
                  <p:cNvSpPr/>
                  <p:nvPr/>
                </p:nvSpPr>
                <p:spPr bwMode="auto">
                  <a:xfrm>
                    <a:off x="9185562" y="3375223"/>
                    <a:ext cx="1679098" cy="810532"/>
                  </a:xfrm>
                  <a:custGeom>
                    <a:avLst/>
                    <a:gdLst>
                      <a:gd name="connsiteX0" fmla="*/ 1672938 w 1679098"/>
                      <a:gd name="connsiteY0" fmla="*/ 798844 h 810532"/>
                      <a:gd name="connsiteX1" fmla="*/ 1507838 w 1679098"/>
                      <a:gd name="connsiteY1" fmla="*/ 773444 h 810532"/>
                      <a:gd name="connsiteX2" fmla="*/ 1423171 w 1679098"/>
                      <a:gd name="connsiteY2" fmla="*/ 659144 h 810532"/>
                      <a:gd name="connsiteX3" fmla="*/ 1342738 w 1679098"/>
                      <a:gd name="connsiteY3" fmla="*/ 566010 h 810532"/>
                      <a:gd name="connsiteX4" fmla="*/ 1287705 w 1679098"/>
                      <a:gd name="connsiteY4" fmla="*/ 485577 h 810532"/>
                      <a:gd name="connsiteX5" fmla="*/ 1228438 w 1679098"/>
                      <a:gd name="connsiteY5" fmla="*/ 383977 h 810532"/>
                      <a:gd name="connsiteX6" fmla="*/ 1122605 w 1679098"/>
                      <a:gd name="connsiteY6" fmla="*/ 286610 h 810532"/>
                      <a:gd name="connsiteX7" fmla="*/ 1076038 w 1679098"/>
                      <a:gd name="connsiteY7" fmla="*/ 189244 h 810532"/>
                      <a:gd name="connsiteX8" fmla="*/ 953271 w 1679098"/>
                      <a:gd name="connsiteY8" fmla="*/ 151144 h 810532"/>
                      <a:gd name="connsiteX9" fmla="*/ 834738 w 1679098"/>
                      <a:gd name="connsiteY9" fmla="*/ 91877 h 810532"/>
                      <a:gd name="connsiteX10" fmla="*/ 733138 w 1679098"/>
                      <a:gd name="connsiteY10" fmla="*/ 28377 h 810532"/>
                      <a:gd name="connsiteX11" fmla="*/ 597671 w 1679098"/>
                      <a:gd name="connsiteY11" fmla="*/ 58010 h 810532"/>
                      <a:gd name="connsiteX12" fmla="*/ 500305 w 1679098"/>
                      <a:gd name="connsiteY12" fmla="*/ 66477 h 810532"/>
                      <a:gd name="connsiteX13" fmla="*/ 364838 w 1679098"/>
                      <a:gd name="connsiteY13" fmla="*/ 53777 h 810532"/>
                      <a:gd name="connsiteX14" fmla="*/ 259005 w 1679098"/>
                      <a:gd name="connsiteY14" fmla="*/ 142677 h 810532"/>
                      <a:gd name="connsiteX15" fmla="*/ 119305 w 1679098"/>
                      <a:gd name="connsiteY15" fmla="*/ 193477 h 810532"/>
                      <a:gd name="connsiteX16" fmla="*/ 72738 w 1679098"/>
                      <a:gd name="connsiteY16" fmla="*/ 358577 h 810532"/>
                      <a:gd name="connsiteX17" fmla="*/ 47338 w 1679098"/>
                      <a:gd name="connsiteY17" fmla="*/ 523677 h 810532"/>
                      <a:gd name="connsiteX18" fmla="*/ 89671 w 1679098"/>
                      <a:gd name="connsiteY18" fmla="*/ 599877 h 810532"/>
                      <a:gd name="connsiteX19" fmla="*/ 21938 w 1679098"/>
                      <a:gd name="connsiteY19" fmla="*/ 489810 h 810532"/>
                      <a:gd name="connsiteX20" fmla="*/ 5005 w 1679098"/>
                      <a:gd name="connsiteY20" fmla="*/ 367044 h 810532"/>
                      <a:gd name="connsiteX21" fmla="*/ 102371 w 1679098"/>
                      <a:gd name="connsiteY21" fmla="*/ 197710 h 810532"/>
                      <a:gd name="connsiteX22" fmla="*/ 275938 w 1679098"/>
                      <a:gd name="connsiteY22" fmla="*/ 87644 h 810532"/>
                      <a:gd name="connsiteX23" fmla="*/ 479138 w 1679098"/>
                      <a:gd name="connsiteY23" fmla="*/ 28377 h 810532"/>
                      <a:gd name="connsiteX24" fmla="*/ 741605 w 1679098"/>
                      <a:gd name="connsiteY24" fmla="*/ 7210 h 810532"/>
                      <a:gd name="connsiteX25" fmla="*/ 1059105 w 1679098"/>
                      <a:gd name="connsiteY25" fmla="*/ 151144 h 810532"/>
                      <a:gd name="connsiteX26" fmla="*/ 1236905 w 1679098"/>
                      <a:gd name="connsiteY26" fmla="*/ 337410 h 810532"/>
                      <a:gd name="connsiteX27" fmla="*/ 1334271 w 1679098"/>
                      <a:gd name="connsiteY27" fmla="*/ 468644 h 810532"/>
                      <a:gd name="connsiteX28" fmla="*/ 1457038 w 1679098"/>
                      <a:gd name="connsiteY28" fmla="*/ 570244 h 810532"/>
                      <a:gd name="connsiteX29" fmla="*/ 1626371 w 1679098"/>
                      <a:gd name="connsiteY29" fmla="*/ 599877 h 810532"/>
                      <a:gd name="connsiteX30" fmla="*/ 1672938 w 1679098"/>
                      <a:gd name="connsiteY30" fmla="*/ 798844 h 8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79098" h="810532">
                        <a:moveTo>
                          <a:pt x="1672938" y="798844"/>
                        </a:moveTo>
                        <a:cubicBezTo>
                          <a:pt x="1653183" y="827772"/>
                          <a:pt x="1549466" y="796727"/>
                          <a:pt x="1507838" y="773444"/>
                        </a:cubicBezTo>
                        <a:cubicBezTo>
                          <a:pt x="1466210" y="750161"/>
                          <a:pt x="1450688" y="693716"/>
                          <a:pt x="1423171" y="659144"/>
                        </a:cubicBezTo>
                        <a:cubicBezTo>
                          <a:pt x="1395654" y="624572"/>
                          <a:pt x="1365316" y="594938"/>
                          <a:pt x="1342738" y="566010"/>
                        </a:cubicBezTo>
                        <a:cubicBezTo>
                          <a:pt x="1320160" y="537082"/>
                          <a:pt x="1306755" y="515916"/>
                          <a:pt x="1287705" y="485577"/>
                        </a:cubicBezTo>
                        <a:cubicBezTo>
                          <a:pt x="1268655" y="455238"/>
                          <a:pt x="1255955" y="417138"/>
                          <a:pt x="1228438" y="383977"/>
                        </a:cubicBezTo>
                        <a:cubicBezTo>
                          <a:pt x="1200921" y="350816"/>
                          <a:pt x="1148005" y="319065"/>
                          <a:pt x="1122605" y="286610"/>
                        </a:cubicBezTo>
                        <a:cubicBezTo>
                          <a:pt x="1097205" y="254154"/>
                          <a:pt x="1104260" y="211822"/>
                          <a:pt x="1076038" y="189244"/>
                        </a:cubicBezTo>
                        <a:cubicBezTo>
                          <a:pt x="1047816" y="166666"/>
                          <a:pt x="993488" y="167372"/>
                          <a:pt x="953271" y="151144"/>
                        </a:cubicBezTo>
                        <a:cubicBezTo>
                          <a:pt x="913054" y="134916"/>
                          <a:pt x="871427" y="112338"/>
                          <a:pt x="834738" y="91877"/>
                        </a:cubicBezTo>
                        <a:cubicBezTo>
                          <a:pt x="798049" y="71416"/>
                          <a:pt x="772649" y="34021"/>
                          <a:pt x="733138" y="28377"/>
                        </a:cubicBezTo>
                        <a:cubicBezTo>
                          <a:pt x="693627" y="22733"/>
                          <a:pt x="636476" y="51660"/>
                          <a:pt x="597671" y="58010"/>
                        </a:cubicBezTo>
                        <a:cubicBezTo>
                          <a:pt x="558866" y="64360"/>
                          <a:pt x="539110" y="67182"/>
                          <a:pt x="500305" y="66477"/>
                        </a:cubicBezTo>
                        <a:cubicBezTo>
                          <a:pt x="461500" y="65772"/>
                          <a:pt x="405055" y="41077"/>
                          <a:pt x="364838" y="53777"/>
                        </a:cubicBezTo>
                        <a:cubicBezTo>
                          <a:pt x="324621" y="66477"/>
                          <a:pt x="299927" y="119394"/>
                          <a:pt x="259005" y="142677"/>
                        </a:cubicBezTo>
                        <a:cubicBezTo>
                          <a:pt x="218083" y="165960"/>
                          <a:pt x="150349" y="157494"/>
                          <a:pt x="119305" y="193477"/>
                        </a:cubicBezTo>
                        <a:cubicBezTo>
                          <a:pt x="88261" y="229460"/>
                          <a:pt x="84732" y="303544"/>
                          <a:pt x="72738" y="358577"/>
                        </a:cubicBezTo>
                        <a:cubicBezTo>
                          <a:pt x="60743" y="413610"/>
                          <a:pt x="44516" y="483460"/>
                          <a:pt x="47338" y="523677"/>
                        </a:cubicBezTo>
                        <a:cubicBezTo>
                          <a:pt x="50160" y="563894"/>
                          <a:pt x="93904" y="605521"/>
                          <a:pt x="89671" y="599877"/>
                        </a:cubicBezTo>
                        <a:cubicBezTo>
                          <a:pt x="85438" y="594233"/>
                          <a:pt x="36049" y="528615"/>
                          <a:pt x="21938" y="489810"/>
                        </a:cubicBezTo>
                        <a:cubicBezTo>
                          <a:pt x="7827" y="451005"/>
                          <a:pt x="-8400" y="415727"/>
                          <a:pt x="5005" y="367044"/>
                        </a:cubicBezTo>
                        <a:cubicBezTo>
                          <a:pt x="18410" y="318361"/>
                          <a:pt x="57216" y="244277"/>
                          <a:pt x="102371" y="197710"/>
                        </a:cubicBezTo>
                        <a:cubicBezTo>
                          <a:pt x="147526" y="151143"/>
                          <a:pt x="213144" y="115866"/>
                          <a:pt x="275938" y="87644"/>
                        </a:cubicBezTo>
                        <a:cubicBezTo>
                          <a:pt x="338732" y="59422"/>
                          <a:pt x="401527" y="41783"/>
                          <a:pt x="479138" y="28377"/>
                        </a:cubicBezTo>
                        <a:cubicBezTo>
                          <a:pt x="556749" y="14971"/>
                          <a:pt x="644944" y="-13251"/>
                          <a:pt x="741605" y="7210"/>
                        </a:cubicBezTo>
                        <a:cubicBezTo>
                          <a:pt x="838266" y="27671"/>
                          <a:pt x="976555" y="96111"/>
                          <a:pt x="1059105" y="151144"/>
                        </a:cubicBezTo>
                        <a:cubicBezTo>
                          <a:pt x="1141655" y="206177"/>
                          <a:pt x="1191044" y="284493"/>
                          <a:pt x="1236905" y="337410"/>
                        </a:cubicBezTo>
                        <a:cubicBezTo>
                          <a:pt x="1282766" y="390327"/>
                          <a:pt x="1297582" y="429838"/>
                          <a:pt x="1334271" y="468644"/>
                        </a:cubicBezTo>
                        <a:cubicBezTo>
                          <a:pt x="1370960" y="507450"/>
                          <a:pt x="1408355" y="548372"/>
                          <a:pt x="1457038" y="570244"/>
                        </a:cubicBezTo>
                        <a:cubicBezTo>
                          <a:pt x="1505721" y="592116"/>
                          <a:pt x="1591093" y="563894"/>
                          <a:pt x="1626371" y="599877"/>
                        </a:cubicBezTo>
                        <a:cubicBezTo>
                          <a:pt x="1661649" y="635860"/>
                          <a:pt x="1692693" y="769916"/>
                          <a:pt x="1672938" y="798844"/>
                        </a:cubicBezTo>
                        <a:close/>
                      </a:path>
                    </a:pathLst>
                  </a:custGeom>
                  <a:solidFill>
                    <a:srgbClr val="E1471D">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4" name="Oval 1493">
                    <a:extLst>
                      <a:ext uri="{FF2B5EF4-FFF2-40B4-BE49-F238E27FC236}">
                        <a16:creationId xmlns:a16="http://schemas.microsoft.com/office/drawing/2014/main" id="{86ADFD5A-37A7-C498-9CE7-AE25432CDEEB}"/>
                      </a:ext>
                    </a:extLst>
                  </p:cNvPr>
                  <p:cNvSpPr/>
                  <p:nvPr/>
                </p:nvSpPr>
                <p:spPr bwMode="auto">
                  <a:xfrm>
                    <a:off x="10730156" y="4026604"/>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5" name="Oval 1494">
                    <a:extLst>
                      <a:ext uri="{FF2B5EF4-FFF2-40B4-BE49-F238E27FC236}">
                        <a16:creationId xmlns:a16="http://schemas.microsoft.com/office/drawing/2014/main" id="{CA119B74-1B35-FFA8-A3AF-CC42477D024E}"/>
                      </a:ext>
                    </a:extLst>
                  </p:cNvPr>
                  <p:cNvSpPr/>
                  <p:nvPr/>
                </p:nvSpPr>
                <p:spPr bwMode="auto">
                  <a:xfrm rot="2143451">
                    <a:off x="10480388" y="3875509"/>
                    <a:ext cx="97367"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6" name="Oval 1495">
                    <a:extLst>
                      <a:ext uri="{FF2B5EF4-FFF2-40B4-BE49-F238E27FC236}">
                        <a16:creationId xmlns:a16="http://schemas.microsoft.com/office/drawing/2014/main" id="{D0A44B17-5B83-0974-5050-379DB7FF49EE}"/>
                      </a:ext>
                    </a:extLst>
                  </p:cNvPr>
                  <p:cNvSpPr/>
                  <p:nvPr/>
                </p:nvSpPr>
                <p:spPr bwMode="auto">
                  <a:xfrm rot="3118878">
                    <a:off x="10307973" y="3646950"/>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7" name="Oval 1496">
                    <a:extLst>
                      <a:ext uri="{FF2B5EF4-FFF2-40B4-BE49-F238E27FC236}">
                        <a16:creationId xmlns:a16="http://schemas.microsoft.com/office/drawing/2014/main" id="{C0F62905-6E48-E4FE-CC75-E22A6AEE8EB0}"/>
                      </a:ext>
                    </a:extLst>
                  </p:cNvPr>
                  <p:cNvSpPr/>
                  <p:nvPr/>
                </p:nvSpPr>
                <p:spPr bwMode="auto">
                  <a:xfrm rot="1266512">
                    <a:off x="10035812" y="343643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8" name="Oval 1497">
                    <a:extLst>
                      <a:ext uri="{FF2B5EF4-FFF2-40B4-BE49-F238E27FC236}">
                        <a16:creationId xmlns:a16="http://schemas.microsoft.com/office/drawing/2014/main" id="{E0F5C382-8698-88BB-16B8-B8FDAFCFCE5B}"/>
                      </a:ext>
                    </a:extLst>
                  </p:cNvPr>
                  <p:cNvSpPr/>
                  <p:nvPr/>
                </p:nvSpPr>
                <p:spPr bwMode="auto">
                  <a:xfrm rot="20824334">
                    <a:off x="9670866" y="3386466"/>
                    <a:ext cx="91361"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9" name="Oval 1498">
                    <a:extLst>
                      <a:ext uri="{FF2B5EF4-FFF2-40B4-BE49-F238E27FC236}">
                        <a16:creationId xmlns:a16="http://schemas.microsoft.com/office/drawing/2014/main" id="{6D987578-1E2A-8323-F001-A730F0B30EF2}"/>
                      </a:ext>
                    </a:extLst>
                  </p:cNvPr>
                  <p:cNvSpPr/>
                  <p:nvPr/>
                </p:nvSpPr>
                <p:spPr bwMode="auto">
                  <a:xfrm rot="20421637">
                    <a:off x="9404122" y="3477557"/>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0" name="Oval 1499">
                    <a:extLst>
                      <a:ext uri="{FF2B5EF4-FFF2-40B4-BE49-F238E27FC236}">
                        <a16:creationId xmlns:a16="http://schemas.microsoft.com/office/drawing/2014/main" id="{5D12E02D-512D-4B49-CA29-C28149A96CB6}"/>
                      </a:ext>
                    </a:extLst>
                  </p:cNvPr>
                  <p:cNvSpPr/>
                  <p:nvPr/>
                </p:nvSpPr>
                <p:spPr bwMode="auto">
                  <a:xfrm rot="16932032">
                    <a:off x="9176346" y="3751904"/>
                    <a:ext cx="80344" cy="45719"/>
                  </a:xfrm>
                  <a:prstGeom prst="ellipse">
                    <a:avLst/>
                  </a:prstGeom>
                  <a:solidFill>
                    <a:srgbClr val="E1471D">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501" name="Straight Connector 1500">
                    <a:extLst>
                      <a:ext uri="{FF2B5EF4-FFF2-40B4-BE49-F238E27FC236}">
                        <a16:creationId xmlns:a16="http://schemas.microsoft.com/office/drawing/2014/main" id="{E784DB38-424C-7D71-EDB5-E3178E958955}"/>
                      </a:ext>
                    </a:extLst>
                  </p:cNvPr>
                  <p:cNvCxnSpPr>
                    <a:cxnSpLocks/>
                    <a:stCxn id="1493" idx="28"/>
                    <a:endCxn id="1493" idx="2"/>
                  </p:cNvCxnSpPr>
                  <p:nvPr/>
                </p:nvCxnSpPr>
                <p:spPr bwMode="auto">
                  <a:xfrm flipH="1">
                    <a:off x="10608733" y="3945467"/>
                    <a:ext cx="33867" cy="88900"/>
                  </a:xfrm>
                  <a:prstGeom prst="line">
                    <a:avLst/>
                  </a:prstGeom>
                  <a:noFill/>
                  <a:ln w="19050" cap="flat" cmpd="sng" algn="ctr">
                    <a:solidFill>
                      <a:srgbClr val="E1471D">
                        <a:lumMod val="75000"/>
                      </a:srgbClr>
                    </a:solidFill>
                    <a:prstDash val="solid"/>
                    <a:round/>
                    <a:headEnd type="none" w="med" len="med"/>
                    <a:tailEnd type="none" w="med" len="med"/>
                  </a:ln>
                  <a:effectLst/>
                </p:spPr>
              </p:cxnSp>
              <p:cxnSp>
                <p:nvCxnSpPr>
                  <p:cNvPr id="1502" name="Straight Connector 1501">
                    <a:extLst>
                      <a:ext uri="{FF2B5EF4-FFF2-40B4-BE49-F238E27FC236}">
                        <a16:creationId xmlns:a16="http://schemas.microsoft.com/office/drawing/2014/main" id="{B538011C-3B96-D725-1D05-45D462E85188}"/>
                      </a:ext>
                    </a:extLst>
                  </p:cNvPr>
                  <p:cNvCxnSpPr>
                    <a:cxnSpLocks/>
                  </p:cNvCxnSpPr>
                  <p:nvPr/>
                </p:nvCxnSpPr>
                <p:spPr bwMode="auto">
                  <a:xfrm flipH="1">
                    <a:off x="10427216" y="3749191"/>
                    <a:ext cx="32445" cy="34043"/>
                  </a:xfrm>
                  <a:prstGeom prst="line">
                    <a:avLst/>
                  </a:prstGeom>
                  <a:noFill/>
                  <a:ln w="19050" cap="flat" cmpd="sng" algn="ctr">
                    <a:solidFill>
                      <a:srgbClr val="E1471D">
                        <a:lumMod val="75000"/>
                      </a:srgbClr>
                    </a:solidFill>
                    <a:prstDash val="solid"/>
                    <a:round/>
                    <a:headEnd type="none" w="med" len="med"/>
                    <a:tailEnd type="none" w="med" len="med"/>
                  </a:ln>
                  <a:effectLst/>
                </p:spPr>
              </p:cxnSp>
            </p:grpSp>
          </p:grpSp>
          <p:sp>
            <p:nvSpPr>
              <p:cNvPr id="1002" name="Freeform: Shape 1001">
                <a:extLst>
                  <a:ext uri="{FF2B5EF4-FFF2-40B4-BE49-F238E27FC236}">
                    <a16:creationId xmlns:a16="http://schemas.microsoft.com/office/drawing/2014/main" id="{5C506F22-329C-BE1F-EEE9-2F1BD45F24DE}"/>
                  </a:ext>
                </a:extLst>
              </p:cNvPr>
              <p:cNvSpPr/>
              <p:nvPr/>
            </p:nvSpPr>
            <p:spPr bwMode="auto">
              <a:xfrm>
                <a:off x="9982761" y="3639532"/>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3" name="Freeform: Shape 1002">
                <a:extLst>
                  <a:ext uri="{FF2B5EF4-FFF2-40B4-BE49-F238E27FC236}">
                    <a16:creationId xmlns:a16="http://schemas.microsoft.com/office/drawing/2014/main" id="{7D63A49B-74E5-8E6A-4579-3F37257D983A}"/>
                  </a:ext>
                </a:extLst>
              </p:cNvPr>
              <p:cNvSpPr/>
              <p:nvPr/>
            </p:nvSpPr>
            <p:spPr bwMode="auto">
              <a:xfrm rot="2899284">
                <a:off x="10245397" y="4173508"/>
                <a:ext cx="453484" cy="256941"/>
              </a:xfrm>
              <a:custGeom>
                <a:avLst/>
                <a:gdLst>
                  <a:gd name="connsiteX0" fmla="*/ 11920 w 453387"/>
                  <a:gd name="connsiteY0" fmla="*/ 170028 h 284907"/>
                  <a:gd name="connsiteX1" fmla="*/ 21110 w 453387"/>
                  <a:gd name="connsiteY1" fmla="*/ 68938 h 284907"/>
                  <a:gd name="connsiteX2" fmla="*/ 223289 w 453387"/>
                  <a:gd name="connsiteY2" fmla="*/ 41369 h 284907"/>
                  <a:gd name="connsiteX3" fmla="*/ 324378 w 453387"/>
                  <a:gd name="connsiteY3" fmla="*/ 14 h 284907"/>
                  <a:gd name="connsiteX4" fmla="*/ 448443 w 453387"/>
                  <a:gd name="connsiteY4" fmla="*/ 45964 h 284907"/>
                  <a:gd name="connsiteX5" fmla="*/ 411683 w 453387"/>
                  <a:gd name="connsiteY5" fmla="*/ 156243 h 284907"/>
                  <a:gd name="connsiteX6" fmla="*/ 255454 w 453387"/>
                  <a:gd name="connsiteY6" fmla="*/ 220573 h 284907"/>
                  <a:gd name="connsiteX7" fmla="*/ 149769 w 453387"/>
                  <a:gd name="connsiteY7" fmla="*/ 151648 h 284907"/>
                  <a:gd name="connsiteX8" fmla="*/ 71655 w 453387"/>
                  <a:gd name="connsiteY8" fmla="*/ 284902 h 284907"/>
                  <a:gd name="connsiteX9" fmla="*/ 11920 w 453387"/>
                  <a:gd name="connsiteY9" fmla="*/ 170028 h 284907"/>
                  <a:gd name="connsiteX0" fmla="*/ 11920 w 453484"/>
                  <a:gd name="connsiteY0" fmla="*/ 170028 h 284907"/>
                  <a:gd name="connsiteX1" fmla="*/ 21110 w 453484"/>
                  <a:gd name="connsiteY1" fmla="*/ 68938 h 284907"/>
                  <a:gd name="connsiteX2" fmla="*/ 223289 w 453484"/>
                  <a:gd name="connsiteY2" fmla="*/ 41369 h 284907"/>
                  <a:gd name="connsiteX3" fmla="*/ 324378 w 453484"/>
                  <a:gd name="connsiteY3" fmla="*/ 14 h 284907"/>
                  <a:gd name="connsiteX4" fmla="*/ 448443 w 453484"/>
                  <a:gd name="connsiteY4" fmla="*/ 45964 h 284907"/>
                  <a:gd name="connsiteX5" fmla="*/ 411683 w 453484"/>
                  <a:gd name="connsiteY5" fmla="*/ 156243 h 284907"/>
                  <a:gd name="connsiteX6" fmla="*/ 250859 w 453484"/>
                  <a:gd name="connsiteY6" fmla="*/ 142458 h 284907"/>
                  <a:gd name="connsiteX7" fmla="*/ 149769 w 453484"/>
                  <a:gd name="connsiteY7" fmla="*/ 151648 h 284907"/>
                  <a:gd name="connsiteX8" fmla="*/ 71655 w 453484"/>
                  <a:gd name="connsiteY8" fmla="*/ 284902 h 284907"/>
                  <a:gd name="connsiteX9" fmla="*/ 11920 w 453484"/>
                  <a:gd name="connsiteY9" fmla="*/ 170028 h 284907"/>
                  <a:gd name="connsiteX0" fmla="*/ 11920 w 453484"/>
                  <a:gd name="connsiteY0" fmla="*/ 170028 h 286705"/>
                  <a:gd name="connsiteX1" fmla="*/ 21110 w 453484"/>
                  <a:gd name="connsiteY1" fmla="*/ 68938 h 286705"/>
                  <a:gd name="connsiteX2" fmla="*/ 223289 w 453484"/>
                  <a:gd name="connsiteY2" fmla="*/ 41369 h 286705"/>
                  <a:gd name="connsiteX3" fmla="*/ 324378 w 453484"/>
                  <a:gd name="connsiteY3" fmla="*/ 14 h 286705"/>
                  <a:gd name="connsiteX4" fmla="*/ 448443 w 453484"/>
                  <a:gd name="connsiteY4" fmla="*/ 45964 h 286705"/>
                  <a:gd name="connsiteX5" fmla="*/ 411683 w 453484"/>
                  <a:gd name="connsiteY5" fmla="*/ 156243 h 286705"/>
                  <a:gd name="connsiteX6" fmla="*/ 250859 w 453484"/>
                  <a:gd name="connsiteY6" fmla="*/ 142458 h 286705"/>
                  <a:gd name="connsiteX7" fmla="*/ 168149 w 453484"/>
                  <a:gd name="connsiteY7" fmla="*/ 238952 h 286705"/>
                  <a:gd name="connsiteX8" fmla="*/ 71655 w 453484"/>
                  <a:gd name="connsiteY8" fmla="*/ 284902 h 286705"/>
                  <a:gd name="connsiteX9" fmla="*/ 11920 w 453484"/>
                  <a:gd name="connsiteY9" fmla="*/ 170028 h 286705"/>
                  <a:gd name="connsiteX0" fmla="*/ 11920 w 453484"/>
                  <a:gd name="connsiteY0" fmla="*/ 170028 h 256941"/>
                  <a:gd name="connsiteX1" fmla="*/ 21110 w 453484"/>
                  <a:gd name="connsiteY1" fmla="*/ 68938 h 256941"/>
                  <a:gd name="connsiteX2" fmla="*/ 223289 w 453484"/>
                  <a:gd name="connsiteY2" fmla="*/ 41369 h 256941"/>
                  <a:gd name="connsiteX3" fmla="*/ 324378 w 453484"/>
                  <a:gd name="connsiteY3" fmla="*/ 14 h 256941"/>
                  <a:gd name="connsiteX4" fmla="*/ 448443 w 453484"/>
                  <a:gd name="connsiteY4" fmla="*/ 45964 h 256941"/>
                  <a:gd name="connsiteX5" fmla="*/ 411683 w 453484"/>
                  <a:gd name="connsiteY5" fmla="*/ 156243 h 256941"/>
                  <a:gd name="connsiteX6" fmla="*/ 250859 w 453484"/>
                  <a:gd name="connsiteY6" fmla="*/ 142458 h 256941"/>
                  <a:gd name="connsiteX7" fmla="*/ 168149 w 453484"/>
                  <a:gd name="connsiteY7" fmla="*/ 238952 h 256941"/>
                  <a:gd name="connsiteX8" fmla="*/ 71655 w 453484"/>
                  <a:gd name="connsiteY8" fmla="*/ 252737 h 256941"/>
                  <a:gd name="connsiteX9" fmla="*/ 11920 w 453484"/>
                  <a:gd name="connsiteY9" fmla="*/ 170028 h 25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484" h="256941">
                    <a:moveTo>
                      <a:pt x="11920" y="170028"/>
                    </a:moveTo>
                    <a:cubicBezTo>
                      <a:pt x="3496" y="139395"/>
                      <a:pt x="-14118" y="90381"/>
                      <a:pt x="21110" y="68938"/>
                    </a:cubicBezTo>
                    <a:cubicBezTo>
                      <a:pt x="56338" y="47495"/>
                      <a:pt x="172744" y="52856"/>
                      <a:pt x="223289" y="41369"/>
                    </a:cubicBezTo>
                    <a:cubicBezTo>
                      <a:pt x="273834" y="29882"/>
                      <a:pt x="286852" y="-752"/>
                      <a:pt x="324378" y="14"/>
                    </a:cubicBezTo>
                    <a:cubicBezTo>
                      <a:pt x="361904" y="780"/>
                      <a:pt x="433892" y="19926"/>
                      <a:pt x="448443" y="45964"/>
                    </a:cubicBezTo>
                    <a:cubicBezTo>
                      <a:pt x="462994" y="72002"/>
                      <a:pt x="444614" y="140161"/>
                      <a:pt x="411683" y="156243"/>
                    </a:cubicBezTo>
                    <a:cubicBezTo>
                      <a:pt x="378752" y="172325"/>
                      <a:pt x="291448" y="128673"/>
                      <a:pt x="250859" y="142458"/>
                    </a:cubicBezTo>
                    <a:cubicBezTo>
                      <a:pt x="210270" y="156243"/>
                      <a:pt x="198782" y="228230"/>
                      <a:pt x="168149" y="238952"/>
                    </a:cubicBezTo>
                    <a:cubicBezTo>
                      <a:pt x="137516" y="249673"/>
                      <a:pt x="97693" y="264224"/>
                      <a:pt x="71655" y="252737"/>
                    </a:cubicBezTo>
                    <a:cubicBezTo>
                      <a:pt x="45617" y="241250"/>
                      <a:pt x="20344" y="200661"/>
                      <a:pt x="11920" y="170028"/>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4" name="Oval 1003">
                <a:extLst>
                  <a:ext uri="{FF2B5EF4-FFF2-40B4-BE49-F238E27FC236}">
                    <a16:creationId xmlns:a16="http://schemas.microsoft.com/office/drawing/2014/main" id="{AD8D6AEA-2357-DCB4-832B-23F21C2239D6}"/>
                  </a:ext>
                </a:extLst>
              </p:cNvPr>
              <p:cNvSpPr/>
              <p:nvPr/>
            </p:nvSpPr>
            <p:spPr bwMode="auto">
              <a:xfrm>
                <a:off x="10522092" y="3879704"/>
                <a:ext cx="2066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5" name="Oval 1004">
                <a:extLst>
                  <a:ext uri="{FF2B5EF4-FFF2-40B4-BE49-F238E27FC236}">
                    <a16:creationId xmlns:a16="http://schemas.microsoft.com/office/drawing/2014/main" id="{A4DD09E5-0301-2299-1B7B-1FBDD7E9A860}"/>
                  </a:ext>
                </a:extLst>
              </p:cNvPr>
              <p:cNvSpPr/>
              <p:nvPr/>
            </p:nvSpPr>
            <p:spPr bwMode="auto">
              <a:xfrm>
                <a:off x="9924061" y="4493655"/>
                <a:ext cx="175921" cy="220510"/>
              </a:xfrm>
              <a:prstGeom prst="ellipse">
                <a:avLst/>
              </a:pr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6" name="Oval 1337">
                <a:extLst>
                  <a:ext uri="{FF2B5EF4-FFF2-40B4-BE49-F238E27FC236}">
                    <a16:creationId xmlns:a16="http://schemas.microsoft.com/office/drawing/2014/main" id="{C8C0EF32-BC45-86F7-E3DA-B80406BF4F8A}"/>
                  </a:ext>
                </a:extLst>
              </p:cNvPr>
              <p:cNvSpPr/>
              <p:nvPr/>
            </p:nvSpPr>
            <p:spPr bwMode="auto">
              <a:xfrm>
                <a:off x="10228485" y="4577016"/>
                <a:ext cx="169303" cy="226120"/>
              </a:xfrm>
              <a:custGeom>
                <a:avLst/>
                <a:gdLst>
                  <a:gd name="connsiteX0" fmla="*/ 0 w 186263"/>
                  <a:gd name="connsiteY0" fmla="*/ 117228 h 234456"/>
                  <a:gd name="connsiteX1" fmla="*/ 93132 w 186263"/>
                  <a:gd name="connsiteY1" fmla="*/ 0 h 234456"/>
                  <a:gd name="connsiteX2" fmla="*/ 186264 w 186263"/>
                  <a:gd name="connsiteY2" fmla="*/ 117228 h 234456"/>
                  <a:gd name="connsiteX3" fmla="*/ 93132 w 186263"/>
                  <a:gd name="connsiteY3" fmla="*/ 234456 h 234456"/>
                  <a:gd name="connsiteX4" fmla="*/ 0 w 186263"/>
                  <a:gd name="connsiteY4" fmla="*/ 117228 h 234456"/>
                  <a:gd name="connsiteX0" fmla="*/ 0 w 163289"/>
                  <a:gd name="connsiteY0" fmla="*/ 117236 h 234472"/>
                  <a:gd name="connsiteX1" fmla="*/ 93132 w 163289"/>
                  <a:gd name="connsiteY1" fmla="*/ 8 h 234472"/>
                  <a:gd name="connsiteX2" fmla="*/ 163289 w 163289"/>
                  <a:gd name="connsiteY2" fmla="*/ 112641 h 234472"/>
                  <a:gd name="connsiteX3" fmla="*/ 93132 w 163289"/>
                  <a:gd name="connsiteY3" fmla="*/ 234464 h 234472"/>
                  <a:gd name="connsiteX4" fmla="*/ 0 w 163289"/>
                  <a:gd name="connsiteY4" fmla="*/ 117236 h 234472"/>
                  <a:gd name="connsiteX0" fmla="*/ 0 w 163289"/>
                  <a:gd name="connsiteY0" fmla="*/ 117236 h 235514"/>
                  <a:gd name="connsiteX1" fmla="*/ 93132 w 163289"/>
                  <a:gd name="connsiteY1" fmla="*/ 8 h 235514"/>
                  <a:gd name="connsiteX2" fmla="*/ 163289 w 163289"/>
                  <a:gd name="connsiteY2" fmla="*/ 112641 h 235514"/>
                  <a:gd name="connsiteX3" fmla="*/ 93132 w 163289"/>
                  <a:gd name="connsiteY3" fmla="*/ 234464 h 235514"/>
                  <a:gd name="connsiteX4" fmla="*/ 0 w 163289"/>
                  <a:gd name="connsiteY4" fmla="*/ 117236 h 235514"/>
                  <a:gd name="connsiteX0" fmla="*/ 286 w 168794"/>
                  <a:gd name="connsiteY0" fmla="*/ 117236 h 226120"/>
                  <a:gd name="connsiteX1" fmla="*/ 93418 w 168794"/>
                  <a:gd name="connsiteY1" fmla="*/ 8 h 226120"/>
                  <a:gd name="connsiteX2" fmla="*/ 163575 w 168794"/>
                  <a:gd name="connsiteY2" fmla="*/ 112641 h 226120"/>
                  <a:gd name="connsiteX3" fmla="*/ 125583 w 168794"/>
                  <a:gd name="connsiteY3" fmla="*/ 225274 h 226120"/>
                  <a:gd name="connsiteX4" fmla="*/ 286 w 168794"/>
                  <a:gd name="connsiteY4" fmla="*/ 117236 h 226120"/>
                  <a:gd name="connsiteX0" fmla="*/ 795 w 169303"/>
                  <a:gd name="connsiteY0" fmla="*/ 117236 h 226120"/>
                  <a:gd name="connsiteX1" fmla="*/ 93927 w 169303"/>
                  <a:gd name="connsiteY1" fmla="*/ 8 h 226120"/>
                  <a:gd name="connsiteX2" fmla="*/ 164084 w 169303"/>
                  <a:gd name="connsiteY2" fmla="*/ 112641 h 226120"/>
                  <a:gd name="connsiteX3" fmla="*/ 126092 w 169303"/>
                  <a:gd name="connsiteY3" fmla="*/ 225274 h 226120"/>
                  <a:gd name="connsiteX4" fmla="*/ 795 w 169303"/>
                  <a:gd name="connsiteY4" fmla="*/ 117236 h 226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3" h="226120">
                    <a:moveTo>
                      <a:pt x="795" y="117236"/>
                    </a:moveTo>
                    <a:cubicBezTo>
                      <a:pt x="-4566" y="79692"/>
                      <a:pt x="16167" y="774"/>
                      <a:pt x="93927" y="8"/>
                    </a:cubicBezTo>
                    <a:cubicBezTo>
                      <a:pt x="171687" y="-758"/>
                      <a:pt x="164084" y="47898"/>
                      <a:pt x="164084" y="112641"/>
                    </a:cubicBezTo>
                    <a:cubicBezTo>
                      <a:pt x="164084" y="177384"/>
                      <a:pt x="190067" y="215318"/>
                      <a:pt x="126092" y="225274"/>
                    </a:cubicBezTo>
                    <a:cubicBezTo>
                      <a:pt x="62117" y="235230"/>
                      <a:pt x="6156" y="154780"/>
                      <a:pt x="795" y="117236"/>
                    </a:cubicBezTo>
                    <a:close/>
                  </a:path>
                </a:pathLst>
              </a:custGeom>
              <a:solidFill>
                <a:srgbClr val="FFFFFF"/>
              </a:solidFill>
              <a:ln w="19050">
                <a:solidFill>
                  <a:srgbClr val="E1471D">
                    <a:lumMod val="60000"/>
                    <a:lumOff val="40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07" name="Group 1006">
                <a:extLst>
                  <a:ext uri="{FF2B5EF4-FFF2-40B4-BE49-F238E27FC236}">
                    <a16:creationId xmlns:a16="http://schemas.microsoft.com/office/drawing/2014/main" id="{4B5AE7BB-3C3D-BFD5-468A-7FEA95E9148C}"/>
                  </a:ext>
                </a:extLst>
              </p:cNvPr>
              <p:cNvGrpSpPr/>
              <p:nvPr/>
            </p:nvGrpSpPr>
            <p:grpSpPr>
              <a:xfrm>
                <a:off x="9229581" y="3519368"/>
                <a:ext cx="1147474" cy="1222769"/>
                <a:chOff x="8718929" y="3574182"/>
                <a:chExt cx="1147474" cy="1222769"/>
              </a:xfrm>
            </p:grpSpPr>
            <p:grpSp>
              <p:nvGrpSpPr>
                <p:cNvPr id="1447" name="Group 1446">
                  <a:extLst>
                    <a:ext uri="{FF2B5EF4-FFF2-40B4-BE49-F238E27FC236}">
                      <a16:creationId xmlns:a16="http://schemas.microsoft.com/office/drawing/2014/main" id="{6981F9F0-B912-67BC-C339-0A98EC0D6351}"/>
                    </a:ext>
                  </a:extLst>
                </p:cNvPr>
                <p:cNvGrpSpPr/>
                <p:nvPr/>
              </p:nvGrpSpPr>
              <p:grpSpPr>
                <a:xfrm>
                  <a:off x="8877296" y="3591857"/>
                  <a:ext cx="989107" cy="1092908"/>
                  <a:chOff x="8877296" y="3591857"/>
                  <a:chExt cx="989107" cy="1092908"/>
                </a:xfrm>
              </p:grpSpPr>
              <p:sp>
                <p:nvSpPr>
                  <p:cNvPr id="1481" name="Freeform: Shape 1480">
                    <a:extLst>
                      <a:ext uri="{FF2B5EF4-FFF2-40B4-BE49-F238E27FC236}">
                        <a16:creationId xmlns:a16="http://schemas.microsoft.com/office/drawing/2014/main" id="{DDF5D781-350B-8854-1904-CFC9B77F608B}"/>
                      </a:ext>
                    </a:extLst>
                  </p:cNvPr>
                  <p:cNvSpPr/>
                  <p:nvPr/>
                </p:nvSpPr>
                <p:spPr bwMode="auto">
                  <a:xfrm>
                    <a:off x="8944340" y="4041368"/>
                    <a:ext cx="63135" cy="328453"/>
                  </a:xfrm>
                  <a:custGeom>
                    <a:avLst/>
                    <a:gdLst>
                      <a:gd name="connsiteX0" fmla="*/ 32165 w 51869"/>
                      <a:gd name="connsiteY0" fmla="*/ 0 h 280293"/>
                      <a:gd name="connsiteX1" fmla="*/ 50545 w 51869"/>
                      <a:gd name="connsiteY1" fmla="*/ 124064 h 280293"/>
                      <a:gd name="connsiteX2" fmla="*/ 0 w 51869"/>
                      <a:gd name="connsiteY2" fmla="*/ 280293 h 280293"/>
                    </a:gdLst>
                    <a:ahLst/>
                    <a:cxnLst>
                      <a:cxn ang="0">
                        <a:pos x="connsiteX0" y="connsiteY0"/>
                      </a:cxn>
                      <a:cxn ang="0">
                        <a:pos x="connsiteX1" y="connsiteY1"/>
                      </a:cxn>
                      <a:cxn ang="0">
                        <a:pos x="connsiteX2" y="connsiteY2"/>
                      </a:cxn>
                    </a:cxnLst>
                    <a:rect l="l" t="t" r="r" b="b"/>
                    <a:pathLst>
                      <a:path w="51869" h="280293">
                        <a:moveTo>
                          <a:pt x="32165" y="0"/>
                        </a:moveTo>
                        <a:cubicBezTo>
                          <a:pt x="44035" y="38674"/>
                          <a:pt x="55906" y="77349"/>
                          <a:pt x="50545" y="124064"/>
                        </a:cubicBezTo>
                        <a:cubicBezTo>
                          <a:pt x="45184" y="170779"/>
                          <a:pt x="22592" y="225536"/>
                          <a:pt x="0" y="280293"/>
                        </a:cubicBez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82" name="Freeform: Shape 1481">
                    <a:extLst>
                      <a:ext uri="{FF2B5EF4-FFF2-40B4-BE49-F238E27FC236}">
                        <a16:creationId xmlns:a16="http://schemas.microsoft.com/office/drawing/2014/main" id="{C3B1E556-E127-9EB8-D70D-9CBC215BCEA6}"/>
                      </a:ext>
                    </a:extLst>
                  </p:cNvPr>
                  <p:cNvSpPr/>
                  <p:nvPr/>
                </p:nvSpPr>
                <p:spPr bwMode="auto">
                  <a:xfrm>
                    <a:off x="9189950" y="4204402"/>
                    <a:ext cx="4595" cy="73520"/>
                  </a:xfrm>
                  <a:custGeom>
                    <a:avLst/>
                    <a:gdLst>
                      <a:gd name="connsiteX0" fmla="*/ 0 w 4595"/>
                      <a:gd name="connsiteY0" fmla="*/ 0 h 73520"/>
                      <a:gd name="connsiteX1" fmla="*/ 4595 w 4595"/>
                      <a:gd name="connsiteY1" fmla="*/ 73520 h 73520"/>
                      <a:gd name="connsiteX2" fmla="*/ 4595 w 4595"/>
                      <a:gd name="connsiteY2" fmla="*/ 73520 h 73520"/>
                    </a:gdLst>
                    <a:ahLst/>
                    <a:cxnLst>
                      <a:cxn ang="0">
                        <a:pos x="connsiteX0" y="connsiteY0"/>
                      </a:cxn>
                      <a:cxn ang="0">
                        <a:pos x="connsiteX1" y="connsiteY1"/>
                      </a:cxn>
                      <a:cxn ang="0">
                        <a:pos x="connsiteX2" y="connsiteY2"/>
                      </a:cxn>
                    </a:cxnLst>
                    <a:rect l="l" t="t" r="r" b="b"/>
                    <a:pathLst>
                      <a:path w="4595" h="73520">
                        <a:moveTo>
                          <a:pt x="0" y="0"/>
                        </a:moveTo>
                        <a:lnTo>
                          <a:pt x="4595" y="73520"/>
                        </a:lnTo>
                        <a:lnTo>
                          <a:pt x="4595" y="73520"/>
                        </a:lnTo>
                      </a:path>
                    </a:pathLst>
                  </a:custGeom>
                  <a:noFill/>
                  <a:ln w="19050">
                    <a:solidFill>
                      <a:srgbClr val="4DA1BB"/>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483" name="Straight Connector 1482">
                    <a:extLst>
                      <a:ext uri="{FF2B5EF4-FFF2-40B4-BE49-F238E27FC236}">
                        <a16:creationId xmlns:a16="http://schemas.microsoft.com/office/drawing/2014/main" id="{2CC7F420-0D16-E5C3-1B1F-9CFBA3C9EFF1}"/>
                      </a:ext>
                    </a:extLst>
                  </p:cNvPr>
                  <p:cNvCxnSpPr>
                    <a:cxnSpLocks/>
                    <a:endCxn id="998" idx="1"/>
                  </p:cNvCxnSpPr>
                  <p:nvPr/>
                </p:nvCxnSpPr>
                <p:spPr bwMode="auto">
                  <a:xfrm flipV="1">
                    <a:off x="9518127" y="3591857"/>
                    <a:ext cx="89166" cy="125381"/>
                  </a:xfrm>
                  <a:prstGeom prst="line">
                    <a:avLst/>
                  </a:prstGeom>
                  <a:noFill/>
                  <a:ln w="19050" cap="flat" cmpd="sng" algn="ctr">
                    <a:solidFill>
                      <a:srgbClr val="4DA1BB"/>
                    </a:solidFill>
                    <a:prstDash val="solid"/>
                    <a:round/>
                    <a:headEnd type="none" w="med" len="med"/>
                    <a:tailEnd type="none" w="med" len="med"/>
                  </a:ln>
                  <a:effectLst/>
                </p:spPr>
              </p:cxnSp>
              <p:cxnSp>
                <p:nvCxnSpPr>
                  <p:cNvPr id="1484" name="Straight Connector 1483">
                    <a:extLst>
                      <a:ext uri="{FF2B5EF4-FFF2-40B4-BE49-F238E27FC236}">
                        <a16:creationId xmlns:a16="http://schemas.microsoft.com/office/drawing/2014/main" id="{7988B5FE-6CE4-B986-0547-92F34B52E0C1}"/>
                      </a:ext>
                    </a:extLst>
                  </p:cNvPr>
                  <p:cNvCxnSpPr>
                    <a:cxnSpLocks/>
                    <a:stCxn id="1448" idx="1"/>
                    <a:endCxn id="999" idx="8"/>
                  </p:cNvCxnSpPr>
                  <p:nvPr/>
                </p:nvCxnSpPr>
                <p:spPr bwMode="auto">
                  <a:xfrm flipV="1">
                    <a:off x="9080161" y="3846085"/>
                    <a:ext cx="657437" cy="49478"/>
                  </a:xfrm>
                  <a:prstGeom prst="line">
                    <a:avLst/>
                  </a:prstGeom>
                  <a:noFill/>
                  <a:ln w="19050" cap="flat" cmpd="sng" algn="ctr">
                    <a:solidFill>
                      <a:srgbClr val="4DA1BB"/>
                    </a:solidFill>
                    <a:prstDash val="solid"/>
                    <a:round/>
                    <a:headEnd type="none" w="med" len="med"/>
                    <a:tailEnd type="none" w="med" len="med"/>
                  </a:ln>
                  <a:effectLst/>
                </p:spPr>
              </p:cxnSp>
              <p:cxnSp>
                <p:nvCxnSpPr>
                  <p:cNvPr id="1485" name="Straight Connector 1484">
                    <a:extLst>
                      <a:ext uri="{FF2B5EF4-FFF2-40B4-BE49-F238E27FC236}">
                        <a16:creationId xmlns:a16="http://schemas.microsoft.com/office/drawing/2014/main" id="{A4C9E3D6-2EE4-3EA0-C413-F5D44295AD9A}"/>
                      </a:ext>
                    </a:extLst>
                  </p:cNvPr>
                  <p:cNvCxnSpPr>
                    <a:cxnSpLocks/>
                    <a:endCxn id="999" idx="9"/>
                  </p:cNvCxnSpPr>
                  <p:nvPr/>
                </p:nvCxnSpPr>
                <p:spPr bwMode="auto">
                  <a:xfrm flipV="1">
                    <a:off x="9828393" y="3973563"/>
                    <a:ext cx="38010" cy="82322"/>
                  </a:xfrm>
                  <a:prstGeom prst="line">
                    <a:avLst/>
                  </a:prstGeom>
                  <a:noFill/>
                  <a:ln w="19050" cap="flat" cmpd="sng" algn="ctr">
                    <a:solidFill>
                      <a:srgbClr val="4DA1BB"/>
                    </a:solidFill>
                    <a:prstDash val="solid"/>
                    <a:round/>
                    <a:headEnd type="none" w="med" len="med"/>
                    <a:tailEnd type="none" w="med" len="med"/>
                  </a:ln>
                  <a:effectLst/>
                </p:spPr>
              </p:cxnSp>
              <p:cxnSp>
                <p:nvCxnSpPr>
                  <p:cNvPr id="1486" name="Straight Connector 1485">
                    <a:extLst>
                      <a:ext uri="{FF2B5EF4-FFF2-40B4-BE49-F238E27FC236}">
                        <a16:creationId xmlns:a16="http://schemas.microsoft.com/office/drawing/2014/main" id="{766BFB28-E6FD-A121-8E11-0E076FFCC046}"/>
                      </a:ext>
                    </a:extLst>
                  </p:cNvPr>
                  <p:cNvCxnSpPr>
                    <a:cxnSpLocks/>
                    <a:endCxn id="1481" idx="0"/>
                  </p:cNvCxnSpPr>
                  <p:nvPr/>
                </p:nvCxnSpPr>
                <p:spPr bwMode="auto">
                  <a:xfrm flipV="1">
                    <a:off x="8877296" y="4041368"/>
                    <a:ext cx="106195" cy="77106"/>
                  </a:xfrm>
                  <a:prstGeom prst="line">
                    <a:avLst/>
                  </a:prstGeom>
                  <a:noFill/>
                  <a:ln w="19050" cap="flat" cmpd="sng" algn="ctr">
                    <a:solidFill>
                      <a:srgbClr val="4DA1BB"/>
                    </a:solidFill>
                    <a:prstDash val="solid"/>
                    <a:round/>
                    <a:headEnd type="none" w="med" len="med"/>
                    <a:tailEnd type="none" w="med" len="med"/>
                  </a:ln>
                  <a:effectLst/>
                </p:spPr>
              </p:cxnSp>
              <p:cxnSp>
                <p:nvCxnSpPr>
                  <p:cNvPr id="1487" name="Straight Connector 1486">
                    <a:extLst>
                      <a:ext uri="{FF2B5EF4-FFF2-40B4-BE49-F238E27FC236}">
                        <a16:creationId xmlns:a16="http://schemas.microsoft.com/office/drawing/2014/main" id="{3C8843D4-CE91-F9F1-DB4D-53E0B6D0FEC4}"/>
                      </a:ext>
                    </a:extLst>
                  </p:cNvPr>
                  <p:cNvCxnSpPr>
                    <a:cxnSpLocks/>
                    <a:stCxn id="998" idx="15"/>
                  </p:cNvCxnSpPr>
                  <p:nvPr/>
                </p:nvCxnSpPr>
                <p:spPr bwMode="auto">
                  <a:xfrm>
                    <a:off x="9308564" y="4174741"/>
                    <a:ext cx="180431" cy="65529"/>
                  </a:xfrm>
                  <a:prstGeom prst="line">
                    <a:avLst/>
                  </a:prstGeom>
                  <a:noFill/>
                  <a:ln w="19050" cap="flat" cmpd="sng" algn="ctr">
                    <a:solidFill>
                      <a:srgbClr val="4DA1BB"/>
                    </a:solidFill>
                    <a:prstDash val="solid"/>
                    <a:round/>
                    <a:headEnd type="none" w="med" len="med"/>
                    <a:tailEnd type="none" w="med" len="med"/>
                  </a:ln>
                  <a:effectLst/>
                </p:spPr>
              </p:cxnSp>
              <p:cxnSp>
                <p:nvCxnSpPr>
                  <p:cNvPr id="1488" name="Straight Connector 1487">
                    <a:extLst>
                      <a:ext uri="{FF2B5EF4-FFF2-40B4-BE49-F238E27FC236}">
                        <a16:creationId xmlns:a16="http://schemas.microsoft.com/office/drawing/2014/main" id="{FF115C30-19B1-C582-7428-E8D64164A379}"/>
                      </a:ext>
                    </a:extLst>
                  </p:cNvPr>
                  <p:cNvCxnSpPr>
                    <a:endCxn id="998" idx="10"/>
                  </p:cNvCxnSpPr>
                  <p:nvPr/>
                </p:nvCxnSpPr>
                <p:spPr bwMode="auto">
                  <a:xfrm>
                    <a:off x="9406078" y="4578119"/>
                    <a:ext cx="193929" cy="106646"/>
                  </a:xfrm>
                  <a:prstGeom prst="line">
                    <a:avLst/>
                  </a:prstGeom>
                  <a:noFill/>
                  <a:ln w="19050" cap="flat" cmpd="sng" algn="ctr">
                    <a:solidFill>
                      <a:srgbClr val="4DA1BB"/>
                    </a:solidFill>
                    <a:prstDash val="solid"/>
                    <a:round/>
                    <a:headEnd type="none" w="med" len="med"/>
                    <a:tailEnd type="none" w="med" len="med"/>
                  </a:ln>
                  <a:effectLst/>
                </p:spPr>
              </p:cxnSp>
              <p:cxnSp>
                <p:nvCxnSpPr>
                  <p:cNvPr id="1489" name="Straight Connector 1488">
                    <a:extLst>
                      <a:ext uri="{FF2B5EF4-FFF2-40B4-BE49-F238E27FC236}">
                        <a16:creationId xmlns:a16="http://schemas.microsoft.com/office/drawing/2014/main" id="{4E124CE9-152B-584D-1CDE-7B4B12AD2397}"/>
                      </a:ext>
                    </a:extLst>
                  </p:cNvPr>
                  <p:cNvCxnSpPr>
                    <a:cxnSpLocks/>
                    <a:endCxn id="999" idx="60"/>
                  </p:cNvCxnSpPr>
                  <p:nvPr/>
                </p:nvCxnSpPr>
                <p:spPr bwMode="auto">
                  <a:xfrm>
                    <a:off x="9557266" y="4424403"/>
                    <a:ext cx="134628" cy="116645"/>
                  </a:xfrm>
                  <a:prstGeom prst="line">
                    <a:avLst/>
                  </a:prstGeom>
                  <a:noFill/>
                  <a:ln w="19050" cap="flat" cmpd="sng" algn="ctr">
                    <a:solidFill>
                      <a:srgbClr val="4DA1BB"/>
                    </a:solidFill>
                    <a:prstDash val="solid"/>
                    <a:round/>
                    <a:headEnd type="none" w="med" len="med"/>
                    <a:tailEnd type="none" w="med" len="med"/>
                  </a:ln>
                  <a:effectLst/>
                </p:spPr>
              </p:cxnSp>
              <p:cxnSp>
                <p:nvCxnSpPr>
                  <p:cNvPr id="1490" name="Straight Connector 1489">
                    <a:extLst>
                      <a:ext uri="{FF2B5EF4-FFF2-40B4-BE49-F238E27FC236}">
                        <a16:creationId xmlns:a16="http://schemas.microsoft.com/office/drawing/2014/main" id="{DA7B047A-7F23-1CF4-20E7-E33CFEA86100}"/>
                      </a:ext>
                    </a:extLst>
                  </p:cNvPr>
                  <p:cNvCxnSpPr>
                    <a:cxnSpLocks/>
                  </p:cNvCxnSpPr>
                  <p:nvPr/>
                </p:nvCxnSpPr>
                <p:spPr bwMode="auto">
                  <a:xfrm>
                    <a:off x="9200328" y="4384342"/>
                    <a:ext cx="108536" cy="118148"/>
                  </a:xfrm>
                  <a:prstGeom prst="line">
                    <a:avLst/>
                  </a:prstGeom>
                  <a:noFill/>
                  <a:ln w="19050" cap="flat" cmpd="sng" algn="ctr">
                    <a:solidFill>
                      <a:srgbClr val="4DA1BB"/>
                    </a:solidFill>
                    <a:prstDash val="solid"/>
                    <a:round/>
                    <a:headEnd type="none" w="med" len="med"/>
                    <a:tailEnd type="none" w="med" len="med"/>
                  </a:ln>
                  <a:effectLst/>
                </p:spPr>
              </p:cxnSp>
            </p:grpSp>
            <p:sp>
              <p:nvSpPr>
                <p:cNvPr id="1448" name="Freeform: Shape 1447">
                  <a:extLst>
                    <a:ext uri="{FF2B5EF4-FFF2-40B4-BE49-F238E27FC236}">
                      <a16:creationId xmlns:a16="http://schemas.microsoft.com/office/drawing/2014/main" id="{A1D996FF-26DE-4967-F016-45E7AB41B604}"/>
                    </a:ext>
                  </a:extLst>
                </p:cNvPr>
                <p:cNvSpPr/>
                <p:nvPr/>
              </p:nvSpPr>
              <p:spPr bwMode="auto">
                <a:xfrm>
                  <a:off x="8813645" y="3628999"/>
                  <a:ext cx="652576" cy="602723"/>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9" name="Freeform: Shape 1448">
                  <a:extLst>
                    <a:ext uri="{FF2B5EF4-FFF2-40B4-BE49-F238E27FC236}">
                      <a16:creationId xmlns:a16="http://schemas.microsoft.com/office/drawing/2014/main" id="{74E5017F-235D-0BE8-56BC-6EA3CCFD15E0}"/>
                    </a:ext>
                  </a:extLst>
                </p:cNvPr>
                <p:cNvSpPr/>
                <p:nvPr/>
              </p:nvSpPr>
              <p:spPr bwMode="auto">
                <a:xfrm rot="241691" flipV="1">
                  <a:off x="8759948" y="4264812"/>
                  <a:ext cx="559437" cy="483617"/>
                </a:xfrm>
                <a:custGeom>
                  <a:avLst/>
                  <a:gdLst>
                    <a:gd name="connsiteX0" fmla="*/ 92277 w 652946"/>
                    <a:gd name="connsiteY0" fmla="*/ 2991 h 605659"/>
                    <a:gd name="connsiteX1" fmla="*/ 266886 w 652946"/>
                    <a:gd name="connsiteY1" fmla="*/ 269500 h 605659"/>
                    <a:gd name="connsiteX2" fmla="*/ 390950 w 652946"/>
                    <a:gd name="connsiteY2" fmla="*/ 421134 h 605659"/>
                    <a:gd name="connsiteX3" fmla="*/ 565559 w 652946"/>
                    <a:gd name="connsiteY3" fmla="*/ 467084 h 605659"/>
                    <a:gd name="connsiteX4" fmla="*/ 652864 w 652946"/>
                    <a:gd name="connsiteY4" fmla="*/ 536008 h 605659"/>
                    <a:gd name="connsiteX5" fmla="*/ 551774 w 652946"/>
                    <a:gd name="connsiteY5" fmla="*/ 604933 h 605659"/>
                    <a:gd name="connsiteX6" fmla="*/ 354190 w 652946"/>
                    <a:gd name="connsiteY6" fmla="*/ 558983 h 605659"/>
                    <a:gd name="connsiteX7" fmla="*/ 115251 w 652946"/>
                    <a:gd name="connsiteY7" fmla="*/ 370589 h 605659"/>
                    <a:gd name="connsiteX8" fmla="*/ 377 w 652946"/>
                    <a:gd name="connsiteY8" fmla="*/ 140841 h 605659"/>
                    <a:gd name="connsiteX9" fmla="*/ 92277 w 652946"/>
                    <a:gd name="connsiteY9" fmla="*/ 2991 h 605659"/>
                    <a:gd name="connsiteX0" fmla="*/ 91910 w 652579"/>
                    <a:gd name="connsiteY0" fmla="*/ 2163 h 604831"/>
                    <a:gd name="connsiteX1" fmla="*/ 266519 w 652579"/>
                    <a:gd name="connsiteY1" fmla="*/ 268672 h 604831"/>
                    <a:gd name="connsiteX2" fmla="*/ 390583 w 652579"/>
                    <a:gd name="connsiteY2" fmla="*/ 420306 h 604831"/>
                    <a:gd name="connsiteX3" fmla="*/ 565192 w 652579"/>
                    <a:gd name="connsiteY3" fmla="*/ 466256 h 604831"/>
                    <a:gd name="connsiteX4" fmla="*/ 652497 w 652579"/>
                    <a:gd name="connsiteY4" fmla="*/ 535180 h 604831"/>
                    <a:gd name="connsiteX5" fmla="*/ 551407 w 652579"/>
                    <a:gd name="connsiteY5" fmla="*/ 604105 h 604831"/>
                    <a:gd name="connsiteX6" fmla="*/ 353823 w 652579"/>
                    <a:gd name="connsiteY6" fmla="*/ 558155 h 604831"/>
                    <a:gd name="connsiteX7" fmla="*/ 114884 w 652579"/>
                    <a:gd name="connsiteY7" fmla="*/ 369761 h 604831"/>
                    <a:gd name="connsiteX8" fmla="*/ 10 w 652579"/>
                    <a:gd name="connsiteY8" fmla="*/ 140013 h 604831"/>
                    <a:gd name="connsiteX9" fmla="*/ 91910 w 652579"/>
                    <a:gd name="connsiteY9" fmla="*/ 2163 h 604831"/>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 name="connsiteX0" fmla="*/ 91907 w 652576"/>
                    <a:gd name="connsiteY0" fmla="*/ 55 h 602723"/>
                    <a:gd name="connsiteX1" fmla="*/ 266516 w 652576"/>
                    <a:gd name="connsiteY1" fmla="*/ 266564 h 602723"/>
                    <a:gd name="connsiteX2" fmla="*/ 390580 w 652576"/>
                    <a:gd name="connsiteY2" fmla="*/ 418198 h 602723"/>
                    <a:gd name="connsiteX3" fmla="*/ 565189 w 652576"/>
                    <a:gd name="connsiteY3" fmla="*/ 464148 h 602723"/>
                    <a:gd name="connsiteX4" fmla="*/ 652494 w 652576"/>
                    <a:gd name="connsiteY4" fmla="*/ 533072 h 602723"/>
                    <a:gd name="connsiteX5" fmla="*/ 551404 w 652576"/>
                    <a:gd name="connsiteY5" fmla="*/ 601997 h 602723"/>
                    <a:gd name="connsiteX6" fmla="*/ 353820 w 652576"/>
                    <a:gd name="connsiteY6" fmla="*/ 556047 h 602723"/>
                    <a:gd name="connsiteX7" fmla="*/ 114881 w 652576"/>
                    <a:gd name="connsiteY7" fmla="*/ 367653 h 602723"/>
                    <a:gd name="connsiteX8" fmla="*/ 7 w 652576"/>
                    <a:gd name="connsiteY8" fmla="*/ 137905 h 602723"/>
                    <a:gd name="connsiteX9" fmla="*/ 91907 w 652576"/>
                    <a:gd name="connsiteY9" fmla="*/ 55 h 60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2576" h="602723">
                      <a:moveTo>
                        <a:pt x="91907" y="55"/>
                      </a:moveTo>
                      <a:cubicBezTo>
                        <a:pt x="117945" y="3119"/>
                        <a:pt x="216737" y="196874"/>
                        <a:pt x="266516" y="266564"/>
                      </a:cubicBezTo>
                      <a:cubicBezTo>
                        <a:pt x="316295" y="336255"/>
                        <a:pt x="340801" y="385267"/>
                        <a:pt x="390580" y="418198"/>
                      </a:cubicBezTo>
                      <a:cubicBezTo>
                        <a:pt x="440359" y="451129"/>
                        <a:pt x="521537" y="445002"/>
                        <a:pt x="565189" y="464148"/>
                      </a:cubicBezTo>
                      <a:cubicBezTo>
                        <a:pt x="608841" y="483294"/>
                        <a:pt x="654792" y="510097"/>
                        <a:pt x="652494" y="533072"/>
                      </a:cubicBezTo>
                      <a:cubicBezTo>
                        <a:pt x="650197" y="556047"/>
                        <a:pt x="601183" y="598168"/>
                        <a:pt x="551404" y="601997"/>
                      </a:cubicBezTo>
                      <a:cubicBezTo>
                        <a:pt x="501625" y="605826"/>
                        <a:pt x="426574" y="595104"/>
                        <a:pt x="353820" y="556047"/>
                      </a:cubicBezTo>
                      <a:cubicBezTo>
                        <a:pt x="281066" y="516990"/>
                        <a:pt x="173850" y="437343"/>
                        <a:pt x="114881" y="367653"/>
                      </a:cubicBezTo>
                      <a:cubicBezTo>
                        <a:pt x="55912" y="297963"/>
                        <a:pt x="773" y="152455"/>
                        <a:pt x="7" y="137905"/>
                      </a:cubicBezTo>
                      <a:cubicBezTo>
                        <a:pt x="-759" y="123355"/>
                        <a:pt x="65869" y="-3009"/>
                        <a:pt x="91907" y="55"/>
                      </a:cubicBezTo>
                      <a:close/>
                    </a:path>
                  </a:pathLst>
                </a:custGeom>
                <a:solidFill>
                  <a:srgbClr val="FFFFFF"/>
                </a:solidFill>
                <a:ln w="28575">
                  <a:solidFill>
                    <a:srgbClr val="E1471D">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50" name="Group 1449">
                  <a:extLst>
                    <a:ext uri="{FF2B5EF4-FFF2-40B4-BE49-F238E27FC236}">
                      <a16:creationId xmlns:a16="http://schemas.microsoft.com/office/drawing/2014/main" id="{1F87A2B1-C45F-BE10-5F7C-E42834459746}"/>
                    </a:ext>
                  </a:extLst>
                </p:cNvPr>
                <p:cNvGrpSpPr/>
                <p:nvPr/>
              </p:nvGrpSpPr>
              <p:grpSpPr>
                <a:xfrm>
                  <a:off x="8718929" y="3914320"/>
                  <a:ext cx="180056" cy="557666"/>
                  <a:chOff x="11011457" y="3934831"/>
                  <a:chExt cx="180056" cy="557666"/>
                </a:xfrm>
              </p:grpSpPr>
              <p:grpSp>
                <p:nvGrpSpPr>
                  <p:cNvPr id="1463" name="Group 1462">
                    <a:extLst>
                      <a:ext uri="{FF2B5EF4-FFF2-40B4-BE49-F238E27FC236}">
                        <a16:creationId xmlns:a16="http://schemas.microsoft.com/office/drawing/2014/main" id="{C9E85029-170B-8C9C-A163-40B25889D3B5}"/>
                      </a:ext>
                    </a:extLst>
                  </p:cNvPr>
                  <p:cNvGrpSpPr/>
                  <p:nvPr/>
                </p:nvGrpSpPr>
                <p:grpSpPr>
                  <a:xfrm rot="12111365">
                    <a:off x="11045807" y="4112572"/>
                    <a:ext cx="145706" cy="100230"/>
                    <a:chOff x="6788304" y="4595061"/>
                    <a:chExt cx="145706" cy="100230"/>
                  </a:xfrm>
                </p:grpSpPr>
                <p:sp>
                  <p:nvSpPr>
                    <p:cNvPr id="1479" name="Freeform: Shape 1478">
                      <a:extLst>
                        <a:ext uri="{FF2B5EF4-FFF2-40B4-BE49-F238E27FC236}">
                          <a16:creationId xmlns:a16="http://schemas.microsoft.com/office/drawing/2014/main" id="{D7BEC08D-671D-9076-CC5A-D0C12BAE2767}"/>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0" name="Oval 1479">
                      <a:extLst>
                        <a:ext uri="{FF2B5EF4-FFF2-40B4-BE49-F238E27FC236}">
                          <a16:creationId xmlns:a16="http://schemas.microsoft.com/office/drawing/2014/main" id="{F7ABA4BD-0C83-E497-CCA9-1EB7E580211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4" name="Group 1463">
                    <a:extLst>
                      <a:ext uri="{FF2B5EF4-FFF2-40B4-BE49-F238E27FC236}">
                        <a16:creationId xmlns:a16="http://schemas.microsoft.com/office/drawing/2014/main" id="{4B763005-7A48-74D3-E8D9-F671DEB124AF}"/>
                      </a:ext>
                    </a:extLst>
                  </p:cNvPr>
                  <p:cNvGrpSpPr/>
                  <p:nvPr/>
                </p:nvGrpSpPr>
                <p:grpSpPr>
                  <a:xfrm rot="12616948">
                    <a:off x="11041442" y="4205115"/>
                    <a:ext cx="145706" cy="100230"/>
                    <a:chOff x="6788304" y="4595061"/>
                    <a:chExt cx="145706" cy="100230"/>
                  </a:xfrm>
                </p:grpSpPr>
                <p:sp>
                  <p:nvSpPr>
                    <p:cNvPr id="1477" name="Freeform: Shape 1476">
                      <a:extLst>
                        <a:ext uri="{FF2B5EF4-FFF2-40B4-BE49-F238E27FC236}">
                          <a16:creationId xmlns:a16="http://schemas.microsoft.com/office/drawing/2014/main" id="{D0D6D83D-47BC-5778-4A2E-119BA61B630F}"/>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8" name="Oval 1477">
                      <a:extLst>
                        <a:ext uri="{FF2B5EF4-FFF2-40B4-BE49-F238E27FC236}">
                          <a16:creationId xmlns:a16="http://schemas.microsoft.com/office/drawing/2014/main" id="{535C4A77-331B-5436-4B53-E98C3C252172}"/>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5" name="Group 1464">
                    <a:extLst>
                      <a:ext uri="{FF2B5EF4-FFF2-40B4-BE49-F238E27FC236}">
                        <a16:creationId xmlns:a16="http://schemas.microsoft.com/office/drawing/2014/main" id="{F0767A80-5920-FE51-EE89-C5C11B453EBE}"/>
                      </a:ext>
                    </a:extLst>
                  </p:cNvPr>
                  <p:cNvGrpSpPr/>
                  <p:nvPr/>
                </p:nvGrpSpPr>
                <p:grpSpPr>
                  <a:xfrm rot="13177907">
                    <a:off x="11023873" y="4287839"/>
                    <a:ext cx="145706" cy="100230"/>
                    <a:chOff x="6788304" y="4595061"/>
                    <a:chExt cx="145706" cy="100230"/>
                  </a:xfrm>
                </p:grpSpPr>
                <p:sp>
                  <p:nvSpPr>
                    <p:cNvPr id="1475" name="Freeform: Shape 1474">
                      <a:extLst>
                        <a:ext uri="{FF2B5EF4-FFF2-40B4-BE49-F238E27FC236}">
                          <a16:creationId xmlns:a16="http://schemas.microsoft.com/office/drawing/2014/main" id="{243E3282-B1CE-E946-12B9-057CF9829C5E}"/>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6" name="Oval 1475">
                      <a:extLst>
                        <a:ext uri="{FF2B5EF4-FFF2-40B4-BE49-F238E27FC236}">
                          <a16:creationId xmlns:a16="http://schemas.microsoft.com/office/drawing/2014/main" id="{8076093C-D6DF-F432-A4BF-17204A81D9D9}"/>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6" name="Group 1465">
                    <a:extLst>
                      <a:ext uri="{FF2B5EF4-FFF2-40B4-BE49-F238E27FC236}">
                        <a16:creationId xmlns:a16="http://schemas.microsoft.com/office/drawing/2014/main" id="{D64513D0-6C07-57D7-788E-16497B9AE3C3}"/>
                      </a:ext>
                    </a:extLst>
                  </p:cNvPr>
                  <p:cNvGrpSpPr/>
                  <p:nvPr/>
                </p:nvGrpSpPr>
                <p:grpSpPr>
                  <a:xfrm rot="13950822">
                    <a:off x="10988719" y="4369529"/>
                    <a:ext cx="145706" cy="100230"/>
                    <a:chOff x="6788304" y="4595061"/>
                    <a:chExt cx="145706" cy="100230"/>
                  </a:xfrm>
                </p:grpSpPr>
                <p:sp>
                  <p:nvSpPr>
                    <p:cNvPr id="1473" name="Freeform: Shape 1472">
                      <a:extLst>
                        <a:ext uri="{FF2B5EF4-FFF2-40B4-BE49-F238E27FC236}">
                          <a16:creationId xmlns:a16="http://schemas.microsoft.com/office/drawing/2014/main" id="{8691FAC6-4D06-3399-7B7D-F040C77C83AB}"/>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4" name="Oval 1473">
                      <a:extLst>
                        <a:ext uri="{FF2B5EF4-FFF2-40B4-BE49-F238E27FC236}">
                          <a16:creationId xmlns:a16="http://schemas.microsoft.com/office/drawing/2014/main" id="{A42FC5F3-5BE7-C87D-EAAB-5B2F644CB5E1}"/>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7" name="Group 1466">
                    <a:extLst>
                      <a:ext uri="{FF2B5EF4-FFF2-40B4-BE49-F238E27FC236}">
                        <a16:creationId xmlns:a16="http://schemas.microsoft.com/office/drawing/2014/main" id="{3EB55995-79B8-4F2B-C1B7-04C02BF8B3AD}"/>
                      </a:ext>
                    </a:extLst>
                  </p:cNvPr>
                  <p:cNvGrpSpPr/>
                  <p:nvPr/>
                </p:nvGrpSpPr>
                <p:grpSpPr>
                  <a:xfrm rot="11485782">
                    <a:off x="11038381" y="4021424"/>
                    <a:ext cx="145706" cy="100230"/>
                    <a:chOff x="6788304" y="4595061"/>
                    <a:chExt cx="145706" cy="100230"/>
                  </a:xfrm>
                </p:grpSpPr>
                <p:sp>
                  <p:nvSpPr>
                    <p:cNvPr id="1471" name="Freeform: Shape 1470">
                      <a:extLst>
                        <a:ext uri="{FF2B5EF4-FFF2-40B4-BE49-F238E27FC236}">
                          <a16:creationId xmlns:a16="http://schemas.microsoft.com/office/drawing/2014/main" id="{381398F0-D068-4C6D-1294-F1937978AA41}"/>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2" name="Oval 1471">
                      <a:extLst>
                        <a:ext uri="{FF2B5EF4-FFF2-40B4-BE49-F238E27FC236}">
                          <a16:creationId xmlns:a16="http://schemas.microsoft.com/office/drawing/2014/main" id="{545C544F-B63C-8F9D-6D4C-0AF0B489BB74}"/>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68" name="Group 1467">
                    <a:extLst>
                      <a:ext uri="{FF2B5EF4-FFF2-40B4-BE49-F238E27FC236}">
                        <a16:creationId xmlns:a16="http://schemas.microsoft.com/office/drawing/2014/main" id="{D3DBC7DB-18CA-CF40-FAFD-C930732BF042}"/>
                      </a:ext>
                    </a:extLst>
                  </p:cNvPr>
                  <p:cNvGrpSpPr/>
                  <p:nvPr/>
                </p:nvGrpSpPr>
                <p:grpSpPr>
                  <a:xfrm rot="10800000">
                    <a:off x="11020199" y="3934831"/>
                    <a:ext cx="145706" cy="100230"/>
                    <a:chOff x="6788304" y="4595061"/>
                    <a:chExt cx="145706" cy="100230"/>
                  </a:xfrm>
                </p:grpSpPr>
                <p:sp>
                  <p:nvSpPr>
                    <p:cNvPr id="1469" name="Freeform: Shape 1468">
                      <a:extLst>
                        <a:ext uri="{FF2B5EF4-FFF2-40B4-BE49-F238E27FC236}">
                          <a16:creationId xmlns:a16="http://schemas.microsoft.com/office/drawing/2014/main" id="{DE398F30-77D0-A6AE-44D1-A794B1CBF920}"/>
                        </a:ext>
                      </a:extLst>
                    </p:cNvPr>
                    <p:cNvSpPr/>
                    <p:nvPr/>
                  </p:nvSpPr>
                  <p:spPr bwMode="auto">
                    <a:xfrm rot="15549017">
                      <a:off x="6811042" y="4572323"/>
                      <a:ext cx="100230" cy="145706"/>
                    </a:xfrm>
                    <a:custGeom>
                      <a:avLst/>
                      <a:gdLst>
                        <a:gd name="connsiteX0" fmla="*/ 177 w 330852"/>
                        <a:gd name="connsiteY0" fmla="*/ 90631 h 379795"/>
                        <a:gd name="connsiteX1" fmla="*/ 38544 w 330852"/>
                        <a:gd name="connsiteY1" fmla="*/ 288858 h 379795"/>
                        <a:gd name="connsiteX2" fmla="*/ 80107 w 330852"/>
                        <a:gd name="connsiteY2" fmla="*/ 375182 h 379795"/>
                        <a:gd name="connsiteX3" fmla="*/ 227179 w 330852"/>
                        <a:gd name="connsiteY3" fmla="*/ 362394 h 379795"/>
                        <a:gd name="connsiteX4" fmla="*/ 329489 w 330852"/>
                        <a:gd name="connsiteY4" fmla="*/ 314436 h 379795"/>
                        <a:gd name="connsiteX5" fmla="*/ 281531 w 330852"/>
                        <a:gd name="connsiteY5" fmla="*/ 125801 h 379795"/>
                        <a:gd name="connsiteX6" fmla="*/ 217587 w 330852"/>
                        <a:gd name="connsiteY6" fmla="*/ 4307 h 379795"/>
                        <a:gd name="connsiteX7" fmla="*/ 185615 w 330852"/>
                        <a:gd name="connsiteY7" fmla="*/ 29885 h 379795"/>
                        <a:gd name="connsiteX8" fmla="*/ 192009 w 330852"/>
                        <a:gd name="connsiteY8" fmla="*/ 55462 h 379795"/>
                        <a:gd name="connsiteX9" fmla="*/ 169629 w 330852"/>
                        <a:gd name="connsiteY9" fmla="*/ 49068 h 379795"/>
                        <a:gd name="connsiteX10" fmla="*/ 147249 w 330852"/>
                        <a:gd name="connsiteY10" fmla="*/ 10701 h 379795"/>
                        <a:gd name="connsiteX11" fmla="*/ 115276 w 330852"/>
                        <a:gd name="connsiteY11" fmla="*/ 68251 h 379795"/>
                        <a:gd name="connsiteX12" fmla="*/ 99290 w 330852"/>
                        <a:gd name="connsiteY12" fmla="*/ 55462 h 379795"/>
                        <a:gd name="connsiteX13" fmla="*/ 80107 w 330852"/>
                        <a:gd name="connsiteY13" fmla="*/ 13899 h 379795"/>
                        <a:gd name="connsiteX14" fmla="*/ 54530 w 330852"/>
                        <a:gd name="connsiteY14" fmla="*/ 45871 h 379795"/>
                        <a:gd name="connsiteX15" fmla="*/ 64121 w 330852"/>
                        <a:gd name="connsiteY15" fmla="*/ 87434 h 379795"/>
                        <a:gd name="connsiteX16" fmla="*/ 25755 w 330852"/>
                        <a:gd name="connsiteY16" fmla="*/ 45871 h 379795"/>
                        <a:gd name="connsiteX17" fmla="*/ 177 w 330852"/>
                        <a:gd name="connsiteY17" fmla="*/ 90631 h 379795"/>
                        <a:gd name="connsiteX0" fmla="*/ 177 w 330852"/>
                        <a:gd name="connsiteY0" fmla="*/ 90666 h 379830"/>
                        <a:gd name="connsiteX1" fmla="*/ 38544 w 330852"/>
                        <a:gd name="connsiteY1" fmla="*/ 288893 h 379830"/>
                        <a:gd name="connsiteX2" fmla="*/ 80107 w 330852"/>
                        <a:gd name="connsiteY2" fmla="*/ 375217 h 379830"/>
                        <a:gd name="connsiteX3" fmla="*/ 227179 w 330852"/>
                        <a:gd name="connsiteY3" fmla="*/ 362429 h 379830"/>
                        <a:gd name="connsiteX4" fmla="*/ 329489 w 330852"/>
                        <a:gd name="connsiteY4" fmla="*/ 314471 h 379830"/>
                        <a:gd name="connsiteX5" fmla="*/ 281531 w 330852"/>
                        <a:gd name="connsiteY5" fmla="*/ 125836 h 379830"/>
                        <a:gd name="connsiteX6" fmla="*/ 217587 w 330852"/>
                        <a:gd name="connsiteY6" fmla="*/ 4342 h 379830"/>
                        <a:gd name="connsiteX7" fmla="*/ 185615 w 330852"/>
                        <a:gd name="connsiteY7" fmla="*/ 29920 h 379830"/>
                        <a:gd name="connsiteX8" fmla="*/ 184865 w 330852"/>
                        <a:gd name="connsiteY8" fmla="*/ 57879 h 379830"/>
                        <a:gd name="connsiteX9" fmla="*/ 169629 w 330852"/>
                        <a:gd name="connsiteY9" fmla="*/ 49103 h 379830"/>
                        <a:gd name="connsiteX10" fmla="*/ 147249 w 330852"/>
                        <a:gd name="connsiteY10" fmla="*/ 10736 h 379830"/>
                        <a:gd name="connsiteX11" fmla="*/ 115276 w 330852"/>
                        <a:gd name="connsiteY11" fmla="*/ 68286 h 379830"/>
                        <a:gd name="connsiteX12" fmla="*/ 99290 w 330852"/>
                        <a:gd name="connsiteY12" fmla="*/ 55497 h 379830"/>
                        <a:gd name="connsiteX13" fmla="*/ 80107 w 330852"/>
                        <a:gd name="connsiteY13" fmla="*/ 13934 h 379830"/>
                        <a:gd name="connsiteX14" fmla="*/ 54530 w 330852"/>
                        <a:gd name="connsiteY14" fmla="*/ 45906 h 379830"/>
                        <a:gd name="connsiteX15" fmla="*/ 64121 w 330852"/>
                        <a:gd name="connsiteY15" fmla="*/ 87469 h 379830"/>
                        <a:gd name="connsiteX16" fmla="*/ 25755 w 330852"/>
                        <a:gd name="connsiteY16" fmla="*/ 45906 h 379830"/>
                        <a:gd name="connsiteX17" fmla="*/ 177 w 330852"/>
                        <a:gd name="connsiteY17" fmla="*/ 90666 h 379830"/>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91061 h 380225"/>
                        <a:gd name="connsiteX1" fmla="*/ 38544 w 330852"/>
                        <a:gd name="connsiteY1" fmla="*/ 289288 h 380225"/>
                        <a:gd name="connsiteX2" fmla="*/ 80107 w 330852"/>
                        <a:gd name="connsiteY2" fmla="*/ 375612 h 380225"/>
                        <a:gd name="connsiteX3" fmla="*/ 227179 w 330852"/>
                        <a:gd name="connsiteY3" fmla="*/ 362824 h 380225"/>
                        <a:gd name="connsiteX4" fmla="*/ 329489 w 330852"/>
                        <a:gd name="connsiteY4" fmla="*/ 314866 h 380225"/>
                        <a:gd name="connsiteX5" fmla="*/ 281531 w 330852"/>
                        <a:gd name="connsiteY5" fmla="*/ 126231 h 380225"/>
                        <a:gd name="connsiteX6" fmla="*/ 217587 w 330852"/>
                        <a:gd name="connsiteY6" fmla="*/ 4737 h 380225"/>
                        <a:gd name="connsiteX7" fmla="*/ 195140 w 330852"/>
                        <a:gd name="connsiteY7" fmla="*/ 27933 h 380225"/>
                        <a:gd name="connsiteX8" fmla="*/ 184865 w 330852"/>
                        <a:gd name="connsiteY8" fmla="*/ 58274 h 380225"/>
                        <a:gd name="connsiteX9" fmla="*/ 169629 w 330852"/>
                        <a:gd name="connsiteY9" fmla="*/ 49498 h 380225"/>
                        <a:gd name="connsiteX10" fmla="*/ 147249 w 330852"/>
                        <a:gd name="connsiteY10" fmla="*/ 11131 h 380225"/>
                        <a:gd name="connsiteX11" fmla="*/ 115276 w 330852"/>
                        <a:gd name="connsiteY11" fmla="*/ 68681 h 380225"/>
                        <a:gd name="connsiteX12" fmla="*/ 99290 w 330852"/>
                        <a:gd name="connsiteY12" fmla="*/ 55892 h 380225"/>
                        <a:gd name="connsiteX13" fmla="*/ 80107 w 330852"/>
                        <a:gd name="connsiteY13" fmla="*/ 14329 h 380225"/>
                        <a:gd name="connsiteX14" fmla="*/ 54530 w 330852"/>
                        <a:gd name="connsiteY14" fmla="*/ 46301 h 380225"/>
                        <a:gd name="connsiteX15" fmla="*/ 64121 w 330852"/>
                        <a:gd name="connsiteY15" fmla="*/ 87864 h 380225"/>
                        <a:gd name="connsiteX16" fmla="*/ 25755 w 330852"/>
                        <a:gd name="connsiteY16" fmla="*/ 46301 h 380225"/>
                        <a:gd name="connsiteX17" fmla="*/ 177 w 330852"/>
                        <a:gd name="connsiteY17" fmla="*/ 91061 h 380225"/>
                        <a:gd name="connsiteX0" fmla="*/ 177 w 330852"/>
                        <a:gd name="connsiteY0" fmla="*/ 89972 h 379136"/>
                        <a:gd name="connsiteX1" fmla="*/ 38544 w 330852"/>
                        <a:gd name="connsiteY1" fmla="*/ 288199 h 379136"/>
                        <a:gd name="connsiteX2" fmla="*/ 80107 w 330852"/>
                        <a:gd name="connsiteY2" fmla="*/ 374523 h 379136"/>
                        <a:gd name="connsiteX3" fmla="*/ 227179 w 330852"/>
                        <a:gd name="connsiteY3" fmla="*/ 361735 h 379136"/>
                        <a:gd name="connsiteX4" fmla="*/ 329489 w 330852"/>
                        <a:gd name="connsiteY4" fmla="*/ 313777 h 379136"/>
                        <a:gd name="connsiteX5" fmla="*/ 281531 w 330852"/>
                        <a:gd name="connsiteY5" fmla="*/ 125142 h 379136"/>
                        <a:gd name="connsiteX6" fmla="*/ 217587 w 330852"/>
                        <a:gd name="connsiteY6" fmla="*/ 3648 h 379136"/>
                        <a:gd name="connsiteX7" fmla="*/ 204665 w 330852"/>
                        <a:gd name="connsiteY7" fmla="*/ 33988 h 379136"/>
                        <a:gd name="connsiteX8" fmla="*/ 184865 w 330852"/>
                        <a:gd name="connsiteY8" fmla="*/ 57185 h 379136"/>
                        <a:gd name="connsiteX9" fmla="*/ 169629 w 330852"/>
                        <a:gd name="connsiteY9" fmla="*/ 48409 h 379136"/>
                        <a:gd name="connsiteX10" fmla="*/ 147249 w 330852"/>
                        <a:gd name="connsiteY10" fmla="*/ 10042 h 379136"/>
                        <a:gd name="connsiteX11" fmla="*/ 115276 w 330852"/>
                        <a:gd name="connsiteY11" fmla="*/ 67592 h 379136"/>
                        <a:gd name="connsiteX12" fmla="*/ 99290 w 330852"/>
                        <a:gd name="connsiteY12" fmla="*/ 54803 h 379136"/>
                        <a:gd name="connsiteX13" fmla="*/ 80107 w 330852"/>
                        <a:gd name="connsiteY13" fmla="*/ 13240 h 379136"/>
                        <a:gd name="connsiteX14" fmla="*/ 54530 w 330852"/>
                        <a:gd name="connsiteY14" fmla="*/ 45212 h 379136"/>
                        <a:gd name="connsiteX15" fmla="*/ 64121 w 330852"/>
                        <a:gd name="connsiteY15" fmla="*/ 86775 h 379136"/>
                        <a:gd name="connsiteX16" fmla="*/ 25755 w 330852"/>
                        <a:gd name="connsiteY16" fmla="*/ 45212 h 379136"/>
                        <a:gd name="connsiteX17" fmla="*/ 177 w 330852"/>
                        <a:gd name="connsiteY17" fmla="*/ 89972 h 379136"/>
                        <a:gd name="connsiteX0" fmla="*/ 177 w 330818"/>
                        <a:gd name="connsiteY0" fmla="*/ 101248 h 390412"/>
                        <a:gd name="connsiteX1" fmla="*/ 38544 w 330818"/>
                        <a:gd name="connsiteY1" fmla="*/ 299475 h 390412"/>
                        <a:gd name="connsiteX2" fmla="*/ 80107 w 330818"/>
                        <a:gd name="connsiteY2" fmla="*/ 385799 h 390412"/>
                        <a:gd name="connsiteX3" fmla="*/ 227179 w 330818"/>
                        <a:gd name="connsiteY3" fmla="*/ 373011 h 390412"/>
                        <a:gd name="connsiteX4" fmla="*/ 329489 w 330818"/>
                        <a:gd name="connsiteY4" fmla="*/ 325053 h 390412"/>
                        <a:gd name="connsiteX5" fmla="*/ 281531 w 330818"/>
                        <a:gd name="connsiteY5" fmla="*/ 136418 h 390412"/>
                        <a:gd name="connsiteX6" fmla="*/ 224730 w 330818"/>
                        <a:gd name="connsiteY6" fmla="*/ 3018 h 390412"/>
                        <a:gd name="connsiteX7" fmla="*/ 204665 w 330818"/>
                        <a:gd name="connsiteY7" fmla="*/ 45264 h 390412"/>
                        <a:gd name="connsiteX8" fmla="*/ 184865 w 330818"/>
                        <a:gd name="connsiteY8" fmla="*/ 68461 h 390412"/>
                        <a:gd name="connsiteX9" fmla="*/ 169629 w 330818"/>
                        <a:gd name="connsiteY9" fmla="*/ 59685 h 390412"/>
                        <a:gd name="connsiteX10" fmla="*/ 147249 w 330818"/>
                        <a:gd name="connsiteY10" fmla="*/ 21318 h 390412"/>
                        <a:gd name="connsiteX11" fmla="*/ 115276 w 330818"/>
                        <a:gd name="connsiteY11" fmla="*/ 78868 h 390412"/>
                        <a:gd name="connsiteX12" fmla="*/ 99290 w 330818"/>
                        <a:gd name="connsiteY12" fmla="*/ 66079 h 390412"/>
                        <a:gd name="connsiteX13" fmla="*/ 80107 w 330818"/>
                        <a:gd name="connsiteY13" fmla="*/ 24516 h 390412"/>
                        <a:gd name="connsiteX14" fmla="*/ 54530 w 330818"/>
                        <a:gd name="connsiteY14" fmla="*/ 56488 h 390412"/>
                        <a:gd name="connsiteX15" fmla="*/ 64121 w 330818"/>
                        <a:gd name="connsiteY15" fmla="*/ 98051 h 390412"/>
                        <a:gd name="connsiteX16" fmla="*/ 25755 w 330818"/>
                        <a:gd name="connsiteY16" fmla="*/ 56488 h 390412"/>
                        <a:gd name="connsiteX17" fmla="*/ 177 w 330818"/>
                        <a:gd name="connsiteY17" fmla="*/ 101248 h 390412"/>
                        <a:gd name="connsiteX0" fmla="*/ 177 w 330818"/>
                        <a:gd name="connsiteY0" fmla="*/ 101796 h 390960"/>
                        <a:gd name="connsiteX1" fmla="*/ 38544 w 330818"/>
                        <a:gd name="connsiteY1" fmla="*/ 300023 h 390960"/>
                        <a:gd name="connsiteX2" fmla="*/ 80107 w 330818"/>
                        <a:gd name="connsiteY2" fmla="*/ 386347 h 390960"/>
                        <a:gd name="connsiteX3" fmla="*/ 227179 w 330818"/>
                        <a:gd name="connsiteY3" fmla="*/ 373559 h 390960"/>
                        <a:gd name="connsiteX4" fmla="*/ 329489 w 330818"/>
                        <a:gd name="connsiteY4" fmla="*/ 325601 h 390960"/>
                        <a:gd name="connsiteX5" fmla="*/ 281531 w 330818"/>
                        <a:gd name="connsiteY5" fmla="*/ 136966 h 390960"/>
                        <a:gd name="connsiteX6" fmla="*/ 224730 w 330818"/>
                        <a:gd name="connsiteY6" fmla="*/ 3566 h 390960"/>
                        <a:gd name="connsiteX7" fmla="*/ 204665 w 330818"/>
                        <a:gd name="connsiteY7" fmla="*/ 45812 h 390960"/>
                        <a:gd name="connsiteX8" fmla="*/ 184865 w 330818"/>
                        <a:gd name="connsiteY8" fmla="*/ 69009 h 390960"/>
                        <a:gd name="connsiteX9" fmla="*/ 169629 w 330818"/>
                        <a:gd name="connsiteY9" fmla="*/ 60233 h 390960"/>
                        <a:gd name="connsiteX10" fmla="*/ 147249 w 330818"/>
                        <a:gd name="connsiteY10" fmla="*/ 21866 h 390960"/>
                        <a:gd name="connsiteX11" fmla="*/ 115276 w 330818"/>
                        <a:gd name="connsiteY11" fmla="*/ 79416 h 390960"/>
                        <a:gd name="connsiteX12" fmla="*/ 99290 w 330818"/>
                        <a:gd name="connsiteY12" fmla="*/ 66627 h 390960"/>
                        <a:gd name="connsiteX13" fmla="*/ 80107 w 330818"/>
                        <a:gd name="connsiteY13" fmla="*/ 25064 h 390960"/>
                        <a:gd name="connsiteX14" fmla="*/ 54530 w 330818"/>
                        <a:gd name="connsiteY14" fmla="*/ 57036 h 390960"/>
                        <a:gd name="connsiteX15" fmla="*/ 64121 w 330818"/>
                        <a:gd name="connsiteY15" fmla="*/ 98599 h 390960"/>
                        <a:gd name="connsiteX16" fmla="*/ 25755 w 330818"/>
                        <a:gd name="connsiteY16" fmla="*/ 57036 h 390960"/>
                        <a:gd name="connsiteX17" fmla="*/ 177 w 330818"/>
                        <a:gd name="connsiteY17" fmla="*/ 101796 h 390960"/>
                        <a:gd name="connsiteX0" fmla="*/ 177 w 330840"/>
                        <a:gd name="connsiteY0" fmla="*/ 89972 h 379136"/>
                        <a:gd name="connsiteX1" fmla="*/ 38544 w 330840"/>
                        <a:gd name="connsiteY1" fmla="*/ 288199 h 379136"/>
                        <a:gd name="connsiteX2" fmla="*/ 80107 w 330840"/>
                        <a:gd name="connsiteY2" fmla="*/ 374523 h 379136"/>
                        <a:gd name="connsiteX3" fmla="*/ 227179 w 330840"/>
                        <a:gd name="connsiteY3" fmla="*/ 361735 h 379136"/>
                        <a:gd name="connsiteX4" fmla="*/ 329489 w 330840"/>
                        <a:gd name="connsiteY4" fmla="*/ 313777 h 379136"/>
                        <a:gd name="connsiteX5" fmla="*/ 281531 w 330840"/>
                        <a:gd name="connsiteY5" fmla="*/ 125142 h 379136"/>
                        <a:gd name="connsiteX6" fmla="*/ 219968 w 330840"/>
                        <a:gd name="connsiteY6" fmla="*/ 3648 h 379136"/>
                        <a:gd name="connsiteX7" fmla="*/ 204665 w 330840"/>
                        <a:gd name="connsiteY7" fmla="*/ 33988 h 379136"/>
                        <a:gd name="connsiteX8" fmla="*/ 184865 w 330840"/>
                        <a:gd name="connsiteY8" fmla="*/ 57185 h 379136"/>
                        <a:gd name="connsiteX9" fmla="*/ 169629 w 330840"/>
                        <a:gd name="connsiteY9" fmla="*/ 48409 h 379136"/>
                        <a:gd name="connsiteX10" fmla="*/ 147249 w 330840"/>
                        <a:gd name="connsiteY10" fmla="*/ 10042 h 379136"/>
                        <a:gd name="connsiteX11" fmla="*/ 115276 w 330840"/>
                        <a:gd name="connsiteY11" fmla="*/ 67592 h 379136"/>
                        <a:gd name="connsiteX12" fmla="*/ 99290 w 330840"/>
                        <a:gd name="connsiteY12" fmla="*/ 54803 h 379136"/>
                        <a:gd name="connsiteX13" fmla="*/ 80107 w 330840"/>
                        <a:gd name="connsiteY13" fmla="*/ 13240 h 379136"/>
                        <a:gd name="connsiteX14" fmla="*/ 54530 w 330840"/>
                        <a:gd name="connsiteY14" fmla="*/ 45212 h 379136"/>
                        <a:gd name="connsiteX15" fmla="*/ 64121 w 330840"/>
                        <a:gd name="connsiteY15" fmla="*/ 86775 h 379136"/>
                        <a:gd name="connsiteX16" fmla="*/ 25755 w 330840"/>
                        <a:gd name="connsiteY16" fmla="*/ 45212 h 379136"/>
                        <a:gd name="connsiteX17" fmla="*/ 177 w 330840"/>
                        <a:gd name="connsiteY17" fmla="*/ 89972 h 379136"/>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69629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4865 w 330840"/>
                        <a:gd name="connsiteY8" fmla="*/ 53898 h 375849"/>
                        <a:gd name="connsiteX9" fmla="*/ 181535 w 330840"/>
                        <a:gd name="connsiteY9" fmla="*/ 45122 h 375849"/>
                        <a:gd name="connsiteX10" fmla="*/ 147249 w 330840"/>
                        <a:gd name="connsiteY10" fmla="*/ 6755 h 375849"/>
                        <a:gd name="connsiteX11" fmla="*/ 115276 w 330840"/>
                        <a:gd name="connsiteY11" fmla="*/ 64305 h 375849"/>
                        <a:gd name="connsiteX12" fmla="*/ 99290 w 330840"/>
                        <a:gd name="connsiteY12" fmla="*/ 51516 h 375849"/>
                        <a:gd name="connsiteX13" fmla="*/ 80107 w 330840"/>
                        <a:gd name="connsiteY13" fmla="*/ 9953 h 375849"/>
                        <a:gd name="connsiteX14" fmla="*/ 54530 w 330840"/>
                        <a:gd name="connsiteY14" fmla="*/ 41925 h 375849"/>
                        <a:gd name="connsiteX15" fmla="*/ 64121 w 330840"/>
                        <a:gd name="connsiteY15" fmla="*/ 83488 h 375849"/>
                        <a:gd name="connsiteX16" fmla="*/ 25755 w 330840"/>
                        <a:gd name="connsiteY16" fmla="*/ 41925 h 375849"/>
                        <a:gd name="connsiteX17" fmla="*/ 177 w 330840"/>
                        <a:gd name="connsiteY17"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1535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15276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99290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54530 w 330840"/>
                        <a:gd name="connsiteY13" fmla="*/ 41925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0107 w 330840"/>
                        <a:gd name="connsiteY12" fmla="*/ 9953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4053 w 330840"/>
                        <a:gd name="connsiteY11" fmla="*/ 51516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4055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685 h 375849"/>
                        <a:gd name="connsiteX1" fmla="*/ 38544 w 330840"/>
                        <a:gd name="connsiteY1" fmla="*/ 284912 h 375849"/>
                        <a:gd name="connsiteX2" fmla="*/ 80107 w 330840"/>
                        <a:gd name="connsiteY2" fmla="*/ 371236 h 375849"/>
                        <a:gd name="connsiteX3" fmla="*/ 227179 w 330840"/>
                        <a:gd name="connsiteY3" fmla="*/ 358448 h 375849"/>
                        <a:gd name="connsiteX4" fmla="*/ 329489 w 330840"/>
                        <a:gd name="connsiteY4" fmla="*/ 310490 h 375849"/>
                        <a:gd name="connsiteX5" fmla="*/ 281531 w 330840"/>
                        <a:gd name="connsiteY5" fmla="*/ 121855 h 375849"/>
                        <a:gd name="connsiteX6" fmla="*/ 219968 w 330840"/>
                        <a:gd name="connsiteY6" fmla="*/ 361 h 375849"/>
                        <a:gd name="connsiteX7" fmla="*/ 204665 w 330840"/>
                        <a:gd name="connsiteY7" fmla="*/ 30701 h 375849"/>
                        <a:gd name="connsiteX8" fmla="*/ 188679 w 330840"/>
                        <a:gd name="connsiteY8" fmla="*/ 45122 h 375849"/>
                        <a:gd name="connsiteX9" fmla="*/ 147249 w 330840"/>
                        <a:gd name="connsiteY9" fmla="*/ 6755 h 375849"/>
                        <a:gd name="connsiteX10" fmla="*/ 129564 w 330840"/>
                        <a:gd name="connsiteY10" fmla="*/ 64305 h 375849"/>
                        <a:gd name="connsiteX11" fmla="*/ 106435 w 330840"/>
                        <a:gd name="connsiteY11" fmla="*/ 44373 h 375849"/>
                        <a:gd name="connsiteX12" fmla="*/ 87251 w 330840"/>
                        <a:gd name="connsiteY12" fmla="*/ 19478 h 375849"/>
                        <a:gd name="connsiteX13" fmla="*/ 66437 w 330840"/>
                        <a:gd name="connsiteY13" fmla="*/ 39544 h 375849"/>
                        <a:gd name="connsiteX14" fmla="*/ 64121 w 330840"/>
                        <a:gd name="connsiteY14" fmla="*/ 83488 h 375849"/>
                        <a:gd name="connsiteX15" fmla="*/ 25755 w 330840"/>
                        <a:gd name="connsiteY15" fmla="*/ 41925 h 375849"/>
                        <a:gd name="connsiteX16" fmla="*/ 177 w 330840"/>
                        <a:gd name="connsiteY16" fmla="*/ 86685 h 375849"/>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40"/>
                        <a:gd name="connsiteY0" fmla="*/ 86470 h 375634"/>
                        <a:gd name="connsiteX1" fmla="*/ 38544 w 330840"/>
                        <a:gd name="connsiteY1" fmla="*/ 284697 h 375634"/>
                        <a:gd name="connsiteX2" fmla="*/ 80107 w 330840"/>
                        <a:gd name="connsiteY2" fmla="*/ 371021 h 375634"/>
                        <a:gd name="connsiteX3" fmla="*/ 227179 w 330840"/>
                        <a:gd name="connsiteY3" fmla="*/ 358233 h 375634"/>
                        <a:gd name="connsiteX4" fmla="*/ 329489 w 330840"/>
                        <a:gd name="connsiteY4" fmla="*/ 310275 h 375634"/>
                        <a:gd name="connsiteX5" fmla="*/ 281531 w 330840"/>
                        <a:gd name="connsiteY5" fmla="*/ 121640 h 375634"/>
                        <a:gd name="connsiteX6" fmla="*/ 219968 w 330840"/>
                        <a:gd name="connsiteY6" fmla="*/ 146 h 375634"/>
                        <a:gd name="connsiteX7" fmla="*/ 204665 w 330840"/>
                        <a:gd name="connsiteY7" fmla="*/ 30486 h 375634"/>
                        <a:gd name="connsiteX8" fmla="*/ 188679 w 330840"/>
                        <a:gd name="connsiteY8" fmla="*/ 44907 h 375634"/>
                        <a:gd name="connsiteX9" fmla="*/ 147249 w 330840"/>
                        <a:gd name="connsiteY9" fmla="*/ 6540 h 375634"/>
                        <a:gd name="connsiteX10" fmla="*/ 129564 w 330840"/>
                        <a:gd name="connsiteY10" fmla="*/ 64090 h 375634"/>
                        <a:gd name="connsiteX11" fmla="*/ 106435 w 330840"/>
                        <a:gd name="connsiteY11" fmla="*/ 44158 h 375634"/>
                        <a:gd name="connsiteX12" fmla="*/ 87251 w 330840"/>
                        <a:gd name="connsiteY12" fmla="*/ 19263 h 375634"/>
                        <a:gd name="connsiteX13" fmla="*/ 66437 w 330840"/>
                        <a:gd name="connsiteY13" fmla="*/ 39329 h 375634"/>
                        <a:gd name="connsiteX14" fmla="*/ 64121 w 330840"/>
                        <a:gd name="connsiteY14" fmla="*/ 83273 h 375634"/>
                        <a:gd name="connsiteX15" fmla="*/ 25755 w 330840"/>
                        <a:gd name="connsiteY15" fmla="*/ 41710 h 375634"/>
                        <a:gd name="connsiteX16" fmla="*/ 177 w 330840"/>
                        <a:gd name="connsiteY16" fmla="*/ 86470 h 375634"/>
                        <a:gd name="connsiteX0" fmla="*/ 177 w 330875"/>
                        <a:gd name="connsiteY0" fmla="*/ 86470 h 375634"/>
                        <a:gd name="connsiteX1" fmla="*/ 38544 w 330875"/>
                        <a:gd name="connsiteY1" fmla="*/ 284697 h 375634"/>
                        <a:gd name="connsiteX2" fmla="*/ 80107 w 330875"/>
                        <a:gd name="connsiteY2" fmla="*/ 371021 h 375634"/>
                        <a:gd name="connsiteX3" fmla="*/ 227179 w 330875"/>
                        <a:gd name="connsiteY3" fmla="*/ 358233 h 375634"/>
                        <a:gd name="connsiteX4" fmla="*/ 329489 w 330875"/>
                        <a:gd name="connsiteY4" fmla="*/ 310275 h 375634"/>
                        <a:gd name="connsiteX5" fmla="*/ 281531 w 330875"/>
                        <a:gd name="connsiteY5" fmla="*/ 121640 h 375634"/>
                        <a:gd name="connsiteX6" fmla="*/ 212824 w 330875"/>
                        <a:gd name="connsiteY6" fmla="*/ 146 h 375634"/>
                        <a:gd name="connsiteX7" fmla="*/ 204665 w 330875"/>
                        <a:gd name="connsiteY7" fmla="*/ 30486 h 375634"/>
                        <a:gd name="connsiteX8" fmla="*/ 188679 w 330875"/>
                        <a:gd name="connsiteY8" fmla="*/ 44907 h 375634"/>
                        <a:gd name="connsiteX9" fmla="*/ 147249 w 330875"/>
                        <a:gd name="connsiteY9" fmla="*/ 6540 h 375634"/>
                        <a:gd name="connsiteX10" fmla="*/ 129564 w 330875"/>
                        <a:gd name="connsiteY10" fmla="*/ 64090 h 375634"/>
                        <a:gd name="connsiteX11" fmla="*/ 106435 w 330875"/>
                        <a:gd name="connsiteY11" fmla="*/ 44158 h 375634"/>
                        <a:gd name="connsiteX12" fmla="*/ 87251 w 330875"/>
                        <a:gd name="connsiteY12" fmla="*/ 19263 h 375634"/>
                        <a:gd name="connsiteX13" fmla="*/ 66437 w 330875"/>
                        <a:gd name="connsiteY13" fmla="*/ 39329 h 375634"/>
                        <a:gd name="connsiteX14" fmla="*/ 64121 w 330875"/>
                        <a:gd name="connsiteY14" fmla="*/ 83273 h 375634"/>
                        <a:gd name="connsiteX15" fmla="*/ 25755 w 330875"/>
                        <a:gd name="connsiteY15" fmla="*/ 41710 h 375634"/>
                        <a:gd name="connsiteX16" fmla="*/ 177 w 330875"/>
                        <a:gd name="connsiteY16" fmla="*/ 86470 h 375634"/>
                        <a:gd name="connsiteX0" fmla="*/ 177 w 330875"/>
                        <a:gd name="connsiteY0" fmla="*/ 86684 h 375848"/>
                        <a:gd name="connsiteX1" fmla="*/ 38544 w 330875"/>
                        <a:gd name="connsiteY1" fmla="*/ 284911 h 375848"/>
                        <a:gd name="connsiteX2" fmla="*/ 80107 w 330875"/>
                        <a:gd name="connsiteY2" fmla="*/ 371235 h 375848"/>
                        <a:gd name="connsiteX3" fmla="*/ 227179 w 330875"/>
                        <a:gd name="connsiteY3" fmla="*/ 358447 h 375848"/>
                        <a:gd name="connsiteX4" fmla="*/ 329489 w 330875"/>
                        <a:gd name="connsiteY4" fmla="*/ 310489 h 375848"/>
                        <a:gd name="connsiteX5" fmla="*/ 281531 w 330875"/>
                        <a:gd name="connsiteY5" fmla="*/ 121854 h 375848"/>
                        <a:gd name="connsiteX6" fmla="*/ 212824 w 330875"/>
                        <a:gd name="connsiteY6" fmla="*/ 360 h 375848"/>
                        <a:gd name="connsiteX7" fmla="*/ 204665 w 330875"/>
                        <a:gd name="connsiteY7" fmla="*/ 30700 h 375848"/>
                        <a:gd name="connsiteX8" fmla="*/ 188679 w 330875"/>
                        <a:gd name="connsiteY8" fmla="*/ 45121 h 375848"/>
                        <a:gd name="connsiteX9" fmla="*/ 147249 w 330875"/>
                        <a:gd name="connsiteY9" fmla="*/ 6754 h 375848"/>
                        <a:gd name="connsiteX10" fmla="*/ 129564 w 330875"/>
                        <a:gd name="connsiteY10" fmla="*/ 64304 h 375848"/>
                        <a:gd name="connsiteX11" fmla="*/ 106435 w 330875"/>
                        <a:gd name="connsiteY11" fmla="*/ 44372 h 375848"/>
                        <a:gd name="connsiteX12" fmla="*/ 87251 w 330875"/>
                        <a:gd name="connsiteY12" fmla="*/ 19477 h 375848"/>
                        <a:gd name="connsiteX13" fmla="*/ 66437 w 330875"/>
                        <a:gd name="connsiteY13" fmla="*/ 39543 h 375848"/>
                        <a:gd name="connsiteX14" fmla="*/ 64121 w 330875"/>
                        <a:gd name="connsiteY14" fmla="*/ 83487 h 375848"/>
                        <a:gd name="connsiteX15" fmla="*/ 25755 w 330875"/>
                        <a:gd name="connsiteY15" fmla="*/ 41924 h 375848"/>
                        <a:gd name="connsiteX16" fmla="*/ 177 w 330875"/>
                        <a:gd name="connsiteY16" fmla="*/ 86684 h 375848"/>
                        <a:gd name="connsiteX0" fmla="*/ 177 w 330875"/>
                        <a:gd name="connsiteY0" fmla="*/ 88207 h 377371"/>
                        <a:gd name="connsiteX1" fmla="*/ 38544 w 330875"/>
                        <a:gd name="connsiteY1" fmla="*/ 286434 h 377371"/>
                        <a:gd name="connsiteX2" fmla="*/ 80107 w 330875"/>
                        <a:gd name="connsiteY2" fmla="*/ 372758 h 377371"/>
                        <a:gd name="connsiteX3" fmla="*/ 227179 w 330875"/>
                        <a:gd name="connsiteY3" fmla="*/ 359970 h 377371"/>
                        <a:gd name="connsiteX4" fmla="*/ 329489 w 330875"/>
                        <a:gd name="connsiteY4" fmla="*/ 312012 h 377371"/>
                        <a:gd name="connsiteX5" fmla="*/ 281531 w 330875"/>
                        <a:gd name="connsiteY5" fmla="*/ 123377 h 377371"/>
                        <a:gd name="connsiteX6" fmla="*/ 212824 w 330875"/>
                        <a:gd name="connsiteY6" fmla="*/ 1883 h 377371"/>
                        <a:gd name="connsiteX7" fmla="*/ 188679 w 330875"/>
                        <a:gd name="connsiteY7" fmla="*/ 46644 h 377371"/>
                        <a:gd name="connsiteX8" fmla="*/ 147249 w 330875"/>
                        <a:gd name="connsiteY8" fmla="*/ 8277 h 377371"/>
                        <a:gd name="connsiteX9" fmla="*/ 129564 w 330875"/>
                        <a:gd name="connsiteY9" fmla="*/ 65827 h 377371"/>
                        <a:gd name="connsiteX10" fmla="*/ 106435 w 330875"/>
                        <a:gd name="connsiteY10" fmla="*/ 45895 h 377371"/>
                        <a:gd name="connsiteX11" fmla="*/ 87251 w 330875"/>
                        <a:gd name="connsiteY11" fmla="*/ 21000 h 377371"/>
                        <a:gd name="connsiteX12" fmla="*/ 66437 w 330875"/>
                        <a:gd name="connsiteY12" fmla="*/ 41066 h 377371"/>
                        <a:gd name="connsiteX13" fmla="*/ 64121 w 330875"/>
                        <a:gd name="connsiteY13" fmla="*/ 85010 h 377371"/>
                        <a:gd name="connsiteX14" fmla="*/ 25755 w 330875"/>
                        <a:gd name="connsiteY14" fmla="*/ 43447 h 377371"/>
                        <a:gd name="connsiteX15" fmla="*/ 177 w 330875"/>
                        <a:gd name="connsiteY15" fmla="*/ 88207 h 377371"/>
                        <a:gd name="connsiteX0" fmla="*/ 177 w 330875"/>
                        <a:gd name="connsiteY0" fmla="*/ 88276 h 377440"/>
                        <a:gd name="connsiteX1" fmla="*/ 38544 w 330875"/>
                        <a:gd name="connsiteY1" fmla="*/ 286503 h 377440"/>
                        <a:gd name="connsiteX2" fmla="*/ 80107 w 330875"/>
                        <a:gd name="connsiteY2" fmla="*/ 372827 h 377440"/>
                        <a:gd name="connsiteX3" fmla="*/ 227179 w 330875"/>
                        <a:gd name="connsiteY3" fmla="*/ 360039 h 377440"/>
                        <a:gd name="connsiteX4" fmla="*/ 329489 w 330875"/>
                        <a:gd name="connsiteY4" fmla="*/ 312081 h 377440"/>
                        <a:gd name="connsiteX5" fmla="*/ 281531 w 330875"/>
                        <a:gd name="connsiteY5" fmla="*/ 123446 h 377440"/>
                        <a:gd name="connsiteX6" fmla="*/ 212824 w 330875"/>
                        <a:gd name="connsiteY6" fmla="*/ 1952 h 377440"/>
                        <a:gd name="connsiteX7" fmla="*/ 188679 w 330875"/>
                        <a:gd name="connsiteY7" fmla="*/ 46713 h 377440"/>
                        <a:gd name="connsiteX8" fmla="*/ 147249 w 330875"/>
                        <a:gd name="connsiteY8" fmla="*/ 8346 h 377440"/>
                        <a:gd name="connsiteX9" fmla="*/ 129564 w 330875"/>
                        <a:gd name="connsiteY9" fmla="*/ 65896 h 377440"/>
                        <a:gd name="connsiteX10" fmla="*/ 106435 w 330875"/>
                        <a:gd name="connsiteY10" fmla="*/ 45964 h 377440"/>
                        <a:gd name="connsiteX11" fmla="*/ 87251 w 330875"/>
                        <a:gd name="connsiteY11" fmla="*/ 21069 h 377440"/>
                        <a:gd name="connsiteX12" fmla="*/ 66437 w 330875"/>
                        <a:gd name="connsiteY12" fmla="*/ 41135 h 377440"/>
                        <a:gd name="connsiteX13" fmla="*/ 64121 w 330875"/>
                        <a:gd name="connsiteY13" fmla="*/ 85079 h 377440"/>
                        <a:gd name="connsiteX14" fmla="*/ 25755 w 330875"/>
                        <a:gd name="connsiteY14" fmla="*/ 43516 h 377440"/>
                        <a:gd name="connsiteX15" fmla="*/ 177 w 330875"/>
                        <a:gd name="connsiteY15" fmla="*/ 88276 h 377440"/>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6437 w 330875"/>
                        <a:gd name="connsiteY12" fmla="*/ 39547 h 375852"/>
                        <a:gd name="connsiteX13" fmla="*/ 64121 w 330875"/>
                        <a:gd name="connsiteY13" fmla="*/ 83491 h 375852"/>
                        <a:gd name="connsiteX14" fmla="*/ 25755 w 330875"/>
                        <a:gd name="connsiteY14" fmla="*/ 41928 h 375852"/>
                        <a:gd name="connsiteX15" fmla="*/ 177 w 330875"/>
                        <a:gd name="connsiteY15"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87251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106435 w 330875"/>
                        <a:gd name="connsiteY10" fmla="*/ 44376 h 375852"/>
                        <a:gd name="connsiteX11" fmla="*/ 72964 w 330875"/>
                        <a:gd name="connsiteY11" fmla="*/ 19481 h 375852"/>
                        <a:gd name="connsiteX12" fmla="*/ 64121 w 330875"/>
                        <a:gd name="connsiteY12" fmla="*/ 83491 h 375852"/>
                        <a:gd name="connsiteX13" fmla="*/ 25755 w 330875"/>
                        <a:gd name="connsiteY13" fmla="*/ 41928 h 375852"/>
                        <a:gd name="connsiteX14" fmla="*/ 177 w 330875"/>
                        <a:gd name="connsiteY14"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72964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30875"/>
                        <a:gd name="connsiteY0" fmla="*/ 86688 h 375852"/>
                        <a:gd name="connsiteX1" fmla="*/ 38544 w 330875"/>
                        <a:gd name="connsiteY1" fmla="*/ 284915 h 375852"/>
                        <a:gd name="connsiteX2" fmla="*/ 80107 w 330875"/>
                        <a:gd name="connsiteY2" fmla="*/ 371239 h 375852"/>
                        <a:gd name="connsiteX3" fmla="*/ 227179 w 330875"/>
                        <a:gd name="connsiteY3" fmla="*/ 358451 h 375852"/>
                        <a:gd name="connsiteX4" fmla="*/ 329489 w 330875"/>
                        <a:gd name="connsiteY4" fmla="*/ 310493 h 375852"/>
                        <a:gd name="connsiteX5" fmla="*/ 281531 w 330875"/>
                        <a:gd name="connsiteY5" fmla="*/ 121858 h 375852"/>
                        <a:gd name="connsiteX6" fmla="*/ 212824 w 330875"/>
                        <a:gd name="connsiteY6" fmla="*/ 364 h 375852"/>
                        <a:gd name="connsiteX7" fmla="*/ 188679 w 330875"/>
                        <a:gd name="connsiteY7" fmla="*/ 45125 h 375852"/>
                        <a:gd name="connsiteX8" fmla="*/ 147249 w 330875"/>
                        <a:gd name="connsiteY8" fmla="*/ 6758 h 375852"/>
                        <a:gd name="connsiteX9" fmla="*/ 129564 w 330875"/>
                        <a:gd name="connsiteY9" fmla="*/ 64308 h 375852"/>
                        <a:gd name="connsiteX10" fmla="*/ 80108 w 330875"/>
                        <a:gd name="connsiteY10" fmla="*/ 19481 h 375852"/>
                        <a:gd name="connsiteX11" fmla="*/ 64121 w 330875"/>
                        <a:gd name="connsiteY11" fmla="*/ 83491 h 375852"/>
                        <a:gd name="connsiteX12" fmla="*/ 25755 w 330875"/>
                        <a:gd name="connsiteY12" fmla="*/ 41928 h 375852"/>
                        <a:gd name="connsiteX13" fmla="*/ 177 w 330875"/>
                        <a:gd name="connsiteY13" fmla="*/ 86688 h 375852"/>
                        <a:gd name="connsiteX0" fmla="*/ 177 w 312434"/>
                        <a:gd name="connsiteY0" fmla="*/ 86688 h 375850"/>
                        <a:gd name="connsiteX1" fmla="*/ 38544 w 312434"/>
                        <a:gd name="connsiteY1" fmla="*/ 284915 h 375850"/>
                        <a:gd name="connsiteX2" fmla="*/ 80107 w 312434"/>
                        <a:gd name="connsiteY2" fmla="*/ 371239 h 375850"/>
                        <a:gd name="connsiteX3" fmla="*/ 227179 w 312434"/>
                        <a:gd name="connsiteY3" fmla="*/ 358451 h 375850"/>
                        <a:gd name="connsiteX4" fmla="*/ 310291 w 312434"/>
                        <a:gd name="connsiteY4" fmla="*/ 310567 h 375850"/>
                        <a:gd name="connsiteX5" fmla="*/ 281531 w 312434"/>
                        <a:gd name="connsiteY5" fmla="*/ 121858 h 375850"/>
                        <a:gd name="connsiteX6" fmla="*/ 212824 w 312434"/>
                        <a:gd name="connsiteY6" fmla="*/ 364 h 375850"/>
                        <a:gd name="connsiteX7" fmla="*/ 188679 w 312434"/>
                        <a:gd name="connsiteY7" fmla="*/ 45125 h 375850"/>
                        <a:gd name="connsiteX8" fmla="*/ 147249 w 312434"/>
                        <a:gd name="connsiteY8" fmla="*/ 6758 h 375850"/>
                        <a:gd name="connsiteX9" fmla="*/ 129564 w 312434"/>
                        <a:gd name="connsiteY9" fmla="*/ 64308 h 375850"/>
                        <a:gd name="connsiteX10" fmla="*/ 80108 w 312434"/>
                        <a:gd name="connsiteY10" fmla="*/ 19481 h 375850"/>
                        <a:gd name="connsiteX11" fmla="*/ 64121 w 312434"/>
                        <a:gd name="connsiteY11" fmla="*/ 83491 h 375850"/>
                        <a:gd name="connsiteX12" fmla="*/ 25755 w 312434"/>
                        <a:gd name="connsiteY12" fmla="*/ 41928 h 375850"/>
                        <a:gd name="connsiteX13" fmla="*/ 177 w 312434"/>
                        <a:gd name="connsiteY13" fmla="*/ 86688 h 375850"/>
                        <a:gd name="connsiteX0" fmla="*/ 177 w 311463"/>
                        <a:gd name="connsiteY0" fmla="*/ 88228 h 377390"/>
                        <a:gd name="connsiteX1" fmla="*/ 38544 w 311463"/>
                        <a:gd name="connsiteY1" fmla="*/ 286455 h 377390"/>
                        <a:gd name="connsiteX2" fmla="*/ 80107 w 311463"/>
                        <a:gd name="connsiteY2" fmla="*/ 372779 h 377390"/>
                        <a:gd name="connsiteX3" fmla="*/ 227179 w 311463"/>
                        <a:gd name="connsiteY3" fmla="*/ 359991 h 377390"/>
                        <a:gd name="connsiteX4" fmla="*/ 310291 w 311463"/>
                        <a:gd name="connsiteY4" fmla="*/ 312107 h 377390"/>
                        <a:gd name="connsiteX5" fmla="*/ 271780 w 311463"/>
                        <a:gd name="connsiteY5" fmla="*/ 122254 h 377390"/>
                        <a:gd name="connsiteX6" fmla="*/ 212824 w 311463"/>
                        <a:gd name="connsiteY6" fmla="*/ 1904 h 377390"/>
                        <a:gd name="connsiteX7" fmla="*/ 188679 w 311463"/>
                        <a:gd name="connsiteY7" fmla="*/ 46665 h 377390"/>
                        <a:gd name="connsiteX8" fmla="*/ 147249 w 311463"/>
                        <a:gd name="connsiteY8" fmla="*/ 8298 h 377390"/>
                        <a:gd name="connsiteX9" fmla="*/ 129564 w 311463"/>
                        <a:gd name="connsiteY9" fmla="*/ 65848 h 377390"/>
                        <a:gd name="connsiteX10" fmla="*/ 80108 w 311463"/>
                        <a:gd name="connsiteY10" fmla="*/ 21021 h 377390"/>
                        <a:gd name="connsiteX11" fmla="*/ 64121 w 311463"/>
                        <a:gd name="connsiteY11" fmla="*/ 85031 h 377390"/>
                        <a:gd name="connsiteX12" fmla="*/ 25755 w 311463"/>
                        <a:gd name="connsiteY12" fmla="*/ 43468 h 377390"/>
                        <a:gd name="connsiteX13" fmla="*/ 177 w 311463"/>
                        <a:gd name="connsiteY13" fmla="*/ 88228 h 377390"/>
                        <a:gd name="connsiteX0" fmla="*/ 177 w 311463"/>
                        <a:gd name="connsiteY0" fmla="*/ 87370 h 376532"/>
                        <a:gd name="connsiteX1" fmla="*/ 38544 w 311463"/>
                        <a:gd name="connsiteY1" fmla="*/ 285597 h 376532"/>
                        <a:gd name="connsiteX2" fmla="*/ 80107 w 311463"/>
                        <a:gd name="connsiteY2" fmla="*/ 371921 h 376532"/>
                        <a:gd name="connsiteX3" fmla="*/ 227179 w 311463"/>
                        <a:gd name="connsiteY3" fmla="*/ 359133 h 376532"/>
                        <a:gd name="connsiteX4" fmla="*/ 310291 w 311463"/>
                        <a:gd name="connsiteY4" fmla="*/ 311249 h 376532"/>
                        <a:gd name="connsiteX5" fmla="*/ 271780 w 311463"/>
                        <a:gd name="connsiteY5" fmla="*/ 121396 h 376532"/>
                        <a:gd name="connsiteX6" fmla="*/ 212824 w 311463"/>
                        <a:gd name="connsiteY6" fmla="*/ 1046 h 376532"/>
                        <a:gd name="connsiteX7" fmla="*/ 188679 w 311463"/>
                        <a:gd name="connsiteY7" fmla="*/ 45807 h 376532"/>
                        <a:gd name="connsiteX8" fmla="*/ 147249 w 311463"/>
                        <a:gd name="connsiteY8" fmla="*/ 7440 h 376532"/>
                        <a:gd name="connsiteX9" fmla="*/ 129564 w 311463"/>
                        <a:gd name="connsiteY9" fmla="*/ 64990 h 376532"/>
                        <a:gd name="connsiteX10" fmla="*/ 80108 w 311463"/>
                        <a:gd name="connsiteY10" fmla="*/ 20163 h 376532"/>
                        <a:gd name="connsiteX11" fmla="*/ 64121 w 311463"/>
                        <a:gd name="connsiteY11" fmla="*/ 84173 h 376532"/>
                        <a:gd name="connsiteX12" fmla="*/ 25755 w 311463"/>
                        <a:gd name="connsiteY12" fmla="*/ 42610 h 376532"/>
                        <a:gd name="connsiteX13" fmla="*/ 177 w 311463"/>
                        <a:gd name="connsiteY13" fmla="*/ 87370 h 376532"/>
                        <a:gd name="connsiteX0" fmla="*/ 177 w 311463"/>
                        <a:gd name="connsiteY0" fmla="*/ 88294 h 377456"/>
                        <a:gd name="connsiteX1" fmla="*/ 38544 w 311463"/>
                        <a:gd name="connsiteY1" fmla="*/ 286521 h 377456"/>
                        <a:gd name="connsiteX2" fmla="*/ 80107 w 311463"/>
                        <a:gd name="connsiteY2" fmla="*/ 372845 h 377456"/>
                        <a:gd name="connsiteX3" fmla="*/ 227179 w 311463"/>
                        <a:gd name="connsiteY3" fmla="*/ 360057 h 377456"/>
                        <a:gd name="connsiteX4" fmla="*/ 310291 w 311463"/>
                        <a:gd name="connsiteY4" fmla="*/ 312173 h 377456"/>
                        <a:gd name="connsiteX5" fmla="*/ 271780 w 311463"/>
                        <a:gd name="connsiteY5" fmla="*/ 122320 h 377456"/>
                        <a:gd name="connsiteX6" fmla="*/ 212824 w 311463"/>
                        <a:gd name="connsiteY6" fmla="*/ 1970 h 377456"/>
                        <a:gd name="connsiteX7" fmla="*/ 195764 w 311463"/>
                        <a:gd name="connsiteY7" fmla="*/ 45817 h 377456"/>
                        <a:gd name="connsiteX8" fmla="*/ 147249 w 311463"/>
                        <a:gd name="connsiteY8" fmla="*/ 8364 h 377456"/>
                        <a:gd name="connsiteX9" fmla="*/ 129564 w 311463"/>
                        <a:gd name="connsiteY9" fmla="*/ 65914 h 377456"/>
                        <a:gd name="connsiteX10" fmla="*/ 80108 w 311463"/>
                        <a:gd name="connsiteY10" fmla="*/ 21087 h 377456"/>
                        <a:gd name="connsiteX11" fmla="*/ 64121 w 311463"/>
                        <a:gd name="connsiteY11" fmla="*/ 85097 h 377456"/>
                        <a:gd name="connsiteX12" fmla="*/ 25755 w 311463"/>
                        <a:gd name="connsiteY12" fmla="*/ 43534 h 377456"/>
                        <a:gd name="connsiteX13" fmla="*/ 177 w 311463"/>
                        <a:gd name="connsiteY13" fmla="*/ 88294 h 377456"/>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 name="connsiteX0" fmla="*/ 177 w 311463"/>
                        <a:gd name="connsiteY0" fmla="*/ 86358 h 375520"/>
                        <a:gd name="connsiteX1" fmla="*/ 38544 w 311463"/>
                        <a:gd name="connsiteY1" fmla="*/ 284585 h 375520"/>
                        <a:gd name="connsiteX2" fmla="*/ 80107 w 311463"/>
                        <a:gd name="connsiteY2" fmla="*/ 370909 h 375520"/>
                        <a:gd name="connsiteX3" fmla="*/ 227179 w 311463"/>
                        <a:gd name="connsiteY3" fmla="*/ 358121 h 375520"/>
                        <a:gd name="connsiteX4" fmla="*/ 310291 w 311463"/>
                        <a:gd name="connsiteY4" fmla="*/ 310237 h 375520"/>
                        <a:gd name="connsiteX5" fmla="*/ 271780 w 311463"/>
                        <a:gd name="connsiteY5" fmla="*/ 120384 h 375520"/>
                        <a:gd name="connsiteX6" fmla="*/ 212824 w 311463"/>
                        <a:gd name="connsiteY6" fmla="*/ 34 h 375520"/>
                        <a:gd name="connsiteX7" fmla="*/ 195764 w 311463"/>
                        <a:gd name="connsiteY7" fmla="*/ 43881 h 375520"/>
                        <a:gd name="connsiteX8" fmla="*/ 147249 w 311463"/>
                        <a:gd name="connsiteY8" fmla="*/ 6428 h 375520"/>
                        <a:gd name="connsiteX9" fmla="*/ 129564 w 311463"/>
                        <a:gd name="connsiteY9" fmla="*/ 63978 h 375520"/>
                        <a:gd name="connsiteX10" fmla="*/ 80108 w 311463"/>
                        <a:gd name="connsiteY10" fmla="*/ 19151 h 375520"/>
                        <a:gd name="connsiteX11" fmla="*/ 64121 w 311463"/>
                        <a:gd name="connsiteY11" fmla="*/ 83161 h 375520"/>
                        <a:gd name="connsiteX12" fmla="*/ 25755 w 311463"/>
                        <a:gd name="connsiteY12" fmla="*/ 41598 h 375520"/>
                        <a:gd name="connsiteX13" fmla="*/ 177 w 311463"/>
                        <a:gd name="connsiteY13" fmla="*/ 86358 h 375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463" h="375520">
                          <a:moveTo>
                            <a:pt x="177" y="86358"/>
                          </a:moveTo>
                          <a:cubicBezTo>
                            <a:pt x="2308" y="126856"/>
                            <a:pt x="25222" y="237160"/>
                            <a:pt x="38544" y="284585"/>
                          </a:cubicBezTo>
                          <a:cubicBezTo>
                            <a:pt x="51866" y="332010"/>
                            <a:pt x="48668" y="358653"/>
                            <a:pt x="80107" y="370909"/>
                          </a:cubicBezTo>
                          <a:cubicBezTo>
                            <a:pt x="111546" y="383165"/>
                            <a:pt x="188815" y="368233"/>
                            <a:pt x="227179" y="358121"/>
                          </a:cubicBezTo>
                          <a:cubicBezTo>
                            <a:pt x="265543" y="348009"/>
                            <a:pt x="302858" y="349860"/>
                            <a:pt x="310291" y="310237"/>
                          </a:cubicBezTo>
                          <a:cubicBezTo>
                            <a:pt x="317724" y="270614"/>
                            <a:pt x="288025" y="172085"/>
                            <a:pt x="271780" y="120384"/>
                          </a:cubicBezTo>
                          <a:cubicBezTo>
                            <a:pt x="255536" y="68684"/>
                            <a:pt x="245225" y="-1765"/>
                            <a:pt x="212824" y="34"/>
                          </a:cubicBezTo>
                          <a:cubicBezTo>
                            <a:pt x="180423" y="1833"/>
                            <a:pt x="213837" y="40434"/>
                            <a:pt x="195764" y="43881"/>
                          </a:cubicBezTo>
                          <a:cubicBezTo>
                            <a:pt x="177691" y="47328"/>
                            <a:pt x="170091" y="1557"/>
                            <a:pt x="147249" y="6428"/>
                          </a:cubicBezTo>
                          <a:cubicBezTo>
                            <a:pt x="124407" y="11299"/>
                            <a:pt x="140754" y="57095"/>
                            <a:pt x="129564" y="63978"/>
                          </a:cubicBezTo>
                          <a:cubicBezTo>
                            <a:pt x="118374" y="70861"/>
                            <a:pt x="107684" y="11192"/>
                            <a:pt x="80108" y="19151"/>
                          </a:cubicBezTo>
                          <a:cubicBezTo>
                            <a:pt x="52532" y="27110"/>
                            <a:pt x="74370" y="79420"/>
                            <a:pt x="64121" y="83161"/>
                          </a:cubicBezTo>
                          <a:cubicBezTo>
                            <a:pt x="53872" y="86902"/>
                            <a:pt x="35879" y="49058"/>
                            <a:pt x="25755" y="41598"/>
                          </a:cubicBezTo>
                          <a:cubicBezTo>
                            <a:pt x="15631" y="34138"/>
                            <a:pt x="-1954" y="45860"/>
                            <a:pt x="177" y="86358"/>
                          </a:cubicBezTo>
                          <a:close/>
                        </a:path>
                      </a:pathLst>
                    </a:cu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0" name="Oval 1469">
                      <a:extLst>
                        <a:ext uri="{FF2B5EF4-FFF2-40B4-BE49-F238E27FC236}">
                          <a16:creationId xmlns:a16="http://schemas.microsoft.com/office/drawing/2014/main" id="{A25F7DE8-8030-37C6-7EE3-418F8B5DFE9D}"/>
                        </a:ext>
                      </a:extLst>
                    </p:cNvPr>
                    <p:cNvSpPr/>
                    <p:nvPr/>
                  </p:nvSpPr>
                  <p:spPr bwMode="auto">
                    <a:xfrm rot="15152704">
                      <a:off x="6872084" y="4618687"/>
                      <a:ext cx="40969" cy="31708"/>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451" name="Oval 1450">
                  <a:extLst>
                    <a:ext uri="{FF2B5EF4-FFF2-40B4-BE49-F238E27FC236}">
                      <a16:creationId xmlns:a16="http://schemas.microsoft.com/office/drawing/2014/main" id="{493F134F-AB82-066C-0F2A-FF87F3B7D6F7}"/>
                    </a:ext>
                  </a:extLst>
                </p:cNvPr>
                <p:cNvSpPr/>
                <p:nvPr/>
              </p:nvSpPr>
              <p:spPr bwMode="auto">
                <a:xfrm>
                  <a:off x="9100233" y="376177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2" name="Oval 1451">
                  <a:extLst>
                    <a:ext uri="{FF2B5EF4-FFF2-40B4-BE49-F238E27FC236}">
                      <a16:creationId xmlns:a16="http://schemas.microsoft.com/office/drawing/2014/main" id="{5E5FBF89-965D-6E00-64A9-774BDA4A592C}"/>
                    </a:ext>
                  </a:extLst>
                </p:cNvPr>
                <p:cNvSpPr/>
                <p:nvPr/>
              </p:nvSpPr>
              <p:spPr bwMode="auto">
                <a:xfrm>
                  <a:off x="8966623" y="35741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3" name="Oval 1452">
                  <a:extLst>
                    <a:ext uri="{FF2B5EF4-FFF2-40B4-BE49-F238E27FC236}">
                      <a16:creationId xmlns:a16="http://schemas.microsoft.com/office/drawing/2014/main" id="{B433A010-3657-6EFB-37BE-7743FB6FAD84}"/>
                    </a:ext>
                  </a:extLst>
                </p:cNvPr>
                <p:cNvSpPr/>
                <p:nvPr/>
              </p:nvSpPr>
              <p:spPr bwMode="auto">
                <a:xfrm>
                  <a:off x="9197162" y="3955382"/>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4" name="Oval 1453">
                  <a:extLst>
                    <a:ext uri="{FF2B5EF4-FFF2-40B4-BE49-F238E27FC236}">
                      <a16:creationId xmlns:a16="http://schemas.microsoft.com/office/drawing/2014/main" id="{6F9154F7-0958-7FE0-431C-EA390B51B799}"/>
                    </a:ext>
                  </a:extLst>
                </p:cNvPr>
                <p:cNvSpPr/>
                <p:nvPr/>
              </p:nvSpPr>
              <p:spPr bwMode="auto">
                <a:xfrm>
                  <a:off x="9066192" y="4186721"/>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5" name="Oval 1454">
                  <a:extLst>
                    <a:ext uri="{FF2B5EF4-FFF2-40B4-BE49-F238E27FC236}">
                      <a16:creationId xmlns:a16="http://schemas.microsoft.com/office/drawing/2014/main" id="{C33F86C2-570A-0CF5-0A62-C8BBFC6C410B}"/>
                    </a:ext>
                  </a:extLst>
                </p:cNvPr>
                <p:cNvSpPr/>
                <p:nvPr/>
              </p:nvSpPr>
              <p:spPr bwMode="auto">
                <a:xfrm>
                  <a:off x="8923966" y="415822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6" name="Oval 1455">
                  <a:extLst>
                    <a:ext uri="{FF2B5EF4-FFF2-40B4-BE49-F238E27FC236}">
                      <a16:creationId xmlns:a16="http://schemas.microsoft.com/office/drawing/2014/main" id="{9CB8234B-189B-9055-9E14-D82644E42E8B}"/>
                    </a:ext>
                  </a:extLst>
                </p:cNvPr>
                <p:cNvSpPr/>
                <p:nvPr/>
              </p:nvSpPr>
              <p:spPr bwMode="auto">
                <a:xfrm>
                  <a:off x="8862873" y="431935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7" name="Oval 1456">
                  <a:extLst>
                    <a:ext uri="{FF2B5EF4-FFF2-40B4-BE49-F238E27FC236}">
                      <a16:creationId xmlns:a16="http://schemas.microsoft.com/office/drawing/2014/main" id="{5CD0D048-40EC-106A-12A2-F8650E7C64A8}"/>
                    </a:ext>
                  </a:extLst>
                </p:cNvPr>
                <p:cNvSpPr/>
                <p:nvPr/>
              </p:nvSpPr>
              <p:spPr bwMode="auto">
                <a:xfrm>
                  <a:off x="9163467" y="444062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8" name="Oval 1457">
                  <a:extLst>
                    <a:ext uri="{FF2B5EF4-FFF2-40B4-BE49-F238E27FC236}">
                      <a16:creationId xmlns:a16="http://schemas.microsoft.com/office/drawing/2014/main" id="{8CB6C376-A991-7998-9C00-0574CCD2588A}"/>
                    </a:ext>
                  </a:extLst>
                </p:cNvPr>
                <p:cNvSpPr/>
                <p:nvPr/>
              </p:nvSpPr>
              <p:spPr bwMode="auto">
                <a:xfrm>
                  <a:off x="9028623" y="4586827"/>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9" name="Oval 1458">
                  <a:extLst>
                    <a:ext uri="{FF2B5EF4-FFF2-40B4-BE49-F238E27FC236}">
                      <a16:creationId xmlns:a16="http://schemas.microsoft.com/office/drawing/2014/main" id="{DFCB9136-3855-F94F-7F4C-7E0417944E45}"/>
                    </a:ext>
                  </a:extLst>
                </p:cNvPr>
                <p:cNvSpPr/>
                <p:nvPr/>
              </p:nvSpPr>
              <p:spPr bwMode="auto">
                <a:xfrm>
                  <a:off x="8926539" y="4726056"/>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0" name="Oval 1459">
                  <a:extLst>
                    <a:ext uri="{FF2B5EF4-FFF2-40B4-BE49-F238E27FC236}">
                      <a16:creationId xmlns:a16="http://schemas.microsoft.com/office/drawing/2014/main" id="{68AA0299-F877-A4C4-FF90-FEBAABEA826E}"/>
                    </a:ext>
                  </a:extLst>
                </p:cNvPr>
                <p:cNvSpPr/>
                <p:nvPr/>
              </p:nvSpPr>
              <p:spPr bwMode="auto">
                <a:xfrm>
                  <a:off x="8727189" y="44556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1" name="Oval 1460">
                  <a:extLst>
                    <a:ext uri="{FF2B5EF4-FFF2-40B4-BE49-F238E27FC236}">
                      <a16:creationId xmlns:a16="http://schemas.microsoft.com/office/drawing/2014/main" id="{879E40AF-BBB3-844A-2B60-98E1856852F3}"/>
                    </a:ext>
                  </a:extLst>
                </p:cNvPr>
                <p:cNvSpPr/>
                <p:nvPr/>
              </p:nvSpPr>
              <p:spPr bwMode="auto">
                <a:xfrm>
                  <a:off x="9360813" y="4391180"/>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2" name="Oval 1461">
                  <a:extLst>
                    <a:ext uri="{FF2B5EF4-FFF2-40B4-BE49-F238E27FC236}">
                      <a16:creationId xmlns:a16="http://schemas.microsoft.com/office/drawing/2014/main" id="{66DA6643-3916-8A8B-5EA9-EA7377C02C0F}"/>
                    </a:ext>
                  </a:extLst>
                </p:cNvPr>
                <p:cNvSpPr/>
                <p:nvPr/>
              </p:nvSpPr>
              <p:spPr bwMode="auto">
                <a:xfrm>
                  <a:off x="9374930" y="4241945"/>
                  <a:ext cx="56602" cy="70895"/>
                </a:xfrm>
                <a:prstGeom prst="ellipse">
                  <a:avLst/>
                </a:prstGeom>
                <a:solidFill>
                  <a:srgbClr val="4DA1BB">
                    <a:lumMod val="60000"/>
                    <a:lumOff val="4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08" name="Group 1007">
                <a:extLst>
                  <a:ext uri="{FF2B5EF4-FFF2-40B4-BE49-F238E27FC236}">
                    <a16:creationId xmlns:a16="http://schemas.microsoft.com/office/drawing/2014/main" id="{44A1B9C7-7381-F359-C5D8-AF5CBF6536DE}"/>
                  </a:ext>
                </a:extLst>
              </p:cNvPr>
              <p:cNvGrpSpPr/>
              <p:nvPr/>
            </p:nvGrpSpPr>
            <p:grpSpPr>
              <a:xfrm rot="3341310">
                <a:off x="9942163" y="4537488"/>
                <a:ext cx="143630" cy="146467"/>
                <a:chOff x="5677063" y="3347270"/>
                <a:chExt cx="586887" cy="436006"/>
              </a:xfrm>
            </p:grpSpPr>
            <p:sp>
              <p:nvSpPr>
                <p:cNvPr id="1445" name="Freeform: Shape 1444">
                  <a:extLst>
                    <a:ext uri="{FF2B5EF4-FFF2-40B4-BE49-F238E27FC236}">
                      <a16:creationId xmlns:a16="http://schemas.microsoft.com/office/drawing/2014/main" id="{CFB738E0-99B5-2AAD-BECF-1B4F4B0D4F3B}"/>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6" name="Oval 1445">
                  <a:extLst>
                    <a:ext uri="{FF2B5EF4-FFF2-40B4-BE49-F238E27FC236}">
                      <a16:creationId xmlns:a16="http://schemas.microsoft.com/office/drawing/2014/main" id="{B1D7E5BB-01C5-5B96-0A5D-75960C8EF5A4}"/>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09" name="Isosceles Triangle 1008">
                <a:extLst>
                  <a:ext uri="{FF2B5EF4-FFF2-40B4-BE49-F238E27FC236}">
                    <a16:creationId xmlns:a16="http://schemas.microsoft.com/office/drawing/2014/main" id="{5B33864B-DA15-0F85-6CED-19F7A252AA05}"/>
                  </a:ext>
                </a:extLst>
              </p:cNvPr>
              <p:cNvSpPr/>
              <p:nvPr/>
            </p:nvSpPr>
            <p:spPr bwMode="auto">
              <a:xfrm>
                <a:off x="9657007" y="423773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0" name="Isosceles Triangle 1009">
                <a:extLst>
                  <a:ext uri="{FF2B5EF4-FFF2-40B4-BE49-F238E27FC236}">
                    <a16:creationId xmlns:a16="http://schemas.microsoft.com/office/drawing/2014/main" id="{49D604C7-58A4-639A-F20C-6DD2086048D9}"/>
                  </a:ext>
                </a:extLst>
              </p:cNvPr>
              <p:cNvSpPr/>
              <p:nvPr/>
            </p:nvSpPr>
            <p:spPr bwMode="auto">
              <a:xfrm rot="8100000">
                <a:off x="9303968" y="4526017"/>
                <a:ext cx="89540" cy="77190"/>
              </a:xfrm>
              <a:prstGeom prst="triangl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1" name="Partial Circle 1010">
                <a:extLst>
                  <a:ext uri="{FF2B5EF4-FFF2-40B4-BE49-F238E27FC236}">
                    <a16:creationId xmlns:a16="http://schemas.microsoft.com/office/drawing/2014/main" id="{559DE65B-F4F5-C359-5F2D-83D5C3CA171D}"/>
                  </a:ext>
                </a:extLst>
              </p:cNvPr>
              <p:cNvSpPr/>
              <p:nvPr/>
            </p:nvSpPr>
            <p:spPr bwMode="auto">
              <a:xfrm rot="18440536">
                <a:off x="9338993" y="4394858"/>
                <a:ext cx="111369" cy="111369"/>
              </a:xfrm>
              <a:prstGeom prst="pie">
                <a:avLst>
                  <a:gd name="adj1" fmla="val 0"/>
                  <a:gd name="adj2" fmla="val 10857381"/>
                </a:avLst>
              </a:prstGeom>
              <a:solidFill>
                <a:srgbClr val="00823B"/>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12" name="Group 1011">
                <a:extLst>
                  <a:ext uri="{FF2B5EF4-FFF2-40B4-BE49-F238E27FC236}">
                    <a16:creationId xmlns:a16="http://schemas.microsoft.com/office/drawing/2014/main" id="{805A9350-5C1A-820E-F09F-EF8E36081EEA}"/>
                  </a:ext>
                </a:extLst>
              </p:cNvPr>
              <p:cNvGrpSpPr/>
              <p:nvPr/>
            </p:nvGrpSpPr>
            <p:grpSpPr>
              <a:xfrm>
                <a:off x="9800996" y="4182793"/>
                <a:ext cx="236328" cy="247395"/>
                <a:chOff x="589324" y="4574230"/>
                <a:chExt cx="236328" cy="247395"/>
              </a:xfrm>
            </p:grpSpPr>
            <p:grpSp>
              <p:nvGrpSpPr>
                <p:cNvPr id="1437" name="Group 1436">
                  <a:extLst>
                    <a:ext uri="{FF2B5EF4-FFF2-40B4-BE49-F238E27FC236}">
                      <a16:creationId xmlns:a16="http://schemas.microsoft.com/office/drawing/2014/main" id="{D49EAAA5-D6A5-B682-DD39-748309575B86}"/>
                    </a:ext>
                  </a:extLst>
                </p:cNvPr>
                <p:cNvGrpSpPr/>
                <p:nvPr/>
              </p:nvGrpSpPr>
              <p:grpSpPr>
                <a:xfrm>
                  <a:off x="589324" y="4574230"/>
                  <a:ext cx="236328" cy="247395"/>
                  <a:chOff x="589324" y="4574230"/>
                  <a:chExt cx="236328" cy="247395"/>
                </a:xfrm>
              </p:grpSpPr>
              <p:sp>
                <p:nvSpPr>
                  <p:cNvPr id="1439" name="Oval 1438">
                    <a:extLst>
                      <a:ext uri="{FF2B5EF4-FFF2-40B4-BE49-F238E27FC236}">
                        <a16:creationId xmlns:a16="http://schemas.microsoft.com/office/drawing/2014/main" id="{B529B19C-01EA-C757-BBCB-07EE16DE49C5}"/>
                      </a:ext>
                    </a:extLst>
                  </p:cNvPr>
                  <p:cNvSpPr/>
                  <p:nvPr/>
                </p:nvSpPr>
                <p:spPr bwMode="auto">
                  <a:xfrm rot="20928393">
                    <a:off x="670561" y="4574230"/>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0" name="Oval 1439">
                    <a:extLst>
                      <a:ext uri="{FF2B5EF4-FFF2-40B4-BE49-F238E27FC236}">
                        <a16:creationId xmlns:a16="http://schemas.microsoft.com/office/drawing/2014/main" id="{587786EA-A9EE-56CC-15E8-4364A15D27A0}"/>
                      </a:ext>
                    </a:extLst>
                  </p:cNvPr>
                  <p:cNvSpPr/>
                  <p:nvPr/>
                </p:nvSpPr>
                <p:spPr bwMode="auto">
                  <a:xfrm rot="19004094">
                    <a:off x="630004" y="459550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1" name="Oval 1440">
                    <a:extLst>
                      <a:ext uri="{FF2B5EF4-FFF2-40B4-BE49-F238E27FC236}">
                        <a16:creationId xmlns:a16="http://schemas.microsoft.com/office/drawing/2014/main" id="{F37E607C-2257-FF54-677F-A93A8C4DFDF2}"/>
                      </a:ext>
                    </a:extLst>
                  </p:cNvPr>
                  <p:cNvSpPr/>
                  <p:nvPr/>
                </p:nvSpPr>
                <p:spPr bwMode="auto">
                  <a:xfrm rot="18106702">
                    <a:off x="615692" y="4626478"/>
                    <a:ext cx="68036" cy="120772"/>
                  </a:xfrm>
                  <a:prstGeom prst="ellipse">
                    <a:avLst/>
                  </a:prstGeom>
                  <a:solidFill>
                    <a:srgbClr val="E1471D">
                      <a:lumMod val="40000"/>
                      <a:lumOff val="60000"/>
                    </a:srgbClr>
                  </a:solidFill>
                  <a:ln w="0">
                    <a:solidFill>
                      <a:srgbClr val="E1471D"/>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42" name="Group 1441">
                    <a:extLst>
                      <a:ext uri="{FF2B5EF4-FFF2-40B4-BE49-F238E27FC236}">
                        <a16:creationId xmlns:a16="http://schemas.microsoft.com/office/drawing/2014/main" id="{994751CB-1A63-C994-7ECE-C91AECDAE085}"/>
                      </a:ext>
                    </a:extLst>
                  </p:cNvPr>
                  <p:cNvGrpSpPr/>
                  <p:nvPr/>
                </p:nvGrpSpPr>
                <p:grpSpPr>
                  <a:xfrm>
                    <a:off x="657220" y="4653818"/>
                    <a:ext cx="168432" cy="167807"/>
                    <a:chOff x="722225" y="4703985"/>
                    <a:chExt cx="168432" cy="167807"/>
                  </a:xfrm>
                </p:grpSpPr>
                <p:sp>
                  <p:nvSpPr>
                    <p:cNvPr id="1443" name="Cylinder 1442">
                      <a:extLst>
                        <a:ext uri="{FF2B5EF4-FFF2-40B4-BE49-F238E27FC236}">
                          <a16:creationId xmlns:a16="http://schemas.microsoft.com/office/drawing/2014/main" id="{4F21CC15-E772-905E-31ED-6253CB4E568E}"/>
                        </a:ext>
                      </a:extLst>
                    </p:cNvPr>
                    <p:cNvSpPr/>
                    <p:nvPr/>
                  </p:nvSpPr>
                  <p:spPr bwMode="auto">
                    <a:xfrm>
                      <a:off x="758461" y="4740650"/>
                      <a:ext cx="91510" cy="131142"/>
                    </a:xfrm>
                    <a:prstGeom prst="can">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4" name="Oval 1443">
                      <a:extLst>
                        <a:ext uri="{FF2B5EF4-FFF2-40B4-BE49-F238E27FC236}">
                          <a16:creationId xmlns:a16="http://schemas.microsoft.com/office/drawing/2014/main" id="{4863C971-D8F3-B24B-9E68-A4C83408E343}"/>
                        </a:ext>
                      </a:extLst>
                    </p:cNvPr>
                    <p:cNvSpPr/>
                    <p:nvPr/>
                  </p:nvSpPr>
                  <p:spPr bwMode="auto">
                    <a:xfrm>
                      <a:off x="722225" y="4703985"/>
                      <a:ext cx="168432" cy="78590"/>
                    </a:xfrm>
                    <a:prstGeom prst="ellipse">
                      <a:avLst/>
                    </a:prstGeom>
                    <a:solidFill>
                      <a:srgbClr val="E1471D"/>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438" name="Oval 1437">
                  <a:extLst>
                    <a:ext uri="{FF2B5EF4-FFF2-40B4-BE49-F238E27FC236}">
                      <a16:creationId xmlns:a16="http://schemas.microsoft.com/office/drawing/2014/main" id="{4C0660C8-05FC-B1E5-8D66-8D283336ED10}"/>
                    </a:ext>
                  </a:extLst>
                </p:cNvPr>
                <p:cNvSpPr/>
                <p:nvPr/>
              </p:nvSpPr>
              <p:spPr bwMode="auto">
                <a:xfrm rot="20061611">
                  <a:off x="645855" y="4630222"/>
                  <a:ext cx="59420" cy="45719"/>
                </a:xfrm>
                <a:prstGeom prst="ellipse">
                  <a:avLst/>
                </a:prstGeom>
                <a:solidFill>
                  <a:srgbClr val="FDB338"/>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3" name="Group 1012">
                <a:extLst>
                  <a:ext uri="{FF2B5EF4-FFF2-40B4-BE49-F238E27FC236}">
                    <a16:creationId xmlns:a16="http://schemas.microsoft.com/office/drawing/2014/main" id="{4A2EC172-3C63-E0BC-83B1-5717B8D07642}"/>
                  </a:ext>
                </a:extLst>
              </p:cNvPr>
              <p:cNvGrpSpPr/>
              <p:nvPr/>
            </p:nvGrpSpPr>
            <p:grpSpPr>
              <a:xfrm rot="13565013">
                <a:off x="10250676" y="4619925"/>
                <a:ext cx="141476" cy="143144"/>
                <a:chOff x="5677063" y="3347270"/>
                <a:chExt cx="586887" cy="436006"/>
              </a:xfrm>
            </p:grpSpPr>
            <p:sp>
              <p:nvSpPr>
                <p:cNvPr id="1435" name="Freeform: Shape 1434">
                  <a:extLst>
                    <a:ext uri="{FF2B5EF4-FFF2-40B4-BE49-F238E27FC236}">
                      <a16:creationId xmlns:a16="http://schemas.microsoft.com/office/drawing/2014/main" id="{28ECAF87-DA1F-4FE5-EBA9-49DBAF43FCC3}"/>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6" name="Oval 1435">
                  <a:extLst>
                    <a:ext uri="{FF2B5EF4-FFF2-40B4-BE49-F238E27FC236}">
                      <a16:creationId xmlns:a16="http://schemas.microsoft.com/office/drawing/2014/main" id="{1CCED960-5BE4-926C-903F-32DDE3CD6931}"/>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4" name="Group 1013">
                <a:extLst>
                  <a:ext uri="{FF2B5EF4-FFF2-40B4-BE49-F238E27FC236}">
                    <a16:creationId xmlns:a16="http://schemas.microsoft.com/office/drawing/2014/main" id="{92A456FC-9C28-F514-120D-85F60530B508}"/>
                  </a:ext>
                </a:extLst>
              </p:cNvPr>
              <p:cNvGrpSpPr/>
              <p:nvPr/>
            </p:nvGrpSpPr>
            <p:grpSpPr>
              <a:xfrm rot="13565013">
                <a:off x="10026303" y="4175256"/>
                <a:ext cx="161963" cy="149561"/>
                <a:chOff x="5677063" y="3347270"/>
                <a:chExt cx="586887" cy="436006"/>
              </a:xfrm>
            </p:grpSpPr>
            <p:sp>
              <p:nvSpPr>
                <p:cNvPr id="1433" name="Freeform: Shape 1432">
                  <a:extLst>
                    <a:ext uri="{FF2B5EF4-FFF2-40B4-BE49-F238E27FC236}">
                      <a16:creationId xmlns:a16="http://schemas.microsoft.com/office/drawing/2014/main" id="{D5C31963-F2C5-D97F-00ED-A6C6E2446518}"/>
                    </a:ext>
                  </a:extLst>
                </p:cNvPr>
                <p:cNvSpPr/>
                <p:nvPr/>
              </p:nvSpPr>
              <p:spPr bwMode="auto">
                <a:xfrm>
                  <a:off x="5677063" y="3347270"/>
                  <a:ext cx="586887" cy="436006"/>
                </a:xfrm>
                <a:custGeom>
                  <a:avLst/>
                  <a:gdLst>
                    <a:gd name="connsiteX0" fmla="*/ 21686 w 586887"/>
                    <a:gd name="connsiteY0" fmla="*/ 201989 h 436006"/>
                    <a:gd name="connsiteX1" fmla="*/ 18 w 586887"/>
                    <a:gd name="connsiteY1" fmla="*/ 141318 h 436006"/>
                    <a:gd name="connsiteX2" fmla="*/ 26019 w 586887"/>
                    <a:gd name="connsiteY2" fmla="*/ 89314 h 436006"/>
                    <a:gd name="connsiteX3" fmla="*/ 164696 w 586887"/>
                    <a:gd name="connsiteY3" fmla="*/ 50311 h 436006"/>
                    <a:gd name="connsiteX4" fmla="*/ 203699 w 586887"/>
                    <a:gd name="connsiteY4" fmla="*/ 2641 h 436006"/>
                    <a:gd name="connsiteX5" fmla="*/ 329375 w 586887"/>
                    <a:gd name="connsiteY5" fmla="*/ 11308 h 436006"/>
                    <a:gd name="connsiteX6" fmla="*/ 381379 w 586887"/>
                    <a:gd name="connsiteY6" fmla="*/ 54645 h 436006"/>
                    <a:gd name="connsiteX7" fmla="*/ 489720 w 586887"/>
                    <a:gd name="connsiteY7" fmla="*/ 58978 h 436006"/>
                    <a:gd name="connsiteX8" fmla="*/ 520055 w 586887"/>
                    <a:gd name="connsiteY8" fmla="*/ 145651 h 436006"/>
                    <a:gd name="connsiteX9" fmla="*/ 585060 w 586887"/>
                    <a:gd name="connsiteY9" fmla="*/ 193321 h 436006"/>
                    <a:gd name="connsiteX10" fmla="*/ 567726 w 586887"/>
                    <a:gd name="connsiteY10" fmla="*/ 301663 h 436006"/>
                    <a:gd name="connsiteX11" fmla="*/ 554725 w 586887"/>
                    <a:gd name="connsiteY11" fmla="*/ 401337 h 436006"/>
                    <a:gd name="connsiteX12" fmla="*/ 463718 w 586887"/>
                    <a:gd name="connsiteY12" fmla="*/ 436006 h 436006"/>
                    <a:gd name="connsiteX13" fmla="*/ 385712 w 586887"/>
                    <a:gd name="connsiteY13" fmla="*/ 401337 h 436006"/>
                    <a:gd name="connsiteX14" fmla="*/ 290372 w 586887"/>
                    <a:gd name="connsiteY14" fmla="*/ 427339 h 436006"/>
                    <a:gd name="connsiteX15" fmla="*/ 199365 w 586887"/>
                    <a:gd name="connsiteY15" fmla="*/ 397003 h 436006"/>
                    <a:gd name="connsiteX16" fmla="*/ 104025 w 586887"/>
                    <a:gd name="connsiteY16" fmla="*/ 379668 h 436006"/>
                    <a:gd name="connsiteX17" fmla="*/ 125693 w 586887"/>
                    <a:gd name="connsiteY17" fmla="*/ 314664 h 436006"/>
                    <a:gd name="connsiteX18" fmla="*/ 13019 w 586887"/>
                    <a:gd name="connsiteY18" fmla="*/ 262660 h 436006"/>
                    <a:gd name="connsiteX19" fmla="*/ 21686 w 586887"/>
                    <a:gd name="connsiteY19" fmla="*/ 201989 h 43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87" h="436006">
                      <a:moveTo>
                        <a:pt x="21686" y="201989"/>
                      </a:moveTo>
                      <a:cubicBezTo>
                        <a:pt x="19519" y="181765"/>
                        <a:pt x="-704" y="160097"/>
                        <a:pt x="18" y="141318"/>
                      </a:cubicBezTo>
                      <a:cubicBezTo>
                        <a:pt x="740" y="122539"/>
                        <a:pt x="-1427" y="104482"/>
                        <a:pt x="26019" y="89314"/>
                      </a:cubicBezTo>
                      <a:cubicBezTo>
                        <a:pt x="53465" y="74146"/>
                        <a:pt x="135083" y="64756"/>
                        <a:pt x="164696" y="50311"/>
                      </a:cubicBezTo>
                      <a:cubicBezTo>
                        <a:pt x="194309" y="35866"/>
                        <a:pt x="176253" y="9141"/>
                        <a:pt x="203699" y="2641"/>
                      </a:cubicBezTo>
                      <a:cubicBezTo>
                        <a:pt x="231146" y="-3860"/>
                        <a:pt x="299762" y="2641"/>
                        <a:pt x="329375" y="11308"/>
                      </a:cubicBezTo>
                      <a:cubicBezTo>
                        <a:pt x="358988" y="19975"/>
                        <a:pt x="354655" y="46700"/>
                        <a:pt x="381379" y="54645"/>
                      </a:cubicBezTo>
                      <a:cubicBezTo>
                        <a:pt x="408103" y="62590"/>
                        <a:pt x="466607" y="43810"/>
                        <a:pt x="489720" y="58978"/>
                      </a:cubicBezTo>
                      <a:cubicBezTo>
                        <a:pt x="512833" y="74146"/>
                        <a:pt x="504165" y="123261"/>
                        <a:pt x="520055" y="145651"/>
                      </a:cubicBezTo>
                      <a:cubicBezTo>
                        <a:pt x="535945" y="168041"/>
                        <a:pt x="577115" y="167319"/>
                        <a:pt x="585060" y="193321"/>
                      </a:cubicBezTo>
                      <a:cubicBezTo>
                        <a:pt x="593005" y="219323"/>
                        <a:pt x="572782" y="266994"/>
                        <a:pt x="567726" y="301663"/>
                      </a:cubicBezTo>
                      <a:cubicBezTo>
                        <a:pt x="562670" y="336332"/>
                        <a:pt x="572060" y="378947"/>
                        <a:pt x="554725" y="401337"/>
                      </a:cubicBezTo>
                      <a:cubicBezTo>
                        <a:pt x="537390" y="423728"/>
                        <a:pt x="491887" y="436006"/>
                        <a:pt x="463718" y="436006"/>
                      </a:cubicBezTo>
                      <a:cubicBezTo>
                        <a:pt x="435549" y="436006"/>
                        <a:pt x="414603" y="402781"/>
                        <a:pt x="385712" y="401337"/>
                      </a:cubicBezTo>
                      <a:cubicBezTo>
                        <a:pt x="356821" y="399893"/>
                        <a:pt x="321430" y="428061"/>
                        <a:pt x="290372" y="427339"/>
                      </a:cubicBezTo>
                      <a:cubicBezTo>
                        <a:pt x="259314" y="426617"/>
                        <a:pt x="230423" y="404948"/>
                        <a:pt x="199365" y="397003"/>
                      </a:cubicBezTo>
                      <a:cubicBezTo>
                        <a:pt x="168307" y="389058"/>
                        <a:pt x="116304" y="393391"/>
                        <a:pt x="104025" y="379668"/>
                      </a:cubicBezTo>
                      <a:cubicBezTo>
                        <a:pt x="91746" y="365945"/>
                        <a:pt x="140861" y="334165"/>
                        <a:pt x="125693" y="314664"/>
                      </a:cubicBezTo>
                      <a:cubicBezTo>
                        <a:pt x="110525" y="295163"/>
                        <a:pt x="30353" y="281439"/>
                        <a:pt x="13019" y="262660"/>
                      </a:cubicBezTo>
                      <a:cubicBezTo>
                        <a:pt x="-4315" y="243881"/>
                        <a:pt x="23853" y="222213"/>
                        <a:pt x="21686" y="201989"/>
                      </a:cubicBezTo>
                      <a:close/>
                    </a:path>
                  </a:pathLst>
                </a:custGeom>
                <a:gradFill flip="none" rotWithShape="1">
                  <a:gsLst>
                    <a:gs pos="0">
                      <a:srgbClr val="682E74">
                        <a:lumMod val="20000"/>
                        <a:lumOff val="80000"/>
                      </a:srgbClr>
                    </a:gs>
                    <a:gs pos="100000">
                      <a:srgbClr val="682E74"/>
                    </a:gs>
                  </a:gsLst>
                  <a:path path="circle">
                    <a:fillToRect l="100000" t="100000"/>
                  </a:path>
                  <a:tileRect r="-100000" b="-100000"/>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4" name="Oval 1433">
                  <a:extLst>
                    <a:ext uri="{FF2B5EF4-FFF2-40B4-BE49-F238E27FC236}">
                      <a16:creationId xmlns:a16="http://schemas.microsoft.com/office/drawing/2014/main" id="{A2233C7B-F71B-C9F2-439E-01596267BFB3}"/>
                    </a:ext>
                  </a:extLst>
                </p:cNvPr>
                <p:cNvSpPr/>
                <p:nvPr/>
              </p:nvSpPr>
              <p:spPr bwMode="auto">
                <a:xfrm>
                  <a:off x="5976571" y="3536769"/>
                  <a:ext cx="185749" cy="154131"/>
                </a:xfrm>
                <a:prstGeom prst="ellipse">
                  <a:avLst/>
                </a:prstGeom>
                <a:gradFill>
                  <a:gsLst>
                    <a:gs pos="0">
                      <a:srgbClr val="682E74">
                        <a:lumMod val="40000"/>
                        <a:lumOff val="60000"/>
                      </a:srgbClr>
                    </a:gs>
                    <a:gs pos="100000">
                      <a:srgbClr val="682E74"/>
                    </a:gs>
                  </a:gsLst>
                  <a:path path="circle">
                    <a:fillToRect l="100000" t="100000"/>
                  </a:path>
                </a:gra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15" name="Isosceles Triangle 1014">
                <a:extLst>
                  <a:ext uri="{FF2B5EF4-FFF2-40B4-BE49-F238E27FC236}">
                    <a16:creationId xmlns:a16="http://schemas.microsoft.com/office/drawing/2014/main" id="{1658D2F7-1DDC-7F26-7103-FCF40703005F}"/>
                  </a:ext>
                </a:extLst>
              </p:cNvPr>
              <p:cNvSpPr/>
              <p:nvPr/>
            </p:nvSpPr>
            <p:spPr bwMode="auto">
              <a:xfrm rot="3106817">
                <a:off x="9541931" y="426917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6" name="Isosceles Triangle 1015">
                <a:extLst>
                  <a:ext uri="{FF2B5EF4-FFF2-40B4-BE49-F238E27FC236}">
                    <a16:creationId xmlns:a16="http://schemas.microsoft.com/office/drawing/2014/main" id="{F3F94DD4-0113-380A-A47F-74ADAF346D21}"/>
                  </a:ext>
                </a:extLst>
              </p:cNvPr>
              <p:cNvSpPr/>
              <p:nvPr/>
            </p:nvSpPr>
            <p:spPr bwMode="auto">
              <a:xfrm rot="3106817">
                <a:off x="9467325" y="4338950"/>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7" name="Isosceles Triangle 1016">
                <a:extLst>
                  <a:ext uri="{FF2B5EF4-FFF2-40B4-BE49-F238E27FC236}">
                    <a16:creationId xmlns:a16="http://schemas.microsoft.com/office/drawing/2014/main" id="{F584AD89-866A-D5F9-5EB5-03E47644F709}"/>
                  </a:ext>
                </a:extLst>
              </p:cNvPr>
              <p:cNvSpPr/>
              <p:nvPr/>
            </p:nvSpPr>
            <p:spPr bwMode="auto">
              <a:xfrm rot="19393907">
                <a:off x="9901727" y="395886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8" name="Isosceles Triangle 1017">
                <a:extLst>
                  <a:ext uri="{FF2B5EF4-FFF2-40B4-BE49-F238E27FC236}">
                    <a16:creationId xmlns:a16="http://schemas.microsoft.com/office/drawing/2014/main" id="{5E0BB53B-8942-EB03-6125-862BB5C04DF7}"/>
                  </a:ext>
                </a:extLst>
              </p:cNvPr>
              <p:cNvSpPr/>
              <p:nvPr/>
            </p:nvSpPr>
            <p:spPr bwMode="auto">
              <a:xfrm rot="15450379">
                <a:off x="10287558" y="3981894"/>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9" name="Isosceles Triangle 1018">
                <a:extLst>
                  <a:ext uri="{FF2B5EF4-FFF2-40B4-BE49-F238E27FC236}">
                    <a16:creationId xmlns:a16="http://schemas.microsoft.com/office/drawing/2014/main" id="{E0C7C4E2-17D8-7B5D-7215-0B5D5C48AFA5}"/>
                  </a:ext>
                </a:extLst>
              </p:cNvPr>
              <p:cNvSpPr/>
              <p:nvPr/>
            </p:nvSpPr>
            <p:spPr bwMode="auto">
              <a:xfrm>
                <a:off x="9946597" y="4149309"/>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0" name="Isosceles Triangle 1019">
                <a:extLst>
                  <a:ext uri="{FF2B5EF4-FFF2-40B4-BE49-F238E27FC236}">
                    <a16:creationId xmlns:a16="http://schemas.microsoft.com/office/drawing/2014/main" id="{92C981A6-E590-9820-BEDE-DF619E992F4D}"/>
                  </a:ext>
                </a:extLst>
              </p:cNvPr>
              <p:cNvSpPr/>
              <p:nvPr/>
            </p:nvSpPr>
            <p:spPr bwMode="auto">
              <a:xfrm rot="5148630">
                <a:off x="10074873" y="4382045"/>
                <a:ext cx="83460" cy="71949"/>
              </a:xfrm>
              <a:prstGeom prst="triangle">
                <a:avLst/>
              </a:prstGeom>
              <a:solidFill>
                <a:srgbClr val="0054A0"/>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21" name="Group 1020">
                <a:extLst>
                  <a:ext uri="{FF2B5EF4-FFF2-40B4-BE49-F238E27FC236}">
                    <a16:creationId xmlns:a16="http://schemas.microsoft.com/office/drawing/2014/main" id="{7FFCBE47-7EEE-D630-8CC7-EA32A51A7CE8}"/>
                  </a:ext>
                </a:extLst>
              </p:cNvPr>
              <p:cNvGrpSpPr/>
              <p:nvPr/>
            </p:nvGrpSpPr>
            <p:grpSpPr>
              <a:xfrm>
                <a:off x="10012419" y="4081345"/>
                <a:ext cx="204904" cy="98414"/>
                <a:chOff x="1254773" y="3043082"/>
                <a:chExt cx="802062" cy="385224"/>
              </a:xfrm>
            </p:grpSpPr>
            <p:grpSp>
              <p:nvGrpSpPr>
                <p:cNvPr id="1403" name="Group 1402">
                  <a:extLst>
                    <a:ext uri="{FF2B5EF4-FFF2-40B4-BE49-F238E27FC236}">
                      <a16:creationId xmlns:a16="http://schemas.microsoft.com/office/drawing/2014/main" id="{EB259D35-E498-4A79-4DEE-ABDCD9AB3ED6}"/>
                    </a:ext>
                  </a:extLst>
                </p:cNvPr>
                <p:cNvGrpSpPr/>
                <p:nvPr/>
              </p:nvGrpSpPr>
              <p:grpSpPr>
                <a:xfrm rot="5400000">
                  <a:off x="1698807" y="3005237"/>
                  <a:ext cx="320183" cy="395873"/>
                  <a:chOff x="2654197" y="3567210"/>
                  <a:chExt cx="1227628" cy="1517833"/>
                </a:xfrm>
              </p:grpSpPr>
              <p:sp>
                <p:nvSpPr>
                  <p:cNvPr id="1419" name="Rectangle 1418">
                    <a:extLst>
                      <a:ext uri="{FF2B5EF4-FFF2-40B4-BE49-F238E27FC236}">
                        <a16:creationId xmlns:a16="http://schemas.microsoft.com/office/drawing/2014/main" id="{3CA67C9F-F3B6-276C-03EE-7A9A0146CF12}"/>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0" name="Rectangle 1419">
                    <a:extLst>
                      <a:ext uri="{FF2B5EF4-FFF2-40B4-BE49-F238E27FC236}">
                        <a16:creationId xmlns:a16="http://schemas.microsoft.com/office/drawing/2014/main" id="{94724BFB-A173-5880-10B9-42291A11D1B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21" name="Group 1420">
                    <a:extLst>
                      <a:ext uri="{FF2B5EF4-FFF2-40B4-BE49-F238E27FC236}">
                        <a16:creationId xmlns:a16="http://schemas.microsoft.com/office/drawing/2014/main" id="{1B6BE2D2-F096-41D5-5F9B-1788F8603BA3}"/>
                      </a:ext>
                    </a:extLst>
                  </p:cNvPr>
                  <p:cNvGrpSpPr/>
                  <p:nvPr/>
                </p:nvGrpSpPr>
                <p:grpSpPr>
                  <a:xfrm rot="2587634">
                    <a:off x="3637585" y="3567210"/>
                    <a:ext cx="118872" cy="722667"/>
                    <a:chOff x="757634" y="4319798"/>
                    <a:chExt cx="118872" cy="722667"/>
                  </a:xfrm>
                  <a:solidFill>
                    <a:srgbClr val="E1471D"/>
                  </a:solidFill>
                </p:grpSpPr>
                <p:sp>
                  <p:nvSpPr>
                    <p:cNvPr id="1431" name="Rectangle 1430">
                      <a:extLst>
                        <a:ext uri="{FF2B5EF4-FFF2-40B4-BE49-F238E27FC236}">
                          <a16:creationId xmlns:a16="http://schemas.microsoft.com/office/drawing/2014/main" id="{8C4111FF-D153-4B40-E7AB-0DDF79D89B4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2" name="Rectangle 1431">
                      <a:extLst>
                        <a:ext uri="{FF2B5EF4-FFF2-40B4-BE49-F238E27FC236}">
                          <a16:creationId xmlns:a16="http://schemas.microsoft.com/office/drawing/2014/main" id="{C9C8D9C5-665E-80BF-76E8-4A4D5E73EC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2" name="Group 1421">
                    <a:extLst>
                      <a:ext uri="{FF2B5EF4-FFF2-40B4-BE49-F238E27FC236}">
                        <a16:creationId xmlns:a16="http://schemas.microsoft.com/office/drawing/2014/main" id="{1B68EDFE-6964-56B8-0B05-278277837092}"/>
                      </a:ext>
                    </a:extLst>
                  </p:cNvPr>
                  <p:cNvGrpSpPr/>
                  <p:nvPr/>
                </p:nvGrpSpPr>
                <p:grpSpPr>
                  <a:xfrm rot="18760257">
                    <a:off x="3030630" y="3599348"/>
                    <a:ext cx="118872" cy="722667"/>
                    <a:chOff x="757634" y="4319798"/>
                    <a:chExt cx="118872" cy="722667"/>
                  </a:xfrm>
                  <a:solidFill>
                    <a:srgbClr val="E1471D"/>
                  </a:solidFill>
                </p:grpSpPr>
                <p:sp>
                  <p:nvSpPr>
                    <p:cNvPr id="1429" name="Rectangle 1428">
                      <a:extLst>
                        <a:ext uri="{FF2B5EF4-FFF2-40B4-BE49-F238E27FC236}">
                          <a16:creationId xmlns:a16="http://schemas.microsoft.com/office/drawing/2014/main" id="{517905E5-AA5D-E81C-152F-7ED1E1F2A1C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0" name="Rectangle 1429">
                      <a:extLst>
                        <a:ext uri="{FF2B5EF4-FFF2-40B4-BE49-F238E27FC236}">
                          <a16:creationId xmlns:a16="http://schemas.microsoft.com/office/drawing/2014/main" id="{8D61016A-611A-7C25-273A-A8915F8671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3" name="Group 1422">
                    <a:extLst>
                      <a:ext uri="{FF2B5EF4-FFF2-40B4-BE49-F238E27FC236}">
                        <a16:creationId xmlns:a16="http://schemas.microsoft.com/office/drawing/2014/main" id="{96E58E72-AA70-5798-C1CE-0A1F82A00261}"/>
                      </a:ext>
                    </a:extLst>
                  </p:cNvPr>
                  <p:cNvGrpSpPr/>
                  <p:nvPr/>
                </p:nvGrpSpPr>
                <p:grpSpPr>
                  <a:xfrm rot="18760257">
                    <a:off x="2910374" y="3708747"/>
                    <a:ext cx="118873" cy="631227"/>
                    <a:chOff x="757633" y="4319798"/>
                    <a:chExt cx="118873" cy="631227"/>
                  </a:xfrm>
                  <a:solidFill>
                    <a:srgbClr val="E1471D"/>
                  </a:solidFill>
                </p:grpSpPr>
                <p:sp>
                  <p:nvSpPr>
                    <p:cNvPr id="1427" name="Rectangle 1426">
                      <a:extLst>
                        <a:ext uri="{FF2B5EF4-FFF2-40B4-BE49-F238E27FC236}">
                          <a16:creationId xmlns:a16="http://schemas.microsoft.com/office/drawing/2014/main" id="{B13FE071-62D1-6E5C-AD17-FC2480AB8DF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8" name="Rectangle 1427">
                      <a:extLst>
                        <a:ext uri="{FF2B5EF4-FFF2-40B4-BE49-F238E27FC236}">
                          <a16:creationId xmlns:a16="http://schemas.microsoft.com/office/drawing/2014/main" id="{0E506904-2337-0756-CBDF-59489C1002E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24" name="Group 1423">
                    <a:extLst>
                      <a:ext uri="{FF2B5EF4-FFF2-40B4-BE49-F238E27FC236}">
                        <a16:creationId xmlns:a16="http://schemas.microsoft.com/office/drawing/2014/main" id="{B7C07B8C-09DF-20AD-B348-12BDC5D406B1}"/>
                      </a:ext>
                    </a:extLst>
                  </p:cNvPr>
                  <p:cNvGrpSpPr/>
                  <p:nvPr/>
                </p:nvGrpSpPr>
                <p:grpSpPr>
                  <a:xfrm rot="2587634">
                    <a:off x="3762953" y="3668035"/>
                    <a:ext cx="118872" cy="631228"/>
                    <a:chOff x="757634" y="4319798"/>
                    <a:chExt cx="118872" cy="631228"/>
                  </a:xfrm>
                  <a:solidFill>
                    <a:srgbClr val="E1471D"/>
                  </a:solidFill>
                </p:grpSpPr>
                <p:sp>
                  <p:nvSpPr>
                    <p:cNvPr id="1425" name="Rectangle 1424">
                      <a:extLst>
                        <a:ext uri="{FF2B5EF4-FFF2-40B4-BE49-F238E27FC236}">
                          <a16:creationId xmlns:a16="http://schemas.microsoft.com/office/drawing/2014/main" id="{6461AC39-EA7E-9231-36ED-ED2ED5B8762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6" name="Rectangle 1425">
                      <a:extLst>
                        <a:ext uri="{FF2B5EF4-FFF2-40B4-BE49-F238E27FC236}">
                          <a16:creationId xmlns:a16="http://schemas.microsoft.com/office/drawing/2014/main" id="{331A7799-48E9-355F-5E37-426D3E57F4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404" name="Group 1403">
                  <a:extLst>
                    <a:ext uri="{FF2B5EF4-FFF2-40B4-BE49-F238E27FC236}">
                      <a16:creationId xmlns:a16="http://schemas.microsoft.com/office/drawing/2014/main" id="{FC4BF8E3-447D-17C3-B3FA-8F5C2D676883}"/>
                    </a:ext>
                  </a:extLst>
                </p:cNvPr>
                <p:cNvGrpSpPr/>
                <p:nvPr/>
              </p:nvGrpSpPr>
              <p:grpSpPr>
                <a:xfrm rot="16200000">
                  <a:off x="1292617" y="3070279"/>
                  <a:ext cx="320183" cy="395872"/>
                  <a:chOff x="2654197" y="3567210"/>
                  <a:chExt cx="1227628" cy="1517831"/>
                </a:xfrm>
              </p:grpSpPr>
              <p:sp>
                <p:nvSpPr>
                  <p:cNvPr id="1405" name="Rectangle 1404">
                    <a:extLst>
                      <a:ext uri="{FF2B5EF4-FFF2-40B4-BE49-F238E27FC236}">
                        <a16:creationId xmlns:a16="http://schemas.microsoft.com/office/drawing/2014/main" id="{B6DCFEB7-966C-5605-553A-26DF0267618A}"/>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6" name="Rectangle 1405">
                    <a:extLst>
                      <a:ext uri="{FF2B5EF4-FFF2-40B4-BE49-F238E27FC236}">
                        <a16:creationId xmlns:a16="http://schemas.microsoft.com/office/drawing/2014/main" id="{63F6A66D-A23A-849D-8B28-45A292F356C3}"/>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407" name="Group 1406">
                    <a:extLst>
                      <a:ext uri="{FF2B5EF4-FFF2-40B4-BE49-F238E27FC236}">
                        <a16:creationId xmlns:a16="http://schemas.microsoft.com/office/drawing/2014/main" id="{632CC6C3-C54F-7C4D-34DF-B4B75BF20D85}"/>
                      </a:ext>
                    </a:extLst>
                  </p:cNvPr>
                  <p:cNvGrpSpPr/>
                  <p:nvPr/>
                </p:nvGrpSpPr>
                <p:grpSpPr>
                  <a:xfrm rot="2587634">
                    <a:off x="3637585" y="3567210"/>
                    <a:ext cx="118872" cy="722667"/>
                    <a:chOff x="757634" y="4319798"/>
                    <a:chExt cx="118872" cy="722667"/>
                  </a:xfrm>
                  <a:solidFill>
                    <a:srgbClr val="E1471D"/>
                  </a:solidFill>
                </p:grpSpPr>
                <p:sp>
                  <p:nvSpPr>
                    <p:cNvPr id="1417" name="Rectangle 1416">
                      <a:extLst>
                        <a:ext uri="{FF2B5EF4-FFF2-40B4-BE49-F238E27FC236}">
                          <a16:creationId xmlns:a16="http://schemas.microsoft.com/office/drawing/2014/main" id="{D3B32C98-1D2E-0D14-8CF5-099B92B25B6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8" name="Rectangle 1417">
                      <a:extLst>
                        <a:ext uri="{FF2B5EF4-FFF2-40B4-BE49-F238E27FC236}">
                          <a16:creationId xmlns:a16="http://schemas.microsoft.com/office/drawing/2014/main" id="{211E3447-2BD2-0147-2B38-9EDB361B6F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8" name="Group 1407">
                    <a:extLst>
                      <a:ext uri="{FF2B5EF4-FFF2-40B4-BE49-F238E27FC236}">
                        <a16:creationId xmlns:a16="http://schemas.microsoft.com/office/drawing/2014/main" id="{0CA08413-6279-0EC2-338B-8DB3F50DD7C2}"/>
                      </a:ext>
                    </a:extLst>
                  </p:cNvPr>
                  <p:cNvGrpSpPr/>
                  <p:nvPr/>
                </p:nvGrpSpPr>
                <p:grpSpPr>
                  <a:xfrm rot="18760257">
                    <a:off x="3030630" y="3599348"/>
                    <a:ext cx="118872" cy="722667"/>
                    <a:chOff x="757634" y="4319798"/>
                    <a:chExt cx="118872" cy="722667"/>
                  </a:xfrm>
                  <a:solidFill>
                    <a:srgbClr val="E1471D"/>
                  </a:solidFill>
                </p:grpSpPr>
                <p:sp>
                  <p:nvSpPr>
                    <p:cNvPr id="1415" name="Rectangle 1414">
                      <a:extLst>
                        <a:ext uri="{FF2B5EF4-FFF2-40B4-BE49-F238E27FC236}">
                          <a16:creationId xmlns:a16="http://schemas.microsoft.com/office/drawing/2014/main" id="{E2B93155-6276-A441-2B28-1E046BBA637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6" name="Rectangle 1415">
                      <a:extLst>
                        <a:ext uri="{FF2B5EF4-FFF2-40B4-BE49-F238E27FC236}">
                          <a16:creationId xmlns:a16="http://schemas.microsoft.com/office/drawing/2014/main" id="{213A62FC-1EB5-C27D-5E8D-6F64E43017B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09" name="Group 1408">
                    <a:extLst>
                      <a:ext uri="{FF2B5EF4-FFF2-40B4-BE49-F238E27FC236}">
                        <a16:creationId xmlns:a16="http://schemas.microsoft.com/office/drawing/2014/main" id="{F917B717-A64D-21CB-AAE5-169686D6EF1B}"/>
                      </a:ext>
                    </a:extLst>
                  </p:cNvPr>
                  <p:cNvGrpSpPr/>
                  <p:nvPr/>
                </p:nvGrpSpPr>
                <p:grpSpPr>
                  <a:xfrm rot="18760257">
                    <a:off x="2910374" y="3708747"/>
                    <a:ext cx="118873" cy="631227"/>
                    <a:chOff x="757633" y="4319798"/>
                    <a:chExt cx="118873" cy="631227"/>
                  </a:xfrm>
                  <a:solidFill>
                    <a:srgbClr val="E1471D"/>
                  </a:solidFill>
                </p:grpSpPr>
                <p:sp>
                  <p:nvSpPr>
                    <p:cNvPr id="1413" name="Rectangle 1412">
                      <a:extLst>
                        <a:ext uri="{FF2B5EF4-FFF2-40B4-BE49-F238E27FC236}">
                          <a16:creationId xmlns:a16="http://schemas.microsoft.com/office/drawing/2014/main" id="{9D081BD7-DEE8-8AD8-551C-F115236CCC3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4" name="Rectangle 1413">
                      <a:extLst>
                        <a:ext uri="{FF2B5EF4-FFF2-40B4-BE49-F238E27FC236}">
                          <a16:creationId xmlns:a16="http://schemas.microsoft.com/office/drawing/2014/main" id="{AB7097A3-731E-F694-6EFB-228BE20D584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410" name="Group 1409">
                    <a:extLst>
                      <a:ext uri="{FF2B5EF4-FFF2-40B4-BE49-F238E27FC236}">
                        <a16:creationId xmlns:a16="http://schemas.microsoft.com/office/drawing/2014/main" id="{B1B9D6B4-4B73-C59B-9B7D-36DE34400773}"/>
                      </a:ext>
                    </a:extLst>
                  </p:cNvPr>
                  <p:cNvGrpSpPr/>
                  <p:nvPr/>
                </p:nvGrpSpPr>
                <p:grpSpPr>
                  <a:xfrm rot="2587634">
                    <a:off x="3762953" y="3668035"/>
                    <a:ext cx="118872" cy="631228"/>
                    <a:chOff x="757634" y="4319798"/>
                    <a:chExt cx="118872" cy="631228"/>
                  </a:xfrm>
                  <a:solidFill>
                    <a:srgbClr val="E1471D"/>
                  </a:solidFill>
                </p:grpSpPr>
                <p:sp>
                  <p:nvSpPr>
                    <p:cNvPr id="1411" name="Rectangle 1410">
                      <a:extLst>
                        <a:ext uri="{FF2B5EF4-FFF2-40B4-BE49-F238E27FC236}">
                          <a16:creationId xmlns:a16="http://schemas.microsoft.com/office/drawing/2014/main" id="{4AFF2403-6FA4-3904-819A-A6A0EE6D7E0E}"/>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2" name="Rectangle 1411">
                      <a:extLst>
                        <a:ext uri="{FF2B5EF4-FFF2-40B4-BE49-F238E27FC236}">
                          <a16:creationId xmlns:a16="http://schemas.microsoft.com/office/drawing/2014/main" id="{3F16EF90-81D8-69A8-8D8D-413DCD2399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2" name="Group 1021">
                <a:extLst>
                  <a:ext uri="{FF2B5EF4-FFF2-40B4-BE49-F238E27FC236}">
                    <a16:creationId xmlns:a16="http://schemas.microsoft.com/office/drawing/2014/main" id="{0A40A736-E77C-934D-DE70-2E649D939061}"/>
                  </a:ext>
                </a:extLst>
              </p:cNvPr>
              <p:cNvGrpSpPr/>
              <p:nvPr/>
            </p:nvGrpSpPr>
            <p:grpSpPr>
              <a:xfrm rot="1097179">
                <a:off x="10017787" y="3914803"/>
                <a:ext cx="204904" cy="98414"/>
                <a:chOff x="1254773" y="3043082"/>
                <a:chExt cx="802062" cy="385224"/>
              </a:xfrm>
            </p:grpSpPr>
            <p:grpSp>
              <p:nvGrpSpPr>
                <p:cNvPr id="1373" name="Group 1372">
                  <a:extLst>
                    <a:ext uri="{FF2B5EF4-FFF2-40B4-BE49-F238E27FC236}">
                      <a16:creationId xmlns:a16="http://schemas.microsoft.com/office/drawing/2014/main" id="{42947580-6E22-32EF-13B6-6B2815F03730}"/>
                    </a:ext>
                  </a:extLst>
                </p:cNvPr>
                <p:cNvGrpSpPr/>
                <p:nvPr/>
              </p:nvGrpSpPr>
              <p:grpSpPr>
                <a:xfrm rot="5400000">
                  <a:off x="1698807" y="3005237"/>
                  <a:ext cx="320183" cy="395873"/>
                  <a:chOff x="2654197" y="3567210"/>
                  <a:chExt cx="1227628" cy="1517833"/>
                </a:xfrm>
              </p:grpSpPr>
              <p:sp>
                <p:nvSpPr>
                  <p:cNvPr id="1389" name="Rectangle 1388">
                    <a:extLst>
                      <a:ext uri="{FF2B5EF4-FFF2-40B4-BE49-F238E27FC236}">
                        <a16:creationId xmlns:a16="http://schemas.microsoft.com/office/drawing/2014/main" id="{3F5C3B46-9041-BADA-0440-B130C5CCCFD3}"/>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0" name="Rectangle 1389">
                    <a:extLst>
                      <a:ext uri="{FF2B5EF4-FFF2-40B4-BE49-F238E27FC236}">
                        <a16:creationId xmlns:a16="http://schemas.microsoft.com/office/drawing/2014/main" id="{635018E0-A0FE-4180-1056-1EAD23BC9080}"/>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91" name="Group 1390">
                    <a:extLst>
                      <a:ext uri="{FF2B5EF4-FFF2-40B4-BE49-F238E27FC236}">
                        <a16:creationId xmlns:a16="http://schemas.microsoft.com/office/drawing/2014/main" id="{CFE1ECCE-335E-9302-DF78-40C3F330F605}"/>
                      </a:ext>
                    </a:extLst>
                  </p:cNvPr>
                  <p:cNvGrpSpPr/>
                  <p:nvPr/>
                </p:nvGrpSpPr>
                <p:grpSpPr>
                  <a:xfrm rot="2587634">
                    <a:off x="3637585" y="3567210"/>
                    <a:ext cx="118872" cy="722667"/>
                    <a:chOff x="757634" y="4319798"/>
                    <a:chExt cx="118872" cy="722667"/>
                  </a:xfrm>
                  <a:solidFill>
                    <a:srgbClr val="E1471D"/>
                  </a:solidFill>
                </p:grpSpPr>
                <p:sp>
                  <p:nvSpPr>
                    <p:cNvPr id="1401" name="Rectangle 1400">
                      <a:extLst>
                        <a:ext uri="{FF2B5EF4-FFF2-40B4-BE49-F238E27FC236}">
                          <a16:creationId xmlns:a16="http://schemas.microsoft.com/office/drawing/2014/main" id="{E43CB581-F618-8199-A243-91AA538D87C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2" name="Rectangle 1401">
                      <a:extLst>
                        <a:ext uri="{FF2B5EF4-FFF2-40B4-BE49-F238E27FC236}">
                          <a16:creationId xmlns:a16="http://schemas.microsoft.com/office/drawing/2014/main" id="{C13F56A8-174E-7846-1F31-2BCE8F2DF2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2" name="Group 1391">
                    <a:extLst>
                      <a:ext uri="{FF2B5EF4-FFF2-40B4-BE49-F238E27FC236}">
                        <a16:creationId xmlns:a16="http://schemas.microsoft.com/office/drawing/2014/main" id="{2BC2D044-7A2F-581D-C552-66CCF53A3537}"/>
                      </a:ext>
                    </a:extLst>
                  </p:cNvPr>
                  <p:cNvGrpSpPr/>
                  <p:nvPr/>
                </p:nvGrpSpPr>
                <p:grpSpPr>
                  <a:xfrm rot="18760257">
                    <a:off x="3030630" y="3599348"/>
                    <a:ext cx="118872" cy="722667"/>
                    <a:chOff x="757634" y="4319798"/>
                    <a:chExt cx="118872" cy="722667"/>
                  </a:xfrm>
                  <a:solidFill>
                    <a:srgbClr val="E1471D"/>
                  </a:solidFill>
                </p:grpSpPr>
                <p:sp>
                  <p:nvSpPr>
                    <p:cNvPr id="1399" name="Rectangle 1398">
                      <a:extLst>
                        <a:ext uri="{FF2B5EF4-FFF2-40B4-BE49-F238E27FC236}">
                          <a16:creationId xmlns:a16="http://schemas.microsoft.com/office/drawing/2014/main" id="{C7FA3F05-4A7B-D2B8-D034-3A130A0EDB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0" name="Rectangle 1399">
                      <a:extLst>
                        <a:ext uri="{FF2B5EF4-FFF2-40B4-BE49-F238E27FC236}">
                          <a16:creationId xmlns:a16="http://schemas.microsoft.com/office/drawing/2014/main" id="{ECB1BCEF-102E-7B35-6069-96D4E160A8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3" name="Group 1392">
                    <a:extLst>
                      <a:ext uri="{FF2B5EF4-FFF2-40B4-BE49-F238E27FC236}">
                        <a16:creationId xmlns:a16="http://schemas.microsoft.com/office/drawing/2014/main" id="{AD362EC4-FE66-6CA5-2247-CFC5C80B2F80}"/>
                      </a:ext>
                    </a:extLst>
                  </p:cNvPr>
                  <p:cNvGrpSpPr/>
                  <p:nvPr/>
                </p:nvGrpSpPr>
                <p:grpSpPr>
                  <a:xfrm rot="18760257">
                    <a:off x="2910374" y="3708747"/>
                    <a:ext cx="118873" cy="631227"/>
                    <a:chOff x="757633" y="4319798"/>
                    <a:chExt cx="118873" cy="631227"/>
                  </a:xfrm>
                  <a:solidFill>
                    <a:srgbClr val="E1471D"/>
                  </a:solidFill>
                </p:grpSpPr>
                <p:sp>
                  <p:nvSpPr>
                    <p:cNvPr id="1397" name="Rectangle 1396">
                      <a:extLst>
                        <a:ext uri="{FF2B5EF4-FFF2-40B4-BE49-F238E27FC236}">
                          <a16:creationId xmlns:a16="http://schemas.microsoft.com/office/drawing/2014/main" id="{3D845121-6E47-288D-CFED-9C83A48DC591}"/>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8" name="Rectangle 1397">
                      <a:extLst>
                        <a:ext uri="{FF2B5EF4-FFF2-40B4-BE49-F238E27FC236}">
                          <a16:creationId xmlns:a16="http://schemas.microsoft.com/office/drawing/2014/main" id="{03D3467A-635C-209A-E02F-2EC8A570A1C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94" name="Group 1393">
                    <a:extLst>
                      <a:ext uri="{FF2B5EF4-FFF2-40B4-BE49-F238E27FC236}">
                        <a16:creationId xmlns:a16="http://schemas.microsoft.com/office/drawing/2014/main" id="{F4E22B3A-48A3-747D-D077-9A1C16A19A67}"/>
                      </a:ext>
                    </a:extLst>
                  </p:cNvPr>
                  <p:cNvGrpSpPr/>
                  <p:nvPr/>
                </p:nvGrpSpPr>
                <p:grpSpPr>
                  <a:xfrm rot="2587634">
                    <a:off x="3762953" y="3668035"/>
                    <a:ext cx="118872" cy="631228"/>
                    <a:chOff x="757634" y="4319798"/>
                    <a:chExt cx="118872" cy="631228"/>
                  </a:xfrm>
                  <a:solidFill>
                    <a:srgbClr val="E1471D"/>
                  </a:solidFill>
                </p:grpSpPr>
                <p:sp>
                  <p:nvSpPr>
                    <p:cNvPr id="1395" name="Rectangle 1394">
                      <a:extLst>
                        <a:ext uri="{FF2B5EF4-FFF2-40B4-BE49-F238E27FC236}">
                          <a16:creationId xmlns:a16="http://schemas.microsoft.com/office/drawing/2014/main" id="{EFF83ECD-3926-BB83-65D0-5EF7CFF52C44}"/>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6" name="Rectangle 1395">
                      <a:extLst>
                        <a:ext uri="{FF2B5EF4-FFF2-40B4-BE49-F238E27FC236}">
                          <a16:creationId xmlns:a16="http://schemas.microsoft.com/office/drawing/2014/main" id="{25B7C977-10FC-A1DD-2B7C-BA944C65B92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74" name="Group 1373">
                  <a:extLst>
                    <a:ext uri="{FF2B5EF4-FFF2-40B4-BE49-F238E27FC236}">
                      <a16:creationId xmlns:a16="http://schemas.microsoft.com/office/drawing/2014/main" id="{44F01657-1CCD-3EA3-AEE2-61FCD54E1DD7}"/>
                    </a:ext>
                  </a:extLst>
                </p:cNvPr>
                <p:cNvGrpSpPr/>
                <p:nvPr/>
              </p:nvGrpSpPr>
              <p:grpSpPr>
                <a:xfrm rot="16200000">
                  <a:off x="1292617" y="3070279"/>
                  <a:ext cx="320183" cy="395872"/>
                  <a:chOff x="2654197" y="3567210"/>
                  <a:chExt cx="1227628" cy="1517831"/>
                </a:xfrm>
              </p:grpSpPr>
              <p:sp>
                <p:nvSpPr>
                  <p:cNvPr id="1375" name="Rectangle 1374">
                    <a:extLst>
                      <a:ext uri="{FF2B5EF4-FFF2-40B4-BE49-F238E27FC236}">
                        <a16:creationId xmlns:a16="http://schemas.microsoft.com/office/drawing/2014/main" id="{0C0AD39F-4252-68A0-5BFD-46669FC4B71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6" name="Rectangle 1375">
                    <a:extLst>
                      <a:ext uri="{FF2B5EF4-FFF2-40B4-BE49-F238E27FC236}">
                        <a16:creationId xmlns:a16="http://schemas.microsoft.com/office/drawing/2014/main" id="{DF16E11A-5B2C-7697-6CD6-95DEDAA8CDB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77" name="Group 1376">
                    <a:extLst>
                      <a:ext uri="{FF2B5EF4-FFF2-40B4-BE49-F238E27FC236}">
                        <a16:creationId xmlns:a16="http://schemas.microsoft.com/office/drawing/2014/main" id="{5BC09882-3F63-C2A7-FCE2-418B7C8118F8}"/>
                      </a:ext>
                    </a:extLst>
                  </p:cNvPr>
                  <p:cNvGrpSpPr/>
                  <p:nvPr/>
                </p:nvGrpSpPr>
                <p:grpSpPr>
                  <a:xfrm rot="2587634">
                    <a:off x="3637585" y="3567210"/>
                    <a:ext cx="118872" cy="722667"/>
                    <a:chOff x="757634" y="4319798"/>
                    <a:chExt cx="118872" cy="722667"/>
                  </a:xfrm>
                  <a:solidFill>
                    <a:srgbClr val="E1471D"/>
                  </a:solidFill>
                </p:grpSpPr>
                <p:sp>
                  <p:nvSpPr>
                    <p:cNvPr id="1387" name="Rectangle 1386">
                      <a:extLst>
                        <a:ext uri="{FF2B5EF4-FFF2-40B4-BE49-F238E27FC236}">
                          <a16:creationId xmlns:a16="http://schemas.microsoft.com/office/drawing/2014/main" id="{951E9DC6-93CC-812F-584E-394AC6ED977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8" name="Rectangle 1387">
                      <a:extLst>
                        <a:ext uri="{FF2B5EF4-FFF2-40B4-BE49-F238E27FC236}">
                          <a16:creationId xmlns:a16="http://schemas.microsoft.com/office/drawing/2014/main" id="{38D8719D-F4C7-9831-9B1B-44DB2CB7587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78" name="Group 1377">
                    <a:extLst>
                      <a:ext uri="{FF2B5EF4-FFF2-40B4-BE49-F238E27FC236}">
                        <a16:creationId xmlns:a16="http://schemas.microsoft.com/office/drawing/2014/main" id="{DC396205-AA0D-EB39-D54C-1850949B58D0}"/>
                      </a:ext>
                    </a:extLst>
                  </p:cNvPr>
                  <p:cNvGrpSpPr/>
                  <p:nvPr/>
                </p:nvGrpSpPr>
                <p:grpSpPr>
                  <a:xfrm rot="18760257">
                    <a:off x="3030630" y="3599348"/>
                    <a:ext cx="118872" cy="722667"/>
                    <a:chOff x="757634" y="4319798"/>
                    <a:chExt cx="118872" cy="722667"/>
                  </a:xfrm>
                  <a:solidFill>
                    <a:srgbClr val="E1471D"/>
                  </a:solidFill>
                </p:grpSpPr>
                <p:sp>
                  <p:nvSpPr>
                    <p:cNvPr id="1385" name="Rectangle 1384">
                      <a:extLst>
                        <a:ext uri="{FF2B5EF4-FFF2-40B4-BE49-F238E27FC236}">
                          <a16:creationId xmlns:a16="http://schemas.microsoft.com/office/drawing/2014/main" id="{BD7BF2F0-70E7-5405-866B-76FD9590CB2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6" name="Rectangle 1385">
                      <a:extLst>
                        <a:ext uri="{FF2B5EF4-FFF2-40B4-BE49-F238E27FC236}">
                          <a16:creationId xmlns:a16="http://schemas.microsoft.com/office/drawing/2014/main" id="{F00011D9-CC78-82EB-25D1-9FA4747C7F6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79" name="Group 1378">
                    <a:extLst>
                      <a:ext uri="{FF2B5EF4-FFF2-40B4-BE49-F238E27FC236}">
                        <a16:creationId xmlns:a16="http://schemas.microsoft.com/office/drawing/2014/main" id="{90351C88-8B92-802C-F366-CB20790EE721}"/>
                      </a:ext>
                    </a:extLst>
                  </p:cNvPr>
                  <p:cNvGrpSpPr/>
                  <p:nvPr/>
                </p:nvGrpSpPr>
                <p:grpSpPr>
                  <a:xfrm rot="18760257">
                    <a:off x="2910374" y="3708747"/>
                    <a:ext cx="118873" cy="631227"/>
                    <a:chOff x="757633" y="4319798"/>
                    <a:chExt cx="118873" cy="631227"/>
                  </a:xfrm>
                  <a:solidFill>
                    <a:srgbClr val="E1471D"/>
                  </a:solidFill>
                </p:grpSpPr>
                <p:sp>
                  <p:nvSpPr>
                    <p:cNvPr id="1383" name="Rectangle 1382">
                      <a:extLst>
                        <a:ext uri="{FF2B5EF4-FFF2-40B4-BE49-F238E27FC236}">
                          <a16:creationId xmlns:a16="http://schemas.microsoft.com/office/drawing/2014/main" id="{F3E79332-D2AA-36B3-C17D-CF165A8D33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4" name="Rectangle 1383">
                      <a:extLst>
                        <a:ext uri="{FF2B5EF4-FFF2-40B4-BE49-F238E27FC236}">
                          <a16:creationId xmlns:a16="http://schemas.microsoft.com/office/drawing/2014/main" id="{28F6390B-06B2-4254-33F1-430AC73EB8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80" name="Group 1379">
                    <a:extLst>
                      <a:ext uri="{FF2B5EF4-FFF2-40B4-BE49-F238E27FC236}">
                        <a16:creationId xmlns:a16="http://schemas.microsoft.com/office/drawing/2014/main" id="{152D1996-0AEA-99D5-19FE-8DBA34EE55D6}"/>
                      </a:ext>
                    </a:extLst>
                  </p:cNvPr>
                  <p:cNvGrpSpPr/>
                  <p:nvPr/>
                </p:nvGrpSpPr>
                <p:grpSpPr>
                  <a:xfrm rot="2587634">
                    <a:off x="3762953" y="3668035"/>
                    <a:ext cx="118872" cy="631228"/>
                    <a:chOff x="757634" y="4319798"/>
                    <a:chExt cx="118872" cy="631228"/>
                  </a:xfrm>
                  <a:solidFill>
                    <a:srgbClr val="E1471D"/>
                  </a:solidFill>
                </p:grpSpPr>
                <p:sp>
                  <p:nvSpPr>
                    <p:cNvPr id="1381" name="Rectangle 1380">
                      <a:extLst>
                        <a:ext uri="{FF2B5EF4-FFF2-40B4-BE49-F238E27FC236}">
                          <a16:creationId xmlns:a16="http://schemas.microsoft.com/office/drawing/2014/main" id="{CD25A2B0-BC61-87F5-F504-D54684162055}"/>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2" name="Rectangle 1381">
                      <a:extLst>
                        <a:ext uri="{FF2B5EF4-FFF2-40B4-BE49-F238E27FC236}">
                          <a16:creationId xmlns:a16="http://schemas.microsoft.com/office/drawing/2014/main" id="{FDF4E1DA-289E-273C-198F-750F9596522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3" name="Group 1022">
                <a:extLst>
                  <a:ext uri="{FF2B5EF4-FFF2-40B4-BE49-F238E27FC236}">
                    <a16:creationId xmlns:a16="http://schemas.microsoft.com/office/drawing/2014/main" id="{7B432680-CD18-3285-028C-2B005FA96D07}"/>
                  </a:ext>
                </a:extLst>
              </p:cNvPr>
              <p:cNvGrpSpPr/>
              <p:nvPr/>
            </p:nvGrpSpPr>
            <p:grpSpPr>
              <a:xfrm rot="1097179">
                <a:off x="9656621" y="4030075"/>
                <a:ext cx="204904" cy="98414"/>
                <a:chOff x="1254773" y="3043082"/>
                <a:chExt cx="802062" cy="385224"/>
              </a:xfrm>
            </p:grpSpPr>
            <p:grpSp>
              <p:nvGrpSpPr>
                <p:cNvPr id="1343" name="Group 1342">
                  <a:extLst>
                    <a:ext uri="{FF2B5EF4-FFF2-40B4-BE49-F238E27FC236}">
                      <a16:creationId xmlns:a16="http://schemas.microsoft.com/office/drawing/2014/main" id="{080643AF-CD0F-E5B5-9898-B286706F6025}"/>
                    </a:ext>
                  </a:extLst>
                </p:cNvPr>
                <p:cNvGrpSpPr/>
                <p:nvPr/>
              </p:nvGrpSpPr>
              <p:grpSpPr>
                <a:xfrm rot="5400000">
                  <a:off x="1698807" y="3005237"/>
                  <a:ext cx="320183" cy="395873"/>
                  <a:chOff x="2654197" y="3567210"/>
                  <a:chExt cx="1227628" cy="1517833"/>
                </a:xfrm>
              </p:grpSpPr>
              <p:sp>
                <p:nvSpPr>
                  <p:cNvPr id="1359" name="Rectangle 1358">
                    <a:extLst>
                      <a:ext uri="{FF2B5EF4-FFF2-40B4-BE49-F238E27FC236}">
                        <a16:creationId xmlns:a16="http://schemas.microsoft.com/office/drawing/2014/main" id="{4F9EE67F-0609-D377-EEEF-5DE75F5CC275}"/>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0" name="Rectangle 1359">
                    <a:extLst>
                      <a:ext uri="{FF2B5EF4-FFF2-40B4-BE49-F238E27FC236}">
                        <a16:creationId xmlns:a16="http://schemas.microsoft.com/office/drawing/2014/main" id="{EA398D3D-A447-9ADF-D9F8-647437C9B9B1}"/>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61" name="Group 1360">
                    <a:extLst>
                      <a:ext uri="{FF2B5EF4-FFF2-40B4-BE49-F238E27FC236}">
                        <a16:creationId xmlns:a16="http://schemas.microsoft.com/office/drawing/2014/main" id="{7A4975B0-26F9-29EC-75A5-F1B85D26C048}"/>
                      </a:ext>
                    </a:extLst>
                  </p:cNvPr>
                  <p:cNvGrpSpPr/>
                  <p:nvPr/>
                </p:nvGrpSpPr>
                <p:grpSpPr>
                  <a:xfrm rot="2587634">
                    <a:off x="3637585" y="3567210"/>
                    <a:ext cx="118872" cy="722667"/>
                    <a:chOff x="757634" y="4319798"/>
                    <a:chExt cx="118872" cy="722667"/>
                  </a:xfrm>
                  <a:solidFill>
                    <a:srgbClr val="E1471D"/>
                  </a:solidFill>
                </p:grpSpPr>
                <p:sp>
                  <p:nvSpPr>
                    <p:cNvPr id="1371" name="Rectangle 1370">
                      <a:extLst>
                        <a:ext uri="{FF2B5EF4-FFF2-40B4-BE49-F238E27FC236}">
                          <a16:creationId xmlns:a16="http://schemas.microsoft.com/office/drawing/2014/main" id="{438E3359-3984-4E75-16D7-555606725E2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2" name="Rectangle 1371">
                      <a:extLst>
                        <a:ext uri="{FF2B5EF4-FFF2-40B4-BE49-F238E27FC236}">
                          <a16:creationId xmlns:a16="http://schemas.microsoft.com/office/drawing/2014/main" id="{9A01FE4A-BF91-E623-463C-0EA08D1CDC3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2" name="Group 1361">
                    <a:extLst>
                      <a:ext uri="{FF2B5EF4-FFF2-40B4-BE49-F238E27FC236}">
                        <a16:creationId xmlns:a16="http://schemas.microsoft.com/office/drawing/2014/main" id="{849E8C83-FBAF-A9BF-56FF-AEFAB4D88929}"/>
                      </a:ext>
                    </a:extLst>
                  </p:cNvPr>
                  <p:cNvGrpSpPr/>
                  <p:nvPr/>
                </p:nvGrpSpPr>
                <p:grpSpPr>
                  <a:xfrm rot="18760257">
                    <a:off x="3030630" y="3599348"/>
                    <a:ext cx="118872" cy="722667"/>
                    <a:chOff x="757634" y="4319798"/>
                    <a:chExt cx="118872" cy="722667"/>
                  </a:xfrm>
                  <a:solidFill>
                    <a:srgbClr val="E1471D"/>
                  </a:solidFill>
                </p:grpSpPr>
                <p:sp>
                  <p:nvSpPr>
                    <p:cNvPr id="1369" name="Rectangle 1368">
                      <a:extLst>
                        <a:ext uri="{FF2B5EF4-FFF2-40B4-BE49-F238E27FC236}">
                          <a16:creationId xmlns:a16="http://schemas.microsoft.com/office/drawing/2014/main" id="{5DF1184E-0E48-E37A-E4A2-CD8400D9EC40}"/>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0" name="Rectangle 1369">
                      <a:extLst>
                        <a:ext uri="{FF2B5EF4-FFF2-40B4-BE49-F238E27FC236}">
                          <a16:creationId xmlns:a16="http://schemas.microsoft.com/office/drawing/2014/main" id="{2AC27748-4E0C-B708-5F73-A4C38D19CE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3" name="Group 1362">
                    <a:extLst>
                      <a:ext uri="{FF2B5EF4-FFF2-40B4-BE49-F238E27FC236}">
                        <a16:creationId xmlns:a16="http://schemas.microsoft.com/office/drawing/2014/main" id="{ECEE4DBB-393B-CD3A-F123-9F22EF056090}"/>
                      </a:ext>
                    </a:extLst>
                  </p:cNvPr>
                  <p:cNvGrpSpPr/>
                  <p:nvPr/>
                </p:nvGrpSpPr>
                <p:grpSpPr>
                  <a:xfrm rot="18760257">
                    <a:off x="2910374" y="3708747"/>
                    <a:ext cx="118873" cy="631227"/>
                    <a:chOff x="757633" y="4319798"/>
                    <a:chExt cx="118873" cy="631227"/>
                  </a:xfrm>
                  <a:solidFill>
                    <a:srgbClr val="E1471D"/>
                  </a:solidFill>
                </p:grpSpPr>
                <p:sp>
                  <p:nvSpPr>
                    <p:cNvPr id="1367" name="Rectangle 1366">
                      <a:extLst>
                        <a:ext uri="{FF2B5EF4-FFF2-40B4-BE49-F238E27FC236}">
                          <a16:creationId xmlns:a16="http://schemas.microsoft.com/office/drawing/2014/main" id="{DA4DD5C5-07E5-FF21-1046-9A36C46AE522}"/>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8" name="Rectangle 1367">
                      <a:extLst>
                        <a:ext uri="{FF2B5EF4-FFF2-40B4-BE49-F238E27FC236}">
                          <a16:creationId xmlns:a16="http://schemas.microsoft.com/office/drawing/2014/main" id="{71C63A0E-B9A7-B180-CEC8-884AABCE66C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64" name="Group 1363">
                    <a:extLst>
                      <a:ext uri="{FF2B5EF4-FFF2-40B4-BE49-F238E27FC236}">
                        <a16:creationId xmlns:a16="http://schemas.microsoft.com/office/drawing/2014/main" id="{BA253ED1-57A9-7B8A-0E92-9F60868FC501}"/>
                      </a:ext>
                    </a:extLst>
                  </p:cNvPr>
                  <p:cNvGrpSpPr/>
                  <p:nvPr/>
                </p:nvGrpSpPr>
                <p:grpSpPr>
                  <a:xfrm rot="2587634">
                    <a:off x="3762953" y="3668035"/>
                    <a:ext cx="118872" cy="631228"/>
                    <a:chOff x="757634" y="4319798"/>
                    <a:chExt cx="118872" cy="631228"/>
                  </a:xfrm>
                  <a:solidFill>
                    <a:srgbClr val="E1471D"/>
                  </a:solidFill>
                </p:grpSpPr>
                <p:sp>
                  <p:nvSpPr>
                    <p:cNvPr id="1365" name="Rectangle 1364">
                      <a:extLst>
                        <a:ext uri="{FF2B5EF4-FFF2-40B4-BE49-F238E27FC236}">
                          <a16:creationId xmlns:a16="http://schemas.microsoft.com/office/drawing/2014/main" id="{31736DE3-701C-922D-9E0B-8E7A7FBD542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6" name="Rectangle 1365">
                      <a:extLst>
                        <a:ext uri="{FF2B5EF4-FFF2-40B4-BE49-F238E27FC236}">
                          <a16:creationId xmlns:a16="http://schemas.microsoft.com/office/drawing/2014/main" id="{12595A61-5E19-64FB-1007-0D03B5AA60A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44" name="Group 1343">
                  <a:extLst>
                    <a:ext uri="{FF2B5EF4-FFF2-40B4-BE49-F238E27FC236}">
                      <a16:creationId xmlns:a16="http://schemas.microsoft.com/office/drawing/2014/main" id="{871F41E2-A43E-231B-D152-68E66BB8B4D7}"/>
                    </a:ext>
                  </a:extLst>
                </p:cNvPr>
                <p:cNvGrpSpPr/>
                <p:nvPr/>
              </p:nvGrpSpPr>
              <p:grpSpPr>
                <a:xfrm rot="16200000">
                  <a:off x="1292617" y="3070279"/>
                  <a:ext cx="320183" cy="395872"/>
                  <a:chOff x="2654197" y="3567210"/>
                  <a:chExt cx="1227628" cy="1517831"/>
                </a:xfrm>
              </p:grpSpPr>
              <p:sp>
                <p:nvSpPr>
                  <p:cNvPr id="1345" name="Rectangle 1344">
                    <a:extLst>
                      <a:ext uri="{FF2B5EF4-FFF2-40B4-BE49-F238E27FC236}">
                        <a16:creationId xmlns:a16="http://schemas.microsoft.com/office/drawing/2014/main" id="{248359B8-A26A-9712-E594-F10A2138F4A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6" name="Rectangle 1345">
                    <a:extLst>
                      <a:ext uri="{FF2B5EF4-FFF2-40B4-BE49-F238E27FC236}">
                        <a16:creationId xmlns:a16="http://schemas.microsoft.com/office/drawing/2014/main" id="{E3DEC71E-B277-EB83-3EB0-ABCCB640184F}"/>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47" name="Group 1346">
                    <a:extLst>
                      <a:ext uri="{FF2B5EF4-FFF2-40B4-BE49-F238E27FC236}">
                        <a16:creationId xmlns:a16="http://schemas.microsoft.com/office/drawing/2014/main" id="{97C2B805-0E1E-4119-E62A-EFCD30417DFA}"/>
                      </a:ext>
                    </a:extLst>
                  </p:cNvPr>
                  <p:cNvGrpSpPr/>
                  <p:nvPr/>
                </p:nvGrpSpPr>
                <p:grpSpPr>
                  <a:xfrm rot="2587634">
                    <a:off x="3637585" y="3567210"/>
                    <a:ext cx="118872" cy="722667"/>
                    <a:chOff x="757634" y="4319798"/>
                    <a:chExt cx="118872" cy="722667"/>
                  </a:xfrm>
                  <a:solidFill>
                    <a:srgbClr val="E1471D"/>
                  </a:solidFill>
                </p:grpSpPr>
                <p:sp>
                  <p:nvSpPr>
                    <p:cNvPr id="1357" name="Rectangle 1356">
                      <a:extLst>
                        <a:ext uri="{FF2B5EF4-FFF2-40B4-BE49-F238E27FC236}">
                          <a16:creationId xmlns:a16="http://schemas.microsoft.com/office/drawing/2014/main" id="{E042DE09-F977-F60D-61C1-294F31400BD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8" name="Rectangle 1357">
                      <a:extLst>
                        <a:ext uri="{FF2B5EF4-FFF2-40B4-BE49-F238E27FC236}">
                          <a16:creationId xmlns:a16="http://schemas.microsoft.com/office/drawing/2014/main" id="{0A3329F4-17FA-083B-4F2E-01C176691F2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48" name="Group 1347">
                    <a:extLst>
                      <a:ext uri="{FF2B5EF4-FFF2-40B4-BE49-F238E27FC236}">
                        <a16:creationId xmlns:a16="http://schemas.microsoft.com/office/drawing/2014/main" id="{6BB55C15-7D4E-A9FF-0FEA-58858CF5443B}"/>
                      </a:ext>
                    </a:extLst>
                  </p:cNvPr>
                  <p:cNvGrpSpPr/>
                  <p:nvPr/>
                </p:nvGrpSpPr>
                <p:grpSpPr>
                  <a:xfrm rot="18760257">
                    <a:off x="3030630" y="3599348"/>
                    <a:ext cx="118872" cy="722667"/>
                    <a:chOff x="757634" y="4319798"/>
                    <a:chExt cx="118872" cy="722667"/>
                  </a:xfrm>
                  <a:solidFill>
                    <a:srgbClr val="E1471D"/>
                  </a:solidFill>
                </p:grpSpPr>
                <p:sp>
                  <p:nvSpPr>
                    <p:cNvPr id="1355" name="Rectangle 1354">
                      <a:extLst>
                        <a:ext uri="{FF2B5EF4-FFF2-40B4-BE49-F238E27FC236}">
                          <a16:creationId xmlns:a16="http://schemas.microsoft.com/office/drawing/2014/main" id="{1BCEAE4C-24AC-6C42-709A-A727CF25692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6" name="Rectangle 1355">
                      <a:extLst>
                        <a:ext uri="{FF2B5EF4-FFF2-40B4-BE49-F238E27FC236}">
                          <a16:creationId xmlns:a16="http://schemas.microsoft.com/office/drawing/2014/main" id="{8FC5568F-AB75-26FA-EFB4-50E00C9B4FB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49" name="Group 1348">
                    <a:extLst>
                      <a:ext uri="{FF2B5EF4-FFF2-40B4-BE49-F238E27FC236}">
                        <a16:creationId xmlns:a16="http://schemas.microsoft.com/office/drawing/2014/main" id="{4133A307-B4B6-F783-DE68-DFA156DDE72E}"/>
                      </a:ext>
                    </a:extLst>
                  </p:cNvPr>
                  <p:cNvGrpSpPr/>
                  <p:nvPr/>
                </p:nvGrpSpPr>
                <p:grpSpPr>
                  <a:xfrm rot="18760257">
                    <a:off x="2910374" y="3708747"/>
                    <a:ext cx="118873" cy="631227"/>
                    <a:chOff x="757633" y="4319798"/>
                    <a:chExt cx="118873" cy="631227"/>
                  </a:xfrm>
                  <a:solidFill>
                    <a:srgbClr val="E1471D"/>
                  </a:solidFill>
                </p:grpSpPr>
                <p:sp>
                  <p:nvSpPr>
                    <p:cNvPr id="1353" name="Rectangle 1352">
                      <a:extLst>
                        <a:ext uri="{FF2B5EF4-FFF2-40B4-BE49-F238E27FC236}">
                          <a16:creationId xmlns:a16="http://schemas.microsoft.com/office/drawing/2014/main" id="{61180918-5E8A-D68C-6104-6B8709FFAE8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4" name="Rectangle 1353">
                      <a:extLst>
                        <a:ext uri="{FF2B5EF4-FFF2-40B4-BE49-F238E27FC236}">
                          <a16:creationId xmlns:a16="http://schemas.microsoft.com/office/drawing/2014/main" id="{E7611824-7A88-DAD1-FD15-5F08D141352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50" name="Group 1349">
                    <a:extLst>
                      <a:ext uri="{FF2B5EF4-FFF2-40B4-BE49-F238E27FC236}">
                        <a16:creationId xmlns:a16="http://schemas.microsoft.com/office/drawing/2014/main" id="{639D04EA-E0D0-E235-4E13-6A5030D0BCC8}"/>
                      </a:ext>
                    </a:extLst>
                  </p:cNvPr>
                  <p:cNvGrpSpPr/>
                  <p:nvPr/>
                </p:nvGrpSpPr>
                <p:grpSpPr>
                  <a:xfrm rot="2587634">
                    <a:off x="3762953" y="3668035"/>
                    <a:ext cx="118872" cy="631228"/>
                    <a:chOff x="757634" y="4319798"/>
                    <a:chExt cx="118872" cy="631228"/>
                  </a:xfrm>
                  <a:solidFill>
                    <a:srgbClr val="E1471D"/>
                  </a:solidFill>
                </p:grpSpPr>
                <p:sp>
                  <p:nvSpPr>
                    <p:cNvPr id="1351" name="Rectangle 1350">
                      <a:extLst>
                        <a:ext uri="{FF2B5EF4-FFF2-40B4-BE49-F238E27FC236}">
                          <a16:creationId xmlns:a16="http://schemas.microsoft.com/office/drawing/2014/main" id="{E9F05401-9125-871B-F2B7-69FDF32EB6D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2" name="Rectangle 1351">
                      <a:extLst>
                        <a:ext uri="{FF2B5EF4-FFF2-40B4-BE49-F238E27FC236}">
                          <a16:creationId xmlns:a16="http://schemas.microsoft.com/office/drawing/2014/main" id="{0EE497E3-F100-D678-195C-887687899C6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4" name="Group 1023">
                <a:extLst>
                  <a:ext uri="{FF2B5EF4-FFF2-40B4-BE49-F238E27FC236}">
                    <a16:creationId xmlns:a16="http://schemas.microsoft.com/office/drawing/2014/main" id="{0FC911B7-4720-8CA1-AD4C-C417193BEEEB}"/>
                  </a:ext>
                </a:extLst>
              </p:cNvPr>
              <p:cNvGrpSpPr/>
              <p:nvPr/>
            </p:nvGrpSpPr>
            <p:grpSpPr>
              <a:xfrm rot="2565290">
                <a:off x="9445236" y="3895182"/>
                <a:ext cx="204904" cy="98414"/>
                <a:chOff x="1254773" y="3043082"/>
                <a:chExt cx="802062" cy="385224"/>
              </a:xfrm>
            </p:grpSpPr>
            <p:grpSp>
              <p:nvGrpSpPr>
                <p:cNvPr id="1313" name="Group 1312">
                  <a:extLst>
                    <a:ext uri="{FF2B5EF4-FFF2-40B4-BE49-F238E27FC236}">
                      <a16:creationId xmlns:a16="http://schemas.microsoft.com/office/drawing/2014/main" id="{C819941C-1B8F-CAAA-3B22-72E871EF8BB9}"/>
                    </a:ext>
                  </a:extLst>
                </p:cNvPr>
                <p:cNvGrpSpPr/>
                <p:nvPr/>
              </p:nvGrpSpPr>
              <p:grpSpPr>
                <a:xfrm rot="5400000">
                  <a:off x="1698807" y="3005237"/>
                  <a:ext cx="320183" cy="395873"/>
                  <a:chOff x="2654197" y="3567210"/>
                  <a:chExt cx="1227628" cy="1517833"/>
                </a:xfrm>
              </p:grpSpPr>
              <p:sp>
                <p:nvSpPr>
                  <p:cNvPr id="1329" name="Rectangle 1328">
                    <a:extLst>
                      <a:ext uri="{FF2B5EF4-FFF2-40B4-BE49-F238E27FC236}">
                        <a16:creationId xmlns:a16="http://schemas.microsoft.com/office/drawing/2014/main" id="{C222B69D-3B41-E6A2-6193-8239FDACBD2A}"/>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0" name="Rectangle 1329">
                    <a:extLst>
                      <a:ext uri="{FF2B5EF4-FFF2-40B4-BE49-F238E27FC236}">
                        <a16:creationId xmlns:a16="http://schemas.microsoft.com/office/drawing/2014/main" id="{93B81E49-6487-E91A-AA8B-3E0430694675}"/>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31" name="Group 1330">
                    <a:extLst>
                      <a:ext uri="{FF2B5EF4-FFF2-40B4-BE49-F238E27FC236}">
                        <a16:creationId xmlns:a16="http://schemas.microsoft.com/office/drawing/2014/main" id="{8047348E-4569-EB25-0E47-01DBF11A84FF}"/>
                      </a:ext>
                    </a:extLst>
                  </p:cNvPr>
                  <p:cNvGrpSpPr/>
                  <p:nvPr/>
                </p:nvGrpSpPr>
                <p:grpSpPr>
                  <a:xfrm rot="2587634">
                    <a:off x="3637585" y="3567210"/>
                    <a:ext cx="118872" cy="722667"/>
                    <a:chOff x="757634" y="4319798"/>
                    <a:chExt cx="118872" cy="722667"/>
                  </a:xfrm>
                  <a:solidFill>
                    <a:srgbClr val="E1471D"/>
                  </a:solidFill>
                </p:grpSpPr>
                <p:sp>
                  <p:nvSpPr>
                    <p:cNvPr id="1341" name="Rectangle 1340">
                      <a:extLst>
                        <a:ext uri="{FF2B5EF4-FFF2-40B4-BE49-F238E27FC236}">
                          <a16:creationId xmlns:a16="http://schemas.microsoft.com/office/drawing/2014/main" id="{5B615D4F-1A28-ADC6-951B-2CF7AE3912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2" name="Rectangle 1341">
                      <a:extLst>
                        <a:ext uri="{FF2B5EF4-FFF2-40B4-BE49-F238E27FC236}">
                          <a16:creationId xmlns:a16="http://schemas.microsoft.com/office/drawing/2014/main" id="{CABEBF7B-6009-86AD-A2DF-3F6CF41EDAF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2" name="Group 1331">
                    <a:extLst>
                      <a:ext uri="{FF2B5EF4-FFF2-40B4-BE49-F238E27FC236}">
                        <a16:creationId xmlns:a16="http://schemas.microsoft.com/office/drawing/2014/main" id="{3DF548CB-7E2A-E4F6-4ECB-58A80244E3AF}"/>
                      </a:ext>
                    </a:extLst>
                  </p:cNvPr>
                  <p:cNvGrpSpPr/>
                  <p:nvPr/>
                </p:nvGrpSpPr>
                <p:grpSpPr>
                  <a:xfrm rot="18760257">
                    <a:off x="3030630" y="3599348"/>
                    <a:ext cx="118872" cy="722667"/>
                    <a:chOff x="757634" y="4319798"/>
                    <a:chExt cx="118872" cy="722667"/>
                  </a:xfrm>
                  <a:solidFill>
                    <a:srgbClr val="E1471D"/>
                  </a:solidFill>
                </p:grpSpPr>
                <p:sp>
                  <p:nvSpPr>
                    <p:cNvPr id="1339" name="Rectangle 1338">
                      <a:extLst>
                        <a:ext uri="{FF2B5EF4-FFF2-40B4-BE49-F238E27FC236}">
                          <a16:creationId xmlns:a16="http://schemas.microsoft.com/office/drawing/2014/main" id="{9F449E9B-E232-47FC-F1D8-BBD8ED4E9ED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0" name="Rectangle 1339">
                      <a:extLst>
                        <a:ext uri="{FF2B5EF4-FFF2-40B4-BE49-F238E27FC236}">
                          <a16:creationId xmlns:a16="http://schemas.microsoft.com/office/drawing/2014/main" id="{C1B00854-82B5-C05A-4019-47ECED16865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3" name="Group 1332">
                    <a:extLst>
                      <a:ext uri="{FF2B5EF4-FFF2-40B4-BE49-F238E27FC236}">
                        <a16:creationId xmlns:a16="http://schemas.microsoft.com/office/drawing/2014/main" id="{F30040AE-5C16-8456-3F4F-05A3C760F059}"/>
                      </a:ext>
                    </a:extLst>
                  </p:cNvPr>
                  <p:cNvGrpSpPr/>
                  <p:nvPr/>
                </p:nvGrpSpPr>
                <p:grpSpPr>
                  <a:xfrm rot="18760257">
                    <a:off x="2910374" y="3708747"/>
                    <a:ext cx="118873" cy="631227"/>
                    <a:chOff x="757633" y="4319798"/>
                    <a:chExt cx="118873" cy="631227"/>
                  </a:xfrm>
                  <a:solidFill>
                    <a:srgbClr val="E1471D"/>
                  </a:solidFill>
                </p:grpSpPr>
                <p:sp>
                  <p:nvSpPr>
                    <p:cNvPr id="1337" name="Rectangle 1336">
                      <a:extLst>
                        <a:ext uri="{FF2B5EF4-FFF2-40B4-BE49-F238E27FC236}">
                          <a16:creationId xmlns:a16="http://schemas.microsoft.com/office/drawing/2014/main" id="{2698CBDB-890D-94D7-17E6-7561388578A5}"/>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8" name="Rectangle 1337">
                      <a:extLst>
                        <a:ext uri="{FF2B5EF4-FFF2-40B4-BE49-F238E27FC236}">
                          <a16:creationId xmlns:a16="http://schemas.microsoft.com/office/drawing/2014/main" id="{DFC97036-B576-1D50-E4E5-17FF1A86231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34" name="Group 1333">
                    <a:extLst>
                      <a:ext uri="{FF2B5EF4-FFF2-40B4-BE49-F238E27FC236}">
                        <a16:creationId xmlns:a16="http://schemas.microsoft.com/office/drawing/2014/main" id="{44D1517D-E6C8-9F29-7020-30B61722BAAC}"/>
                      </a:ext>
                    </a:extLst>
                  </p:cNvPr>
                  <p:cNvGrpSpPr/>
                  <p:nvPr/>
                </p:nvGrpSpPr>
                <p:grpSpPr>
                  <a:xfrm rot="2587634">
                    <a:off x="3762953" y="3668035"/>
                    <a:ext cx="118872" cy="631228"/>
                    <a:chOff x="757634" y="4319798"/>
                    <a:chExt cx="118872" cy="631228"/>
                  </a:xfrm>
                  <a:solidFill>
                    <a:srgbClr val="E1471D"/>
                  </a:solidFill>
                </p:grpSpPr>
                <p:sp>
                  <p:nvSpPr>
                    <p:cNvPr id="1335" name="Rectangle 1334">
                      <a:extLst>
                        <a:ext uri="{FF2B5EF4-FFF2-40B4-BE49-F238E27FC236}">
                          <a16:creationId xmlns:a16="http://schemas.microsoft.com/office/drawing/2014/main" id="{975A7FA4-BF13-6EF9-47C4-98DA89C8C2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6" name="Rectangle 1335">
                      <a:extLst>
                        <a:ext uri="{FF2B5EF4-FFF2-40B4-BE49-F238E27FC236}">
                          <a16:creationId xmlns:a16="http://schemas.microsoft.com/office/drawing/2014/main" id="{C4E8BB46-5E56-5A6C-CF76-D5F91BA1A0C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314" name="Group 1313">
                  <a:extLst>
                    <a:ext uri="{FF2B5EF4-FFF2-40B4-BE49-F238E27FC236}">
                      <a16:creationId xmlns:a16="http://schemas.microsoft.com/office/drawing/2014/main" id="{270A1F05-2F0A-B911-D489-A78D02CCA076}"/>
                    </a:ext>
                  </a:extLst>
                </p:cNvPr>
                <p:cNvGrpSpPr/>
                <p:nvPr/>
              </p:nvGrpSpPr>
              <p:grpSpPr>
                <a:xfrm rot="16200000">
                  <a:off x="1292617" y="3070279"/>
                  <a:ext cx="320183" cy="395872"/>
                  <a:chOff x="2654197" y="3567210"/>
                  <a:chExt cx="1227628" cy="1517831"/>
                </a:xfrm>
              </p:grpSpPr>
              <p:sp>
                <p:nvSpPr>
                  <p:cNvPr id="1315" name="Rectangle 1314">
                    <a:extLst>
                      <a:ext uri="{FF2B5EF4-FFF2-40B4-BE49-F238E27FC236}">
                        <a16:creationId xmlns:a16="http://schemas.microsoft.com/office/drawing/2014/main" id="{EA525E18-0E59-A1EE-0190-B717FB1924F1}"/>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6" name="Rectangle 1315">
                    <a:extLst>
                      <a:ext uri="{FF2B5EF4-FFF2-40B4-BE49-F238E27FC236}">
                        <a16:creationId xmlns:a16="http://schemas.microsoft.com/office/drawing/2014/main" id="{D344E0BE-A399-6C4C-F278-A90677324D21}"/>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17" name="Group 1316">
                    <a:extLst>
                      <a:ext uri="{FF2B5EF4-FFF2-40B4-BE49-F238E27FC236}">
                        <a16:creationId xmlns:a16="http://schemas.microsoft.com/office/drawing/2014/main" id="{95135BD0-72AB-A282-4A70-F533CFFF156F}"/>
                      </a:ext>
                    </a:extLst>
                  </p:cNvPr>
                  <p:cNvGrpSpPr/>
                  <p:nvPr/>
                </p:nvGrpSpPr>
                <p:grpSpPr>
                  <a:xfrm rot="2587634">
                    <a:off x="3637585" y="3567210"/>
                    <a:ext cx="118872" cy="722667"/>
                    <a:chOff x="757634" y="4319798"/>
                    <a:chExt cx="118872" cy="722667"/>
                  </a:xfrm>
                  <a:solidFill>
                    <a:srgbClr val="E1471D"/>
                  </a:solidFill>
                </p:grpSpPr>
                <p:sp>
                  <p:nvSpPr>
                    <p:cNvPr id="1327" name="Rectangle 1326">
                      <a:extLst>
                        <a:ext uri="{FF2B5EF4-FFF2-40B4-BE49-F238E27FC236}">
                          <a16:creationId xmlns:a16="http://schemas.microsoft.com/office/drawing/2014/main" id="{ED000396-664E-8E23-5798-C93C31E4B35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8" name="Rectangle 1327">
                      <a:extLst>
                        <a:ext uri="{FF2B5EF4-FFF2-40B4-BE49-F238E27FC236}">
                          <a16:creationId xmlns:a16="http://schemas.microsoft.com/office/drawing/2014/main" id="{82328A67-EA3D-68A0-4030-7C1791931A6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18" name="Group 1317">
                    <a:extLst>
                      <a:ext uri="{FF2B5EF4-FFF2-40B4-BE49-F238E27FC236}">
                        <a16:creationId xmlns:a16="http://schemas.microsoft.com/office/drawing/2014/main" id="{2AAA9520-0D73-0D52-3683-462A992BB0D0}"/>
                      </a:ext>
                    </a:extLst>
                  </p:cNvPr>
                  <p:cNvGrpSpPr/>
                  <p:nvPr/>
                </p:nvGrpSpPr>
                <p:grpSpPr>
                  <a:xfrm rot="18760257">
                    <a:off x="3030630" y="3599348"/>
                    <a:ext cx="118872" cy="722667"/>
                    <a:chOff x="757634" y="4319798"/>
                    <a:chExt cx="118872" cy="722667"/>
                  </a:xfrm>
                  <a:solidFill>
                    <a:srgbClr val="E1471D"/>
                  </a:solidFill>
                </p:grpSpPr>
                <p:sp>
                  <p:nvSpPr>
                    <p:cNvPr id="1325" name="Rectangle 1324">
                      <a:extLst>
                        <a:ext uri="{FF2B5EF4-FFF2-40B4-BE49-F238E27FC236}">
                          <a16:creationId xmlns:a16="http://schemas.microsoft.com/office/drawing/2014/main" id="{5D97FE84-4923-779F-23A7-C6B602F4A34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6" name="Rectangle 1325">
                      <a:extLst>
                        <a:ext uri="{FF2B5EF4-FFF2-40B4-BE49-F238E27FC236}">
                          <a16:creationId xmlns:a16="http://schemas.microsoft.com/office/drawing/2014/main" id="{707E6805-D0C9-5FDB-2BDA-CBB731866A0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19" name="Group 1318">
                    <a:extLst>
                      <a:ext uri="{FF2B5EF4-FFF2-40B4-BE49-F238E27FC236}">
                        <a16:creationId xmlns:a16="http://schemas.microsoft.com/office/drawing/2014/main" id="{8F77F182-D570-7EDB-6FB1-639C9DAA14AA}"/>
                      </a:ext>
                    </a:extLst>
                  </p:cNvPr>
                  <p:cNvGrpSpPr/>
                  <p:nvPr/>
                </p:nvGrpSpPr>
                <p:grpSpPr>
                  <a:xfrm rot="18760257">
                    <a:off x="2910374" y="3708747"/>
                    <a:ext cx="118873" cy="631227"/>
                    <a:chOff x="757633" y="4319798"/>
                    <a:chExt cx="118873" cy="631227"/>
                  </a:xfrm>
                  <a:solidFill>
                    <a:srgbClr val="E1471D"/>
                  </a:solidFill>
                </p:grpSpPr>
                <p:sp>
                  <p:nvSpPr>
                    <p:cNvPr id="1323" name="Rectangle 1322">
                      <a:extLst>
                        <a:ext uri="{FF2B5EF4-FFF2-40B4-BE49-F238E27FC236}">
                          <a16:creationId xmlns:a16="http://schemas.microsoft.com/office/drawing/2014/main" id="{941D890F-6174-36A1-77C1-1B35794A657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4" name="Rectangle 1323">
                      <a:extLst>
                        <a:ext uri="{FF2B5EF4-FFF2-40B4-BE49-F238E27FC236}">
                          <a16:creationId xmlns:a16="http://schemas.microsoft.com/office/drawing/2014/main" id="{82F1AC32-746F-3483-1645-F2992ECEEBF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20" name="Group 1319">
                    <a:extLst>
                      <a:ext uri="{FF2B5EF4-FFF2-40B4-BE49-F238E27FC236}">
                        <a16:creationId xmlns:a16="http://schemas.microsoft.com/office/drawing/2014/main" id="{7EE88F1C-FFE0-6906-036E-C61906C801C9}"/>
                      </a:ext>
                    </a:extLst>
                  </p:cNvPr>
                  <p:cNvGrpSpPr/>
                  <p:nvPr/>
                </p:nvGrpSpPr>
                <p:grpSpPr>
                  <a:xfrm rot="2587634">
                    <a:off x="3762953" y="3668035"/>
                    <a:ext cx="118872" cy="631228"/>
                    <a:chOff x="757634" y="4319798"/>
                    <a:chExt cx="118872" cy="631228"/>
                  </a:xfrm>
                  <a:solidFill>
                    <a:srgbClr val="E1471D"/>
                  </a:solidFill>
                </p:grpSpPr>
                <p:sp>
                  <p:nvSpPr>
                    <p:cNvPr id="1321" name="Rectangle 1320">
                      <a:extLst>
                        <a:ext uri="{FF2B5EF4-FFF2-40B4-BE49-F238E27FC236}">
                          <a16:creationId xmlns:a16="http://schemas.microsoft.com/office/drawing/2014/main" id="{9BAE008A-23D7-5A6F-0BC4-8EEAB6805041}"/>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2" name="Rectangle 1321">
                      <a:extLst>
                        <a:ext uri="{FF2B5EF4-FFF2-40B4-BE49-F238E27FC236}">
                          <a16:creationId xmlns:a16="http://schemas.microsoft.com/office/drawing/2014/main" id="{2C99775C-91D6-3798-3239-21AF4A162B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5" name="Group 1024">
                <a:extLst>
                  <a:ext uri="{FF2B5EF4-FFF2-40B4-BE49-F238E27FC236}">
                    <a16:creationId xmlns:a16="http://schemas.microsoft.com/office/drawing/2014/main" id="{72FF259E-D4B4-1F62-F0E4-10783DB67405}"/>
                  </a:ext>
                </a:extLst>
              </p:cNvPr>
              <p:cNvGrpSpPr/>
              <p:nvPr/>
            </p:nvGrpSpPr>
            <p:grpSpPr>
              <a:xfrm rot="4122582">
                <a:off x="9333324" y="3708627"/>
                <a:ext cx="204904" cy="98414"/>
                <a:chOff x="1254773" y="3043082"/>
                <a:chExt cx="802062" cy="385224"/>
              </a:xfrm>
            </p:grpSpPr>
            <p:grpSp>
              <p:nvGrpSpPr>
                <p:cNvPr id="1283" name="Group 1282">
                  <a:extLst>
                    <a:ext uri="{FF2B5EF4-FFF2-40B4-BE49-F238E27FC236}">
                      <a16:creationId xmlns:a16="http://schemas.microsoft.com/office/drawing/2014/main" id="{4839221D-1C20-2D55-B740-697279669E95}"/>
                    </a:ext>
                  </a:extLst>
                </p:cNvPr>
                <p:cNvGrpSpPr/>
                <p:nvPr/>
              </p:nvGrpSpPr>
              <p:grpSpPr>
                <a:xfrm rot="5400000">
                  <a:off x="1698807" y="3005237"/>
                  <a:ext cx="320183" cy="395873"/>
                  <a:chOff x="2654197" y="3567210"/>
                  <a:chExt cx="1227628" cy="1517833"/>
                </a:xfrm>
              </p:grpSpPr>
              <p:sp>
                <p:nvSpPr>
                  <p:cNvPr id="1299" name="Rectangle 1298">
                    <a:extLst>
                      <a:ext uri="{FF2B5EF4-FFF2-40B4-BE49-F238E27FC236}">
                        <a16:creationId xmlns:a16="http://schemas.microsoft.com/office/drawing/2014/main" id="{C07C92BC-9E16-CE73-5F22-2013C52FB890}"/>
                      </a:ext>
                    </a:extLst>
                  </p:cNvPr>
                  <p:cNvSpPr/>
                  <p:nvPr/>
                </p:nvSpPr>
                <p:spPr bwMode="auto">
                  <a:xfrm>
                    <a:off x="3277638"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0" name="Rectangle 1299">
                    <a:extLst>
                      <a:ext uri="{FF2B5EF4-FFF2-40B4-BE49-F238E27FC236}">
                        <a16:creationId xmlns:a16="http://schemas.microsoft.com/office/drawing/2014/main" id="{E2605423-5EDA-68A1-A905-58DFE0AF1B79}"/>
                      </a:ext>
                    </a:extLst>
                  </p:cNvPr>
                  <p:cNvSpPr/>
                  <p:nvPr/>
                </p:nvSpPr>
                <p:spPr bwMode="auto">
                  <a:xfrm>
                    <a:off x="3433928" y="4151790"/>
                    <a:ext cx="116681" cy="933253"/>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301" name="Group 1300">
                    <a:extLst>
                      <a:ext uri="{FF2B5EF4-FFF2-40B4-BE49-F238E27FC236}">
                        <a16:creationId xmlns:a16="http://schemas.microsoft.com/office/drawing/2014/main" id="{9B42D2D7-6BE3-DA7B-D187-C5381BC28BCD}"/>
                      </a:ext>
                    </a:extLst>
                  </p:cNvPr>
                  <p:cNvGrpSpPr/>
                  <p:nvPr/>
                </p:nvGrpSpPr>
                <p:grpSpPr>
                  <a:xfrm rot="2587634">
                    <a:off x="3637585" y="3567210"/>
                    <a:ext cx="118872" cy="722667"/>
                    <a:chOff x="757634" y="4319798"/>
                    <a:chExt cx="118872" cy="722667"/>
                  </a:xfrm>
                  <a:solidFill>
                    <a:srgbClr val="E1471D"/>
                  </a:solidFill>
                </p:grpSpPr>
                <p:sp>
                  <p:nvSpPr>
                    <p:cNvPr id="1311" name="Rectangle 1310">
                      <a:extLst>
                        <a:ext uri="{FF2B5EF4-FFF2-40B4-BE49-F238E27FC236}">
                          <a16:creationId xmlns:a16="http://schemas.microsoft.com/office/drawing/2014/main" id="{7A1B0469-CD7C-1038-0471-9AFF1C3C6F9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2" name="Rectangle 1311">
                      <a:extLst>
                        <a:ext uri="{FF2B5EF4-FFF2-40B4-BE49-F238E27FC236}">
                          <a16:creationId xmlns:a16="http://schemas.microsoft.com/office/drawing/2014/main" id="{5908528D-8055-E88E-F407-050B7EFF7EA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2" name="Group 1301">
                    <a:extLst>
                      <a:ext uri="{FF2B5EF4-FFF2-40B4-BE49-F238E27FC236}">
                        <a16:creationId xmlns:a16="http://schemas.microsoft.com/office/drawing/2014/main" id="{A6F0CF10-6043-BFCA-BC78-2AF23B94DD8B}"/>
                      </a:ext>
                    </a:extLst>
                  </p:cNvPr>
                  <p:cNvGrpSpPr/>
                  <p:nvPr/>
                </p:nvGrpSpPr>
                <p:grpSpPr>
                  <a:xfrm rot="18760257">
                    <a:off x="3030630" y="3599348"/>
                    <a:ext cx="118872" cy="722667"/>
                    <a:chOff x="757634" y="4319798"/>
                    <a:chExt cx="118872" cy="722667"/>
                  </a:xfrm>
                  <a:solidFill>
                    <a:srgbClr val="E1471D"/>
                  </a:solidFill>
                </p:grpSpPr>
                <p:sp>
                  <p:nvSpPr>
                    <p:cNvPr id="1309" name="Rectangle 1308">
                      <a:extLst>
                        <a:ext uri="{FF2B5EF4-FFF2-40B4-BE49-F238E27FC236}">
                          <a16:creationId xmlns:a16="http://schemas.microsoft.com/office/drawing/2014/main" id="{EE4CBDE3-EC62-F9A5-19F3-7C6BCAFAD7E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0" name="Rectangle 1309">
                      <a:extLst>
                        <a:ext uri="{FF2B5EF4-FFF2-40B4-BE49-F238E27FC236}">
                          <a16:creationId xmlns:a16="http://schemas.microsoft.com/office/drawing/2014/main" id="{D86B820C-D8C5-5B14-603C-F72F0BA08A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3" name="Group 1302">
                    <a:extLst>
                      <a:ext uri="{FF2B5EF4-FFF2-40B4-BE49-F238E27FC236}">
                        <a16:creationId xmlns:a16="http://schemas.microsoft.com/office/drawing/2014/main" id="{9BD6012F-20BD-1F0D-700F-A4063310C0A9}"/>
                      </a:ext>
                    </a:extLst>
                  </p:cNvPr>
                  <p:cNvGrpSpPr/>
                  <p:nvPr/>
                </p:nvGrpSpPr>
                <p:grpSpPr>
                  <a:xfrm rot="18760257">
                    <a:off x="2910374" y="3708747"/>
                    <a:ext cx="118873" cy="631227"/>
                    <a:chOff x="757633" y="4319798"/>
                    <a:chExt cx="118873" cy="631227"/>
                  </a:xfrm>
                  <a:solidFill>
                    <a:srgbClr val="E1471D"/>
                  </a:solidFill>
                </p:grpSpPr>
                <p:sp>
                  <p:nvSpPr>
                    <p:cNvPr id="1307" name="Rectangle 1306">
                      <a:extLst>
                        <a:ext uri="{FF2B5EF4-FFF2-40B4-BE49-F238E27FC236}">
                          <a16:creationId xmlns:a16="http://schemas.microsoft.com/office/drawing/2014/main" id="{F3A8E30A-0E23-3724-272C-5ACEE006DF7F}"/>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8" name="Rectangle 1307">
                      <a:extLst>
                        <a:ext uri="{FF2B5EF4-FFF2-40B4-BE49-F238E27FC236}">
                          <a16:creationId xmlns:a16="http://schemas.microsoft.com/office/drawing/2014/main" id="{AD7A5320-3CB0-483C-7D49-8DE11436F6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304" name="Group 1303">
                    <a:extLst>
                      <a:ext uri="{FF2B5EF4-FFF2-40B4-BE49-F238E27FC236}">
                        <a16:creationId xmlns:a16="http://schemas.microsoft.com/office/drawing/2014/main" id="{14C3895B-606B-B0E8-EA34-D1BB825BEE21}"/>
                      </a:ext>
                    </a:extLst>
                  </p:cNvPr>
                  <p:cNvGrpSpPr/>
                  <p:nvPr/>
                </p:nvGrpSpPr>
                <p:grpSpPr>
                  <a:xfrm rot="2587634">
                    <a:off x="3762953" y="3668035"/>
                    <a:ext cx="118872" cy="631228"/>
                    <a:chOff x="757634" y="4319798"/>
                    <a:chExt cx="118872" cy="631228"/>
                  </a:xfrm>
                  <a:solidFill>
                    <a:srgbClr val="E1471D"/>
                  </a:solidFill>
                </p:grpSpPr>
                <p:sp>
                  <p:nvSpPr>
                    <p:cNvPr id="1305" name="Rectangle 1304">
                      <a:extLst>
                        <a:ext uri="{FF2B5EF4-FFF2-40B4-BE49-F238E27FC236}">
                          <a16:creationId xmlns:a16="http://schemas.microsoft.com/office/drawing/2014/main" id="{8C796DDF-4DED-C11A-54F1-D4F157B2EDD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6" name="Rectangle 1305">
                      <a:extLst>
                        <a:ext uri="{FF2B5EF4-FFF2-40B4-BE49-F238E27FC236}">
                          <a16:creationId xmlns:a16="http://schemas.microsoft.com/office/drawing/2014/main" id="{9397CC37-FA4B-30B6-05A8-2A2C397224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84" name="Group 1283">
                  <a:extLst>
                    <a:ext uri="{FF2B5EF4-FFF2-40B4-BE49-F238E27FC236}">
                      <a16:creationId xmlns:a16="http://schemas.microsoft.com/office/drawing/2014/main" id="{B22E83A1-0C60-BFBC-0D5B-FDBC42721739}"/>
                    </a:ext>
                  </a:extLst>
                </p:cNvPr>
                <p:cNvGrpSpPr/>
                <p:nvPr/>
              </p:nvGrpSpPr>
              <p:grpSpPr>
                <a:xfrm rot="16200000">
                  <a:off x="1292617" y="3070279"/>
                  <a:ext cx="320183" cy="395872"/>
                  <a:chOff x="2654197" y="3567210"/>
                  <a:chExt cx="1227628" cy="1517831"/>
                </a:xfrm>
              </p:grpSpPr>
              <p:sp>
                <p:nvSpPr>
                  <p:cNvPr id="1285" name="Rectangle 1284">
                    <a:extLst>
                      <a:ext uri="{FF2B5EF4-FFF2-40B4-BE49-F238E27FC236}">
                        <a16:creationId xmlns:a16="http://schemas.microsoft.com/office/drawing/2014/main" id="{B0DA87D7-A8F4-5088-A0EC-9E98A36769DF}"/>
                      </a:ext>
                    </a:extLst>
                  </p:cNvPr>
                  <p:cNvSpPr/>
                  <p:nvPr/>
                </p:nvSpPr>
                <p:spPr bwMode="auto">
                  <a:xfrm>
                    <a:off x="3246053" y="4151785"/>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6" name="Rectangle 1285">
                    <a:extLst>
                      <a:ext uri="{FF2B5EF4-FFF2-40B4-BE49-F238E27FC236}">
                        <a16:creationId xmlns:a16="http://schemas.microsoft.com/office/drawing/2014/main" id="{124A7604-F256-530F-1F9D-2B9EA996B760}"/>
                      </a:ext>
                    </a:extLst>
                  </p:cNvPr>
                  <p:cNvSpPr/>
                  <p:nvPr/>
                </p:nvSpPr>
                <p:spPr bwMode="auto">
                  <a:xfrm>
                    <a:off x="3402342" y="4151787"/>
                    <a:ext cx="116681" cy="933254"/>
                  </a:xfrm>
                  <a:prstGeom prst="rect">
                    <a:avLst/>
                  </a:prstGeom>
                  <a:solidFill>
                    <a:srgbClr val="E1471D"/>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87" name="Group 1286">
                    <a:extLst>
                      <a:ext uri="{FF2B5EF4-FFF2-40B4-BE49-F238E27FC236}">
                        <a16:creationId xmlns:a16="http://schemas.microsoft.com/office/drawing/2014/main" id="{5B94F5D0-00CB-C0CF-2067-86D3A83CCFFD}"/>
                      </a:ext>
                    </a:extLst>
                  </p:cNvPr>
                  <p:cNvGrpSpPr/>
                  <p:nvPr/>
                </p:nvGrpSpPr>
                <p:grpSpPr>
                  <a:xfrm rot="2587634">
                    <a:off x="3637585" y="3567210"/>
                    <a:ext cx="118872" cy="722667"/>
                    <a:chOff x="757634" y="4319798"/>
                    <a:chExt cx="118872" cy="722667"/>
                  </a:xfrm>
                  <a:solidFill>
                    <a:srgbClr val="E1471D"/>
                  </a:solidFill>
                </p:grpSpPr>
                <p:sp>
                  <p:nvSpPr>
                    <p:cNvPr id="1297" name="Rectangle 1296">
                      <a:extLst>
                        <a:ext uri="{FF2B5EF4-FFF2-40B4-BE49-F238E27FC236}">
                          <a16:creationId xmlns:a16="http://schemas.microsoft.com/office/drawing/2014/main" id="{3F65A14A-7E8D-198A-6B72-5FEA1EC5EDDA}"/>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8" name="Rectangle 1297">
                      <a:extLst>
                        <a:ext uri="{FF2B5EF4-FFF2-40B4-BE49-F238E27FC236}">
                          <a16:creationId xmlns:a16="http://schemas.microsoft.com/office/drawing/2014/main" id="{B2008EF2-AB91-FC03-EE6C-3D4518BD56D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88" name="Group 1287">
                    <a:extLst>
                      <a:ext uri="{FF2B5EF4-FFF2-40B4-BE49-F238E27FC236}">
                        <a16:creationId xmlns:a16="http://schemas.microsoft.com/office/drawing/2014/main" id="{F9C5A7CA-418A-979D-19AC-DDA137BB055A}"/>
                      </a:ext>
                    </a:extLst>
                  </p:cNvPr>
                  <p:cNvGrpSpPr/>
                  <p:nvPr/>
                </p:nvGrpSpPr>
                <p:grpSpPr>
                  <a:xfrm rot="18760257">
                    <a:off x="3030630" y="3599348"/>
                    <a:ext cx="118872" cy="722667"/>
                    <a:chOff x="757634" y="4319798"/>
                    <a:chExt cx="118872" cy="722667"/>
                  </a:xfrm>
                  <a:solidFill>
                    <a:srgbClr val="E1471D"/>
                  </a:solidFill>
                </p:grpSpPr>
                <p:sp>
                  <p:nvSpPr>
                    <p:cNvPr id="1295" name="Rectangle 1294">
                      <a:extLst>
                        <a:ext uri="{FF2B5EF4-FFF2-40B4-BE49-F238E27FC236}">
                          <a16:creationId xmlns:a16="http://schemas.microsoft.com/office/drawing/2014/main" id="{7E2D97C1-B2DB-1BB4-4CC2-9D14955C270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6" name="Rectangle 1295">
                      <a:extLst>
                        <a:ext uri="{FF2B5EF4-FFF2-40B4-BE49-F238E27FC236}">
                          <a16:creationId xmlns:a16="http://schemas.microsoft.com/office/drawing/2014/main" id="{8B593077-E95D-1048-4ECD-C47BD04465D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89" name="Group 1288">
                    <a:extLst>
                      <a:ext uri="{FF2B5EF4-FFF2-40B4-BE49-F238E27FC236}">
                        <a16:creationId xmlns:a16="http://schemas.microsoft.com/office/drawing/2014/main" id="{246FE71A-51BC-E570-FF45-A59273A6B86C}"/>
                      </a:ext>
                    </a:extLst>
                  </p:cNvPr>
                  <p:cNvGrpSpPr/>
                  <p:nvPr/>
                </p:nvGrpSpPr>
                <p:grpSpPr>
                  <a:xfrm rot="18760257">
                    <a:off x="2910374" y="3708747"/>
                    <a:ext cx="118873" cy="631227"/>
                    <a:chOff x="757633" y="4319798"/>
                    <a:chExt cx="118873" cy="631227"/>
                  </a:xfrm>
                  <a:solidFill>
                    <a:srgbClr val="E1471D"/>
                  </a:solidFill>
                </p:grpSpPr>
                <p:sp>
                  <p:nvSpPr>
                    <p:cNvPr id="1293" name="Rectangle 1292">
                      <a:extLst>
                        <a:ext uri="{FF2B5EF4-FFF2-40B4-BE49-F238E27FC236}">
                          <a16:creationId xmlns:a16="http://schemas.microsoft.com/office/drawing/2014/main" id="{7DF74481-EF0E-F4C9-D64C-AC1FD726BAD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4" name="Rectangle 1293">
                      <a:extLst>
                        <a:ext uri="{FF2B5EF4-FFF2-40B4-BE49-F238E27FC236}">
                          <a16:creationId xmlns:a16="http://schemas.microsoft.com/office/drawing/2014/main" id="{180CED85-6520-9FD7-AE33-FB6892BB829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90" name="Group 1289">
                    <a:extLst>
                      <a:ext uri="{FF2B5EF4-FFF2-40B4-BE49-F238E27FC236}">
                        <a16:creationId xmlns:a16="http://schemas.microsoft.com/office/drawing/2014/main" id="{9721B2C5-68DF-A7E0-5AB4-D5C3E6C5B193}"/>
                      </a:ext>
                    </a:extLst>
                  </p:cNvPr>
                  <p:cNvGrpSpPr/>
                  <p:nvPr/>
                </p:nvGrpSpPr>
                <p:grpSpPr>
                  <a:xfrm rot="2587634">
                    <a:off x="3762953" y="3668035"/>
                    <a:ext cx="118872" cy="631228"/>
                    <a:chOff x="757634" y="4319798"/>
                    <a:chExt cx="118872" cy="631228"/>
                  </a:xfrm>
                  <a:solidFill>
                    <a:srgbClr val="E1471D"/>
                  </a:solidFill>
                </p:grpSpPr>
                <p:sp>
                  <p:nvSpPr>
                    <p:cNvPr id="1291" name="Rectangle 1290">
                      <a:extLst>
                        <a:ext uri="{FF2B5EF4-FFF2-40B4-BE49-F238E27FC236}">
                          <a16:creationId xmlns:a16="http://schemas.microsoft.com/office/drawing/2014/main" id="{822250EC-F054-5D23-3C4D-4A3F3B15C21C}"/>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2" name="Rectangle 1291">
                      <a:extLst>
                        <a:ext uri="{FF2B5EF4-FFF2-40B4-BE49-F238E27FC236}">
                          <a16:creationId xmlns:a16="http://schemas.microsoft.com/office/drawing/2014/main" id="{A92AC267-1261-AB2D-7C9C-2F4187B1AB8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6" name="Group 1025">
                <a:extLst>
                  <a:ext uri="{FF2B5EF4-FFF2-40B4-BE49-F238E27FC236}">
                    <a16:creationId xmlns:a16="http://schemas.microsoft.com/office/drawing/2014/main" id="{1433688C-C688-1CC3-22DD-ACCA448124BF}"/>
                  </a:ext>
                </a:extLst>
              </p:cNvPr>
              <p:cNvGrpSpPr/>
              <p:nvPr/>
            </p:nvGrpSpPr>
            <p:grpSpPr>
              <a:xfrm>
                <a:off x="9686046" y="4025478"/>
                <a:ext cx="154691" cy="130760"/>
                <a:chOff x="9175394" y="4080292"/>
                <a:chExt cx="154691" cy="130760"/>
              </a:xfrm>
            </p:grpSpPr>
            <p:grpSp>
              <p:nvGrpSpPr>
                <p:cNvPr id="1253" name="Group 1252">
                  <a:extLst>
                    <a:ext uri="{FF2B5EF4-FFF2-40B4-BE49-F238E27FC236}">
                      <a16:creationId xmlns:a16="http://schemas.microsoft.com/office/drawing/2014/main" id="{37DD904B-9591-57E2-D73C-46A2AD9E6D62}"/>
                    </a:ext>
                  </a:extLst>
                </p:cNvPr>
                <p:cNvGrpSpPr/>
                <p:nvPr/>
              </p:nvGrpSpPr>
              <p:grpSpPr>
                <a:xfrm rot="15149339">
                  <a:off x="9250810" y="4071913"/>
                  <a:ext cx="70895" cy="87654"/>
                  <a:chOff x="2654197" y="3567210"/>
                  <a:chExt cx="1227628" cy="1517831"/>
                </a:xfrm>
                <a:solidFill>
                  <a:srgbClr val="682E74"/>
                </a:solidFill>
              </p:grpSpPr>
              <p:sp>
                <p:nvSpPr>
                  <p:cNvPr id="1269" name="Rectangle 1268">
                    <a:extLst>
                      <a:ext uri="{FF2B5EF4-FFF2-40B4-BE49-F238E27FC236}">
                        <a16:creationId xmlns:a16="http://schemas.microsoft.com/office/drawing/2014/main" id="{F9D6BDA5-2E28-7188-D7BF-6DC21D0A437E}"/>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0" name="Rectangle 1269">
                    <a:extLst>
                      <a:ext uri="{FF2B5EF4-FFF2-40B4-BE49-F238E27FC236}">
                        <a16:creationId xmlns:a16="http://schemas.microsoft.com/office/drawing/2014/main" id="{3412927D-48EF-1255-7B01-778CB23FADB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71" name="Group 1270">
                    <a:extLst>
                      <a:ext uri="{FF2B5EF4-FFF2-40B4-BE49-F238E27FC236}">
                        <a16:creationId xmlns:a16="http://schemas.microsoft.com/office/drawing/2014/main" id="{D2610151-CC94-4C44-9720-0E2921AA9B8D}"/>
                      </a:ext>
                    </a:extLst>
                  </p:cNvPr>
                  <p:cNvGrpSpPr/>
                  <p:nvPr/>
                </p:nvGrpSpPr>
                <p:grpSpPr>
                  <a:xfrm rot="2587634">
                    <a:off x="3637585" y="3567210"/>
                    <a:ext cx="118872" cy="722667"/>
                    <a:chOff x="757634" y="4319798"/>
                    <a:chExt cx="118872" cy="722667"/>
                  </a:xfrm>
                  <a:grpFill/>
                </p:grpSpPr>
                <p:sp>
                  <p:nvSpPr>
                    <p:cNvPr id="1281" name="Rectangle 1280">
                      <a:extLst>
                        <a:ext uri="{FF2B5EF4-FFF2-40B4-BE49-F238E27FC236}">
                          <a16:creationId xmlns:a16="http://schemas.microsoft.com/office/drawing/2014/main" id="{BA30E84D-A7B0-3E9C-BF92-C996FA84D37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2" name="Rectangle 1281">
                      <a:extLst>
                        <a:ext uri="{FF2B5EF4-FFF2-40B4-BE49-F238E27FC236}">
                          <a16:creationId xmlns:a16="http://schemas.microsoft.com/office/drawing/2014/main" id="{9056B931-7ED8-7A93-5451-E37F3860272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2" name="Group 1271">
                    <a:extLst>
                      <a:ext uri="{FF2B5EF4-FFF2-40B4-BE49-F238E27FC236}">
                        <a16:creationId xmlns:a16="http://schemas.microsoft.com/office/drawing/2014/main" id="{5EF31D1E-70EE-18D9-A424-0869387F1951}"/>
                      </a:ext>
                    </a:extLst>
                  </p:cNvPr>
                  <p:cNvGrpSpPr/>
                  <p:nvPr/>
                </p:nvGrpSpPr>
                <p:grpSpPr>
                  <a:xfrm rot="18760257">
                    <a:off x="3030630" y="3599348"/>
                    <a:ext cx="118872" cy="722667"/>
                    <a:chOff x="757634" y="4319798"/>
                    <a:chExt cx="118872" cy="722667"/>
                  </a:xfrm>
                  <a:grpFill/>
                </p:grpSpPr>
                <p:sp>
                  <p:nvSpPr>
                    <p:cNvPr id="1279" name="Rectangle 1278">
                      <a:extLst>
                        <a:ext uri="{FF2B5EF4-FFF2-40B4-BE49-F238E27FC236}">
                          <a16:creationId xmlns:a16="http://schemas.microsoft.com/office/drawing/2014/main" id="{80DC1AB6-8193-5992-68AF-D8708365725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0" name="Rectangle 1279">
                      <a:extLst>
                        <a:ext uri="{FF2B5EF4-FFF2-40B4-BE49-F238E27FC236}">
                          <a16:creationId xmlns:a16="http://schemas.microsoft.com/office/drawing/2014/main" id="{32F23301-A08D-337B-8547-FD91800A899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3" name="Group 1272">
                    <a:extLst>
                      <a:ext uri="{FF2B5EF4-FFF2-40B4-BE49-F238E27FC236}">
                        <a16:creationId xmlns:a16="http://schemas.microsoft.com/office/drawing/2014/main" id="{51483F1A-BEAD-9437-2A6D-561CB096CEFD}"/>
                      </a:ext>
                    </a:extLst>
                  </p:cNvPr>
                  <p:cNvGrpSpPr/>
                  <p:nvPr/>
                </p:nvGrpSpPr>
                <p:grpSpPr>
                  <a:xfrm rot="18760257">
                    <a:off x="2910374" y="3708747"/>
                    <a:ext cx="118873" cy="631227"/>
                    <a:chOff x="757633" y="4319798"/>
                    <a:chExt cx="118873" cy="631227"/>
                  </a:xfrm>
                  <a:grpFill/>
                </p:grpSpPr>
                <p:sp>
                  <p:nvSpPr>
                    <p:cNvPr id="1277" name="Rectangle 1276">
                      <a:extLst>
                        <a:ext uri="{FF2B5EF4-FFF2-40B4-BE49-F238E27FC236}">
                          <a16:creationId xmlns:a16="http://schemas.microsoft.com/office/drawing/2014/main" id="{176E44D4-0BD0-AFCB-3099-36C12183943E}"/>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8" name="Rectangle 1277">
                      <a:extLst>
                        <a:ext uri="{FF2B5EF4-FFF2-40B4-BE49-F238E27FC236}">
                          <a16:creationId xmlns:a16="http://schemas.microsoft.com/office/drawing/2014/main" id="{D9D3B0C8-515F-45F0-7842-EB16584B327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74" name="Group 1273">
                    <a:extLst>
                      <a:ext uri="{FF2B5EF4-FFF2-40B4-BE49-F238E27FC236}">
                        <a16:creationId xmlns:a16="http://schemas.microsoft.com/office/drawing/2014/main" id="{ADEE2A9B-6461-3CC1-A7DA-98EB52726042}"/>
                      </a:ext>
                    </a:extLst>
                  </p:cNvPr>
                  <p:cNvGrpSpPr/>
                  <p:nvPr/>
                </p:nvGrpSpPr>
                <p:grpSpPr>
                  <a:xfrm rot="2587634">
                    <a:off x="3762953" y="3668035"/>
                    <a:ext cx="118872" cy="631228"/>
                    <a:chOff x="757634" y="4319798"/>
                    <a:chExt cx="118872" cy="631228"/>
                  </a:xfrm>
                  <a:grpFill/>
                </p:grpSpPr>
                <p:sp>
                  <p:nvSpPr>
                    <p:cNvPr id="1275" name="Rectangle 1274">
                      <a:extLst>
                        <a:ext uri="{FF2B5EF4-FFF2-40B4-BE49-F238E27FC236}">
                          <a16:creationId xmlns:a16="http://schemas.microsoft.com/office/drawing/2014/main" id="{85131708-792A-8EF2-32F0-F4A3A0E53C1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6" name="Rectangle 1275">
                      <a:extLst>
                        <a:ext uri="{FF2B5EF4-FFF2-40B4-BE49-F238E27FC236}">
                          <a16:creationId xmlns:a16="http://schemas.microsoft.com/office/drawing/2014/main" id="{D11E57B3-8352-A4F4-5935-808952AEF77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54" name="Group 1253">
                  <a:extLst>
                    <a:ext uri="{FF2B5EF4-FFF2-40B4-BE49-F238E27FC236}">
                      <a16:creationId xmlns:a16="http://schemas.microsoft.com/office/drawing/2014/main" id="{858552B7-367C-8589-C796-AD2CD4998D98}"/>
                    </a:ext>
                  </a:extLst>
                </p:cNvPr>
                <p:cNvGrpSpPr/>
                <p:nvPr/>
              </p:nvGrpSpPr>
              <p:grpSpPr>
                <a:xfrm rot="18764464">
                  <a:off x="9183773" y="4131778"/>
                  <a:ext cx="70895" cy="87654"/>
                  <a:chOff x="2654197" y="3567210"/>
                  <a:chExt cx="1227628" cy="1517831"/>
                </a:xfrm>
                <a:solidFill>
                  <a:srgbClr val="682E74"/>
                </a:solidFill>
              </p:grpSpPr>
              <p:sp>
                <p:nvSpPr>
                  <p:cNvPr id="1255" name="Rectangle 1254">
                    <a:extLst>
                      <a:ext uri="{FF2B5EF4-FFF2-40B4-BE49-F238E27FC236}">
                        <a16:creationId xmlns:a16="http://schemas.microsoft.com/office/drawing/2014/main" id="{5A58EDFE-527B-CD84-29C4-C70E8B9463F8}"/>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6" name="Rectangle 1255">
                    <a:extLst>
                      <a:ext uri="{FF2B5EF4-FFF2-40B4-BE49-F238E27FC236}">
                        <a16:creationId xmlns:a16="http://schemas.microsoft.com/office/drawing/2014/main" id="{678A7418-9454-43DC-7105-F50D49F4A9C3}"/>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57" name="Group 1256">
                    <a:extLst>
                      <a:ext uri="{FF2B5EF4-FFF2-40B4-BE49-F238E27FC236}">
                        <a16:creationId xmlns:a16="http://schemas.microsoft.com/office/drawing/2014/main" id="{647ED2B2-6142-271D-B325-722F3B73D439}"/>
                      </a:ext>
                    </a:extLst>
                  </p:cNvPr>
                  <p:cNvGrpSpPr/>
                  <p:nvPr/>
                </p:nvGrpSpPr>
                <p:grpSpPr>
                  <a:xfrm rot="2587634">
                    <a:off x="3637585" y="3567210"/>
                    <a:ext cx="118872" cy="722667"/>
                    <a:chOff x="757634" y="4319798"/>
                    <a:chExt cx="118872" cy="722667"/>
                  </a:xfrm>
                  <a:grpFill/>
                </p:grpSpPr>
                <p:sp>
                  <p:nvSpPr>
                    <p:cNvPr id="1267" name="Rectangle 1266">
                      <a:extLst>
                        <a:ext uri="{FF2B5EF4-FFF2-40B4-BE49-F238E27FC236}">
                          <a16:creationId xmlns:a16="http://schemas.microsoft.com/office/drawing/2014/main" id="{E9605E4C-9465-C1F5-2ADB-5EFEEA2AA81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8" name="Rectangle 1267">
                      <a:extLst>
                        <a:ext uri="{FF2B5EF4-FFF2-40B4-BE49-F238E27FC236}">
                          <a16:creationId xmlns:a16="http://schemas.microsoft.com/office/drawing/2014/main" id="{75B3C4B1-690C-A1F4-744F-FF0189AD303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58" name="Group 1257">
                    <a:extLst>
                      <a:ext uri="{FF2B5EF4-FFF2-40B4-BE49-F238E27FC236}">
                        <a16:creationId xmlns:a16="http://schemas.microsoft.com/office/drawing/2014/main" id="{30416619-F7A0-A251-954C-8F3BC5668DE0}"/>
                      </a:ext>
                    </a:extLst>
                  </p:cNvPr>
                  <p:cNvGrpSpPr/>
                  <p:nvPr/>
                </p:nvGrpSpPr>
                <p:grpSpPr>
                  <a:xfrm rot="18760257">
                    <a:off x="3030630" y="3599348"/>
                    <a:ext cx="118872" cy="722667"/>
                    <a:chOff x="757634" y="4319798"/>
                    <a:chExt cx="118872" cy="722667"/>
                  </a:xfrm>
                  <a:grpFill/>
                </p:grpSpPr>
                <p:sp>
                  <p:nvSpPr>
                    <p:cNvPr id="1265" name="Rectangle 1264">
                      <a:extLst>
                        <a:ext uri="{FF2B5EF4-FFF2-40B4-BE49-F238E27FC236}">
                          <a16:creationId xmlns:a16="http://schemas.microsoft.com/office/drawing/2014/main" id="{325C9331-3611-D5C3-4B75-F90CF5AF733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6" name="Rectangle 1265">
                      <a:extLst>
                        <a:ext uri="{FF2B5EF4-FFF2-40B4-BE49-F238E27FC236}">
                          <a16:creationId xmlns:a16="http://schemas.microsoft.com/office/drawing/2014/main" id="{593C34D4-8975-945F-5944-BF8E3E96C10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59" name="Group 1258">
                    <a:extLst>
                      <a:ext uri="{FF2B5EF4-FFF2-40B4-BE49-F238E27FC236}">
                        <a16:creationId xmlns:a16="http://schemas.microsoft.com/office/drawing/2014/main" id="{89934F9B-C893-E8C6-BD26-1DAB26EFE393}"/>
                      </a:ext>
                    </a:extLst>
                  </p:cNvPr>
                  <p:cNvGrpSpPr/>
                  <p:nvPr/>
                </p:nvGrpSpPr>
                <p:grpSpPr>
                  <a:xfrm rot="18760257">
                    <a:off x="2910374" y="3708747"/>
                    <a:ext cx="118873" cy="631227"/>
                    <a:chOff x="757633" y="4319798"/>
                    <a:chExt cx="118873" cy="631227"/>
                  </a:xfrm>
                  <a:grpFill/>
                </p:grpSpPr>
                <p:sp>
                  <p:nvSpPr>
                    <p:cNvPr id="1263" name="Rectangle 1262">
                      <a:extLst>
                        <a:ext uri="{FF2B5EF4-FFF2-40B4-BE49-F238E27FC236}">
                          <a16:creationId xmlns:a16="http://schemas.microsoft.com/office/drawing/2014/main" id="{89D3E587-F79D-75F4-DA1A-A21C19E9A2C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4" name="Rectangle 1263">
                      <a:extLst>
                        <a:ext uri="{FF2B5EF4-FFF2-40B4-BE49-F238E27FC236}">
                          <a16:creationId xmlns:a16="http://schemas.microsoft.com/office/drawing/2014/main" id="{00D02654-20AC-DCBC-D007-55A885BED56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60" name="Group 1259">
                    <a:extLst>
                      <a:ext uri="{FF2B5EF4-FFF2-40B4-BE49-F238E27FC236}">
                        <a16:creationId xmlns:a16="http://schemas.microsoft.com/office/drawing/2014/main" id="{48DABC56-2FBF-1AF1-D4AA-106C1BDC75D5}"/>
                      </a:ext>
                    </a:extLst>
                  </p:cNvPr>
                  <p:cNvGrpSpPr/>
                  <p:nvPr/>
                </p:nvGrpSpPr>
                <p:grpSpPr>
                  <a:xfrm rot="2587634">
                    <a:off x="3762953" y="3668035"/>
                    <a:ext cx="118872" cy="631228"/>
                    <a:chOff x="757634" y="4319798"/>
                    <a:chExt cx="118872" cy="631228"/>
                  </a:xfrm>
                  <a:grpFill/>
                </p:grpSpPr>
                <p:sp>
                  <p:nvSpPr>
                    <p:cNvPr id="1261" name="Rectangle 1260">
                      <a:extLst>
                        <a:ext uri="{FF2B5EF4-FFF2-40B4-BE49-F238E27FC236}">
                          <a16:creationId xmlns:a16="http://schemas.microsoft.com/office/drawing/2014/main" id="{91D30A97-B98E-825E-B4A0-ACB7CD3CDC7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2" name="Rectangle 1261">
                      <a:extLst>
                        <a:ext uri="{FF2B5EF4-FFF2-40B4-BE49-F238E27FC236}">
                          <a16:creationId xmlns:a16="http://schemas.microsoft.com/office/drawing/2014/main" id="{258DBDAA-0C08-3C4A-821B-61A1982030D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7" name="Group 1026">
                <a:extLst>
                  <a:ext uri="{FF2B5EF4-FFF2-40B4-BE49-F238E27FC236}">
                    <a16:creationId xmlns:a16="http://schemas.microsoft.com/office/drawing/2014/main" id="{64C1F2C4-ADDD-DD2E-45C2-9095B5692657}"/>
                  </a:ext>
                </a:extLst>
              </p:cNvPr>
              <p:cNvGrpSpPr/>
              <p:nvPr/>
            </p:nvGrpSpPr>
            <p:grpSpPr>
              <a:xfrm>
                <a:off x="9462919" y="3875956"/>
                <a:ext cx="154691" cy="130760"/>
                <a:chOff x="9175394" y="4080292"/>
                <a:chExt cx="154691" cy="130760"/>
              </a:xfrm>
            </p:grpSpPr>
            <p:grpSp>
              <p:nvGrpSpPr>
                <p:cNvPr id="1223" name="Group 1222">
                  <a:extLst>
                    <a:ext uri="{FF2B5EF4-FFF2-40B4-BE49-F238E27FC236}">
                      <a16:creationId xmlns:a16="http://schemas.microsoft.com/office/drawing/2014/main" id="{6F0D3770-F135-5427-8292-34999388781E}"/>
                    </a:ext>
                  </a:extLst>
                </p:cNvPr>
                <p:cNvGrpSpPr/>
                <p:nvPr/>
              </p:nvGrpSpPr>
              <p:grpSpPr>
                <a:xfrm rot="15149339">
                  <a:off x="9250810" y="4071913"/>
                  <a:ext cx="70895" cy="87654"/>
                  <a:chOff x="2654197" y="3567210"/>
                  <a:chExt cx="1227628" cy="1517831"/>
                </a:xfrm>
                <a:solidFill>
                  <a:srgbClr val="682E74"/>
                </a:solidFill>
              </p:grpSpPr>
              <p:sp>
                <p:nvSpPr>
                  <p:cNvPr id="1239" name="Rectangle 1238">
                    <a:extLst>
                      <a:ext uri="{FF2B5EF4-FFF2-40B4-BE49-F238E27FC236}">
                        <a16:creationId xmlns:a16="http://schemas.microsoft.com/office/drawing/2014/main" id="{9C0B946C-5B95-4D06-DAD8-5E15BE22F4E5}"/>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0" name="Rectangle 1239">
                    <a:extLst>
                      <a:ext uri="{FF2B5EF4-FFF2-40B4-BE49-F238E27FC236}">
                        <a16:creationId xmlns:a16="http://schemas.microsoft.com/office/drawing/2014/main" id="{5234207A-2A24-39B4-0230-6B9FD556824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41" name="Group 1240">
                    <a:extLst>
                      <a:ext uri="{FF2B5EF4-FFF2-40B4-BE49-F238E27FC236}">
                        <a16:creationId xmlns:a16="http://schemas.microsoft.com/office/drawing/2014/main" id="{F0B5ECE8-7C5E-FD2B-0CEE-B29D8AF97D20}"/>
                      </a:ext>
                    </a:extLst>
                  </p:cNvPr>
                  <p:cNvGrpSpPr/>
                  <p:nvPr/>
                </p:nvGrpSpPr>
                <p:grpSpPr>
                  <a:xfrm rot="2587634">
                    <a:off x="3637585" y="3567210"/>
                    <a:ext cx="118872" cy="722667"/>
                    <a:chOff x="757634" y="4319798"/>
                    <a:chExt cx="118872" cy="722667"/>
                  </a:xfrm>
                  <a:grpFill/>
                </p:grpSpPr>
                <p:sp>
                  <p:nvSpPr>
                    <p:cNvPr id="1251" name="Rectangle 1250">
                      <a:extLst>
                        <a:ext uri="{FF2B5EF4-FFF2-40B4-BE49-F238E27FC236}">
                          <a16:creationId xmlns:a16="http://schemas.microsoft.com/office/drawing/2014/main" id="{C27F3DE6-7B11-52A4-44C0-CCCD520CC7F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2" name="Rectangle 1251">
                      <a:extLst>
                        <a:ext uri="{FF2B5EF4-FFF2-40B4-BE49-F238E27FC236}">
                          <a16:creationId xmlns:a16="http://schemas.microsoft.com/office/drawing/2014/main" id="{FE8A36D5-E115-D98B-3C46-407A4198B5E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2" name="Group 1241">
                    <a:extLst>
                      <a:ext uri="{FF2B5EF4-FFF2-40B4-BE49-F238E27FC236}">
                        <a16:creationId xmlns:a16="http://schemas.microsoft.com/office/drawing/2014/main" id="{8FF08F05-89EB-D04B-3873-4817C6317A20}"/>
                      </a:ext>
                    </a:extLst>
                  </p:cNvPr>
                  <p:cNvGrpSpPr/>
                  <p:nvPr/>
                </p:nvGrpSpPr>
                <p:grpSpPr>
                  <a:xfrm rot="18760257">
                    <a:off x="3030630" y="3599348"/>
                    <a:ext cx="118872" cy="722667"/>
                    <a:chOff x="757634" y="4319798"/>
                    <a:chExt cx="118872" cy="722667"/>
                  </a:xfrm>
                  <a:grpFill/>
                </p:grpSpPr>
                <p:sp>
                  <p:nvSpPr>
                    <p:cNvPr id="1249" name="Rectangle 1248">
                      <a:extLst>
                        <a:ext uri="{FF2B5EF4-FFF2-40B4-BE49-F238E27FC236}">
                          <a16:creationId xmlns:a16="http://schemas.microsoft.com/office/drawing/2014/main" id="{BF3DA529-9A14-B3A8-5E60-16E4DC47AD9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0" name="Rectangle 1249">
                      <a:extLst>
                        <a:ext uri="{FF2B5EF4-FFF2-40B4-BE49-F238E27FC236}">
                          <a16:creationId xmlns:a16="http://schemas.microsoft.com/office/drawing/2014/main" id="{6BE01684-E44E-C788-45F6-E157918E79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3" name="Group 1242">
                    <a:extLst>
                      <a:ext uri="{FF2B5EF4-FFF2-40B4-BE49-F238E27FC236}">
                        <a16:creationId xmlns:a16="http://schemas.microsoft.com/office/drawing/2014/main" id="{43C4AC75-55D1-03BB-4D43-A84F02BB16EA}"/>
                      </a:ext>
                    </a:extLst>
                  </p:cNvPr>
                  <p:cNvGrpSpPr/>
                  <p:nvPr/>
                </p:nvGrpSpPr>
                <p:grpSpPr>
                  <a:xfrm rot="18760257">
                    <a:off x="2910374" y="3708747"/>
                    <a:ext cx="118873" cy="631227"/>
                    <a:chOff x="757633" y="4319798"/>
                    <a:chExt cx="118873" cy="631227"/>
                  </a:xfrm>
                  <a:grpFill/>
                </p:grpSpPr>
                <p:sp>
                  <p:nvSpPr>
                    <p:cNvPr id="1247" name="Rectangle 1246">
                      <a:extLst>
                        <a:ext uri="{FF2B5EF4-FFF2-40B4-BE49-F238E27FC236}">
                          <a16:creationId xmlns:a16="http://schemas.microsoft.com/office/drawing/2014/main" id="{92092D86-8B93-3AC7-0BCF-ABC99BA836C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8" name="Rectangle 1247">
                      <a:extLst>
                        <a:ext uri="{FF2B5EF4-FFF2-40B4-BE49-F238E27FC236}">
                          <a16:creationId xmlns:a16="http://schemas.microsoft.com/office/drawing/2014/main" id="{508A7457-99EB-028B-F43A-DAC235807E8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44" name="Group 1243">
                    <a:extLst>
                      <a:ext uri="{FF2B5EF4-FFF2-40B4-BE49-F238E27FC236}">
                        <a16:creationId xmlns:a16="http://schemas.microsoft.com/office/drawing/2014/main" id="{3E294EE8-AFFC-0D3B-8CBC-A084292A374E}"/>
                      </a:ext>
                    </a:extLst>
                  </p:cNvPr>
                  <p:cNvGrpSpPr/>
                  <p:nvPr/>
                </p:nvGrpSpPr>
                <p:grpSpPr>
                  <a:xfrm rot="2587634">
                    <a:off x="3762953" y="3668035"/>
                    <a:ext cx="118872" cy="631228"/>
                    <a:chOff x="757634" y="4319798"/>
                    <a:chExt cx="118872" cy="631228"/>
                  </a:xfrm>
                  <a:grpFill/>
                </p:grpSpPr>
                <p:sp>
                  <p:nvSpPr>
                    <p:cNvPr id="1245" name="Rectangle 1244">
                      <a:extLst>
                        <a:ext uri="{FF2B5EF4-FFF2-40B4-BE49-F238E27FC236}">
                          <a16:creationId xmlns:a16="http://schemas.microsoft.com/office/drawing/2014/main" id="{933456DD-366A-AE9B-3CD9-0DC6DDFA2A6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6" name="Rectangle 1245">
                      <a:extLst>
                        <a:ext uri="{FF2B5EF4-FFF2-40B4-BE49-F238E27FC236}">
                          <a16:creationId xmlns:a16="http://schemas.microsoft.com/office/drawing/2014/main" id="{3C84F023-37A8-672C-8568-F33589F242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224" name="Group 1223">
                  <a:extLst>
                    <a:ext uri="{FF2B5EF4-FFF2-40B4-BE49-F238E27FC236}">
                      <a16:creationId xmlns:a16="http://schemas.microsoft.com/office/drawing/2014/main" id="{B254644E-E10B-D6B8-28D9-6558FEF02AA0}"/>
                    </a:ext>
                  </a:extLst>
                </p:cNvPr>
                <p:cNvGrpSpPr/>
                <p:nvPr/>
              </p:nvGrpSpPr>
              <p:grpSpPr>
                <a:xfrm rot="18764464">
                  <a:off x="9183773" y="4131778"/>
                  <a:ext cx="70895" cy="87654"/>
                  <a:chOff x="2654197" y="3567210"/>
                  <a:chExt cx="1227628" cy="1517831"/>
                </a:xfrm>
                <a:solidFill>
                  <a:srgbClr val="682E74"/>
                </a:solidFill>
              </p:grpSpPr>
              <p:sp>
                <p:nvSpPr>
                  <p:cNvPr id="1225" name="Rectangle 1224">
                    <a:extLst>
                      <a:ext uri="{FF2B5EF4-FFF2-40B4-BE49-F238E27FC236}">
                        <a16:creationId xmlns:a16="http://schemas.microsoft.com/office/drawing/2014/main" id="{927ECA02-DECC-DE6A-3C5C-095ED5FAB316}"/>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6" name="Rectangle 1225">
                    <a:extLst>
                      <a:ext uri="{FF2B5EF4-FFF2-40B4-BE49-F238E27FC236}">
                        <a16:creationId xmlns:a16="http://schemas.microsoft.com/office/drawing/2014/main" id="{1028F61A-0195-BA82-24BB-AA2619970ECD}"/>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27" name="Group 1226">
                    <a:extLst>
                      <a:ext uri="{FF2B5EF4-FFF2-40B4-BE49-F238E27FC236}">
                        <a16:creationId xmlns:a16="http://schemas.microsoft.com/office/drawing/2014/main" id="{AC54DD3F-537C-CD6A-E69E-6CC97CE6EA18}"/>
                      </a:ext>
                    </a:extLst>
                  </p:cNvPr>
                  <p:cNvGrpSpPr/>
                  <p:nvPr/>
                </p:nvGrpSpPr>
                <p:grpSpPr>
                  <a:xfrm rot="2587634">
                    <a:off x="3637585" y="3567210"/>
                    <a:ext cx="118872" cy="722667"/>
                    <a:chOff x="757634" y="4319798"/>
                    <a:chExt cx="118872" cy="722667"/>
                  </a:xfrm>
                  <a:grpFill/>
                </p:grpSpPr>
                <p:sp>
                  <p:nvSpPr>
                    <p:cNvPr id="1237" name="Rectangle 1236">
                      <a:extLst>
                        <a:ext uri="{FF2B5EF4-FFF2-40B4-BE49-F238E27FC236}">
                          <a16:creationId xmlns:a16="http://schemas.microsoft.com/office/drawing/2014/main" id="{92FE0F49-8CB9-BCF2-F410-3BB043666A4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8" name="Rectangle 1237">
                      <a:extLst>
                        <a:ext uri="{FF2B5EF4-FFF2-40B4-BE49-F238E27FC236}">
                          <a16:creationId xmlns:a16="http://schemas.microsoft.com/office/drawing/2014/main" id="{CEFC3A6D-3BA2-6719-D0DA-8C876C67CEF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28" name="Group 1227">
                    <a:extLst>
                      <a:ext uri="{FF2B5EF4-FFF2-40B4-BE49-F238E27FC236}">
                        <a16:creationId xmlns:a16="http://schemas.microsoft.com/office/drawing/2014/main" id="{8AF70FCD-A5B1-F880-1D08-C0FCE8E379C5}"/>
                      </a:ext>
                    </a:extLst>
                  </p:cNvPr>
                  <p:cNvGrpSpPr/>
                  <p:nvPr/>
                </p:nvGrpSpPr>
                <p:grpSpPr>
                  <a:xfrm rot="18760257">
                    <a:off x="3030630" y="3599348"/>
                    <a:ext cx="118872" cy="722667"/>
                    <a:chOff x="757634" y="4319798"/>
                    <a:chExt cx="118872" cy="722667"/>
                  </a:xfrm>
                  <a:grpFill/>
                </p:grpSpPr>
                <p:sp>
                  <p:nvSpPr>
                    <p:cNvPr id="1235" name="Rectangle 1234">
                      <a:extLst>
                        <a:ext uri="{FF2B5EF4-FFF2-40B4-BE49-F238E27FC236}">
                          <a16:creationId xmlns:a16="http://schemas.microsoft.com/office/drawing/2014/main" id="{0048F953-63C1-F5DB-AE56-34B21E5BB3B1}"/>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6" name="Rectangle 1235">
                      <a:extLst>
                        <a:ext uri="{FF2B5EF4-FFF2-40B4-BE49-F238E27FC236}">
                          <a16:creationId xmlns:a16="http://schemas.microsoft.com/office/drawing/2014/main" id="{D8AE0389-8DFC-1855-E9F5-3B9CC0E6EEC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29" name="Group 1228">
                    <a:extLst>
                      <a:ext uri="{FF2B5EF4-FFF2-40B4-BE49-F238E27FC236}">
                        <a16:creationId xmlns:a16="http://schemas.microsoft.com/office/drawing/2014/main" id="{A48AA5FB-C11F-1709-CE4B-2A9D1AB23CA4}"/>
                      </a:ext>
                    </a:extLst>
                  </p:cNvPr>
                  <p:cNvGrpSpPr/>
                  <p:nvPr/>
                </p:nvGrpSpPr>
                <p:grpSpPr>
                  <a:xfrm rot="18760257">
                    <a:off x="2910374" y="3708747"/>
                    <a:ext cx="118873" cy="631227"/>
                    <a:chOff x="757633" y="4319798"/>
                    <a:chExt cx="118873" cy="631227"/>
                  </a:xfrm>
                  <a:grpFill/>
                </p:grpSpPr>
                <p:sp>
                  <p:nvSpPr>
                    <p:cNvPr id="1233" name="Rectangle 1232">
                      <a:extLst>
                        <a:ext uri="{FF2B5EF4-FFF2-40B4-BE49-F238E27FC236}">
                          <a16:creationId xmlns:a16="http://schemas.microsoft.com/office/drawing/2014/main" id="{9ABBDBEE-2F7E-B051-99FE-E8FE73A854F4}"/>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4" name="Rectangle 1233">
                      <a:extLst>
                        <a:ext uri="{FF2B5EF4-FFF2-40B4-BE49-F238E27FC236}">
                          <a16:creationId xmlns:a16="http://schemas.microsoft.com/office/drawing/2014/main" id="{E2FBD275-E684-B2A1-DBEF-03970CF366B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30" name="Group 1229">
                    <a:extLst>
                      <a:ext uri="{FF2B5EF4-FFF2-40B4-BE49-F238E27FC236}">
                        <a16:creationId xmlns:a16="http://schemas.microsoft.com/office/drawing/2014/main" id="{C412682C-B24D-F956-6BDD-1993FD30ACE5}"/>
                      </a:ext>
                    </a:extLst>
                  </p:cNvPr>
                  <p:cNvGrpSpPr/>
                  <p:nvPr/>
                </p:nvGrpSpPr>
                <p:grpSpPr>
                  <a:xfrm rot="2587634">
                    <a:off x="3762953" y="3668035"/>
                    <a:ext cx="118872" cy="631228"/>
                    <a:chOff x="757634" y="4319798"/>
                    <a:chExt cx="118872" cy="631228"/>
                  </a:xfrm>
                  <a:grpFill/>
                </p:grpSpPr>
                <p:sp>
                  <p:nvSpPr>
                    <p:cNvPr id="1231" name="Rectangle 1230">
                      <a:extLst>
                        <a:ext uri="{FF2B5EF4-FFF2-40B4-BE49-F238E27FC236}">
                          <a16:creationId xmlns:a16="http://schemas.microsoft.com/office/drawing/2014/main" id="{18A68667-85B2-98F9-2C3F-2C793CA177F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2" name="Rectangle 1231">
                      <a:extLst>
                        <a:ext uri="{FF2B5EF4-FFF2-40B4-BE49-F238E27FC236}">
                          <a16:creationId xmlns:a16="http://schemas.microsoft.com/office/drawing/2014/main" id="{36A6CDF5-A7EA-E3D9-9B9E-FCA4AA45FF1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8" name="Group 1027">
                <a:extLst>
                  <a:ext uri="{FF2B5EF4-FFF2-40B4-BE49-F238E27FC236}">
                    <a16:creationId xmlns:a16="http://schemas.microsoft.com/office/drawing/2014/main" id="{0E794E3A-7425-B13B-4125-56FC9DA57A1F}"/>
                  </a:ext>
                </a:extLst>
              </p:cNvPr>
              <p:cNvGrpSpPr/>
              <p:nvPr/>
            </p:nvGrpSpPr>
            <p:grpSpPr>
              <a:xfrm rot="1974863">
                <a:off x="9352520" y="3701793"/>
                <a:ext cx="154691" cy="130760"/>
                <a:chOff x="9175394" y="4080292"/>
                <a:chExt cx="154691" cy="130760"/>
              </a:xfrm>
            </p:grpSpPr>
            <p:grpSp>
              <p:nvGrpSpPr>
                <p:cNvPr id="1193" name="Group 1192">
                  <a:extLst>
                    <a:ext uri="{FF2B5EF4-FFF2-40B4-BE49-F238E27FC236}">
                      <a16:creationId xmlns:a16="http://schemas.microsoft.com/office/drawing/2014/main" id="{0A12BED5-BF1B-89CC-7883-9E9F57CB984C}"/>
                    </a:ext>
                  </a:extLst>
                </p:cNvPr>
                <p:cNvGrpSpPr/>
                <p:nvPr/>
              </p:nvGrpSpPr>
              <p:grpSpPr>
                <a:xfrm rot="15149339">
                  <a:off x="9250810" y="4071913"/>
                  <a:ext cx="70895" cy="87654"/>
                  <a:chOff x="2654197" y="3567210"/>
                  <a:chExt cx="1227628" cy="1517831"/>
                </a:xfrm>
                <a:solidFill>
                  <a:srgbClr val="682E74"/>
                </a:solidFill>
              </p:grpSpPr>
              <p:sp>
                <p:nvSpPr>
                  <p:cNvPr id="1209" name="Rectangle 1208">
                    <a:extLst>
                      <a:ext uri="{FF2B5EF4-FFF2-40B4-BE49-F238E27FC236}">
                        <a16:creationId xmlns:a16="http://schemas.microsoft.com/office/drawing/2014/main" id="{7C33789A-5D66-D312-3B34-C9A9E01C4F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0" name="Rectangle 1209">
                    <a:extLst>
                      <a:ext uri="{FF2B5EF4-FFF2-40B4-BE49-F238E27FC236}">
                        <a16:creationId xmlns:a16="http://schemas.microsoft.com/office/drawing/2014/main" id="{CF7C2B19-F9D4-47DD-9D08-1A87523DD6F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211" name="Group 1210">
                    <a:extLst>
                      <a:ext uri="{FF2B5EF4-FFF2-40B4-BE49-F238E27FC236}">
                        <a16:creationId xmlns:a16="http://schemas.microsoft.com/office/drawing/2014/main" id="{E6FDA61D-B4AE-C3D2-F68B-CFA630BABC99}"/>
                      </a:ext>
                    </a:extLst>
                  </p:cNvPr>
                  <p:cNvGrpSpPr/>
                  <p:nvPr/>
                </p:nvGrpSpPr>
                <p:grpSpPr>
                  <a:xfrm rot="2587634">
                    <a:off x="3637585" y="3567210"/>
                    <a:ext cx="118872" cy="722667"/>
                    <a:chOff x="757634" y="4319798"/>
                    <a:chExt cx="118872" cy="722667"/>
                  </a:xfrm>
                  <a:grpFill/>
                </p:grpSpPr>
                <p:sp>
                  <p:nvSpPr>
                    <p:cNvPr id="1221" name="Rectangle 1220">
                      <a:extLst>
                        <a:ext uri="{FF2B5EF4-FFF2-40B4-BE49-F238E27FC236}">
                          <a16:creationId xmlns:a16="http://schemas.microsoft.com/office/drawing/2014/main" id="{6399ED36-F585-DA84-5A08-8AA3256D5A4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2" name="Rectangle 1221">
                      <a:extLst>
                        <a:ext uri="{FF2B5EF4-FFF2-40B4-BE49-F238E27FC236}">
                          <a16:creationId xmlns:a16="http://schemas.microsoft.com/office/drawing/2014/main" id="{F9E8E3DD-7E2C-FB1A-DEA7-E457B5AE97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2" name="Group 1211">
                    <a:extLst>
                      <a:ext uri="{FF2B5EF4-FFF2-40B4-BE49-F238E27FC236}">
                        <a16:creationId xmlns:a16="http://schemas.microsoft.com/office/drawing/2014/main" id="{EEDCF18E-39BE-A77E-77A6-7ED3CD6047DD}"/>
                      </a:ext>
                    </a:extLst>
                  </p:cNvPr>
                  <p:cNvGrpSpPr/>
                  <p:nvPr/>
                </p:nvGrpSpPr>
                <p:grpSpPr>
                  <a:xfrm rot="18760257">
                    <a:off x="3030630" y="3599348"/>
                    <a:ext cx="118872" cy="722667"/>
                    <a:chOff x="757634" y="4319798"/>
                    <a:chExt cx="118872" cy="722667"/>
                  </a:xfrm>
                  <a:grpFill/>
                </p:grpSpPr>
                <p:sp>
                  <p:nvSpPr>
                    <p:cNvPr id="1219" name="Rectangle 1218">
                      <a:extLst>
                        <a:ext uri="{FF2B5EF4-FFF2-40B4-BE49-F238E27FC236}">
                          <a16:creationId xmlns:a16="http://schemas.microsoft.com/office/drawing/2014/main" id="{47038C17-BCF7-0227-00A6-270F3CB4887F}"/>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0" name="Rectangle 1219">
                      <a:extLst>
                        <a:ext uri="{FF2B5EF4-FFF2-40B4-BE49-F238E27FC236}">
                          <a16:creationId xmlns:a16="http://schemas.microsoft.com/office/drawing/2014/main" id="{67B4A37A-D189-28E4-E23B-9A0BAD54C529}"/>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3" name="Group 1212">
                    <a:extLst>
                      <a:ext uri="{FF2B5EF4-FFF2-40B4-BE49-F238E27FC236}">
                        <a16:creationId xmlns:a16="http://schemas.microsoft.com/office/drawing/2014/main" id="{D9A42B4C-175F-0E2E-ACB5-8980C492E6E0}"/>
                      </a:ext>
                    </a:extLst>
                  </p:cNvPr>
                  <p:cNvGrpSpPr/>
                  <p:nvPr/>
                </p:nvGrpSpPr>
                <p:grpSpPr>
                  <a:xfrm rot="18760257">
                    <a:off x="2910374" y="3708747"/>
                    <a:ext cx="118873" cy="631227"/>
                    <a:chOff x="757633" y="4319798"/>
                    <a:chExt cx="118873" cy="631227"/>
                  </a:xfrm>
                  <a:grpFill/>
                </p:grpSpPr>
                <p:sp>
                  <p:nvSpPr>
                    <p:cNvPr id="1217" name="Rectangle 1216">
                      <a:extLst>
                        <a:ext uri="{FF2B5EF4-FFF2-40B4-BE49-F238E27FC236}">
                          <a16:creationId xmlns:a16="http://schemas.microsoft.com/office/drawing/2014/main" id="{A5A140B0-3BD5-8AEB-7D14-77D34125AF57}"/>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8" name="Rectangle 1217">
                      <a:extLst>
                        <a:ext uri="{FF2B5EF4-FFF2-40B4-BE49-F238E27FC236}">
                          <a16:creationId xmlns:a16="http://schemas.microsoft.com/office/drawing/2014/main" id="{607A3A6E-B513-C9F8-4716-59472C62484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14" name="Group 1213">
                    <a:extLst>
                      <a:ext uri="{FF2B5EF4-FFF2-40B4-BE49-F238E27FC236}">
                        <a16:creationId xmlns:a16="http://schemas.microsoft.com/office/drawing/2014/main" id="{BAD92A00-5748-B114-FC5A-57D7603F17DA}"/>
                      </a:ext>
                    </a:extLst>
                  </p:cNvPr>
                  <p:cNvGrpSpPr/>
                  <p:nvPr/>
                </p:nvGrpSpPr>
                <p:grpSpPr>
                  <a:xfrm rot="2587634">
                    <a:off x="3762953" y="3668035"/>
                    <a:ext cx="118872" cy="631228"/>
                    <a:chOff x="757634" y="4319798"/>
                    <a:chExt cx="118872" cy="631228"/>
                  </a:xfrm>
                  <a:grpFill/>
                </p:grpSpPr>
                <p:sp>
                  <p:nvSpPr>
                    <p:cNvPr id="1215" name="Rectangle 1214">
                      <a:extLst>
                        <a:ext uri="{FF2B5EF4-FFF2-40B4-BE49-F238E27FC236}">
                          <a16:creationId xmlns:a16="http://schemas.microsoft.com/office/drawing/2014/main" id="{55700BFC-C07E-3CF2-2C0C-E472AE4DAD38}"/>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6" name="Rectangle 1215">
                      <a:extLst>
                        <a:ext uri="{FF2B5EF4-FFF2-40B4-BE49-F238E27FC236}">
                          <a16:creationId xmlns:a16="http://schemas.microsoft.com/office/drawing/2014/main" id="{106345CB-C02F-DCD7-80E2-A479A48F28E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94" name="Group 1193">
                  <a:extLst>
                    <a:ext uri="{FF2B5EF4-FFF2-40B4-BE49-F238E27FC236}">
                      <a16:creationId xmlns:a16="http://schemas.microsoft.com/office/drawing/2014/main" id="{3E943F0E-FD68-DE7A-D6D2-7380EDEF74C0}"/>
                    </a:ext>
                  </a:extLst>
                </p:cNvPr>
                <p:cNvGrpSpPr/>
                <p:nvPr/>
              </p:nvGrpSpPr>
              <p:grpSpPr>
                <a:xfrm rot="18764464">
                  <a:off x="9183773" y="4131778"/>
                  <a:ext cx="70895" cy="87654"/>
                  <a:chOff x="2654197" y="3567210"/>
                  <a:chExt cx="1227628" cy="1517831"/>
                </a:xfrm>
                <a:solidFill>
                  <a:srgbClr val="682E74"/>
                </a:solidFill>
              </p:grpSpPr>
              <p:sp>
                <p:nvSpPr>
                  <p:cNvPr id="1195" name="Rectangle 1194">
                    <a:extLst>
                      <a:ext uri="{FF2B5EF4-FFF2-40B4-BE49-F238E27FC236}">
                        <a16:creationId xmlns:a16="http://schemas.microsoft.com/office/drawing/2014/main" id="{19A635CD-5660-837F-85BB-8ABA397BF56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6" name="Rectangle 1195">
                    <a:extLst>
                      <a:ext uri="{FF2B5EF4-FFF2-40B4-BE49-F238E27FC236}">
                        <a16:creationId xmlns:a16="http://schemas.microsoft.com/office/drawing/2014/main" id="{ECDB3792-9351-BD54-E97F-17054C0A2B4B}"/>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97" name="Group 1196">
                    <a:extLst>
                      <a:ext uri="{FF2B5EF4-FFF2-40B4-BE49-F238E27FC236}">
                        <a16:creationId xmlns:a16="http://schemas.microsoft.com/office/drawing/2014/main" id="{A3D1660E-61EB-08E9-1900-6264A3F9F3A9}"/>
                      </a:ext>
                    </a:extLst>
                  </p:cNvPr>
                  <p:cNvGrpSpPr/>
                  <p:nvPr/>
                </p:nvGrpSpPr>
                <p:grpSpPr>
                  <a:xfrm rot="2587634">
                    <a:off x="3637585" y="3567210"/>
                    <a:ext cx="118872" cy="722667"/>
                    <a:chOff x="757634" y="4319798"/>
                    <a:chExt cx="118872" cy="722667"/>
                  </a:xfrm>
                  <a:grpFill/>
                </p:grpSpPr>
                <p:sp>
                  <p:nvSpPr>
                    <p:cNvPr id="1207" name="Rectangle 1206">
                      <a:extLst>
                        <a:ext uri="{FF2B5EF4-FFF2-40B4-BE49-F238E27FC236}">
                          <a16:creationId xmlns:a16="http://schemas.microsoft.com/office/drawing/2014/main" id="{97294805-6F1B-DD8C-8A0D-3C11557D6F9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8" name="Rectangle 1207">
                      <a:extLst>
                        <a:ext uri="{FF2B5EF4-FFF2-40B4-BE49-F238E27FC236}">
                          <a16:creationId xmlns:a16="http://schemas.microsoft.com/office/drawing/2014/main" id="{EF8D1F81-28AF-7D27-4010-29D47A4602A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98" name="Group 1197">
                    <a:extLst>
                      <a:ext uri="{FF2B5EF4-FFF2-40B4-BE49-F238E27FC236}">
                        <a16:creationId xmlns:a16="http://schemas.microsoft.com/office/drawing/2014/main" id="{E2BE4081-81CF-E12C-A569-F8C4CDEC186E}"/>
                      </a:ext>
                    </a:extLst>
                  </p:cNvPr>
                  <p:cNvGrpSpPr/>
                  <p:nvPr/>
                </p:nvGrpSpPr>
                <p:grpSpPr>
                  <a:xfrm rot="18760257">
                    <a:off x="3030630" y="3599348"/>
                    <a:ext cx="118872" cy="722667"/>
                    <a:chOff x="757634" y="4319798"/>
                    <a:chExt cx="118872" cy="722667"/>
                  </a:xfrm>
                  <a:grpFill/>
                </p:grpSpPr>
                <p:sp>
                  <p:nvSpPr>
                    <p:cNvPr id="1205" name="Rectangle 1204">
                      <a:extLst>
                        <a:ext uri="{FF2B5EF4-FFF2-40B4-BE49-F238E27FC236}">
                          <a16:creationId xmlns:a16="http://schemas.microsoft.com/office/drawing/2014/main" id="{E51F4BA5-B94F-2601-FB0D-60FCE8C81EC3}"/>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6" name="Rectangle 1205">
                      <a:extLst>
                        <a:ext uri="{FF2B5EF4-FFF2-40B4-BE49-F238E27FC236}">
                          <a16:creationId xmlns:a16="http://schemas.microsoft.com/office/drawing/2014/main" id="{1DC1D5D9-37F0-3605-E453-B7C05EDC513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99" name="Group 1198">
                    <a:extLst>
                      <a:ext uri="{FF2B5EF4-FFF2-40B4-BE49-F238E27FC236}">
                        <a16:creationId xmlns:a16="http://schemas.microsoft.com/office/drawing/2014/main" id="{F2C2541D-29EE-3513-8C0E-EFC85E9C58EA}"/>
                      </a:ext>
                    </a:extLst>
                  </p:cNvPr>
                  <p:cNvGrpSpPr/>
                  <p:nvPr/>
                </p:nvGrpSpPr>
                <p:grpSpPr>
                  <a:xfrm rot="18760257">
                    <a:off x="2910374" y="3708747"/>
                    <a:ext cx="118873" cy="631227"/>
                    <a:chOff x="757633" y="4319798"/>
                    <a:chExt cx="118873" cy="631227"/>
                  </a:xfrm>
                  <a:grpFill/>
                </p:grpSpPr>
                <p:sp>
                  <p:nvSpPr>
                    <p:cNvPr id="1203" name="Rectangle 1202">
                      <a:extLst>
                        <a:ext uri="{FF2B5EF4-FFF2-40B4-BE49-F238E27FC236}">
                          <a16:creationId xmlns:a16="http://schemas.microsoft.com/office/drawing/2014/main" id="{4A42B089-2202-15F0-8FA6-2238BDE0577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4" name="Rectangle 1203">
                      <a:extLst>
                        <a:ext uri="{FF2B5EF4-FFF2-40B4-BE49-F238E27FC236}">
                          <a16:creationId xmlns:a16="http://schemas.microsoft.com/office/drawing/2014/main" id="{45338248-7878-D05D-8558-0555F7E1A17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200" name="Group 1199">
                    <a:extLst>
                      <a:ext uri="{FF2B5EF4-FFF2-40B4-BE49-F238E27FC236}">
                        <a16:creationId xmlns:a16="http://schemas.microsoft.com/office/drawing/2014/main" id="{872400A4-5493-404F-0C1B-898FDBF305A7}"/>
                      </a:ext>
                    </a:extLst>
                  </p:cNvPr>
                  <p:cNvGrpSpPr/>
                  <p:nvPr/>
                </p:nvGrpSpPr>
                <p:grpSpPr>
                  <a:xfrm rot="2587634">
                    <a:off x="3762953" y="3668035"/>
                    <a:ext cx="118872" cy="631228"/>
                    <a:chOff x="757634" y="4319798"/>
                    <a:chExt cx="118872" cy="631228"/>
                  </a:xfrm>
                  <a:grpFill/>
                </p:grpSpPr>
                <p:sp>
                  <p:nvSpPr>
                    <p:cNvPr id="1201" name="Rectangle 1200">
                      <a:extLst>
                        <a:ext uri="{FF2B5EF4-FFF2-40B4-BE49-F238E27FC236}">
                          <a16:creationId xmlns:a16="http://schemas.microsoft.com/office/drawing/2014/main" id="{FA49F335-9F7B-0641-7863-0707C7FD21CA}"/>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2" name="Rectangle 1201">
                      <a:extLst>
                        <a:ext uri="{FF2B5EF4-FFF2-40B4-BE49-F238E27FC236}">
                          <a16:creationId xmlns:a16="http://schemas.microsoft.com/office/drawing/2014/main" id="{3E4DEBF6-CEDC-35EA-3AC5-BBDB0F8A3C56}"/>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29" name="Group 1028">
                <a:extLst>
                  <a:ext uri="{FF2B5EF4-FFF2-40B4-BE49-F238E27FC236}">
                    <a16:creationId xmlns:a16="http://schemas.microsoft.com/office/drawing/2014/main" id="{5210ABE9-7DD3-5400-DD02-D9859FDB159B}"/>
                  </a:ext>
                </a:extLst>
              </p:cNvPr>
              <p:cNvGrpSpPr/>
              <p:nvPr/>
            </p:nvGrpSpPr>
            <p:grpSpPr>
              <a:xfrm rot="1974863">
                <a:off x="9970502" y="3848358"/>
                <a:ext cx="154691" cy="130760"/>
                <a:chOff x="9175394" y="4080292"/>
                <a:chExt cx="154691" cy="130760"/>
              </a:xfrm>
            </p:grpSpPr>
            <p:grpSp>
              <p:nvGrpSpPr>
                <p:cNvPr id="1163" name="Group 1162">
                  <a:extLst>
                    <a:ext uri="{FF2B5EF4-FFF2-40B4-BE49-F238E27FC236}">
                      <a16:creationId xmlns:a16="http://schemas.microsoft.com/office/drawing/2014/main" id="{8ADFD146-66A1-FF47-D6B6-364572DB300D}"/>
                    </a:ext>
                  </a:extLst>
                </p:cNvPr>
                <p:cNvGrpSpPr/>
                <p:nvPr/>
              </p:nvGrpSpPr>
              <p:grpSpPr>
                <a:xfrm rot="15149339">
                  <a:off x="9250810" y="4071913"/>
                  <a:ext cx="70895" cy="87654"/>
                  <a:chOff x="2654197" y="3567210"/>
                  <a:chExt cx="1227628" cy="1517831"/>
                </a:xfrm>
                <a:solidFill>
                  <a:srgbClr val="682E74"/>
                </a:solidFill>
              </p:grpSpPr>
              <p:sp>
                <p:nvSpPr>
                  <p:cNvPr id="1179" name="Rectangle 1178">
                    <a:extLst>
                      <a:ext uri="{FF2B5EF4-FFF2-40B4-BE49-F238E27FC236}">
                        <a16:creationId xmlns:a16="http://schemas.microsoft.com/office/drawing/2014/main" id="{9A72AF35-52A0-8880-0ABF-6A759C44963D}"/>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0" name="Rectangle 1179">
                    <a:extLst>
                      <a:ext uri="{FF2B5EF4-FFF2-40B4-BE49-F238E27FC236}">
                        <a16:creationId xmlns:a16="http://schemas.microsoft.com/office/drawing/2014/main" id="{7C838599-BFF4-A4F8-602F-A48A7E4871AF}"/>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81" name="Group 1180">
                    <a:extLst>
                      <a:ext uri="{FF2B5EF4-FFF2-40B4-BE49-F238E27FC236}">
                        <a16:creationId xmlns:a16="http://schemas.microsoft.com/office/drawing/2014/main" id="{7A2D32F3-C39A-97F3-2088-44AE7B7CF1CD}"/>
                      </a:ext>
                    </a:extLst>
                  </p:cNvPr>
                  <p:cNvGrpSpPr/>
                  <p:nvPr/>
                </p:nvGrpSpPr>
                <p:grpSpPr>
                  <a:xfrm rot="2587634">
                    <a:off x="3637585" y="3567210"/>
                    <a:ext cx="118872" cy="722667"/>
                    <a:chOff x="757634" y="4319798"/>
                    <a:chExt cx="118872" cy="722667"/>
                  </a:xfrm>
                  <a:grpFill/>
                </p:grpSpPr>
                <p:sp>
                  <p:nvSpPr>
                    <p:cNvPr id="1191" name="Rectangle 1190">
                      <a:extLst>
                        <a:ext uri="{FF2B5EF4-FFF2-40B4-BE49-F238E27FC236}">
                          <a16:creationId xmlns:a16="http://schemas.microsoft.com/office/drawing/2014/main" id="{5A6196E7-BB17-7274-2D58-446326023BA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2" name="Rectangle 1191">
                      <a:extLst>
                        <a:ext uri="{FF2B5EF4-FFF2-40B4-BE49-F238E27FC236}">
                          <a16:creationId xmlns:a16="http://schemas.microsoft.com/office/drawing/2014/main" id="{5C4FBEE6-E702-2F14-60A2-7A67DB3F0B45}"/>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2" name="Group 1181">
                    <a:extLst>
                      <a:ext uri="{FF2B5EF4-FFF2-40B4-BE49-F238E27FC236}">
                        <a16:creationId xmlns:a16="http://schemas.microsoft.com/office/drawing/2014/main" id="{7ACDB42D-CF43-5848-8C7C-F6D02CB6C82C}"/>
                      </a:ext>
                    </a:extLst>
                  </p:cNvPr>
                  <p:cNvGrpSpPr/>
                  <p:nvPr/>
                </p:nvGrpSpPr>
                <p:grpSpPr>
                  <a:xfrm rot="18760257">
                    <a:off x="3030630" y="3599348"/>
                    <a:ext cx="118872" cy="722667"/>
                    <a:chOff x="757634" y="4319798"/>
                    <a:chExt cx="118872" cy="722667"/>
                  </a:xfrm>
                  <a:grpFill/>
                </p:grpSpPr>
                <p:sp>
                  <p:nvSpPr>
                    <p:cNvPr id="1189" name="Rectangle 1188">
                      <a:extLst>
                        <a:ext uri="{FF2B5EF4-FFF2-40B4-BE49-F238E27FC236}">
                          <a16:creationId xmlns:a16="http://schemas.microsoft.com/office/drawing/2014/main" id="{9EE90FAD-D3C0-7457-BDC9-5EFEF31971E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0" name="Rectangle 1189">
                      <a:extLst>
                        <a:ext uri="{FF2B5EF4-FFF2-40B4-BE49-F238E27FC236}">
                          <a16:creationId xmlns:a16="http://schemas.microsoft.com/office/drawing/2014/main" id="{B7A86137-77B0-A601-CDC0-1354A7CFF56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3" name="Group 1182">
                    <a:extLst>
                      <a:ext uri="{FF2B5EF4-FFF2-40B4-BE49-F238E27FC236}">
                        <a16:creationId xmlns:a16="http://schemas.microsoft.com/office/drawing/2014/main" id="{3937CA96-D01F-EE54-5849-D89765D07AF7}"/>
                      </a:ext>
                    </a:extLst>
                  </p:cNvPr>
                  <p:cNvGrpSpPr/>
                  <p:nvPr/>
                </p:nvGrpSpPr>
                <p:grpSpPr>
                  <a:xfrm rot="18760257">
                    <a:off x="2910374" y="3708747"/>
                    <a:ext cx="118873" cy="631227"/>
                    <a:chOff x="757633" y="4319798"/>
                    <a:chExt cx="118873" cy="631227"/>
                  </a:xfrm>
                  <a:grpFill/>
                </p:grpSpPr>
                <p:sp>
                  <p:nvSpPr>
                    <p:cNvPr id="1187" name="Rectangle 1186">
                      <a:extLst>
                        <a:ext uri="{FF2B5EF4-FFF2-40B4-BE49-F238E27FC236}">
                          <a16:creationId xmlns:a16="http://schemas.microsoft.com/office/drawing/2014/main" id="{2B091667-B029-9C64-4F1C-A5007C0B1F8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8" name="Rectangle 1187">
                      <a:extLst>
                        <a:ext uri="{FF2B5EF4-FFF2-40B4-BE49-F238E27FC236}">
                          <a16:creationId xmlns:a16="http://schemas.microsoft.com/office/drawing/2014/main" id="{F07F0B7A-AC26-B2A0-8117-0E74E22F65E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84" name="Group 1183">
                    <a:extLst>
                      <a:ext uri="{FF2B5EF4-FFF2-40B4-BE49-F238E27FC236}">
                        <a16:creationId xmlns:a16="http://schemas.microsoft.com/office/drawing/2014/main" id="{FA7D54D0-BF4E-56AF-D4E8-26861E402BB3}"/>
                      </a:ext>
                    </a:extLst>
                  </p:cNvPr>
                  <p:cNvGrpSpPr/>
                  <p:nvPr/>
                </p:nvGrpSpPr>
                <p:grpSpPr>
                  <a:xfrm rot="2587634">
                    <a:off x="3762953" y="3668035"/>
                    <a:ext cx="118872" cy="631228"/>
                    <a:chOff x="757634" y="4319798"/>
                    <a:chExt cx="118872" cy="631228"/>
                  </a:xfrm>
                  <a:grpFill/>
                </p:grpSpPr>
                <p:sp>
                  <p:nvSpPr>
                    <p:cNvPr id="1185" name="Rectangle 1184">
                      <a:extLst>
                        <a:ext uri="{FF2B5EF4-FFF2-40B4-BE49-F238E27FC236}">
                          <a16:creationId xmlns:a16="http://schemas.microsoft.com/office/drawing/2014/main" id="{617000E4-BBF6-5BC9-72DA-2BA2EA655DEB}"/>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6" name="Rectangle 1185">
                      <a:extLst>
                        <a:ext uri="{FF2B5EF4-FFF2-40B4-BE49-F238E27FC236}">
                          <a16:creationId xmlns:a16="http://schemas.microsoft.com/office/drawing/2014/main" id="{DA9F8991-2153-176D-2182-31C17792026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64" name="Group 1163">
                  <a:extLst>
                    <a:ext uri="{FF2B5EF4-FFF2-40B4-BE49-F238E27FC236}">
                      <a16:creationId xmlns:a16="http://schemas.microsoft.com/office/drawing/2014/main" id="{62706B1A-A85D-392E-637A-A0E7B431E99C}"/>
                    </a:ext>
                  </a:extLst>
                </p:cNvPr>
                <p:cNvGrpSpPr/>
                <p:nvPr/>
              </p:nvGrpSpPr>
              <p:grpSpPr>
                <a:xfrm rot="18764464">
                  <a:off x="9183773" y="4131778"/>
                  <a:ext cx="70895" cy="87654"/>
                  <a:chOff x="2654197" y="3567210"/>
                  <a:chExt cx="1227628" cy="1517831"/>
                </a:xfrm>
                <a:solidFill>
                  <a:srgbClr val="682E74"/>
                </a:solidFill>
              </p:grpSpPr>
              <p:sp>
                <p:nvSpPr>
                  <p:cNvPr id="1165" name="Rectangle 1164">
                    <a:extLst>
                      <a:ext uri="{FF2B5EF4-FFF2-40B4-BE49-F238E27FC236}">
                        <a16:creationId xmlns:a16="http://schemas.microsoft.com/office/drawing/2014/main" id="{12A5828E-458D-18F0-901A-67F067B320FC}"/>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6" name="Rectangle 1165">
                    <a:extLst>
                      <a:ext uri="{FF2B5EF4-FFF2-40B4-BE49-F238E27FC236}">
                        <a16:creationId xmlns:a16="http://schemas.microsoft.com/office/drawing/2014/main" id="{AF9F19BC-6D8F-EC96-6A32-0FB678AC7446}"/>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67" name="Group 1166">
                    <a:extLst>
                      <a:ext uri="{FF2B5EF4-FFF2-40B4-BE49-F238E27FC236}">
                        <a16:creationId xmlns:a16="http://schemas.microsoft.com/office/drawing/2014/main" id="{D62F589A-DBF9-D05D-88F0-C2E78D0B23DF}"/>
                      </a:ext>
                    </a:extLst>
                  </p:cNvPr>
                  <p:cNvGrpSpPr/>
                  <p:nvPr/>
                </p:nvGrpSpPr>
                <p:grpSpPr>
                  <a:xfrm rot="2587634">
                    <a:off x="3637585" y="3567210"/>
                    <a:ext cx="118872" cy="722667"/>
                    <a:chOff x="757634" y="4319798"/>
                    <a:chExt cx="118872" cy="722667"/>
                  </a:xfrm>
                  <a:grpFill/>
                </p:grpSpPr>
                <p:sp>
                  <p:nvSpPr>
                    <p:cNvPr id="1177" name="Rectangle 1176">
                      <a:extLst>
                        <a:ext uri="{FF2B5EF4-FFF2-40B4-BE49-F238E27FC236}">
                          <a16:creationId xmlns:a16="http://schemas.microsoft.com/office/drawing/2014/main" id="{916DF97C-2800-65FA-15AF-48408AA39DF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8" name="Rectangle 1177">
                      <a:extLst>
                        <a:ext uri="{FF2B5EF4-FFF2-40B4-BE49-F238E27FC236}">
                          <a16:creationId xmlns:a16="http://schemas.microsoft.com/office/drawing/2014/main" id="{0D679E2C-6188-513C-1010-06BE906CA05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68" name="Group 1167">
                    <a:extLst>
                      <a:ext uri="{FF2B5EF4-FFF2-40B4-BE49-F238E27FC236}">
                        <a16:creationId xmlns:a16="http://schemas.microsoft.com/office/drawing/2014/main" id="{BA922270-1579-7056-FDD7-7537227DE289}"/>
                      </a:ext>
                    </a:extLst>
                  </p:cNvPr>
                  <p:cNvGrpSpPr/>
                  <p:nvPr/>
                </p:nvGrpSpPr>
                <p:grpSpPr>
                  <a:xfrm rot="18760257">
                    <a:off x="3030630" y="3599348"/>
                    <a:ext cx="118872" cy="722667"/>
                    <a:chOff x="757634" y="4319798"/>
                    <a:chExt cx="118872" cy="722667"/>
                  </a:xfrm>
                  <a:grpFill/>
                </p:grpSpPr>
                <p:sp>
                  <p:nvSpPr>
                    <p:cNvPr id="1175" name="Rectangle 1174">
                      <a:extLst>
                        <a:ext uri="{FF2B5EF4-FFF2-40B4-BE49-F238E27FC236}">
                          <a16:creationId xmlns:a16="http://schemas.microsoft.com/office/drawing/2014/main" id="{F45FD6E9-FEB8-127A-BE54-0079E223BA66}"/>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6" name="Rectangle 1175">
                      <a:extLst>
                        <a:ext uri="{FF2B5EF4-FFF2-40B4-BE49-F238E27FC236}">
                          <a16:creationId xmlns:a16="http://schemas.microsoft.com/office/drawing/2014/main" id="{495357B7-6FC2-15CE-0CBC-C86EFAA6B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69" name="Group 1168">
                    <a:extLst>
                      <a:ext uri="{FF2B5EF4-FFF2-40B4-BE49-F238E27FC236}">
                        <a16:creationId xmlns:a16="http://schemas.microsoft.com/office/drawing/2014/main" id="{B431EE18-2D42-3E5B-91BE-6434F9D84BD9}"/>
                      </a:ext>
                    </a:extLst>
                  </p:cNvPr>
                  <p:cNvGrpSpPr/>
                  <p:nvPr/>
                </p:nvGrpSpPr>
                <p:grpSpPr>
                  <a:xfrm rot="18760257">
                    <a:off x="2910374" y="3708747"/>
                    <a:ext cx="118873" cy="631227"/>
                    <a:chOff x="757633" y="4319798"/>
                    <a:chExt cx="118873" cy="631227"/>
                  </a:xfrm>
                  <a:grpFill/>
                </p:grpSpPr>
                <p:sp>
                  <p:nvSpPr>
                    <p:cNvPr id="1173" name="Rectangle 1172">
                      <a:extLst>
                        <a:ext uri="{FF2B5EF4-FFF2-40B4-BE49-F238E27FC236}">
                          <a16:creationId xmlns:a16="http://schemas.microsoft.com/office/drawing/2014/main" id="{3FDB3F52-0FF0-1E1F-0544-3BCF3D07F530}"/>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4" name="Rectangle 1173">
                      <a:extLst>
                        <a:ext uri="{FF2B5EF4-FFF2-40B4-BE49-F238E27FC236}">
                          <a16:creationId xmlns:a16="http://schemas.microsoft.com/office/drawing/2014/main" id="{2676FEEF-BCC8-3F3E-992B-01774B9064A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70" name="Group 1169">
                    <a:extLst>
                      <a:ext uri="{FF2B5EF4-FFF2-40B4-BE49-F238E27FC236}">
                        <a16:creationId xmlns:a16="http://schemas.microsoft.com/office/drawing/2014/main" id="{6938BA94-9E6D-3D46-A232-11374FC41AD8}"/>
                      </a:ext>
                    </a:extLst>
                  </p:cNvPr>
                  <p:cNvGrpSpPr/>
                  <p:nvPr/>
                </p:nvGrpSpPr>
                <p:grpSpPr>
                  <a:xfrm rot="2587634">
                    <a:off x="3762953" y="3668035"/>
                    <a:ext cx="118872" cy="631228"/>
                    <a:chOff x="757634" y="4319798"/>
                    <a:chExt cx="118872" cy="631228"/>
                  </a:xfrm>
                  <a:grpFill/>
                </p:grpSpPr>
                <p:sp>
                  <p:nvSpPr>
                    <p:cNvPr id="1171" name="Rectangle 1170">
                      <a:extLst>
                        <a:ext uri="{FF2B5EF4-FFF2-40B4-BE49-F238E27FC236}">
                          <a16:creationId xmlns:a16="http://schemas.microsoft.com/office/drawing/2014/main" id="{D3E69AD2-FD34-C301-EE40-8425F43EB7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2" name="Rectangle 1171">
                      <a:extLst>
                        <a:ext uri="{FF2B5EF4-FFF2-40B4-BE49-F238E27FC236}">
                          <a16:creationId xmlns:a16="http://schemas.microsoft.com/office/drawing/2014/main" id="{C2FE26B6-9DA0-4BE1-B14F-FC170042951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0" name="Group 1029">
                <a:extLst>
                  <a:ext uri="{FF2B5EF4-FFF2-40B4-BE49-F238E27FC236}">
                    <a16:creationId xmlns:a16="http://schemas.microsoft.com/office/drawing/2014/main" id="{63469B0B-1256-C00E-2B59-91BB4FE641F9}"/>
                  </a:ext>
                </a:extLst>
              </p:cNvPr>
              <p:cNvGrpSpPr/>
              <p:nvPr/>
            </p:nvGrpSpPr>
            <p:grpSpPr>
              <a:xfrm rot="1974863">
                <a:off x="10122902" y="4000758"/>
                <a:ext cx="154691" cy="130760"/>
                <a:chOff x="9175394" y="4080292"/>
                <a:chExt cx="154691" cy="130760"/>
              </a:xfrm>
            </p:grpSpPr>
            <p:grpSp>
              <p:nvGrpSpPr>
                <p:cNvPr id="1133" name="Group 1132">
                  <a:extLst>
                    <a:ext uri="{FF2B5EF4-FFF2-40B4-BE49-F238E27FC236}">
                      <a16:creationId xmlns:a16="http://schemas.microsoft.com/office/drawing/2014/main" id="{75B3EE45-4179-6A13-C37B-F54083224A39}"/>
                    </a:ext>
                  </a:extLst>
                </p:cNvPr>
                <p:cNvGrpSpPr/>
                <p:nvPr/>
              </p:nvGrpSpPr>
              <p:grpSpPr>
                <a:xfrm rot="15149339">
                  <a:off x="9250810" y="4071913"/>
                  <a:ext cx="70895" cy="87654"/>
                  <a:chOff x="2654197" y="3567210"/>
                  <a:chExt cx="1227628" cy="1517831"/>
                </a:xfrm>
                <a:solidFill>
                  <a:srgbClr val="682E74"/>
                </a:solidFill>
              </p:grpSpPr>
              <p:sp>
                <p:nvSpPr>
                  <p:cNvPr id="1149" name="Rectangle 1148">
                    <a:extLst>
                      <a:ext uri="{FF2B5EF4-FFF2-40B4-BE49-F238E27FC236}">
                        <a16:creationId xmlns:a16="http://schemas.microsoft.com/office/drawing/2014/main" id="{E160A482-F29F-1A5F-4F82-0BB304C1ACBF}"/>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0" name="Rectangle 1149">
                    <a:extLst>
                      <a:ext uri="{FF2B5EF4-FFF2-40B4-BE49-F238E27FC236}">
                        <a16:creationId xmlns:a16="http://schemas.microsoft.com/office/drawing/2014/main" id="{B6D1D9A3-BF8C-D547-06C9-300B8FC9DCBA}"/>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51" name="Group 1150">
                    <a:extLst>
                      <a:ext uri="{FF2B5EF4-FFF2-40B4-BE49-F238E27FC236}">
                        <a16:creationId xmlns:a16="http://schemas.microsoft.com/office/drawing/2014/main" id="{998EDFFF-D687-FC76-16A0-01B47C427210}"/>
                      </a:ext>
                    </a:extLst>
                  </p:cNvPr>
                  <p:cNvGrpSpPr/>
                  <p:nvPr/>
                </p:nvGrpSpPr>
                <p:grpSpPr>
                  <a:xfrm rot="2587634">
                    <a:off x="3637585" y="3567210"/>
                    <a:ext cx="118872" cy="722667"/>
                    <a:chOff x="757634" y="4319798"/>
                    <a:chExt cx="118872" cy="722667"/>
                  </a:xfrm>
                  <a:grpFill/>
                </p:grpSpPr>
                <p:sp>
                  <p:nvSpPr>
                    <p:cNvPr id="1161" name="Rectangle 1160">
                      <a:extLst>
                        <a:ext uri="{FF2B5EF4-FFF2-40B4-BE49-F238E27FC236}">
                          <a16:creationId xmlns:a16="http://schemas.microsoft.com/office/drawing/2014/main" id="{51A3792A-1883-9154-D592-8FC3CD39D535}"/>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2" name="Rectangle 1161">
                      <a:extLst>
                        <a:ext uri="{FF2B5EF4-FFF2-40B4-BE49-F238E27FC236}">
                          <a16:creationId xmlns:a16="http://schemas.microsoft.com/office/drawing/2014/main" id="{1257E0B4-60A2-43C7-DC02-4B663ED505E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2" name="Group 1151">
                    <a:extLst>
                      <a:ext uri="{FF2B5EF4-FFF2-40B4-BE49-F238E27FC236}">
                        <a16:creationId xmlns:a16="http://schemas.microsoft.com/office/drawing/2014/main" id="{80A73354-6F19-44D3-3BFF-28F1349FDFB9}"/>
                      </a:ext>
                    </a:extLst>
                  </p:cNvPr>
                  <p:cNvGrpSpPr/>
                  <p:nvPr/>
                </p:nvGrpSpPr>
                <p:grpSpPr>
                  <a:xfrm rot="18760257">
                    <a:off x="3030630" y="3599348"/>
                    <a:ext cx="118872" cy="722667"/>
                    <a:chOff x="757634" y="4319798"/>
                    <a:chExt cx="118872" cy="722667"/>
                  </a:xfrm>
                  <a:grpFill/>
                </p:grpSpPr>
                <p:sp>
                  <p:nvSpPr>
                    <p:cNvPr id="1159" name="Rectangle 1158">
                      <a:extLst>
                        <a:ext uri="{FF2B5EF4-FFF2-40B4-BE49-F238E27FC236}">
                          <a16:creationId xmlns:a16="http://schemas.microsoft.com/office/drawing/2014/main" id="{BE1CD30B-5465-EED5-F30D-899425E9A667}"/>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0" name="Rectangle 1159">
                      <a:extLst>
                        <a:ext uri="{FF2B5EF4-FFF2-40B4-BE49-F238E27FC236}">
                          <a16:creationId xmlns:a16="http://schemas.microsoft.com/office/drawing/2014/main" id="{DCB568C5-B917-E0D1-8F68-BCB372AC862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3" name="Group 1152">
                    <a:extLst>
                      <a:ext uri="{FF2B5EF4-FFF2-40B4-BE49-F238E27FC236}">
                        <a16:creationId xmlns:a16="http://schemas.microsoft.com/office/drawing/2014/main" id="{1560FFEB-13B7-18A9-2CD5-EB8A7AAD1981}"/>
                      </a:ext>
                    </a:extLst>
                  </p:cNvPr>
                  <p:cNvGrpSpPr/>
                  <p:nvPr/>
                </p:nvGrpSpPr>
                <p:grpSpPr>
                  <a:xfrm rot="18760257">
                    <a:off x="2910374" y="3708747"/>
                    <a:ext cx="118873" cy="631227"/>
                    <a:chOff x="757633" y="4319798"/>
                    <a:chExt cx="118873" cy="631227"/>
                  </a:xfrm>
                  <a:grpFill/>
                </p:grpSpPr>
                <p:sp>
                  <p:nvSpPr>
                    <p:cNvPr id="1157" name="Rectangle 1156">
                      <a:extLst>
                        <a:ext uri="{FF2B5EF4-FFF2-40B4-BE49-F238E27FC236}">
                          <a16:creationId xmlns:a16="http://schemas.microsoft.com/office/drawing/2014/main" id="{8EA5FA0B-785F-2524-6DF8-927F339A5796}"/>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8" name="Rectangle 1157">
                      <a:extLst>
                        <a:ext uri="{FF2B5EF4-FFF2-40B4-BE49-F238E27FC236}">
                          <a16:creationId xmlns:a16="http://schemas.microsoft.com/office/drawing/2014/main" id="{337553AC-3111-1159-8563-1302C8B09C4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4" name="Group 1153">
                    <a:extLst>
                      <a:ext uri="{FF2B5EF4-FFF2-40B4-BE49-F238E27FC236}">
                        <a16:creationId xmlns:a16="http://schemas.microsoft.com/office/drawing/2014/main" id="{C8684CCB-A234-1ED3-98EE-24C228A97B8A}"/>
                      </a:ext>
                    </a:extLst>
                  </p:cNvPr>
                  <p:cNvGrpSpPr/>
                  <p:nvPr/>
                </p:nvGrpSpPr>
                <p:grpSpPr>
                  <a:xfrm rot="2587634">
                    <a:off x="3762953" y="3668035"/>
                    <a:ext cx="118872" cy="631228"/>
                    <a:chOff x="757634" y="4319798"/>
                    <a:chExt cx="118872" cy="631228"/>
                  </a:xfrm>
                  <a:grpFill/>
                </p:grpSpPr>
                <p:sp>
                  <p:nvSpPr>
                    <p:cNvPr id="1155" name="Rectangle 1154">
                      <a:extLst>
                        <a:ext uri="{FF2B5EF4-FFF2-40B4-BE49-F238E27FC236}">
                          <a16:creationId xmlns:a16="http://schemas.microsoft.com/office/drawing/2014/main" id="{6354A6CF-38AB-533D-7375-28805EBE6ED3}"/>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6" name="Rectangle 1155">
                      <a:extLst>
                        <a:ext uri="{FF2B5EF4-FFF2-40B4-BE49-F238E27FC236}">
                          <a16:creationId xmlns:a16="http://schemas.microsoft.com/office/drawing/2014/main" id="{75DE1E38-8919-1E56-EA3A-1108D6B49F83}"/>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34" name="Group 1133">
                  <a:extLst>
                    <a:ext uri="{FF2B5EF4-FFF2-40B4-BE49-F238E27FC236}">
                      <a16:creationId xmlns:a16="http://schemas.microsoft.com/office/drawing/2014/main" id="{FECC968E-52FB-AFC8-6D10-3FFDC8A120F8}"/>
                    </a:ext>
                  </a:extLst>
                </p:cNvPr>
                <p:cNvGrpSpPr/>
                <p:nvPr/>
              </p:nvGrpSpPr>
              <p:grpSpPr>
                <a:xfrm rot="18764464">
                  <a:off x="9183773" y="4131778"/>
                  <a:ext cx="70895" cy="87654"/>
                  <a:chOff x="2654197" y="3567210"/>
                  <a:chExt cx="1227628" cy="1517831"/>
                </a:xfrm>
                <a:solidFill>
                  <a:srgbClr val="682E74"/>
                </a:solidFill>
              </p:grpSpPr>
              <p:sp>
                <p:nvSpPr>
                  <p:cNvPr id="1135" name="Rectangle 1134">
                    <a:extLst>
                      <a:ext uri="{FF2B5EF4-FFF2-40B4-BE49-F238E27FC236}">
                        <a16:creationId xmlns:a16="http://schemas.microsoft.com/office/drawing/2014/main" id="{5794F091-F6DF-474B-A60C-9AFA618E38E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6" name="Rectangle 1135">
                    <a:extLst>
                      <a:ext uri="{FF2B5EF4-FFF2-40B4-BE49-F238E27FC236}">
                        <a16:creationId xmlns:a16="http://schemas.microsoft.com/office/drawing/2014/main" id="{8B51DCDC-D237-8586-1109-60476542810C}"/>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37" name="Group 1136">
                    <a:extLst>
                      <a:ext uri="{FF2B5EF4-FFF2-40B4-BE49-F238E27FC236}">
                        <a16:creationId xmlns:a16="http://schemas.microsoft.com/office/drawing/2014/main" id="{F943DFCD-59EC-D579-F421-080BCD494A9E}"/>
                      </a:ext>
                    </a:extLst>
                  </p:cNvPr>
                  <p:cNvGrpSpPr/>
                  <p:nvPr/>
                </p:nvGrpSpPr>
                <p:grpSpPr>
                  <a:xfrm rot="2587634">
                    <a:off x="3637585" y="3567210"/>
                    <a:ext cx="118872" cy="722667"/>
                    <a:chOff x="757634" y="4319798"/>
                    <a:chExt cx="118872" cy="722667"/>
                  </a:xfrm>
                  <a:grpFill/>
                </p:grpSpPr>
                <p:sp>
                  <p:nvSpPr>
                    <p:cNvPr id="1147" name="Rectangle 1146">
                      <a:extLst>
                        <a:ext uri="{FF2B5EF4-FFF2-40B4-BE49-F238E27FC236}">
                          <a16:creationId xmlns:a16="http://schemas.microsoft.com/office/drawing/2014/main" id="{2672E4FC-474E-D11D-6A8E-751E1CFB02A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8" name="Rectangle 1147">
                      <a:extLst>
                        <a:ext uri="{FF2B5EF4-FFF2-40B4-BE49-F238E27FC236}">
                          <a16:creationId xmlns:a16="http://schemas.microsoft.com/office/drawing/2014/main" id="{C3452E2F-A323-7E4C-BE65-5CE099E6B5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38" name="Group 1137">
                    <a:extLst>
                      <a:ext uri="{FF2B5EF4-FFF2-40B4-BE49-F238E27FC236}">
                        <a16:creationId xmlns:a16="http://schemas.microsoft.com/office/drawing/2014/main" id="{A7C4166B-6ED0-4B68-BF88-0636F7E15948}"/>
                      </a:ext>
                    </a:extLst>
                  </p:cNvPr>
                  <p:cNvGrpSpPr/>
                  <p:nvPr/>
                </p:nvGrpSpPr>
                <p:grpSpPr>
                  <a:xfrm rot="18760257">
                    <a:off x="3030630" y="3599348"/>
                    <a:ext cx="118872" cy="722667"/>
                    <a:chOff x="757634" y="4319798"/>
                    <a:chExt cx="118872" cy="722667"/>
                  </a:xfrm>
                  <a:grpFill/>
                </p:grpSpPr>
                <p:sp>
                  <p:nvSpPr>
                    <p:cNvPr id="1145" name="Rectangle 1144">
                      <a:extLst>
                        <a:ext uri="{FF2B5EF4-FFF2-40B4-BE49-F238E27FC236}">
                          <a16:creationId xmlns:a16="http://schemas.microsoft.com/office/drawing/2014/main" id="{0F0BD725-60B5-3D1B-6541-1A9274A1464C}"/>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6" name="Rectangle 1145">
                      <a:extLst>
                        <a:ext uri="{FF2B5EF4-FFF2-40B4-BE49-F238E27FC236}">
                          <a16:creationId xmlns:a16="http://schemas.microsoft.com/office/drawing/2014/main" id="{D497E84B-E9FD-2268-8285-A1FD97A98E8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39" name="Group 1138">
                    <a:extLst>
                      <a:ext uri="{FF2B5EF4-FFF2-40B4-BE49-F238E27FC236}">
                        <a16:creationId xmlns:a16="http://schemas.microsoft.com/office/drawing/2014/main" id="{329CD2EB-8DCE-791B-34FB-7781EF7D9794}"/>
                      </a:ext>
                    </a:extLst>
                  </p:cNvPr>
                  <p:cNvGrpSpPr/>
                  <p:nvPr/>
                </p:nvGrpSpPr>
                <p:grpSpPr>
                  <a:xfrm rot="18760257">
                    <a:off x="2910374" y="3708747"/>
                    <a:ext cx="118873" cy="631227"/>
                    <a:chOff x="757633" y="4319798"/>
                    <a:chExt cx="118873" cy="631227"/>
                  </a:xfrm>
                  <a:grpFill/>
                </p:grpSpPr>
                <p:sp>
                  <p:nvSpPr>
                    <p:cNvPr id="1143" name="Rectangle 1142">
                      <a:extLst>
                        <a:ext uri="{FF2B5EF4-FFF2-40B4-BE49-F238E27FC236}">
                          <a16:creationId xmlns:a16="http://schemas.microsoft.com/office/drawing/2014/main" id="{71E479F2-188E-5C8B-E4C4-0DB492CA23B8}"/>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4" name="Rectangle 1143">
                      <a:extLst>
                        <a:ext uri="{FF2B5EF4-FFF2-40B4-BE49-F238E27FC236}">
                          <a16:creationId xmlns:a16="http://schemas.microsoft.com/office/drawing/2014/main" id="{D6EE833F-7CA9-1D0C-F561-2C476054EA9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40" name="Group 1139">
                    <a:extLst>
                      <a:ext uri="{FF2B5EF4-FFF2-40B4-BE49-F238E27FC236}">
                        <a16:creationId xmlns:a16="http://schemas.microsoft.com/office/drawing/2014/main" id="{92066359-7640-6205-0099-3E725F31236F}"/>
                      </a:ext>
                    </a:extLst>
                  </p:cNvPr>
                  <p:cNvGrpSpPr/>
                  <p:nvPr/>
                </p:nvGrpSpPr>
                <p:grpSpPr>
                  <a:xfrm rot="2587634">
                    <a:off x="3762953" y="3668035"/>
                    <a:ext cx="118872" cy="631228"/>
                    <a:chOff x="757634" y="4319798"/>
                    <a:chExt cx="118872" cy="631228"/>
                  </a:xfrm>
                  <a:grpFill/>
                </p:grpSpPr>
                <p:sp>
                  <p:nvSpPr>
                    <p:cNvPr id="1141" name="Rectangle 1140">
                      <a:extLst>
                        <a:ext uri="{FF2B5EF4-FFF2-40B4-BE49-F238E27FC236}">
                          <a16:creationId xmlns:a16="http://schemas.microsoft.com/office/drawing/2014/main" id="{4CAEA500-CEA5-23C7-000D-DAF5C83B85CF}"/>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2" name="Rectangle 1141">
                      <a:extLst>
                        <a:ext uri="{FF2B5EF4-FFF2-40B4-BE49-F238E27FC236}">
                          <a16:creationId xmlns:a16="http://schemas.microsoft.com/office/drawing/2014/main" id="{95B6F686-1E6D-6024-16C9-27759CECB86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1" name="Group 1030">
                <a:extLst>
                  <a:ext uri="{FF2B5EF4-FFF2-40B4-BE49-F238E27FC236}">
                    <a16:creationId xmlns:a16="http://schemas.microsoft.com/office/drawing/2014/main" id="{4FA02DFE-2E22-8F7B-AE1C-24D643449A64}"/>
                  </a:ext>
                </a:extLst>
              </p:cNvPr>
              <p:cNvGrpSpPr/>
              <p:nvPr/>
            </p:nvGrpSpPr>
            <p:grpSpPr>
              <a:xfrm rot="1974863">
                <a:off x="9979181" y="3968136"/>
                <a:ext cx="154691" cy="130760"/>
                <a:chOff x="9175394" y="4080292"/>
                <a:chExt cx="154691" cy="130760"/>
              </a:xfrm>
            </p:grpSpPr>
            <p:grpSp>
              <p:nvGrpSpPr>
                <p:cNvPr id="1103" name="Group 1102">
                  <a:extLst>
                    <a:ext uri="{FF2B5EF4-FFF2-40B4-BE49-F238E27FC236}">
                      <a16:creationId xmlns:a16="http://schemas.microsoft.com/office/drawing/2014/main" id="{E29E85FF-AA35-7354-50A3-4B91D8C4C8FD}"/>
                    </a:ext>
                  </a:extLst>
                </p:cNvPr>
                <p:cNvGrpSpPr/>
                <p:nvPr/>
              </p:nvGrpSpPr>
              <p:grpSpPr>
                <a:xfrm rot="15149339">
                  <a:off x="9250810" y="4071913"/>
                  <a:ext cx="70895" cy="87654"/>
                  <a:chOff x="2654197" y="3567210"/>
                  <a:chExt cx="1227628" cy="1517831"/>
                </a:xfrm>
                <a:solidFill>
                  <a:srgbClr val="682E74"/>
                </a:solidFill>
              </p:grpSpPr>
              <p:sp>
                <p:nvSpPr>
                  <p:cNvPr id="1119" name="Rectangle 1118">
                    <a:extLst>
                      <a:ext uri="{FF2B5EF4-FFF2-40B4-BE49-F238E27FC236}">
                        <a16:creationId xmlns:a16="http://schemas.microsoft.com/office/drawing/2014/main" id="{AE56AF6A-7C7A-78CD-2775-2154AD17C512}"/>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0" name="Rectangle 1119">
                    <a:extLst>
                      <a:ext uri="{FF2B5EF4-FFF2-40B4-BE49-F238E27FC236}">
                        <a16:creationId xmlns:a16="http://schemas.microsoft.com/office/drawing/2014/main" id="{EB947697-4633-8BEE-D311-4FF04220D352}"/>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21" name="Group 1120">
                    <a:extLst>
                      <a:ext uri="{FF2B5EF4-FFF2-40B4-BE49-F238E27FC236}">
                        <a16:creationId xmlns:a16="http://schemas.microsoft.com/office/drawing/2014/main" id="{CE7137EE-063F-A016-BA44-3D18A897A224}"/>
                      </a:ext>
                    </a:extLst>
                  </p:cNvPr>
                  <p:cNvGrpSpPr/>
                  <p:nvPr/>
                </p:nvGrpSpPr>
                <p:grpSpPr>
                  <a:xfrm rot="2587634">
                    <a:off x="3637585" y="3567210"/>
                    <a:ext cx="118872" cy="722667"/>
                    <a:chOff x="757634" y="4319798"/>
                    <a:chExt cx="118872" cy="722667"/>
                  </a:xfrm>
                  <a:grpFill/>
                </p:grpSpPr>
                <p:sp>
                  <p:nvSpPr>
                    <p:cNvPr id="1131" name="Rectangle 1130">
                      <a:extLst>
                        <a:ext uri="{FF2B5EF4-FFF2-40B4-BE49-F238E27FC236}">
                          <a16:creationId xmlns:a16="http://schemas.microsoft.com/office/drawing/2014/main" id="{F958CB2B-A38D-789F-81CC-0B8DDA1AC66B}"/>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2" name="Rectangle 1131">
                      <a:extLst>
                        <a:ext uri="{FF2B5EF4-FFF2-40B4-BE49-F238E27FC236}">
                          <a16:creationId xmlns:a16="http://schemas.microsoft.com/office/drawing/2014/main" id="{FF7CEF45-3AA9-9792-A7C0-C35EA16B9432}"/>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2" name="Group 1121">
                    <a:extLst>
                      <a:ext uri="{FF2B5EF4-FFF2-40B4-BE49-F238E27FC236}">
                        <a16:creationId xmlns:a16="http://schemas.microsoft.com/office/drawing/2014/main" id="{08F1BCE7-51F8-E861-5500-D0EAC0E25D37}"/>
                      </a:ext>
                    </a:extLst>
                  </p:cNvPr>
                  <p:cNvGrpSpPr/>
                  <p:nvPr/>
                </p:nvGrpSpPr>
                <p:grpSpPr>
                  <a:xfrm rot="18760257">
                    <a:off x="3030630" y="3599348"/>
                    <a:ext cx="118872" cy="722667"/>
                    <a:chOff x="757634" y="4319798"/>
                    <a:chExt cx="118872" cy="722667"/>
                  </a:xfrm>
                  <a:grpFill/>
                </p:grpSpPr>
                <p:sp>
                  <p:nvSpPr>
                    <p:cNvPr id="1129" name="Rectangle 1128">
                      <a:extLst>
                        <a:ext uri="{FF2B5EF4-FFF2-40B4-BE49-F238E27FC236}">
                          <a16:creationId xmlns:a16="http://schemas.microsoft.com/office/drawing/2014/main" id="{6F899F67-F93A-3592-EB52-4E295743ACA9}"/>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0" name="Rectangle 1129">
                      <a:extLst>
                        <a:ext uri="{FF2B5EF4-FFF2-40B4-BE49-F238E27FC236}">
                          <a16:creationId xmlns:a16="http://schemas.microsoft.com/office/drawing/2014/main" id="{CFA02663-3890-DEF3-6BD2-5AF6105D3EE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3" name="Group 1122">
                    <a:extLst>
                      <a:ext uri="{FF2B5EF4-FFF2-40B4-BE49-F238E27FC236}">
                        <a16:creationId xmlns:a16="http://schemas.microsoft.com/office/drawing/2014/main" id="{50B6E821-4009-5046-FD1C-0A3B77B3DAAF}"/>
                      </a:ext>
                    </a:extLst>
                  </p:cNvPr>
                  <p:cNvGrpSpPr/>
                  <p:nvPr/>
                </p:nvGrpSpPr>
                <p:grpSpPr>
                  <a:xfrm rot="18760257">
                    <a:off x="2910374" y="3708747"/>
                    <a:ext cx="118873" cy="631227"/>
                    <a:chOff x="757633" y="4319798"/>
                    <a:chExt cx="118873" cy="631227"/>
                  </a:xfrm>
                  <a:grpFill/>
                </p:grpSpPr>
                <p:sp>
                  <p:nvSpPr>
                    <p:cNvPr id="1127" name="Rectangle 1126">
                      <a:extLst>
                        <a:ext uri="{FF2B5EF4-FFF2-40B4-BE49-F238E27FC236}">
                          <a16:creationId xmlns:a16="http://schemas.microsoft.com/office/drawing/2014/main" id="{AFEF99C5-26DA-A5DC-069D-3FCB4E395C43}"/>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8" name="Rectangle 1127">
                      <a:extLst>
                        <a:ext uri="{FF2B5EF4-FFF2-40B4-BE49-F238E27FC236}">
                          <a16:creationId xmlns:a16="http://schemas.microsoft.com/office/drawing/2014/main" id="{C733CD7B-CB18-BA13-89FC-59A0D275D08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24" name="Group 1123">
                    <a:extLst>
                      <a:ext uri="{FF2B5EF4-FFF2-40B4-BE49-F238E27FC236}">
                        <a16:creationId xmlns:a16="http://schemas.microsoft.com/office/drawing/2014/main" id="{58BA625D-82EF-64A7-EAED-E44061630E82}"/>
                      </a:ext>
                    </a:extLst>
                  </p:cNvPr>
                  <p:cNvGrpSpPr/>
                  <p:nvPr/>
                </p:nvGrpSpPr>
                <p:grpSpPr>
                  <a:xfrm rot="2587634">
                    <a:off x="3762953" y="3668035"/>
                    <a:ext cx="118872" cy="631228"/>
                    <a:chOff x="757634" y="4319798"/>
                    <a:chExt cx="118872" cy="631228"/>
                  </a:xfrm>
                  <a:grpFill/>
                </p:grpSpPr>
                <p:sp>
                  <p:nvSpPr>
                    <p:cNvPr id="1125" name="Rectangle 1124">
                      <a:extLst>
                        <a:ext uri="{FF2B5EF4-FFF2-40B4-BE49-F238E27FC236}">
                          <a16:creationId xmlns:a16="http://schemas.microsoft.com/office/drawing/2014/main" id="{3DE52133-DD11-F076-709C-7AE0F73B66C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6" name="Rectangle 1125">
                      <a:extLst>
                        <a:ext uri="{FF2B5EF4-FFF2-40B4-BE49-F238E27FC236}">
                          <a16:creationId xmlns:a16="http://schemas.microsoft.com/office/drawing/2014/main" id="{7B5B519E-A261-604D-7B71-AAFF7A94A18A}"/>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104" name="Group 1103">
                  <a:extLst>
                    <a:ext uri="{FF2B5EF4-FFF2-40B4-BE49-F238E27FC236}">
                      <a16:creationId xmlns:a16="http://schemas.microsoft.com/office/drawing/2014/main" id="{19F58AF8-650C-D8FA-47E3-DBD95904F3C8}"/>
                    </a:ext>
                  </a:extLst>
                </p:cNvPr>
                <p:cNvGrpSpPr/>
                <p:nvPr/>
              </p:nvGrpSpPr>
              <p:grpSpPr>
                <a:xfrm rot="18764464">
                  <a:off x="9183773" y="4131778"/>
                  <a:ext cx="70895" cy="87654"/>
                  <a:chOff x="2654197" y="3567210"/>
                  <a:chExt cx="1227628" cy="1517831"/>
                </a:xfrm>
                <a:solidFill>
                  <a:srgbClr val="682E74"/>
                </a:solidFill>
              </p:grpSpPr>
              <p:sp>
                <p:nvSpPr>
                  <p:cNvPr id="1105" name="Rectangle 1104">
                    <a:extLst>
                      <a:ext uri="{FF2B5EF4-FFF2-40B4-BE49-F238E27FC236}">
                        <a16:creationId xmlns:a16="http://schemas.microsoft.com/office/drawing/2014/main" id="{C0BA5104-5BA5-D019-9F37-723928E06881}"/>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6" name="Rectangle 1105">
                    <a:extLst>
                      <a:ext uri="{FF2B5EF4-FFF2-40B4-BE49-F238E27FC236}">
                        <a16:creationId xmlns:a16="http://schemas.microsoft.com/office/drawing/2014/main" id="{5C9556A6-9237-EE34-4891-F5225F406F55}"/>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107" name="Group 1106">
                    <a:extLst>
                      <a:ext uri="{FF2B5EF4-FFF2-40B4-BE49-F238E27FC236}">
                        <a16:creationId xmlns:a16="http://schemas.microsoft.com/office/drawing/2014/main" id="{60F782B0-3A73-F23D-7E42-783D29B68C5F}"/>
                      </a:ext>
                    </a:extLst>
                  </p:cNvPr>
                  <p:cNvGrpSpPr/>
                  <p:nvPr/>
                </p:nvGrpSpPr>
                <p:grpSpPr>
                  <a:xfrm rot="2587634">
                    <a:off x="3637585" y="3567210"/>
                    <a:ext cx="118872" cy="722667"/>
                    <a:chOff x="757634" y="4319798"/>
                    <a:chExt cx="118872" cy="722667"/>
                  </a:xfrm>
                  <a:grpFill/>
                </p:grpSpPr>
                <p:sp>
                  <p:nvSpPr>
                    <p:cNvPr id="1117" name="Rectangle 1116">
                      <a:extLst>
                        <a:ext uri="{FF2B5EF4-FFF2-40B4-BE49-F238E27FC236}">
                          <a16:creationId xmlns:a16="http://schemas.microsoft.com/office/drawing/2014/main" id="{32630549-DBD4-7C4E-C57B-05FFF6886A3D}"/>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8" name="Rectangle 1117">
                      <a:extLst>
                        <a:ext uri="{FF2B5EF4-FFF2-40B4-BE49-F238E27FC236}">
                          <a16:creationId xmlns:a16="http://schemas.microsoft.com/office/drawing/2014/main" id="{7033304C-706A-38CD-F18F-9F144C35E45B}"/>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08" name="Group 1107">
                    <a:extLst>
                      <a:ext uri="{FF2B5EF4-FFF2-40B4-BE49-F238E27FC236}">
                        <a16:creationId xmlns:a16="http://schemas.microsoft.com/office/drawing/2014/main" id="{F7B15EC5-BC6B-550C-7114-3D978636A4DD}"/>
                      </a:ext>
                    </a:extLst>
                  </p:cNvPr>
                  <p:cNvGrpSpPr/>
                  <p:nvPr/>
                </p:nvGrpSpPr>
                <p:grpSpPr>
                  <a:xfrm rot="18760257">
                    <a:off x="3030630" y="3599348"/>
                    <a:ext cx="118872" cy="722667"/>
                    <a:chOff x="757634" y="4319798"/>
                    <a:chExt cx="118872" cy="722667"/>
                  </a:xfrm>
                  <a:grpFill/>
                </p:grpSpPr>
                <p:sp>
                  <p:nvSpPr>
                    <p:cNvPr id="1115" name="Rectangle 1114">
                      <a:extLst>
                        <a:ext uri="{FF2B5EF4-FFF2-40B4-BE49-F238E27FC236}">
                          <a16:creationId xmlns:a16="http://schemas.microsoft.com/office/drawing/2014/main" id="{F55EB99D-C8A8-A5DB-5F21-100E333CC88E}"/>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6" name="Rectangle 1115">
                      <a:extLst>
                        <a:ext uri="{FF2B5EF4-FFF2-40B4-BE49-F238E27FC236}">
                          <a16:creationId xmlns:a16="http://schemas.microsoft.com/office/drawing/2014/main" id="{C81BD2A5-B6D5-C7EB-FA04-B964597623F0}"/>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09" name="Group 1108">
                    <a:extLst>
                      <a:ext uri="{FF2B5EF4-FFF2-40B4-BE49-F238E27FC236}">
                        <a16:creationId xmlns:a16="http://schemas.microsoft.com/office/drawing/2014/main" id="{81C7E2D3-E8F0-8CDB-984E-0258861E496F}"/>
                      </a:ext>
                    </a:extLst>
                  </p:cNvPr>
                  <p:cNvGrpSpPr/>
                  <p:nvPr/>
                </p:nvGrpSpPr>
                <p:grpSpPr>
                  <a:xfrm rot="18760257">
                    <a:off x="2910374" y="3708747"/>
                    <a:ext cx="118873" cy="631227"/>
                    <a:chOff x="757633" y="4319798"/>
                    <a:chExt cx="118873" cy="631227"/>
                  </a:xfrm>
                  <a:grpFill/>
                </p:grpSpPr>
                <p:sp>
                  <p:nvSpPr>
                    <p:cNvPr id="1113" name="Rectangle 1112">
                      <a:extLst>
                        <a:ext uri="{FF2B5EF4-FFF2-40B4-BE49-F238E27FC236}">
                          <a16:creationId xmlns:a16="http://schemas.microsoft.com/office/drawing/2014/main" id="{6C51934C-8F10-A370-B548-5AB087DD87FC}"/>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4" name="Rectangle 1113">
                      <a:extLst>
                        <a:ext uri="{FF2B5EF4-FFF2-40B4-BE49-F238E27FC236}">
                          <a16:creationId xmlns:a16="http://schemas.microsoft.com/office/drawing/2014/main" id="{3D37C0F9-30D4-6474-BE55-453F91E6FFA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10" name="Group 1109">
                    <a:extLst>
                      <a:ext uri="{FF2B5EF4-FFF2-40B4-BE49-F238E27FC236}">
                        <a16:creationId xmlns:a16="http://schemas.microsoft.com/office/drawing/2014/main" id="{4FB17FBC-390B-4864-DB2B-CF61C509AAC6}"/>
                      </a:ext>
                    </a:extLst>
                  </p:cNvPr>
                  <p:cNvGrpSpPr/>
                  <p:nvPr/>
                </p:nvGrpSpPr>
                <p:grpSpPr>
                  <a:xfrm rot="2587634">
                    <a:off x="3762953" y="3668035"/>
                    <a:ext cx="118872" cy="631228"/>
                    <a:chOff x="757634" y="4319798"/>
                    <a:chExt cx="118872" cy="631228"/>
                  </a:xfrm>
                  <a:grpFill/>
                </p:grpSpPr>
                <p:sp>
                  <p:nvSpPr>
                    <p:cNvPr id="1111" name="Rectangle 1110">
                      <a:extLst>
                        <a:ext uri="{FF2B5EF4-FFF2-40B4-BE49-F238E27FC236}">
                          <a16:creationId xmlns:a16="http://schemas.microsoft.com/office/drawing/2014/main" id="{CFAD167E-98B0-6094-BBDF-8BF0CB33ADB7}"/>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2" name="Rectangle 1111">
                      <a:extLst>
                        <a:ext uri="{FF2B5EF4-FFF2-40B4-BE49-F238E27FC236}">
                          <a16:creationId xmlns:a16="http://schemas.microsoft.com/office/drawing/2014/main" id="{959A8766-E2D2-A1EB-EEAA-1888CB4BF9B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grpSp>
            <p:nvGrpSpPr>
              <p:cNvPr id="1032" name="Group 1031">
                <a:extLst>
                  <a:ext uri="{FF2B5EF4-FFF2-40B4-BE49-F238E27FC236}">
                    <a16:creationId xmlns:a16="http://schemas.microsoft.com/office/drawing/2014/main" id="{07EDD0C9-398F-3066-9DBF-2799DDF3F1DF}"/>
                  </a:ext>
                </a:extLst>
              </p:cNvPr>
              <p:cNvGrpSpPr/>
              <p:nvPr/>
            </p:nvGrpSpPr>
            <p:grpSpPr>
              <a:xfrm rot="17124202">
                <a:off x="10176724" y="4165066"/>
                <a:ext cx="70895" cy="87654"/>
                <a:chOff x="2654197" y="3567210"/>
                <a:chExt cx="1227628" cy="1517831"/>
              </a:xfrm>
              <a:solidFill>
                <a:srgbClr val="682E74"/>
              </a:solidFill>
            </p:grpSpPr>
            <p:sp>
              <p:nvSpPr>
                <p:cNvPr id="1089" name="Rectangle 1088">
                  <a:extLst>
                    <a:ext uri="{FF2B5EF4-FFF2-40B4-BE49-F238E27FC236}">
                      <a16:creationId xmlns:a16="http://schemas.microsoft.com/office/drawing/2014/main" id="{52741432-A13C-F16E-542F-0D0806F89697}"/>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0" name="Rectangle 1089">
                  <a:extLst>
                    <a:ext uri="{FF2B5EF4-FFF2-40B4-BE49-F238E27FC236}">
                      <a16:creationId xmlns:a16="http://schemas.microsoft.com/office/drawing/2014/main" id="{6406963D-F3F5-D556-BBC6-201A3396B85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91" name="Group 1090">
                  <a:extLst>
                    <a:ext uri="{FF2B5EF4-FFF2-40B4-BE49-F238E27FC236}">
                      <a16:creationId xmlns:a16="http://schemas.microsoft.com/office/drawing/2014/main" id="{75CA05C4-DA71-AA2B-1495-5D4E855D729F}"/>
                    </a:ext>
                  </a:extLst>
                </p:cNvPr>
                <p:cNvGrpSpPr/>
                <p:nvPr/>
              </p:nvGrpSpPr>
              <p:grpSpPr>
                <a:xfrm rot="2587634">
                  <a:off x="3637585" y="3567210"/>
                  <a:ext cx="118872" cy="722667"/>
                  <a:chOff x="757634" y="4319798"/>
                  <a:chExt cx="118872" cy="722667"/>
                </a:xfrm>
                <a:grpFill/>
              </p:grpSpPr>
              <p:sp>
                <p:nvSpPr>
                  <p:cNvPr id="1101" name="Rectangle 1100">
                    <a:extLst>
                      <a:ext uri="{FF2B5EF4-FFF2-40B4-BE49-F238E27FC236}">
                        <a16:creationId xmlns:a16="http://schemas.microsoft.com/office/drawing/2014/main" id="{92DC6DBC-2243-0740-2FF2-553633062122}"/>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2" name="Rectangle 1101">
                    <a:extLst>
                      <a:ext uri="{FF2B5EF4-FFF2-40B4-BE49-F238E27FC236}">
                        <a16:creationId xmlns:a16="http://schemas.microsoft.com/office/drawing/2014/main" id="{B51FA9CE-BB9E-9936-04CE-7A84AC2BC10D}"/>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2" name="Group 1091">
                  <a:extLst>
                    <a:ext uri="{FF2B5EF4-FFF2-40B4-BE49-F238E27FC236}">
                      <a16:creationId xmlns:a16="http://schemas.microsoft.com/office/drawing/2014/main" id="{CEF2466E-2BAA-8EC8-EC59-F113F24EBD0D}"/>
                    </a:ext>
                  </a:extLst>
                </p:cNvPr>
                <p:cNvGrpSpPr/>
                <p:nvPr/>
              </p:nvGrpSpPr>
              <p:grpSpPr>
                <a:xfrm rot="18760257">
                  <a:off x="3030630" y="3599348"/>
                  <a:ext cx="118872" cy="722667"/>
                  <a:chOff x="757634" y="4319798"/>
                  <a:chExt cx="118872" cy="722667"/>
                </a:xfrm>
                <a:grpFill/>
              </p:grpSpPr>
              <p:sp>
                <p:nvSpPr>
                  <p:cNvPr id="1099" name="Rectangle 1098">
                    <a:extLst>
                      <a:ext uri="{FF2B5EF4-FFF2-40B4-BE49-F238E27FC236}">
                        <a16:creationId xmlns:a16="http://schemas.microsoft.com/office/drawing/2014/main" id="{99AC2484-3CD8-1771-BC61-9BC72626CAB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0" name="Rectangle 1099">
                    <a:extLst>
                      <a:ext uri="{FF2B5EF4-FFF2-40B4-BE49-F238E27FC236}">
                        <a16:creationId xmlns:a16="http://schemas.microsoft.com/office/drawing/2014/main" id="{4F3FF079-D4C0-9EA4-510C-86DA5B0439EE}"/>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3" name="Group 1092">
                  <a:extLst>
                    <a:ext uri="{FF2B5EF4-FFF2-40B4-BE49-F238E27FC236}">
                      <a16:creationId xmlns:a16="http://schemas.microsoft.com/office/drawing/2014/main" id="{4903E22D-B9A0-E440-6355-C718DA15D6B3}"/>
                    </a:ext>
                  </a:extLst>
                </p:cNvPr>
                <p:cNvGrpSpPr/>
                <p:nvPr/>
              </p:nvGrpSpPr>
              <p:grpSpPr>
                <a:xfrm rot="18760257">
                  <a:off x="2910374" y="3708747"/>
                  <a:ext cx="118873" cy="631227"/>
                  <a:chOff x="757633" y="4319798"/>
                  <a:chExt cx="118873" cy="631227"/>
                </a:xfrm>
                <a:grpFill/>
              </p:grpSpPr>
              <p:sp>
                <p:nvSpPr>
                  <p:cNvPr id="1097" name="Rectangle 1096">
                    <a:extLst>
                      <a:ext uri="{FF2B5EF4-FFF2-40B4-BE49-F238E27FC236}">
                        <a16:creationId xmlns:a16="http://schemas.microsoft.com/office/drawing/2014/main" id="{D668B7F5-CE75-8DB9-BC1B-5440F794B35B}"/>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8" name="Rectangle 1097">
                    <a:extLst>
                      <a:ext uri="{FF2B5EF4-FFF2-40B4-BE49-F238E27FC236}">
                        <a16:creationId xmlns:a16="http://schemas.microsoft.com/office/drawing/2014/main" id="{0F132AB9-0CE3-867A-5F48-FA733B4549AF}"/>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94" name="Group 1093">
                  <a:extLst>
                    <a:ext uri="{FF2B5EF4-FFF2-40B4-BE49-F238E27FC236}">
                      <a16:creationId xmlns:a16="http://schemas.microsoft.com/office/drawing/2014/main" id="{19845E50-BE47-1A9F-43E1-54A7D3ACA55C}"/>
                    </a:ext>
                  </a:extLst>
                </p:cNvPr>
                <p:cNvGrpSpPr/>
                <p:nvPr/>
              </p:nvGrpSpPr>
              <p:grpSpPr>
                <a:xfrm rot="2587634">
                  <a:off x="3762953" y="3668035"/>
                  <a:ext cx="118872" cy="631228"/>
                  <a:chOff x="757634" y="4319798"/>
                  <a:chExt cx="118872" cy="631228"/>
                </a:xfrm>
                <a:grpFill/>
              </p:grpSpPr>
              <p:sp>
                <p:nvSpPr>
                  <p:cNvPr id="1095" name="Rectangle 1094">
                    <a:extLst>
                      <a:ext uri="{FF2B5EF4-FFF2-40B4-BE49-F238E27FC236}">
                        <a16:creationId xmlns:a16="http://schemas.microsoft.com/office/drawing/2014/main" id="{C0866FD8-71A0-5375-44A1-77FAD136CF02}"/>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6" name="Rectangle 1095">
                    <a:extLst>
                      <a:ext uri="{FF2B5EF4-FFF2-40B4-BE49-F238E27FC236}">
                        <a16:creationId xmlns:a16="http://schemas.microsoft.com/office/drawing/2014/main" id="{B6427C77-8A05-7A27-1EFC-5943407B81FC}"/>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1033" name="Group 1032">
                <a:extLst>
                  <a:ext uri="{FF2B5EF4-FFF2-40B4-BE49-F238E27FC236}">
                    <a16:creationId xmlns:a16="http://schemas.microsoft.com/office/drawing/2014/main" id="{C51878FE-9CD9-D84B-861B-12E870488BFC}"/>
                  </a:ext>
                </a:extLst>
              </p:cNvPr>
              <p:cNvGrpSpPr/>
              <p:nvPr/>
            </p:nvGrpSpPr>
            <p:grpSpPr>
              <a:xfrm rot="20739327">
                <a:off x="10008652" y="4329564"/>
                <a:ext cx="70895" cy="87654"/>
                <a:chOff x="2654197" y="3567210"/>
                <a:chExt cx="1227628" cy="1517831"/>
              </a:xfrm>
              <a:solidFill>
                <a:srgbClr val="682E74"/>
              </a:solidFill>
            </p:grpSpPr>
            <p:sp>
              <p:nvSpPr>
                <p:cNvPr id="1075" name="Rectangle 1074">
                  <a:extLst>
                    <a:ext uri="{FF2B5EF4-FFF2-40B4-BE49-F238E27FC236}">
                      <a16:creationId xmlns:a16="http://schemas.microsoft.com/office/drawing/2014/main" id="{BEAE0A1F-13B8-0234-2375-8332498F8259}"/>
                    </a:ext>
                  </a:extLst>
                </p:cNvPr>
                <p:cNvSpPr/>
                <p:nvPr/>
              </p:nvSpPr>
              <p:spPr bwMode="auto">
                <a:xfrm>
                  <a:off x="3246053" y="4151785"/>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6" name="Rectangle 1075">
                  <a:extLst>
                    <a:ext uri="{FF2B5EF4-FFF2-40B4-BE49-F238E27FC236}">
                      <a16:creationId xmlns:a16="http://schemas.microsoft.com/office/drawing/2014/main" id="{BAEDFDD2-0340-F52A-09B3-9F265D8BCD44}"/>
                    </a:ext>
                  </a:extLst>
                </p:cNvPr>
                <p:cNvSpPr/>
                <p:nvPr/>
              </p:nvSpPr>
              <p:spPr bwMode="auto">
                <a:xfrm>
                  <a:off x="3402342" y="4151787"/>
                  <a:ext cx="116681" cy="933254"/>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77" name="Group 1076">
                  <a:extLst>
                    <a:ext uri="{FF2B5EF4-FFF2-40B4-BE49-F238E27FC236}">
                      <a16:creationId xmlns:a16="http://schemas.microsoft.com/office/drawing/2014/main" id="{20A17EB4-82E2-EDBA-9A76-F2F4EFC7D72B}"/>
                    </a:ext>
                  </a:extLst>
                </p:cNvPr>
                <p:cNvGrpSpPr/>
                <p:nvPr/>
              </p:nvGrpSpPr>
              <p:grpSpPr>
                <a:xfrm rot="2587634">
                  <a:off x="3637585" y="3567210"/>
                  <a:ext cx="118872" cy="722667"/>
                  <a:chOff x="757634" y="4319798"/>
                  <a:chExt cx="118872" cy="722667"/>
                </a:xfrm>
                <a:grpFill/>
              </p:grpSpPr>
              <p:sp>
                <p:nvSpPr>
                  <p:cNvPr id="1087" name="Rectangle 1086">
                    <a:extLst>
                      <a:ext uri="{FF2B5EF4-FFF2-40B4-BE49-F238E27FC236}">
                        <a16:creationId xmlns:a16="http://schemas.microsoft.com/office/drawing/2014/main" id="{793F7B87-C09B-0B98-E140-75E9830A4748}"/>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8" name="Rectangle 1087">
                    <a:extLst>
                      <a:ext uri="{FF2B5EF4-FFF2-40B4-BE49-F238E27FC236}">
                        <a16:creationId xmlns:a16="http://schemas.microsoft.com/office/drawing/2014/main" id="{64005405-1CF9-0D6D-7637-84B025812F31}"/>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78" name="Group 1077">
                  <a:extLst>
                    <a:ext uri="{FF2B5EF4-FFF2-40B4-BE49-F238E27FC236}">
                      <a16:creationId xmlns:a16="http://schemas.microsoft.com/office/drawing/2014/main" id="{DE8DE30A-957D-565F-67BB-FB522D6D8ABA}"/>
                    </a:ext>
                  </a:extLst>
                </p:cNvPr>
                <p:cNvGrpSpPr/>
                <p:nvPr/>
              </p:nvGrpSpPr>
              <p:grpSpPr>
                <a:xfrm rot="18760257">
                  <a:off x="3030630" y="3599348"/>
                  <a:ext cx="118872" cy="722667"/>
                  <a:chOff x="757634" y="4319798"/>
                  <a:chExt cx="118872" cy="722667"/>
                </a:xfrm>
                <a:grpFill/>
              </p:grpSpPr>
              <p:sp>
                <p:nvSpPr>
                  <p:cNvPr id="1085" name="Rectangle 1084">
                    <a:extLst>
                      <a:ext uri="{FF2B5EF4-FFF2-40B4-BE49-F238E27FC236}">
                        <a16:creationId xmlns:a16="http://schemas.microsoft.com/office/drawing/2014/main" id="{E4A478C0-5603-4B38-449E-93BB45681AC4}"/>
                      </a:ext>
                    </a:extLst>
                  </p:cNvPr>
                  <p:cNvSpPr/>
                  <p:nvPr/>
                </p:nvSpPr>
                <p:spPr bwMode="auto">
                  <a:xfrm>
                    <a:off x="757634" y="4676705"/>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6" name="Rectangle 1085">
                    <a:extLst>
                      <a:ext uri="{FF2B5EF4-FFF2-40B4-BE49-F238E27FC236}">
                        <a16:creationId xmlns:a16="http://schemas.microsoft.com/office/drawing/2014/main" id="{C3904650-0899-C3F6-CFA9-01FF1B6825D4}"/>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79" name="Group 1078">
                  <a:extLst>
                    <a:ext uri="{FF2B5EF4-FFF2-40B4-BE49-F238E27FC236}">
                      <a16:creationId xmlns:a16="http://schemas.microsoft.com/office/drawing/2014/main" id="{A21B5F1F-258B-E236-7044-C99DFC910FDF}"/>
                    </a:ext>
                  </a:extLst>
                </p:cNvPr>
                <p:cNvGrpSpPr/>
                <p:nvPr/>
              </p:nvGrpSpPr>
              <p:grpSpPr>
                <a:xfrm rot="18760257">
                  <a:off x="2910374" y="3708747"/>
                  <a:ext cx="118873" cy="631227"/>
                  <a:chOff x="757633" y="4319798"/>
                  <a:chExt cx="118873" cy="631227"/>
                </a:xfrm>
                <a:grpFill/>
              </p:grpSpPr>
              <p:sp>
                <p:nvSpPr>
                  <p:cNvPr id="1083" name="Rectangle 1082">
                    <a:extLst>
                      <a:ext uri="{FF2B5EF4-FFF2-40B4-BE49-F238E27FC236}">
                        <a16:creationId xmlns:a16="http://schemas.microsoft.com/office/drawing/2014/main" id="{F8A7FB8D-2971-63BB-0B01-AFC5418973EA}"/>
                      </a:ext>
                    </a:extLst>
                  </p:cNvPr>
                  <p:cNvSpPr/>
                  <p:nvPr/>
                </p:nvSpPr>
                <p:spPr bwMode="auto">
                  <a:xfrm>
                    <a:off x="757633" y="4676705"/>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4" name="Rectangle 1083">
                    <a:extLst>
                      <a:ext uri="{FF2B5EF4-FFF2-40B4-BE49-F238E27FC236}">
                        <a16:creationId xmlns:a16="http://schemas.microsoft.com/office/drawing/2014/main" id="{8545CDB6-B9A9-CE9E-B65B-3C6C7A6D2C18}"/>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80" name="Group 1079">
                  <a:extLst>
                    <a:ext uri="{FF2B5EF4-FFF2-40B4-BE49-F238E27FC236}">
                      <a16:creationId xmlns:a16="http://schemas.microsoft.com/office/drawing/2014/main" id="{FC005436-BC2C-3A1E-09BC-D1F53D636B12}"/>
                    </a:ext>
                  </a:extLst>
                </p:cNvPr>
                <p:cNvGrpSpPr/>
                <p:nvPr/>
              </p:nvGrpSpPr>
              <p:grpSpPr>
                <a:xfrm rot="2587634">
                  <a:off x="3762953" y="3668035"/>
                  <a:ext cx="118872" cy="631228"/>
                  <a:chOff x="757634" y="4319798"/>
                  <a:chExt cx="118872" cy="631228"/>
                </a:xfrm>
                <a:grpFill/>
              </p:grpSpPr>
              <p:sp>
                <p:nvSpPr>
                  <p:cNvPr id="1081" name="Rectangle 1080">
                    <a:extLst>
                      <a:ext uri="{FF2B5EF4-FFF2-40B4-BE49-F238E27FC236}">
                        <a16:creationId xmlns:a16="http://schemas.microsoft.com/office/drawing/2014/main" id="{FEC7AFAC-8512-BC3F-ECF9-5228129C5C86}"/>
                      </a:ext>
                    </a:extLst>
                  </p:cNvPr>
                  <p:cNvSpPr/>
                  <p:nvPr/>
                </p:nvSpPr>
                <p:spPr bwMode="auto">
                  <a:xfrm>
                    <a:off x="757634" y="4676706"/>
                    <a:ext cx="118872" cy="27432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2" name="Rectangle 1081">
                    <a:extLst>
                      <a:ext uri="{FF2B5EF4-FFF2-40B4-BE49-F238E27FC236}">
                        <a16:creationId xmlns:a16="http://schemas.microsoft.com/office/drawing/2014/main" id="{97A4B577-29CA-0CD1-251B-1BC5DA606137}"/>
                      </a:ext>
                    </a:extLst>
                  </p:cNvPr>
                  <p:cNvSpPr/>
                  <p:nvPr/>
                </p:nvSpPr>
                <p:spPr bwMode="auto">
                  <a:xfrm>
                    <a:off x="757634" y="4319798"/>
                    <a:ext cx="118872" cy="365760"/>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1034" name="Freeform: Shape 1033">
                <a:extLst>
                  <a:ext uri="{FF2B5EF4-FFF2-40B4-BE49-F238E27FC236}">
                    <a16:creationId xmlns:a16="http://schemas.microsoft.com/office/drawing/2014/main" id="{A72EB3CF-4B08-EA65-9871-F4C96594C102}"/>
                  </a:ext>
                </a:extLst>
              </p:cNvPr>
              <p:cNvSpPr/>
              <p:nvPr/>
            </p:nvSpPr>
            <p:spPr bwMode="auto">
              <a:xfrm>
                <a:off x="10332612" y="4053534"/>
                <a:ext cx="449680" cy="228736"/>
              </a:xfrm>
              <a:custGeom>
                <a:avLst/>
                <a:gdLst>
                  <a:gd name="connsiteX0" fmla="*/ 134365 w 449680"/>
                  <a:gd name="connsiteY0" fmla="*/ 23252 h 228736"/>
                  <a:gd name="connsiteX1" fmla="*/ 352929 w 449680"/>
                  <a:gd name="connsiteY1" fmla="*/ 90159 h 228736"/>
                  <a:gd name="connsiteX2" fmla="*/ 446599 w 449680"/>
                  <a:gd name="connsiteY2" fmla="*/ 170448 h 228736"/>
                  <a:gd name="connsiteX3" fmla="*/ 410915 w 449680"/>
                  <a:gd name="connsiteY3" fmla="*/ 228434 h 228736"/>
                  <a:gd name="connsiteX4" fmla="*/ 254798 w 449680"/>
                  <a:gd name="connsiteY4" fmla="*/ 188290 h 228736"/>
                  <a:gd name="connsiteX5" fmla="*/ 143286 w 449680"/>
                  <a:gd name="connsiteY5" fmla="*/ 85699 h 228736"/>
                  <a:gd name="connsiteX6" fmla="*/ 36234 w 449680"/>
                  <a:gd name="connsiteY6" fmla="*/ 41094 h 228736"/>
                  <a:gd name="connsiteX7" fmla="*/ 5011 w 449680"/>
                  <a:gd name="connsiteY7" fmla="*/ 949 h 228736"/>
                  <a:gd name="connsiteX8" fmla="*/ 134365 w 449680"/>
                  <a:gd name="connsiteY8" fmla="*/ 23252 h 228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680" h="228736">
                    <a:moveTo>
                      <a:pt x="134365" y="23252"/>
                    </a:moveTo>
                    <a:cubicBezTo>
                      <a:pt x="192351" y="38120"/>
                      <a:pt x="300890" y="65626"/>
                      <a:pt x="352929" y="90159"/>
                    </a:cubicBezTo>
                    <a:cubicBezTo>
                      <a:pt x="404968" y="114692"/>
                      <a:pt x="436935" y="147402"/>
                      <a:pt x="446599" y="170448"/>
                    </a:cubicBezTo>
                    <a:cubicBezTo>
                      <a:pt x="456263" y="193494"/>
                      <a:pt x="442882" y="225460"/>
                      <a:pt x="410915" y="228434"/>
                    </a:cubicBezTo>
                    <a:cubicBezTo>
                      <a:pt x="378948" y="231408"/>
                      <a:pt x="299403" y="212079"/>
                      <a:pt x="254798" y="188290"/>
                    </a:cubicBezTo>
                    <a:cubicBezTo>
                      <a:pt x="210193" y="164501"/>
                      <a:pt x="179713" y="110232"/>
                      <a:pt x="143286" y="85699"/>
                    </a:cubicBezTo>
                    <a:cubicBezTo>
                      <a:pt x="106859" y="61166"/>
                      <a:pt x="59280" y="55219"/>
                      <a:pt x="36234" y="41094"/>
                    </a:cubicBezTo>
                    <a:cubicBezTo>
                      <a:pt x="13188" y="26969"/>
                      <a:pt x="-10600" y="5409"/>
                      <a:pt x="5011" y="949"/>
                    </a:cubicBezTo>
                    <a:cubicBezTo>
                      <a:pt x="20622" y="-3511"/>
                      <a:pt x="76379" y="8384"/>
                      <a:pt x="134365" y="23252"/>
                    </a:cubicBezTo>
                    <a:close/>
                  </a:path>
                </a:pathLst>
              </a:custGeom>
              <a:solidFill>
                <a:srgbClr val="FDB338">
                  <a:lumMod val="20000"/>
                  <a:lumOff val="80000"/>
                </a:srgbClr>
              </a:solidFill>
              <a:ln w="12700">
                <a:solidFill>
                  <a:srgbClr val="00823B"/>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5" name="Oval 1034">
                <a:extLst>
                  <a:ext uri="{FF2B5EF4-FFF2-40B4-BE49-F238E27FC236}">
                    <a16:creationId xmlns:a16="http://schemas.microsoft.com/office/drawing/2014/main" id="{F917739D-D9DC-864B-AE63-C5C1C7FC360E}"/>
                  </a:ext>
                </a:extLst>
              </p:cNvPr>
              <p:cNvSpPr/>
              <p:nvPr/>
            </p:nvSpPr>
            <p:spPr bwMode="auto">
              <a:xfrm rot="1625827">
                <a:off x="10047217" y="4789390"/>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6" name="Oval 1035">
                <a:extLst>
                  <a:ext uri="{FF2B5EF4-FFF2-40B4-BE49-F238E27FC236}">
                    <a16:creationId xmlns:a16="http://schemas.microsoft.com/office/drawing/2014/main" id="{FDFB9DFE-FCF9-6523-BB95-6550CB26F36F}"/>
                  </a:ext>
                </a:extLst>
              </p:cNvPr>
              <p:cNvSpPr/>
              <p:nvPr/>
            </p:nvSpPr>
            <p:spPr bwMode="auto">
              <a:xfrm rot="17271680">
                <a:off x="10572614" y="4709674"/>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7" name="Oval 1036">
                <a:extLst>
                  <a:ext uri="{FF2B5EF4-FFF2-40B4-BE49-F238E27FC236}">
                    <a16:creationId xmlns:a16="http://schemas.microsoft.com/office/drawing/2014/main" id="{4C9C5902-ACEF-3D24-BE35-C35BABCC5CB6}"/>
                  </a:ext>
                </a:extLst>
              </p:cNvPr>
              <p:cNvSpPr/>
              <p:nvPr/>
            </p:nvSpPr>
            <p:spPr bwMode="auto">
              <a:xfrm rot="16388708">
                <a:off x="10811670" y="4167225"/>
                <a:ext cx="98143" cy="77416"/>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8" name="Oval 1037">
                <a:extLst>
                  <a:ext uri="{FF2B5EF4-FFF2-40B4-BE49-F238E27FC236}">
                    <a16:creationId xmlns:a16="http://schemas.microsoft.com/office/drawing/2014/main" id="{96D80850-050A-93E2-E733-B1CDE2E7BD69}"/>
                  </a:ext>
                </a:extLst>
              </p:cNvPr>
              <p:cNvSpPr/>
              <p:nvPr/>
            </p:nvSpPr>
            <p:spPr bwMode="auto">
              <a:xfrm rot="20758344">
                <a:off x="10089153" y="3531401"/>
                <a:ext cx="78709" cy="64925"/>
              </a:xfrm>
              <a:prstGeom prst="ellipse">
                <a:avLst/>
              </a:prstGeom>
              <a:solidFill>
                <a:srgbClr val="682E74"/>
              </a:solidFill>
              <a:ln w="0">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039" name="Group 1038">
                <a:extLst>
                  <a:ext uri="{FF2B5EF4-FFF2-40B4-BE49-F238E27FC236}">
                    <a16:creationId xmlns:a16="http://schemas.microsoft.com/office/drawing/2014/main" id="{2036E174-36AB-8F66-D0AC-0E06588B0619}"/>
                  </a:ext>
                </a:extLst>
              </p:cNvPr>
              <p:cNvGrpSpPr/>
              <p:nvPr/>
            </p:nvGrpSpPr>
            <p:grpSpPr>
              <a:xfrm>
                <a:off x="10645355" y="4012765"/>
                <a:ext cx="101691" cy="104176"/>
                <a:chOff x="10134703" y="4067579"/>
                <a:chExt cx="101691" cy="104176"/>
              </a:xfrm>
            </p:grpSpPr>
            <p:sp>
              <p:nvSpPr>
                <p:cNvPr id="1073" name="Freeform: Shape 1072">
                  <a:extLst>
                    <a:ext uri="{FF2B5EF4-FFF2-40B4-BE49-F238E27FC236}">
                      <a16:creationId xmlns:a16="http://schemas.microsoft.com/office/drawing/2014/main" id="{53C9BFC9-76D8-4FD1-10BD-3C3A8950F811}"/>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4" name="Oval 1073">
                  <a:extLst>
                    <a:ext uri="{FF2B5EF4-FFF2-40B4-BE49-F238E27FC236}">
                      <a16:creationId xmlns:a16="http://schemas.microsoft.com/office/drawing/2014/main" id="{272AD0B3-3DE5-2D70-AEA5-F58B2569283E}"/>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0" name="Group 1039">
                <a:extLst>
                  <a:ext uri="{FF2B5EF4-FFF2-40B4-BE49-F238E27FC236}">
                    <a16:creationId xmlns:a16="http://schemas.microsoft.com/office/drawing/2014/main" id="{41D634DE-936F-B0DA-7745-D077563A21C2}"/>
                  </a:ext>
                </a:extLst>
              </p:cNvPr>
              <p:cNvGrpSpPr/>
              <p:nvPr/>
            </p:nvGrpSpPr>
            <p:grpSpPr>
              <a:xfrm>
                <a:off x="10743476" y="4227615"/>
                <a:ext cx="67700" cy="98828"/>
                <a:chOff x="10134703" y="4067579"/>
                <a:chExt cx="101691" cy="104176"/>
              </a:xfrm>
            </p:grpSpPr>
            <p:sp>
              <p:nvSpPr>
                <p:cNvPr id="1071" name="Freeform: Shape 1070">
                  <a:extLst>
                    <a:ext uri="{FF2B5EF4-FFF2-40B4-BE49-F238E27FC236}">
                      <a16:creationId xmlns:a16="http://schemas.microsoft.com/office/drawing/2014/main" id="{E00DCADD-0377-0FE7-C5C6-C238635254E2}"/>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2" name="Oval 1071">
                  <a:extLst>
                    <a:ext uri="{FF2B5EF4-FFF2-40B4-BE49-F238E27FC236}">
                      <a16:creationId xmlns:a16="http://schemas.microsoft.com/office/drawing/2014/main" id="{A7CBBC6E-D99B-413B-C2EC-A0BB3D7DEFFD}"/>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1" name="Group 1040">
                <a:extLst>
                  <a:ext uri="{FF2B5EF4-FFF2-40B4-BE49-F238E27FC236}">
                    <a16:creationId xmlns:a16="http://schemas.microsoft.com/office/drawing/2014/main" id="{A265F06F-1877-8C99-A406-22C5D633B898}"/>
                  </a:ext>
                </a:extLst>
              </p:cNvPr>
              <p:cNvGrpSpPr/>
              <p:nvPr/>
            </p:nvGrpSpPr>
            <p:grpSpPr>
              <a:xfrm rot="13218321">
                <a:off x="10053986" y="3628374"/>
                <a:ext cx="67700" cy="98828"/>
                <a:chOff x="10134703" y="4067579"/>
                <a:chExt cx="101691" cy="104176"/>
              </a:xfrm>
            </p:grpSpPr>
            <p:sp>
              <p:nvSpPr>
                <p:cNvPr id="1069" name="Freeform: Shape 1068">
                  <a:extLst>
                    <a:ext uri="{FF2B5EF4-FFF2-40B4-BE49-F238E27FC236}">
                      <a16:creationId xmlns:a16="http://schemas.microsoft.com/office/drawing/2014/main" id="{D69CD20E-9349-DF84-2C03-94CBA4A2323A}"/>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0" name="Oval 1069">
                  <a:extLst>
                    <a:ext uri="{FF2B5EF4-FFF2-40B4-BE49-F238E27FC236}">
                      <a16:creationId xmlns:a16="http://schemas.microsoft.com/office/drawing/2014/main" id="{67684C11-E1BC-C214-DDAB-D6E54218998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2" name="Group 1041">
                <a:extLst>
                  <a:ext uri="{FF2B5EF4-FFF2-40B4-BE49-F238E27FC236}">
                    <a16:creationId xmlns:a16="http://schemas.microsoft.com/office/drawing/2014/main" id="{14D1A063-1FC9-F15B-5DCB-AFFD5DEA6F6C}"/>
                  </a:ext>
                </a:extLst>
              </p:cNvPr>
              <p:cNvGrpSpPr/>
              <p:nvPr/>
            </p:nvGrpSpPr>
            <p:grpSpPr>
              <a:xfrm rot="2493108">
                <a:off x="9952240" y="4701866"/>
                <a:ext cx="67700" cy="98828"/>
                <a:chOff x="10134703" y="4067579"/>
                <a:chExt cx="101691" cy="104176"/>
              </a:xfrm>
            </p:grpSpPr>
            <p:sp>
              <p:nvSpPr>
                <p:cNvPr id="1067" name="Freeform: Shape 1066">
                  <a:extLst>
                    <a:ext uri="{FF2B5EF4-FFF2-40B4-BE49-F238E27FC236}">
                      <a16:creationId xmlns:a16="http://schemas.microsoft.com/office/drawing/2014/main" id="{FBBA62B2-ACA8-2B0C-CDC4-2C9759EB47EC}"/>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8" name="Oval 1067">
                  <a:extLst>
                    <a:ext uri="{FF2B5EF4-FFF2-40B4-BE49-F238E27FC236}">
                      <a16:creationId xmlns:a16="http://schemas.microsoft.com/office/drawing/2014/main" id="{8B044C9B-8B69-0E48-1A73-1D9805CAC6F0}"/>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3" name="Group 1042">
                <a:extLst>
                  <a:ext uri="{FF2B5EF4-FFF2-40B4-BE49-F238E27FC236}">
                    <a16:creationId xmlns:a16="http://schemas.microsoft.com/office/drawing/2014/main" id="{36CF7AED-B89B-CC9A-2A00-7F029A8E4F68}"/>
                  </a:ext>
                </a:extLst>
              </p:cNvPr>
              <p:cNvGrpSpPr/>
              <p:nvPr/>
            </p:nvGrpSpPr>
            <p:grpSpPr>
              <a:xfrm rot="19415398">
                <a:off x="10420617" y="4702707"/>
                <a:ext cx="56700" cy="63146"/>
                <a:chOff x="10134703" y="4067579"/>
                <a:chExt cx="101691" cy="104176"/>
              </a:xfrm>
            </p:grpSpPr>
            <p:sp>
              <p:nvSpPr>
                <p:cNvPr id="1065" name="Freeform: Shape 1064">
                  <a:extLst>
                    <a:ext uri="{FF2B5EF4-FFF2-40B4-BE49-F238E27FC236}">
                      <a16:creationId xmlns:a16="http://schemas.microsoft.com/office/drawing/2014/main" id="{A84AD43A-8E02-B76B-526A-84926972CAC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6" name="Oval 1065">
                  <a:extLst>
                    <a:ext uri="{FF2B5EF4-FFF2-40B4-BE49-F238E27FC236}">
                      <a16:creationId xmlns:a16="http://schemas.microsoft.com/office/drawing/2014/main" id="{1B1AC4EB-1DD3-1B7D-2392-332C14BDE48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4" name="Group 1043">
                <a:extLst>
                  <a:ext uri="{FF2B5EF4-FFF2-40B4-BE49-F238E27FC236}">
                    <a16:creationId xmlns:a16="http://schemas.microsoft.com/office/drawing/2014/main" id="{4E1F94F0-0145-031C-C43D-2BC863A1AC4D}"/>
                  </a:ext>
                </a:extLst>
              </p:cNvPr>
              <p:cNvGrpSpPr/>
              <p:nvPr/>
            </p:nvGrpSpPr>
            <p:grpSpPr>
              <a:xfrm rot="18341072">
                <a:off x="10416653" y="4626967"/>
                <a:ext cx="56700" cy="63146"/>
                <a:chOff x="10134703" y="4067579"/>
                <a:chExt cx="101691" cy="104176"/>
              </a:xfrm>
            </p:grpSpPr>
            <p:sp>
              <p:nvSpPr>
                <p:cNvPr id="1063" name="Freeform: Shape 1062">
                  <a:extLst>
                    <a:ext uri="{FF2B5EF4-FFF2-40B4-BE49-F238E27FC236}">
                      <a16:creationId xmlns:a16="http://schemas.microsoft.com/office/drawing/2014/main" id="{B0F0ABC2-8DB5-FBC9-3C1A-914F14B30EAE}"/>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4" name="Oval 1063">
                  <a:extLst>
                    <a:ext uri="{FF2B5EF4-FFF2-40B4-BE49-F238E27FC236}">
                      <a16:creationId xmlns:a16="http://schemas.microsoft.com/office/drawing/2014/main" id="{1D9FBAF6-6DDE-5A2B-BB6B-F98AFA28F455}"/>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5" name="Group 1044">
                <a:extLst>
                  <a:ext uri="{FF2B5EF4-FFF2-40B4-BE49-F238E27FC236}">
                    <a16:creationId xmlns:a16="http://schemas.microsoft.com/office/drawing/2014/main" id="{01128362-DB60-C218-9982-685F9EE40088}"/>
                  </a:ext>
                </a:extLst>
              </p:cNvPr>
              <p:cNvGrpSpPr/>
              <p:nvPr/>
            </p:nvGrpSpPr>
            <p:grpSpPr>
              <a:xfrm rot="13063536">
                <a:off x="10204552" y="3620352"/>
                <a:ext cx="56700" cy="63146"/>
                <a:chOff x="10134703" y="4067579"/>
                <a:chExt cx="101691" cy="104176"/>
              </a:xfrm>
            </p:grpSpPr>
            <p:sp>
              <p:nvSpPr>
                <p:cNvPr id="1061" name="Freeform: Shape 1060">
                  <a:extLst>
                    <a:ext uri="{FF2B5EF4-FFF2-40B4-BE49-F238E27FC236}">
                      <a16:creationId xmlns:a16="http://schemas.microsoft.com/office/drawing/2014/main" id="{DA793F42-980E-E6FA-F5CD-9F30C58061FD}"/>
                    </a:ext>
                  </a:extLst>
                </p:cNvPr>
                <p:cNvSpPr/>
                <p:nvPr/>
              </p:nvSpPr>
              <p:spPr bwMode="auto">
                <a:xfrm>
                  <a:off x="10134703" y="4067579"/>
                  <a:ext cx="101691" cy="104176"/>
                </a:xfrm>
                <a:custGeom>
                  <a:avLst/>
                  <a:gdLst>
                    <a:gd name="connsiteX0" fmla="*/ 87221 w 101691"/>
                    <a:gd name="connsiteY0" fmla="*/ 500 h 104176"/>
                    <a:gd name="connsiteX1" fmla="*/ 100570 w 101691"/>
                    <a:gd name="connsiteY1" fmla="*/ 93942 h 104176"/>
                    <a:gd name="connsiteX2" fmla="*/ 63861 w 101691"/>
                    <a:gd name="connsiteY2" fmla="*/ 100617 h 104176"/>
                    <a:gd name="connsiteX3" fmla="*/ 453 w 101691"/>
                    <a:gd name="connsiteY3" fmla="*/ 83930 h 104176"/>
                    <a:gd name="connsiteX4" fmla="*/ 37163 w 101691"/>
                    <a:gd name="connsiteY4" fmla="*/ 57233 h 104176"/>
                    <a:gd name="connsiteX5" fmla="*/ 87221 w 101691"/>
                    <a:gd name="connsiteY5" fmla="*/ 500 h 10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91" h="104176">
                      <a:moveTo>
                        <a:pt x="87221" y="500"/>
                      </a:moveTo>
                      <a:cubicBezTo>
                        <a:pt x="97789" y="6618"/>
                        <a:pt x="104463" y="77256"/>
                        <a:pt x="100570" y="93942"/>
                      </a:cubicBezTo>
                      <a:cubicBezTo>
                        <a:pt x="96677" y="110628"/>
                        <a:pt x="80547" y="102286"/>
                        <a:pt x="63861" y="100617"/>
                      </a:cubicBezTo>
                      <a:cubicBezTo>
                        <a:pt x="47175" y="98948"/>
                        <a:pt x="4903" y="91161"/>
                        <a:pt x="453" y="83930"/>
                      </a:cubicBezTo>
                      <a:cubicBezTo>
                        <a:pt x="-3997" y="76699"/>
                        <a:pt x="25483" y="68357"/>
                        <a:pt x="37163" y="57233"/>
                      </a:cubicBezTo>
                      <a:cubicBezTo>
                        <a:pt x="48843" y="46109"/>
                        <a:pt x="76653" y="-5618"/>
                        <a:pt x="87221" y="500"/>
                      </a:cubicBezTo>
                      <a:close/>
                    </a:path>
                  </a:pathLst>
                </a:custGeom>
                <a:solidFill>
                  <a:srgbClr val="FDB338"/>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2" name="Oval 1061">
                  <a:extLst>
                    <a:ext uri="{FF2B5EF4-FFF2-40B4-BE49-F238E27FC236}">
                      <a16:creationId xmlns:a16="http://schemas.microsoft.com/office/drawing/2014/main" id="{2C0DFB55-9268-70EF-3DFF-F2B41D10494F}"/>
                    </a:ext>
                  </a:extLst>
                </p:cNvPr>
                <p:cNvSpPr/>
                <p:nvPr/>
              </p:nvSpPr>
              <p:spPr bwMode="auto">
                <a:xfrm>
                  <a:off x="10180564" y="4109659"/>
                  <a:ext cx="45719" cy="45719"/>
                </a:xfrm>
                <a:prstGeom prst="ellipse">
                  <a:avLst/>
                </a:prstGeom>
                <a:solidFill>
                  <a:srgbClr val="4DA1BB">
                    <a:lumMod val="75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6" name="Group 1045">
                <a:extLst>
                  <a:ext uri="{FF2B5EF4-FFF2-40B4-BE49-F238E27FC236}">
                    <a16:creationId xmlns:a16="http://schemas.microsoft.com/office/drawing/2014/main" id="{5AA2C1FB-A952-2B53-02CE-EE3F9B20D44B}"/>
                  </a:ext>
                </a:extLst>
              </p:cNvPr>
              <p:cNvGrpSpPr/>
              <p:nvPr/>
            </p:nvGrpSpPr>
            <p:grpSpPr>
              <a:xfrm>
                <a:off x="10126033" y="3769637"/>
                <a:ext cx="297782" cy="105325"/>
                <a:chOff x="9615381" y="3824451"/>
                <a:chExt cx="297782" cy="105325"/>
              </a:xfrm>
            </p:grpSpPr>
            <p:sp>
              <p:nvSpPr>
                <p:cNvPr id="1059" name="Freeform: Shape 1058">
                  <a:extLst>
                    <a:ext uri="{FF2B5EF4-FFF2-40B4-BE49-F238E27FC236}">
                      <a16:creationId xmlns:a16="http://schemas.microsoft.com/office/drawing/2014/main" id="{AAA99B79-B0F9-BCF1-99B7-A10944E08230}"/>
                    </a:ext>
                  </a:extLst>
                </p:cNvPr>
                <p:cNvSpPr/>
                <p:nvPr/>
              </p:nvSpPr>
              <p:spPr bwMode="auto">
                <a:xfrm>
                  <a:off x="9615381" y="3824451"/>
                  <a:ext cx="297782" cy="105325"/>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82" h="105325">
                      <a:moveTo>
                        <a:pt x="2505" y="100127"/>
                      </a:moveTo>
                      <a:cubicBezTo>
                        <a:pt x="-11956" y="90115"/>
                        <a:pt x="39770" y="43394"/>
                        <a:pt x="65912" y="26708"/>
                      </a:cubicBezTo>
                      <a:cubicBezTo>
                        <a:pt x="92054" y="10022"/>
                        <a:pt x="127651" y="566"/>
                        <a:pt x="159355" y="10"/>
                      </a:cubicBezTo>
                      <a:cubicBezTo>
                        <a:pt x="191059" y="-546"/>
                        <a:pt x="233886" y="21702"/>
                        <a:pt x="256134" y="23371"/>
                      </a:cubicBezTo>
                      <a:cubicBezTo>
                        <a:pt x="278382" y="25040"/>
                        <a:pt x="310086" y="-546"/>
                        <a:pt x="292844" y="10022"/>
                      </a:cubicBezTo>
                      <a:cubicBezTo>
                        <a:pt x="275602" y="20590"/>
                        <a:pt x="204407" y="67867"/>
                        <a:pt x="152680" y="86778"/>
                      </a:cubicBezTo>
                      <a:cubicBezTo>
                        <a:pt x="100953" y="105689"/>
                        <a:pt x="16966" y="110139"/>
                        <a:pt x="2505" y="100127"/>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0" name="Oval 1059">
                  <a:extLst>
                    <a:ext uri="{FF2B5EF4-FFF2-40B4-BE49-F238E27FC236}">
                      <a16:creationId xmlns:a16="http://schemas.microsoft.com/office/drawing/2014/main" id="{C1C22AF8-5F58-B6C3-42AF-04496EBD1A9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7" name="Group 1046">
                <a:extLst>
                  <a:ext uri="{FF2B5EF4-FFF2-40B4-BE49-F238E27FC236}">
                    <a16:creationId xmlns:a16="http://schemas.microsoft.com/office/drawing/2014/main" id="{06D6C386-52D9-EC63-29DB-71B76B451CDA}"/>
                  </a:ext>
                </a:extLst>
              </p:cNvPr>
              <p:cNvGrpSpPr/>
              <p:nvPr/>
            </p:nvGrpSpPr>
            <p:grpSpPr>
              <a:xfrm rot="16933967">
                <a:off x="10475026" y="3962553"/>
                <a:ext cx="132365" cy="68472"/>
                <a:chOff x="9615380" y="3824438"/>
                <a:chExt cx="256147" cy="104113"/>
              </a:xfrm>
            </p:grpSpPr>
            <p:sp>
              <p:nvSpPr>
                <p:cNvPr id="1057" name="Freeform: Shape 1056">
                  <a:extLst>
                    <a:ext uri="{FF2B5EF4-FFF2-40B4-BE49-F238E27FC236}">
                      <a16:creationId xmlns:a16="http://schemas.microsoft.com/office/drawing/2014/main" id="{D8ABF571-9734-2003-208F-88DB6E00CCC9}"/>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8" name="Oval 1057">
                  <a:extLst>
                    <a:ext uri="{FF2B5EF4-FFF2-40B4-BE49-F238E27FC236}">
                      <a16:creationId xmlns:a16="http://schemas.microsoft.com/office/drawing/2014/main" id="{4C97750F-6778-DB22-D089-9511B10D125B}"/>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8" name="Group 1047">
                <a:extLst>
                  <a:ext uri="{FF2B5EF4-FFF2-40B4-BE49-F238E27FC236}">
                    <a16:creationId xmlns:a16="http://schemas.microsoft.com/office/drawing/2014/main" id="{2A67EDCC-F7F0-2E53-B832-8E5AEE3A6BA3}"/>
                  </a:ext>
                </a:extLst>
              </p:cNvPr>
              <p:cNvGrpSpPr/>
              <p:nvPr/>
            </p:nvGrpSpPr>
            <p:grpSpPr>
              <a:xfrm rot="18898038">
                <a:off x="10230950" y="4155017"/>
                <a:ext cx="132365" cy="68472"/>
                <a:chOff x="9615380" y="3824438"/>
                <a:chExt cx="256147" cy="104113"/>
              </a:xfrm>
            </p:grpSpPr>
            <p:sp>
              <p:nvSpPr>
                <p:cNvPr id="1055" name="Freeform: Shape 1054">
                  <a:extLst>
                    <a:ext uri="{FF2B5EF4-FFF2-40B4-BE49-F238E27FC236}">
                      <a16:creationId xmlns:a16="http://schemas.microsoft.com/office/drawing/2014/main" id="{DCB90298-A302-C9D6-E5F1-61E046B551E7}"/>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6" name="Oval 1055">
                  <a:extLst>
                    <a:ext uri="{FF2B5EF4-FFF2-40B4-BE49-F238E27FC236}">
                      <a16:creationId xmlns:a16="http://schemas.microsoft.com/office/drawing/2014/main" id="{138DA4D4-7625-6833-D5E1-03D8412CE3B7}"/>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49" name="Group 1048">
                <a:extLst>
                  <a:ext uri="{FF2B5EF4-FFF2-40B4-BE49-F238E27FC236}">
                    <a16:creationId xmlns:a16="http://schemas.microsoft.com/office/drawing/2014/main" id="{0EE987ED-A36C-59B1-13D0-D35A00857CD2}"/>
                  </a:ext>
                </a:extLst>
              </p:cNvPr>
              <p:cNvGrpSpPr/>
              <p:nvPr/>
            </p:nvGrpSpPr>
            <p:grpSpPr>
              <a:xfrm rot="6619683">
                <a:off x="10360958" y="4657134"/>
                <a:ext cx="89126" cy="56768"/>
                <a:chOff x="9615380" y="3824438"/>
                <a:chExt cx="256147" cy="104113"/>
              </a:xfrm>
            </p:grpSpPr>
            <p:sp>
              <p:nvSpPr>
                <p:cNvPr id="1053" name="Freeform: Shape 1052">
                  <a:extLst>
                    <a:ext uri="{FF2B5EF4-FFF2-40B4-BE49-F238E27FC236}">
                      <a16:creationId xmlns:a16="http://schemas.microsoft.com/office/drawing/2014/main" id="{046E0D91-CBAF-2D72-661B-5EDF8F9CB432}"/>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4" name="Oval 1053">
                  <a:extLst>
                    <a:ext uri="{FF2B5EF4-FFF2-40B4-BE49-F238E27FC236}">
                      <a16:creationId xmlns:a16="http://schemas.microsoft.com/office/drawing/2014/main" id="{CA5513A4-4656-41C2-42F7-4C70960632B0}"/>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50" name="Group 1049">
                <a:extLst>
                  <a:ext uri="{FF2B5EF4-FFF2-40B4-BE49-F238E27FC236}">
                    <a16:creationId xmlns:a16="http://schemas.microsoft.com/office/drawing/2014/main" id="{202707C5-4A57-42FF-F67D-16AE30E2D67A}"/>
                  </a:ext>
                </a:extLst>
              </p:cNvPr>
              <p:cNvGrpSpPr/>
              <p:nvPr/>
            </p:nvGrpSpPr>
            <p:grpSpPr>
              <a:xfrm rot="1017820">
                <a:off x="9960861" y="4476661"/>
                <a:ext cx="89126" cy="56768"/>
                <a:chOff x="9615380" y="3824438"/>
                <a:chExt cx="256147" cy="104113"/>
              </a:xfrm>
            </p:grpSpPr>
            <p:sp>
              <p:nvSpPr>
                <p:cNvPr id="1051" name="Freeform: Shape 1050">
                  <a:extLst>
                    <a:ext uri="{FF2B5EF4-FFF2-40B4-BE49-F238E27FC236}">
                      <a16:creationId xmlns:a16="http://schemas.microsoft.com/office/drawing/2014/main" id="{C19779D6-E552-BFA4-37BD-FA4917D88964}"/>
                    </a:ext>
                  </a:extLst>
                </p:cNvPr>
                <p:cNvSpPr/>
                <p:nvPr/>
              </p:nvSpPr>
              <p:spPr bwMode="auto">
                <a:xfrm>
                  <a:off x="9615380" y="3824438"/>
                  <a:ext cx="256147" cy="104113"/>
                </a:xfrm>
                <a:custGeom>
                  <a:avLst/>
                  <a:gdLst>
                    <a:gd name="connsiteX0" fmla="*/ 2505 w 297782"/>
                    <a:gd name="connsiteY0" fmla="*/ 100127 h 105325"/>
                    <a:gd name="connsiteX1" fmla="*/ 65912 w 297782"/>
                    <a:gd name="connsiteY1" fmla="*/ 26708 h 105325"/>
                    <a:gd name="connsiteX2" fmla="*/ 159355 w 297782"/>
                    <a:gd name="connsiteY2" fmla="*/ 10 h 105325"/>
                    <a:gd name="connsiteX3" fmla="*/ 256134 w 297782"/>
                    <a:gd name="connsiteY3" fmla="*/ 23371 h 105325"/>
                    <a:gd name="connsiteX4" fmla="*/ 292844 w 297782"/>
                    <a:gd name="connsiteY4" fmla="*/ 10022 h 105325"/>
                    <a:gd name="connsiteX5" fmla="*/ 152680 w 297782"/>
                    <a:gd name="connsiteY5" fmla="*/ 86778 h 105325"/>
                    <a:gd name="connsiteX6" fmla="*/ 2505 w 297782"/>
                    <a:gd name="connsiteY6" fmla="*/ 100127 h 105325"/>
                    <a:gd name="connsiteX0" fmla="*/ 2505 w 256147"/>
                    <a:gd name="connsiteY0" fmla="*/ 100141 h 104113"/>
                    <a:gd name="connsiteX1" fmla="*/ 65912 w 256147"/>
                    <a:gd name="connsiteY1" fmla="*/ 26722 h 104113"/>
                    <a:gd name="connsiteX2" fmla="*/ 159355 w 256147"/>
                    <a:gd name="connsiteY2" fmla="*/ 24 h 104113"/>
                    <a:gd name="connsiteX3" fmla="*/ 256134 w 256147"/>
                    <a:gd name="connsiteY3" fmla="*/ 23385 h 104113"/>
                    <a:gd name="connsiteX4" fmla="*/ 152680 w 256147"/>
                    <a:gd name="connsiteY4" fmla="*/ 86792 h 104113"/>
                    <a:gd name="connsiteX5" fmla="*/ 2505 w 256147"/>
                    <a:gd name="connsiteY5" fmla="*/ 100141 h 10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47" h="104113">
                      <a:moveTo>
                        <a:pt x="2505" y="100141"/>
                      </a:moveTo>
                      <a:cubicBezTo>
                        <a:pt x="-11956" y="90129"/>
                        <a:pt x="39770" y="43408"/>
                        <a:pt x="65912" y="26722"/>
                      </a:cubicBezTo>
                      <a:cubicBezTo>
                        <a:pt x="92054" y="10036"/>
                        <a:pt x="127651" y="580"/>
                        <a:pt x="159355" y="24"/>
                      </a:cubicBezTo>
                      <a:cubicBezTo>
                        <a:pt x="191059" y="-532"/>
                        <a:pt x="257247" y="8924"/>
                        <a:pt x="256134" y="23385"/>
                      </a:cubicBezTo>
                      <a:cubicBezTo>
                        <a:pt x="255022" y="37846"/>
                        <a:pt x="194952" y="73999"/>
                        <a:pt x="152680" y="86792"/>
                      </a:cubicBezTo>
                      <a:cubicBezTo>
                        <a:pt x="110408" y="99585"/>
                        <a:pt x="16966" y="110153"/>
                        <a:pt x="2505" y="100141"/>
                      </a:cubicBezTo>
                      <a:close/>
                    </a:path>
                  </a:pathLst>
                </a:custGeom>
                <a:solidFill>
                  <a:srgbClr val="FDB338"/>
                </a:solidFill>
                <a:ln w="9525">
                  <a:solidFill>
                    <a:srgbClr val="FDB338">
                      <a:lumMod val="75000"/>
                    </a:srgb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2" name="Oval 1051">
                  <a:extLst>
                    <a:ext uri="{FF2B5EF4-FFF2-40B4-BE49-F238E27FC236}">
                      <a16:creationId xmlns:a16="http://schemas.microsoft.com/office/drawing/2014/main" id="{758F397F-7014-F46C-D9DE-7651CEC743DA}"/>
                    </a:ext>
                  </a:extLst>
                </p:cNvPr>
                <p:cNvSpPr/>
                <p:nvPr/>
              </p:nvSpPr>
              <p:spPr bwMode="auto">
                <a:xfrm rot="20501375">
                  <a:off x="9695034" y="3850757"/>
                  <a:ext cx="74146" cy="45719"/>
                </a:xfrm>
                <a:prstGeom prst="ellipse">
                  <a:avLst/>
                </a:prstGeom>
                <a:solidFill>
                  <a:srgbClr val="FDB338">
                    <a:lumMod val="50000"/>
                  </a:srgb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997" name="Oval 996">
              <a:extLst>
                <a:ext uri="{FF2B5EF4-FFF2-40B4-BE49-F238E27FC236}">
                  <a16:creationId xmlns:a16="http://schemas.microsoft.com/office/drawing/2014/main" id="{041DE6B9-1EFF-393A-1A3E-287758823247}"/>
                </a:ext>
              </a:extLst>
            </p:cNvPr>
            <p:cNvSpPr/>
            <p:nvPr/>
          </p:nvSpPr>
          <p:spPr bwMode="auto">
            <a:xfrm>
              <a:off x="8926772" y="2858256"/>
              <a:ext cx="2170624" cy="2170623"/>
            </a:xfrm>
            <a:prstGeom prst="ellipse">
              <a:avLst/>
            </a:prstGeom>
            <a:noFill/>
            <a:ln w="28575">
              <a:solidFill>
                <a:srgbClr val="000000"/>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1525" name="Straight Connector 1524">
            <a:extLst>
              <a:ext uri="{FF2B5EF4-FFF2-40B4-BE49-F238E27FC236}">
                <a16:creationId xmlns:a16="http://schemas.microsoft.com/office/drawing/2014/main" id="{CDAFC629-6D57-30D1-5625-B5468FA5E1B4}"/>
              </a:ext>
            </a:extLst>
          </p:cNvPr>
          <p:cNvCxnSpPr>
            <a:stCxn id="994" idx="2"/>
          </p:cNvCxnSpPr>
          <p:nvPr/>
        </p:nvCxnSpPr>
        <p:spPr bwMode="auto">
          <a:xfrm>
            <a:off x="9114760" y="2991850"/>
            <a:ext cx="189631" cy="1075094"/>
          </a:xfrm>
          <a:prstGeom prst="line">
            <a:avLst/>
          </a:prstGeom>
          <a:noFill/>
          <a:ln w="28575" cap="flat" cmpd="sng" algn="ctr">
            <a:solidFill>
              <a:srgbClr val="000000"/>
            </a:solidFill>
            <a:prstDash val="sysDot"/>
            <a:round/>
            <a:headEnd type="none" w="med" len="med"/>
            <a:tailEnd type="none" w="med" len="med"/>
          </a:ln>
          <a:effectLst/>
        </p:spPr>
      </p:cxnSp>
      <p:cxnSp>
        <p:nvCxnSpPr>
          <p:cNvPr id="1526" name="Straight Connector 1525">
            <a:extLst>
              <a:ext uri="{FF2B5EF4-FFF2-40B4-BE49-F238E27FC236}">
                <a16:creationId xmlns:a16="http://schemas.microsoft.com/office/drawing/2014/main" id="{CF06FB71-6EA1-8090-58B8-9C70CDA3E99C}"/>
              </a:ext>
            </a:extLst>
          </p:cNvPr>
          <p:cNvCxnSpPr>
            <a:cxnSpLocks/>
            <a:stCxn id="994" idx="7"/>
          </p:cNvCxnSpPr>
          <p:nvPr/>
        </p:nvCxnSpPr>
        <p:spPr bwMode="auto">
          <a:xfrm flipV="1">
            <a:off x="9214125" y="2837607"/>
            <a:ext cx="926685" cy="113084"/>
          </a:xfrm>
          <a:prstGeom prst="line">
            <a:avLst/>
          </a:prstGeom>
          <a:noFill/>
          <a:ln w="28575" cap="flat" cmpd="sng" algn="ctr">
            <a:solidFill>
              <a:srgbClr val="000000"/>
            </a:solidFill>
            <a:prstDash val="sysDot"/>
            <a:round/>
            <a:headEnd type="none" w="med" len="med"/>
            <a:tailEnd type="none" w="med" len="med"/>
          </a:ln>
          <a:effectLst/>
        </p:spPr>
      </p:cxnSp>
      <p:sp>
        <p:nvSpPr>
          <p:cNvPr id="1527" name="TextBox 1526">
            <a:extLst>
              <a:ext uri="{FF2B5EF4-FFF2-40B4-BE49-F238E27FC236}">
                <a16:creationId xmlns:a16="http://schemas.microsoft.com/office/drawing/2014/main" id="{23318041-E4B1-C6D0-6400-A7097F22853A}"/>
              </a:ext>
            </a:extLst>
          </p:cNvPr>
          <p:cNvSpPr txBox="1"/>
          <p:nvPr/>
        </p:nvSpPr>
        <p:spPr bwMode="auto">
          <a:xfrm>
            <a:off x="6824416" y="1738734"/>
            <a:ext cx="167357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IgG anti-dg-IgA1</a:t>
            </a:r>
          </a:p>
        </p:txBody>
      </p:sp>
      <p:grpSp>
        <p:nvGrpSpPr>
          <p:cNvPr id="958" name="Group 957">
            <a:extLst>
              <a:ext uri="{FF2B5EF4-FFF2-40B4-BE49-F238E27FC236}">
                <a16:creationId xmlns:a16="http://schemas.microsoft.com/office/drawing/2014/main" id="{E5309D77-81AB-0BDB-54FA-C3FB44A2FBC2}"/>
              </a:ext>
            </a:extLst>
          </p:cNvPr>
          <p:cNvGrpSpPr/>
          <p:nvPr/>
        </p:nvGrpSpPr>
        <p:grpSpPr>
          <a:xfrm>
            <a:off x="7087777" y="5309202"/>
            <a:ext cx="1822648" cy="862998"/>
            <a:chOff x="2874697" y="1134008"/>
            <a:chExt cx="1421350" cy="806017"/>
          </a:xfrm>
          <a:solidFill>
            <a:schemeClr val="accent2"/>
          </a:solidFill>
        </p:grpSpPr>
        <p:sp>
          <p:nvSpPr>
            <p:cNvPr id="959" name="Rectangle 958">
              <a:extLst>
                <a:ext uri="{FF2B5EF4-FFF2-40B4-BE49-F238E27FC236}">
                  <a16:creationId xmlns:a16="http://schemas.microsoft.com/office/drawing/2014/main" id="{ADB54FAD-90E9-C591-1551-378FDF336C4F}"/>
                </a:ext>
              </a:extLst>
            </p:cNvPr>
            <p:cNvSpPr/>
            <p:nvPr/>
          </p:nvSpPr>
          <p:spPr bwMode="auto">
            <a:xfrm>
              <a:off x="2874697" y="1134008"/>
              <a:ext cx="1421350" cy="806017"/>
            </a:xfrm>
            <a:prstGeom prst="rect">
              <a:avLst/>
            </a:prstGeom>
            <a:grpFill/>
            <a:ln w="28575">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0" name="TextBox 959">
              <a:extLst>
                <a:ext uri="{FF2B5EF4-FFF2-40B4-BE49-F238E27FC236}">
                  <a16:creationId xmlns:a16="http://schemas.microsoft.com/office/drawing/2014/main" id="{B8941AFA-D355-BA00-1461-0AD93DEEEAA5}"/>
                </a:ext>
              </a:extLst>
            </p:cNvPr>
            <p:cNvSpPr txBox="1"/>
            <p:nvPr/>
          </p:nvSpPr>
          <p:spPr bwMode="auto">
            <a:xfrm>
              <a:off x="2874697" y="1153814"/>
              <a:ext cx="1378610" cy="776129"/>
            </a:xfrm>
            <a:prstGeom prst="rect">
              <a:avLst/>
            </a:prstGeom>
            <a:grpFill/>
            <a:ln w="9525" algn="ctr">
              <a:noFill/>
              <a:miter lim="800000"/>
              <a:headEnd/>
              <a:tailEnd/>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Alternative complement</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Iptacopan</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IONIS-FB LRx</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2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ALXN2050</a:t>
              </a:r>
            </a:p>
          </p:txBody>
        </p:sp>
      </p:grpSp>
    </p:spTree>
    <p:extLst>
      <p:ext uri="{BB962C8B-B14F-4D97-AF65-F5344CB8AC3E}">
        <p14:creationId xmlns:p14="http://schemas.microsoft.com/office/powerpoint/2010/main" val="32934488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64E2C6-2BE6-8968-D66F-63523FCDF978}"/>
              </a:ext>
            </a:extLst>
          </p:cNvPr>
          <p:cNvSpPr>
            <a:spLocks noGrp="1"/>
          </p:cNvSpPr>
          <p:nvPr>
            <p:ph type="title"/>
          </p:nvPr>
        </p:nvSpPr>
        <p:spPr/>
        <p:txBody>
          <a:bodyPr/>
          <a:lstStyle/>
          <a:p>
            <a:r>
              <a:rPr lang="en-US" dirty="0"/>
              <a:t>Emerging Therapeutic Agents</a:t>
            </a:r>
          </a:p>
        </p:txBody>
      </p:sp>
      <p:sp>
        <p:nvSpPr>
          <p:cNvPr id="5" name="Text Placeholder 5">
            <a:extLst>
              <a:ext uri="{FF2B5EF4-FFF2-40B4-BE49-F238E27FC236}">
                <a16:creationId xmlns:a16="http://schemas.microsoft.com/office/drawing/2014/main" id="{2782F59B-46D4-EE40-3F2C-55266E3FA31E}"/>
              </a:ext>
            </a:extLst>
          </p:cNvPr>
          <p:cNvSpPr txBox="1">
            <a:spLocks/>
          </p:cNvSpPr>
          <p:nvPr/>
        </p:nvSpPr>
        <p:spPr>
          <a:xfrm>
            <a:off x="392028" y="6378380"/>
            <a:ext cx="7913688" cy="233362"/>
          </a:xfrm>
          <a:prstGeom prst="rect">
            <a:avLst/>
          </a:prstGeom>
        </p:spPr>
        <p:txBody>
          <a:bodyPr>
            <a:noAutofit/>
          </a:bodyPr>
          <a:lstStyle>
            <a:lvl1pPr marL="342900" indent="-342900" algn="l" defTabSz="457200" rtl="0" eaLnBrk="1" latinLnBrk="0" hangingPunct="1">
              <a:spcBef>
                <a:spcPts val="0"/>
              </a:spcBef>
              <a:spcAft>
                <a:spcPts val="1200"/>
              </a:spcAft>
              <a:buClr>
                <a:srgbClr val="2E5E9E"/>
              </a:buClr>
              <a:buFont typeface="Wingdings" charset="2"/>
              <a:buChar char="§"/>
              <a:defRPr sz="3000" kern="1200">
                <a:solidFill>
                  <a:srgbClr val="44546A"/>
                </a:solidFill>
                <a:latin typeface="Helvetica"/>
                <a:ea typeface="+mn-ea"/>
                <a:cs typeface="Helvetica"/>
              </a:defRPr>
            </a:lvl1pPr>
            <a:lvl2pPr marL="742950" indent="-285750" algn="l" defTabSz="457200" rtl="0" eaLnBrk="1" latinLnBrk="0" hangingPunct="1">
              <a:spcBef>
                <a:spcPts val="0"/>
              </a:spcBef>
              <a:spcAft>
                <a:spcPts val="1200"/>
              </a:spcAft>
              <a:buClr>
                <a:srgbClr val="2E5E9E"/>
              </a:buClr>
              <a:buFont typeface="Helvetica" panose="020B0604020202020204" pitchFamily="34" charset="0"/>
              <a:buChar char="−"/>
              <a:defRPr sz="2800" kern="1200">
                <a:solidFill>
                  <a:srgbClr val="797979"/>
                </a:solidFill>
                <a:latin typeface="Helvetica"/>
                <a:ea typeface="+mn-ea"/>
                <a:cs typeface="Helvetica"/>
              </a:defRPr>
            </a:lvl2pPr>
            <a:lvl3pPr marL="1143000" indent="-228600" algn="l" defTabSz="457200" rtl="0" eaLnBrk="1" latinLnBrk="0" hangingPunct="1">
              <a:spcBef>
                <a:spcPts val="0"/>
              </a:spcBef>
              <a:spcAft>
                <a:spcPts val="1200"/>
              </a:spcAft>
              <a:buClr>
                <a:srgbClr val="2E5E9E"/>
              </a:buClr>
              <a:buFont typeface="Arial" panose="020B0604020202020204" pitchFamily="34" charset="0"/>
              <a:buChar char="•"/>
              <a:defRPr sz="2400" kern="1200">
                <a:solidFill>
                  <a:srgbClr val="797979"/>
                </a:solidFill>
                <a:latin typeface="Helvetica"/>
                <a:ea typeface="+mn-ea"/>
                <a:cs typeface="Helvetica"/>
              </a:defRPr>
            </a:lvl3pPr>
            <a:lvl4pPr marL="1600200" indent="-228600" algn="l" defTabSz="457200" rtl="0" eaLnBrk="1" latinLnBrk="0" hangingPunct="1">
              <a:spcBef>
                <a:spcPts val="0"/>
              </a:spcBef>
              <a:spcAft>
                <a:spcPts val="1200"/>
              </a:spcAft>
              <a:buClr>
                <a:srgbClr val="2E5E9E"/>
              </a:buClr>
              <a:buFont typeface="Helvetica" panose="020B0604020202020204" pitchFamily="34" charset="0"/>
              <a:buChar char="-"/>
              <a:defRPr sz="2000" kern="1200">
                <a:solidFill>
                  <a:srgbClr val="797979"/>
                </a:solidFill>
                <a:latin typeface="Helvetica"/>
                <a:ea typeface="+mn-ea"/>
                <a:cs typeface="Helvetica"/>
              </a:defRPr>
            </a:lvl4pPr>
            <a:lvl5pPr marL="2286000" indent="-457200" algn="l" defTabSz="457200" rtl="0" eaLnBrk="1" latinLnBrk="0" hangingPunct="1">
              <a:spcBef>
                <a:spcPct val="20000"/>
              </a:spcBef>
              <a:buClr>
                <a:schemeClr val="accent6"/>
              </a:buClr>
              <a:buFont typeface="Lucida Grande"/>
              <a:buChar char="-"/>
              <a:defRPr sz="2000" kern="1200">
                <a:solidFill>
                  <a:schemeClr val="accent5"/>
                </a:solidFill>
                <a:latin typeface="Helvetica"/>
                <a:ea typeface="+mn-ea"/>
                <a:cs typeface="Helvetic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base" latinLnBrk="0" hangingPunct="1">
              <a:lnSpc>
                <a:spcPct val="100000"/>
              </a:lnSpc>
              <a:spcBef>
                <a:spcPts val="0"/>
              </a:spcBef>
              <a:spcAft>
                <a:spcPts val="1200"/>
              </a:spcAft>
              <a:buClr>
                <a:srgbClr val="2E5E9E"/>
              </a:buClr>
              <a:buSzTx/>
              <a:buFont typeface="Wingdings" charset="2"/>
              <a:buNone/>
              <a:tabLst/>
              <a:defRPr/>
            </a:pPr>
            <a:r>
              <a:rPr kumimoji="0" lang="en-US" sz="1200" b="0" i="0" u="none" strike="noStrike" kern="1200" cap="none" spc="0" normalizeH="0" baseline="0" noProof="0" dirty="0">
                <a:ln>
                  <a:noFill/>
                </a:ln>
                <a:solidFill>
                  <a:srgbClr val="44546A"/>
                </a:solidFill>
                <a:effectLst/>
                <a:uLnTx/>
                <a:uFillTx/>
                <a:latin typeface="Calibri"/>
                <a:ea typeface="+mn-ea"/>
                <a:cs typeface="Helvetica"/>
              </a:rPr>
              <a:t>NCT04573478. NCT04578834. NCT05248646. NCT05852938. NCT04716231. NCT05732402.       </a:t>
            </a:r>
          </a:p>
        </p:txBody>
      </p:sp>
      <p:sp>
        <p:nvSpPr>
          <p:cNvPr id="8" name="Rectangle: Rounded Corners 7">
            <a:extLst>
              <a:ext uri="{FF2B5EF4-FFF2-40B4-BE49-F238E27FC236}">
                <a16:creationId xmlns:a16="http://schemas.microsoft.com/office/drawing/2014/main" id="{5D12208D-9ED9-5C1A-F026-6E984E234747}"/>
              </a:ext>
            </a:extLst>
          </p:cNvPr>
          <p:cNvSpPr/>
          <p:nvPr/>
        </p:nvSpPr>
        <p:spPr bwMode="auto">
          <a:xfrm>
            <a:off x="717550" y="1930401"/>
            <a:ext cx="2736850" cy="3814416"/>
          </a:xfrm>
          <a:prstGeom prst="roundRect">
            <a:avLst>
              <a:gd name="adj" fmla="val 8841"/>
            </a:avLst>
          </a:prstGeom>
          <a:solidFill>
            <a:schemeClr val="accent2">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 name="Freeform: Shape 11">
            <a:extLst>
              <a:ext uri="{FF2B5EF4-FFF2-40B4-BE49-F238E27FC236}">
                <a16:creationId xmlns:a16="http://schemas.microsoft.com/office/drawing/2014/main" id="{F5FB1A92-4360-475F-8AC6-48ADC2651EA8}"/>
              </a:ext>
            </a:extLst>
          </p:cNvPr>
          <p:cNvSpPr/>
          <p:nvPr/>
        </p:nvSpPr>
        <p:spPr bwMode="auto">
          <a:xfrm>
            <a:off x="717550" y="1930401"/>
            <a:ext cx="2736850" cy="1008742"/>
          </a:xfrm>
          <a:custGeom>
            <a:avLst/>
            <a:gdLst>
              <a:gd name="connsiteX0" fmla="*/ 241965 w 2736850"/>
              <a:gd name="connsiteY0" fmla="*/ 0 h 1008742"/>
              <a:gd name="connsiteX1" fmla="*/ 2494885 w 2736850"/>
              <a:gd name="connsiteY1" fmla="*/ 0 h 1008742"/>
              <a:gd name="connsiteX2" fmla="*/ 2736850 w 2736850"/>
              <a:gd name="connsiteY2" fmla="*/ 241965 h 1008742"/>
              <a:gd name="connsiteX3" fmla="*/ 2736850 w 2736850"/>
              <a:gd name="connsiteY3" fmla="*/ 1008742 h 1008742"/>
              <a:gd name="connsiteX4" fmla="*/ 0 w 2736850"/>
              <a:gd name="connsiteY4" fmla="*/ 1008742 h 1008742"/>
              <a:gd name="connsiteX5" fmla="*/ 0 w 2736850"/>
              <a:gd name="connsiteY5" fmla="*/ 241965 h 1008742"/>
              <a:gd name="connsiteX6" fmla="*/ 241965 w 2736850"/>
              <a:gd name="connsiteY6" fmla="*/ 0 h 100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6850" h="1008742">
                <a:moveTo>
                  <a:pt x="241965" y="0"/>
                </a:moveTo>
                <a:lnTo>
                  <a:pt x="2494885" y="0"/>
                </a:lnTo>
                <a:cubicBezTo>
                  <a:pt x="2628519" y="0"/>
                  <a:pt x="2736850" y="108331"/>
                  <a:pt x="2736850" y="241965"/>
                </a:cubicBezTo>
                <a:lnTo>
                  <a:pt x="2736850" y="1008742"/>
                </a:lnTo>
                <a:lnTo>
                  <a:pt x="0" y="1008742"/>
                </a:lnTo>
                <a:lnTo>
                  <a:pt x="0" y="241965"/>
                </a:lnTo>
                <a:cubicBezTo>
                  <a:pt x="0" y="108331"/>
                  <a:pt x="108331" y="0"/>
                  <a:pt x="241965" y="0"/>
                </a:cubicBezTo>
                <a:close/>
              </a:path>
            </a:pathLst>
          </a:custGeom>
          <a:solidFill>
            <a:schemeClr val="accent1"/>
          </a:solidFill>
          <a:ln w="0">
            <a:noFill/>
            <a:miter lim="800000"/>
            <a:headEnd/>
            <a:tailEnd/>
          </a:ln>
        </p:spPr>
        <p:txBody>
          <a:bodyPr wrap="square" rtlCol="0" anchor="ctr">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Arial" panose="020B0604020202020204" pitchFamily="34" charset="0"/>
              </a:rPr>
              <a:t>Endothelin Antagonist</a:t>
            </a:r>
          </a:p>
        </p:txBody>
      </p:sp>
      <p:sp>
        <p:nvSpPr>
          <p:cNvPr id="13" name="TextBox 12">
            <a:extLst>
              <a:ext uri="{FF2B5EF4-FFF2-40B4-BE49-F238E27FC236}">
                <a16:creationId xmlns:a16="http://schemas.microsoft.com/office/drawing/2014/main" id="{DBCE2DF9-1178-C783-1A61-50C77FD5CE1A}"/>
              </a:ext>
            </a:extLst>
          </p:cNvPr>
          <p:cNvSpPr txBox="1"/>
          <p:nvPr/>
        </p:nvSpPr>
        <p:spPr bwMode="auto">
          <a:xfrm>
            <a:off x="1135289" y="3103232"/>
            <a:ext cx="1901372"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Atrasentan</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ALIGN</a:t>
            </a:r>
            <a:endParaRPr kumimoji="0" lang="en-US" sz="22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p:txBody>
      </p:sp>
      <p:sp>
        <p:nvSpPr>
          <p:cNvPr id="14" name="Rectangle: Rounded Corners 13">
            <a:extLst>
              <a:ext uri="{FF2B5EF4-FFF2-40B4-BE49-F238E27FC236}">
                <a16:creationId xmlns:a16="http://schemas.microsoft.com/office/drawing/2014/main" id="{DCD78B31-F990-0461-C7ED-983F9525A2CC}"/>
              </a:ext>
            </a:extLst>
          </p:cNvPr>
          <p:cNvSpPr/>
          <p:nvPr/>
        </p:nvSpPr>
        <p:spPr bwMode="auto">
          <a:xfrm>
            <a:off x="3620407" y="1930401"/>
            <a:ext cx="2736850" cy="3814416"/>
          </a:xfrm>
          <a:prstGeom prst="roundRect">
            <a:avLst>
              <a:gd name="adj" fmla="val 8841"/>
            </a:avLst>
          </a:prstGeom>
          <a:solidFill>
            <a:schemeClr val="accent3">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 name="Freeform: Shape 14">
            <a:extLst>
              <a:ext uri="{FF2B5EF4-FFF2-40B4-BE49-F238E27FC236}">
                <a16:creationId xmlns:a16="http://schemas.microsoft.com/office/drawing/2014/main" id="{D166C6BA-681C-A9B3-95FE-DF88EBD1BB3C}"/>
              </a:ext>
            </a:extLst>
          </p:cNvPr>
          <p:cNvSpPr/>
          <p:nvPr/>
        </p:nvSpPr>
        <p:spPr bwMode="auto">
          <a:xfrm>
            <a:off x="3620407" y="1930401"/>
            <a:ext cx="2736850" cy="1008742"/>
          </a:xfrm>
          <a:custGeom>
            <a:avLst/>
            <a:gdLst>
              <a:gd name="connsiteX0" fmla="*/ 241965 w 2736850"/>
              <a:gd name="connsiteY0" fmla="*/ 0 h 1008742"/>
              <a:gd name="connsiteX1" fmla="*/ 2494885 w 2736850"/>
              <a:gd name="connsiteY1" fmla="*/ 0 h 1008742"/>
              <a:gd name="connsiteX2" fmla="*/ 2736850 w 2736850"/>
              <a:gd name="connsiteY2" fmla="*/ 241965 h 1008742"/>
              <a:gd name="connsiteX3" fmla="*/ 2736850 w 2736850"/>
              <a:gd name="connsiteY3" fmla="*/ 1008742 h 1008742"/>
              <a:gd name="connsiteX4" fmla="*/ 0 w 2736850"/>
              <a:gd name="connsiteY4" fmla="*/ 1008742 h 1008742"/>
              <a:gd name="connsiteX5" fmla="*/ 0 w 2736850"/>
              <a:gd name="connsiteY5" fmla="*/ 241965 h 1008742"/>
              <a:gd name="connsiteX6" fmla="*/ 241965 w 2736850"/>
              <a:gd name="connsiteY6" fmla="*/ 0 h 100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6850" h="1008742">
                <a:moveTo>
                  <a:pt x="241965" y="0"/>
                </a:moveTo>
                <a:lnTo>
                  <a:pt x="2494885" y="0"/>
                </a:lnTo>
                <a:cubicBezTo>
                  <a:pt x="2628519" y="0"/>
                  <a:pt x="2736850" y="108331"/>
                  <a:pt x="2736850" y="241965"/>
                </a:cubicBezTo>
                <a:lnTo>
                  <a:pt x="2736850" y="1008742"/>
                </a:lnTo>
                <a:lnTo>
                  <a:pt x="0" y="1008742"/>
                </a:lnTo>
                <a:lnTo>
                  <a:pt x="0" y="241965"/>
                </a:lnTo>
                <a:cubicBezTo>
                  <a:pt x="0" y="108331"/>
                  <a:pt x="108331" y="0"/>
                  <a:pt x="241965" y="0"/>
                </a:cubicBezTo>
                <a:close/>
              </a:path>
            </a:pathLst>
          </a:custGeom>
          <a:solidFill>
            <a:schemeClr val="accent3"/>
          </a:solidFill>
          <a:ln w="0">
            <a:noFill/>
            <a:miter lim="800000"/>
            <a:headEnd/>
            <a:tailEnd/>
          </a:ln>
        </p:spPr>
        <p:txBody>
          <a:bodyPr wrap="square" rtlCol="0" anchor="ctr">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Arial" panose="020B0604020202020204" pitchFamily="34" charset="0"/>
              </a:rPr>
              <a:t>Complement Inhibitor</a:t>
            </a:r>
          </a:p>
        </p:txBody>
      </p:sp>
      <p:sp>
        <p:nvSpPr>
          <p:cNvPr id="16" name="TextBox 15">
            <a:extLst>
              <a:ext uri="{FF2B5EF4-FFF2-40B4-BE49-F238E27FC236}">
                <a16:creationId xmlns:a16="http://schemas.microsoft.com/office/drawing/2014/main" id="{E59745B3-F3E7-D8A3-DE2D-7923BBE605EF}"/>
              </a:ext>
            </a:extLst>
          </p:cNvPr>
          <p:cNvSpPr txBox="1"/>
          <p:nvPr/>
        </p:nvSpPr>
        <p:spPr bwMode="auto">
          <a:xfrm>
            <a:off x="3760787" y="3103232"/>
            <a:ext cx="2485118"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Iptacopan</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APPLAUSE-IgAN</a:t>
            </a:r>
          </a:p>
        </p:txBody>
      </p:sp>
      <p:sp>
        <p:nvSpPr>
          <p:cNvPr id="17" name="Rectangle: Rounded Corners 16">
            <a:extLst>
              <a:ext uri="{FF2B5EF4-FFF2-40B4-BE49-F238E27FC236}">
                <a16:creationId xmlns:a16="http://schemas.microsoft.com/office/drawing/2014/main" id="{89BE4C16-FF4F-7F81-DB57-C1FF5EA31665}"/>
              </a:ext>
            </a:extLst>
          </p:cNvPr>
          <p:cNvSpPr/>
          <p:nvPr/>
        </p:nvSpPr>
        <p:spPr bwMode="auto">
          <a:xfrm>
            <a:off x="6523264" y="1930401"/>
            <a:ext cx="4982936" cy="3814416"/>
          </a:xfrm>
          <a:prstGeom prst="roundRect">
            <a:avLst>
              <a:gd name="adj" fmla="val 8841"/>
            </a:avLst>
          </a:prstGeom>
          <a:solidFill>
            <a:schemeClr val="accent4">
              <a:lumMod val="20000"/>
              <a:lumOff val="80000"/>
            </a:schemeClr>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TextBox 18">
            <a:extLst>
              <a:ext uri="{FF2B5EF4-FFF2-40B4-BE49-F238E27FC236}">
                <a16:creationId xmlns:a16="http://schemas.microsoft.com/office/drawing/2014/main" id="{C99EFED5-B332-D215-43E5-B05D337C511C}"/>
              </a:ext>
            </a:extLst>
          </p:cNvPr>
          <p:cNvSpPr txBox="1"/>
          <p:nvPr/>
        </p:nvSpPr>
        <p:spPr bwMode="auto">
          <a:xfrm>
            <a:off x="6663644" y="3103232"/>
            <a:ext cx="2485118"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APRIL:</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Sibeprenlimab</a:t>
            </a:r>
          </a:p>
          <a:p>
            <a:pPr marL="800100" marR="0" lvl="1" indent="-342900" algn="l" defTabSz="914400" rtl="0" eaLnBrk="0" fontAlgn="base" latinLnBrk="0" hangingPunct="0">
              <a:lnSpc>
                <a:spcPct val="100000"/>
              </a:lnSpc>
              <a:spcBef>
                <a:spcPct val="0"/>
              </a:spcBef>
              <a:spcAft>
                <a:spcPct val="0"/>
              </a:spcAft>
              <a:buClrTx/>
              <a:buSzTx/>
              <a:buFont typeface="Calibri" panose="020F0502020204030204" pitchFamily="34" charset="0"/>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Visionary Study</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Zigakibart</a:t>
            </a:r>
          </a:p>
          <a:p>
            <a:pPr marL="800100" marR="0" lvl="1" indent="-342900" algn="l" defTabSz="914400" rtl="0" eaLnBrk="0" fontAlgn="base" latinLnBrk="0" hangingPunct="0">
              <a:lnSpc>
                <a:spcPct val="100000"/>
              </a:lnSpc>
              <a:spcBef>
                <a:spcPct val="0"/>
              </a:spcBef>
              <a:spcAft>
                <a:spcPct val="0"/>
              </a:spcAft>
              <a:buClrTx/>
              <a:buSzTx/>
              <a:buFont typeface="Calibri" panose="020F0502020204030204" pitchFamily="34" charset="0"/>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BEYOND Study</a:t>
            </a:r>
          </a:p>
        </p:txBody>
      </p:sp>
      <p:sp>
        <p:nvSpPr>
          <p:cNvPr id="22" name="Freeform: Shape 21">
            <a:extLst>
              <a:ext uri="{FF2B5EF4-FFF2-40B4-BE49-F238E27FC236}">
                <a16:creationId xmlns:a16="http://schemas.microsoft.com/office/drawing/2014/main" id="{C782763E-08B0-E544-C63E-38FFEAEE61BF}"/>
              </a:ext>
            </a:extLst>
          </p:cNvPr>
          <p:cNvSpPr/>
          <p:nvPr/>
        </p:nvSpPr>
        <p:spPr bwMode="auto">
          <a:xfrm>
            <a:off x="6523264" y="1930401"/>
            <a:ext cx="4982936" cy="1008742"/>
          </a:xfrm>
          <a:custGeom>
            <a:avLst/>
            <a:gdLst>
              <a:gd name="connsiteX0" fmla="*/ 337233 w 4982936"/>
              <a:gd name="connsiteY0" fmla="*/ 0 h 1008742"/>
              <a:gd name="connsiteX1" fmla="*/ 4645703 w 4982936"/>
              <a:gd name="connsiteY1" fmla="*/ 0 h 1008742"/>
              <a:gd name="connsiteX2" fmla="*/ 4982936 w 4982936"/>
              <a:gd name="connsiteY2" fmla="*/ 337233 h 1008742"/>
              <a:gd name="connsiteX3" fmla="*/ 4982936 w 4982936"/>
              <a:gd name="connsiteY3" fmla="*/ 1008742 h 1008742"/>
              <a:gd name="connsiteX4" fmla="*/ 0 w 4982936"/>
              <a:gd name="connsiteY4" fmla="*/ 1008742 h 1008742"/>
              <a:gd name="connsiteX5" fmla="*/ 0 w 4982936"/>
              <a:gd name="connsiteY5" fmla="*/ 337233 h 1008742"/>
              <a:gd name="connsiteX6" fmla="*/ 337233 w 4982936"/>
              <a:gd name="connsiteY6" fmla="*/ 0 h 100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2936" h="1008742">
                <a:moveTo>
                  <a:pt x="337233" y="0"/>
                </a:moveTo>
                <a:lnTo>
                  <a:pt x="4645703" y="0"/>
                </a:lnTo>
                <a:cubicBezTo>
                  <a:pt x="4831952" y="0"/>
                  <a:pt x="4982936" y="150984"/>
                  <a:pt x="4982936" y="337233"/>
                </a:cubicBezTo>
                <a:lnTo>
                  <a:pt x="4982936" y="1008742"/>
                </a:lnTo>
                <a:lnTo>
                  <a:pt x="0" y="1008742"/>
                </a:lnTo>
                <a:lnTo>
                  <a:pt x="0" y="337233"/>
                </a:lnTo>
                <a:cubicBezTo>
                  <a:pt x="0" y="150984"/>
                  <a:pt x="150984" y="0"/>
                  <a:pt x="337233" y="0"/>
                </a:cubicBezTo>
                <a:close/>
              </a:path>
            </a:pathLst>
          </a:custGeom>
          <a:solidFill>
            <a:schemeClr val="accent4"/>
          </a:solidFill>
          <a:ln w="0">
            <a:noFill/>
            <a:miter lim="800000"/>
            <a:headEnd/>
            <a:tailEnd/>
          </a:ln>
        </p:spPr>
        <p:txBody>
          <a:bodyPr wrap="square" rtlCol="0" anchor="b">
            <a:noAutofit/>
          </a:body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Calibri"/>
              </a:rPr>
              <a:t>Gd-IgA1–Containing </a:t>
            </a:r>
            <a:br>
              <a:rPr kumimoji="0" lang="en-US" sz="2800" b="1" i="0" u="none" strike="noStrike" kern="1200" cap="none" spc="0" normalizeH="0" baseline="0" noProof="0" dirty="0">
                <a:ln>
                  <a:noFill/>
                </a:ln>
                <a:solidFill>
                  <a:srgbClr val="FFFFFF"/>
                </a:solidFill>
                <a:effectLst/>
                <a:uLnTx/>
                <a:uFillTx/>
                <a:latin typeface="Calibri"/>
                <a:ea typeface="+mn-ea"/>
                <a:cs typeface="Calibri"/>
              </a:rPr>
            </a:br>
            <a:r>
              <a:rPr kumimoji="0" lang="en-US" sz="2800" b="1" i="0" u="none" strike="noStrike" kern="1200" cap="none" spc="0" normalizeH="0" baseline="0" noProof="0" dirty="0">
                <a:ln>
                  <a:noFill/>
                </a:ln>
                <a:solidFill>
                  <a:srgbClr val="FFFFFF"/>
                </a:solidFill>
                <a:effectLst/>
                <a:uLnTx/>
                <a:uFillTx/>
                <a:latin typeface="Calibri"/>
                <a:ea typeface="+mn-ea"/>
                <a:cs typeface="Calibri"/>
              </a:rPr>
              <a:t>Complex Inhibitors</a:t>
            </a:r>
            <a:endParaRPr kumimoji="0" lang="en-US" sz="2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3" name="TextBox 22">
            <a:extLst>
              <a:ext uri="{FF2B5EF4-FFF2-40B4-BE49-F238E27FC236}">
                <a16:creationId xmlns:a16="http://schemas.microsoft.com/office/drawing/2014/main" id="{4CA0057E-8325-E3C5-0B56-B65DD6B3DCAD}"/>
              </a:ext>
            </a:extLst>
          </p:cNvPr>
          <p:cNvSpPr txBox="1"/>
          <p:nvPr/>
        </p:nvSpPr>
        <p:spPr bwMode="auto">
          <a:xfrm>
            <a:off x="9100456" y="3103232"/>
            <a:ext cx="2370931" cy="2154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BAFF/APRIL: </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Atacicept</a:t>
            </a:r>
          </a:p>
          <a:p>
            <a:pPr marL="800100" marR="0" lvl="1" indent="-342900" algn="l" defTabSz="914400" rtl="0" eaLnBrk="0" fontAlgn="base" latinLnBrk="0" hangingPunct="0">
              <a:lnSpc>
                <a:spcPct val="100000"/>
              </a:lnSpc>
              <a:spcBef>
                <a:spcPct val="0"/>
              </a:spcBef>
              <a:spcAft>
                <a:spcPct val="0"/>
              </a:spcAft>
              <a:buClrTx/>
              <a:buSzTx/>
              <a:buFont typeface="Calibri" panose="020F0502020204030204" pitchFamily="34" charset="0"/>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ORIGIN 3</a:t>
            </a:r>
          </a:p>
          <a:p>
            <a:pPr marL="342900" marR="0" lvl="0" indent="-34290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Povetacicept</a:t>
            </a:r>
          </a:p>
          <a:p>
            <a:pPr marL="800100" marR="0" lvl="1" indent="-342900" algn="l" defTabSz="914400" rtl="0" eaLnBrk="0" fontAlgn="base" latinLnBrk="0" hangingPunct="0">
              <a:lnSpc>
                <a:spcPct val="100000"/>
              </a:lnSpc>
              <a:spcBef>
                <a:spcPct val="0"/>
              </a:spcBef>
              <a:spcAft>
                <a:spcPct val="0"/>
              </a:spcAft>
              <a:buClrTx/>
              <a:buSzTx/>
              <a:buFont typeface="Calibri" panose="020F0502020204030204" pitchFamily="34" charset="0"/>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RUBY-3 (phase I/II)</a:t>
            </a:r>
          </a:p>
        </p:txBody>
      </p:sp>
      <p:cxnSp>
        <p:nvCxnSpPr>
          <p:cNvPr id="25" name="Straight Connector 24">
            <a:extLst>
              <a:ext uri="{FF2B5EF4-FFF2-40B4-BE49-F238E27FC236}">
                <a16:creationId xmlns:a16="http://schemas.microsoft.com/office/drawing/2014/main" id="{C82D73BE-8F7E-651D-5985-897E9E3167F1}"/>
              </a:ext>
            </a:extLst>
          </p:cNvPr>
          <p:cNvCxnSpPr/>
          <p:nvPr/>
        </p:nvCxnSpPr>
        <p:spPr bwMode="auto">
          <a:xfrm>
            <a:off x="8955314" y="3103232"/>
            <a:ext cx="0" cy="2492990"/>
          </a:xfrm>
          <a:prstGeom prst="line">
            <a:avLst/>
          </a:prstGeom>
          <a:noFill/>
          <a:ln w="28575" cap="flat" cmpd="sng" algn="ctr">
            <a:solidFill>
              <a:schemeClr val="accent4"/>
            </a:solidFill>
            <a:prstDash val="solid"/>
            <a:round/>
            <a:headEnd type="none" w="med" len="med"/>
            <a:tailEnd type="none" w="med" len="med"/>
          </a:ln>
          <a:effectLst/>
        </p:spPr>
      </p:cxnSp>
    </p:spTree>
    <p:extLst>
      <p:ext uri="{BB962C8B-B14F-4D97-AF65-F5344CB8AC3E}">
        <p14:creationId xmlns:p14="http://schemas.microsoft.com/office/powerpoint/2010/main" val="104648448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E7FD3-CEC3-8867-AF91-5DB568EBD25D}"/>
              </a:ext>
            </a:extLst>
          </p:cNvPr>
          <p:cNvSpPr>
            <a:spLocks noGrp="1"/>
          </p:cNvSpPr>
          <p:nvPr>
            <p:ph type="title"/>
          </p:nvPr>
        </p:nvSpPr>
        <p:spPr/>
        <p:txBody>
          <a:bodyPr/>
          <a:lstStyle/>
          <a:p>
            <a:r>
              <a:rPr lang="en-US" dirty="0"/>
              <a:t>Remaining Questions</a:t>
            </a:r>
          </a:p>
        </p:txBody>
      </p:sp>
      <p:sp>
        <p:nvSpPr>
          <p:cNvPr id="5" name="Freeform: Shape 4">
            <a:extLst>
              <a:ext uri="{FF2B5EF4-FFF2-40B4-BE49-F238E27FC236}">
                <a16:creationId xmlns:a16="http://schemas.microsoft.com/office/drawing/2014/main" id="{8A797C45-2024-88F1-4B19-AE410DC39BF3}"/>
              </a:ext>
            </a:extLst>
          </p:cNvPr>
          <p:cNvSpPr/>
          <p:nvPr/>
        </p:nvSpPr>
        <p:spPr>
          <a:xfrm>
            <a:off x="2590386" y="1341440"/>
            <a:ext cx="7233570" cy="750861"/>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chemeClr val="accent1"/>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41"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rgbClr val="FFFFFF"/>
                </a:solidFill>
                <a:effectLst/>
                <a:uLnTx/>
                <a:uFillTx/>
                <a:latin typeface="Calibri"/>
                <a:ea typeface="+mn-ea"/>
                <a:cs typeface="Arial" panose="020B0604020202020204" pitchFamily="34" charset="0"/>
              </a:rPr>
              <a:t>Which agent to choose first?</a:t>
            </a:r>
          </a:p>
        </p:txBody>
      </p:sp>
      <p:sp>
        <p:nvSpPr>
          <p:cNvPr id="6" name="Oval 5">
            <a:extLst>
              <a:ext uri="{FF2B5EF4-FFF2-40B4-BE49-F238E27FC236}">
                <a16:creationId xmlns:a16="http://schemas.microsoft.com/office/drawing/2014/main" id="{E01326BC-7484-00CE-8C95-D5BF98E56D51}"/>
              </a:ext>
            </a:extLst>
          </p:cNvPr>
          <p:cNvSpPr/>
          <p:nvPr/>
        </p:nvSpPr>
        <p:spPr>
          <a:xfrm>
            <a:off x="2214956" y="1341441"/>
            <a:ext cx="750859" cy="750859"/>
          </a:xfrm>
          <a:prstGeom prst="ellipse">
            <a:avLst/>
          </a:prstGeom>
          <a:solidFill>
            <a:srgbClr val="4DA1BB">
              <a:tint val="50000"/>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
        <p:nvSpPr>
          <p:cNvPr id="7" name="Freeform: Shape 6">
            <a:extLst>
              <a:ext uri="{FF2B5EF4-FFF2-40B4-BE49-F238E27FC236}">
                <a16:creationId xmlns:a16="http://schemas.microsoft.com/office/drawing/2014/main" id="{8AD41290-A610-8449-2EBF-4B9906B8F810}"/>
              </a:ext>
            </a:extLst>
          </p:cNvPr>
          <p:cNvSpPr/>
          <p:nvPr/>
        </p:nvSpPr>
        <p:spPr>
          <a:xfrm>
            <a:off x="2590386" y="2165140"/>
            <a:ext cx="7233570" cy="750861"/>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rgbClr val="E1471D">
              <a:hueOff val="0"/>
              <a:satOff val="0"/>
              <a:lumOff val="0"/>
              <a:alphaOff val="0"/>
            </a:srgbClr>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41"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rgbClr val="FFFFFF"/>
                </a:solidFill>
                <a:effectLst/>
                <a:uLnTx/>
                <a:uFillTx/>
                <a:latin typeface="Calibri"/>
                <a:ea typeface="+mn-ea"/>
                <a:cs typeface="Arial" panose="020B0604020202020204" pitchFamily="34" charset="0"/>
              </a:rPr>
              <a:t>Duration of use of either agent?</a:t>
            </a:r>
          </a:p>
        </p:txBody>
      </p:sp>
      <p:sp>
        <p:nvSpPr>
          <p:cNvPr id="8" name="Oval 7">
            <a:extLst>
              <a:ext uri="{FF2B5EF4-FFF2-40B4-BE49-F238E27FC236}">
                <a16:creationId xmlns:a16="http://schemas.microsoft.com/office/drawing/2014/main" id="{114E4C59-4702-C8C7-149F-352CE7958C58}"/>
              </a:ext>
            </a:extLst>
          </p:cNvPr>
          <p:cNvSpPr/>
          <p:nvPr/>
        </p:nvSpPr>
        <p:spPr>
          <a:xfrm>
            <a:off x="2214956" y="2165141"/>
            <a:ext cx="750859" cy="750859"/>
          </a:xfrm>
          <a:prstGeom prst="ellipse">
            <a:avLst/>
          </a:prstGeom>
          <a:solidFill>
            <a:srgbClr val="E1471D">
              <a:tint val="50000"/>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
        <p:nvSpPr>
          <p:cNvPr id="9" name="Freeform: Shape 8">
            <a:extLst>
              <a:ext uri="{FF2B5EF4-FFF2-40B4-BE49-F238E27FC236}">
                <a16:creationId xmlns:a16="http://schemas.microsoft.com/office/drawing/2014/main" id="{C39788FC-0ABB-8107-386B-23595E522CE6}"/>
              </a:ext>
            </a:extLst>
          </p:cNvPr>
          <p:cNvSpPr/>
          <p:nvPr/>
        </p:nvSpPr>
        <p:spPr>
          <a:xfrm>
            <a:off x="2590386" y="2988840"/>
            <a:ext cx="7233570" cy="750860"/>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rgbClr val="00823B">
              <a:hueOff val="0"/>
              <a:satOff val="0"/>
              <a:lumOff val="0"/>
              <a:alphaOff val="0"/>
            </a:srgbClr>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40"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rgbClr val="FFFFFF"/>
                </a:solidFill>
                <a:effectLst/>
                <a:uLnTx/>
                <a:uFillTx/>
                <a:latin typeface="Calibri"/>
                <a:ea typeface="+mn-ea"/>
                <a:cs typeface="Arial" panose="020B0604020202020204" pitchFamily="34" charset="0"/>
              </a:rPr>
              <a:t>Longer-term safety profiles?</a:t>
            </a:r>
          </a:p>
        </p:txBody>
      </p:sp>
      <p:sp>
        <p:nvSpPr>
          <p:cNvPr id="10" name="Oval 9">
            <a:extLst>
              <a:ext uri="{FF2B5EF4-FFF2-40B4-BE49-F238E27FC236}">
                <a16:creationId xmlns:a16="http://schemas.microsoft.com/office/drawing/2014/main" id="{96319E41-AA0C-22B5-FC94-83F64B578996}"/>
              </a:ext>
            </a:extLst>
          </p:cNvPr>
          <p:cNvSpPr/>
          <p:nvPr/>
        </p:nvSpPr>
        <p:spPr>
          <a:xfrm>
            <a:off x="2214956" y="2988841"/>
            <a:ext cx="750859" cy="750859"/>
          </a:xfrm>
          <a:prstGeom prst="ellipse">
            <a:avLst/>
          </a:prstGeom>
          <a:solidFill>
            <a:srgbClr val="00823B">
              <a:tint val="50000"/>
              <a:hueOff val="0"/>
              <a:satOff val="0"/>
              <a:lumOff val="0"/>
              <a:alphaOff val="0"/>
            </a:srgb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
        <p:nvSpPr>
          <p:cNvPr id="11" name="Freeform: Shape 10">
            <a:extLst>
              <a:ext uri="{FF2B5EF4-FFF2-40B4-BE49-F238E27FC236}">
                <a16:creationId xmlns:a16="http://schemas.microsoft.com/office/drawing/2014/main" id="{92FF4149-3425-E771-6C29-F6A38767B800}"/>
              </a:ext>
            </a:extLst>
          </p:cNvPr>
          <p:cNvSpPr/>
          <p:nvPr/>
        </p:nvSpPr>
        <p:spPr>
          <a:xfrm>
            <a:off x="2590386" y="3812539"/>
            <a:ext cx="7233570" cy="750860"/>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chemeClr val="accent6"/>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40"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rgbClr val="FFFFFF"/>
                </a:solidFill>
                <a:effectLst/>
                <a:uLnTx/>
                <a:uFillTx/>
                <a:latin typeface="Calibri"/>
                <a:ea typeface="+mn-ea"/>
                <a:cs typeface="Arial" panose="020B0604020202020204" pitchFamily="34" charset="0"/>
              </a:rPr>
              <a:t>Repeat courses?</a:t>
            </a:r>
          </a:p>
        </p:txBody>
      </p:sp>
      <p:sp>
        <p:nvSpPr>
          <p:cNvPr id="12" name="Oval 11">
            <a:extLst>
              <a:ext uri="{FF2B5EF4-FFF2-40B4-BE49-F238E27FC236}">
                <a16:creationId xmlns:a16="http://schemas.microsoft.com/office/drawing/2014/main" id="{B6A5D0B8-2D09-0761-1173-EE2881554307}"/>
              </a:ext>
            </a:extLst>
          </p:cNvPr>
          <p:cNvSpPr/>
          <p:nvPr/>
        </p:nvSpPr>
        <p:spPr>
          <a:xfrm>
            <a:off x="2214956" y="3812540"/>
            <a:ext cx="750859" cy="750859"/>
          </a:xfrm>
          <a:prstGeom prst="ellipse">
            <a:avLst/>
          </a:prstGeom>
          <a:solidFill>
            <a:schemeClr val="accent6">
              <a:lumMod val="20000"/>
              <a:lumOff val="80000"/>
            </a:scheme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
        <p:nvSpPr>
          <p:cNvPr id="13" name="Freeform: Shape 12">
            <a:extLst>
              <a:ext uri="{FF2B5EF4-FFF2-40B4-BE49-F238E27FC236}">
                <a16:creationId xmlns:a16="http://schemas.microsoft.com/office/drawing/2014/main" id="{4F3DB0CD-298D-1DB1-4D5A-C8C515864685}"/>
              </a:ext>
            </a:extLst>
          </p:cNvPr>
          <p:cNvSpPr/>
          <p:nvPr/>
        </p:nvSpPr>
        <p:spPr>
          <a:xfrm>
            <a:off x="2590386" y="4636238"/>
            <a:ext cx="7233570" cy="750860"/>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chemeClr val="accent5"/>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39"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chemeClr val="bg1"/>
                </a:solidFill>
                <a:effectLst/>
                <a:uLnTx/>
                <a:uFillTx/>
                <a:latin typeface="Calibri"/>
                <a:ea typeface="+mn-ea"/>
                <a:cs typeface="Arial" panose="020B0604020202020204" pitchFamily="34" charset="0"/>
              </a:rPr>
              <a:t>Combination therapies?</a:t>
            </a:r>
          </a:p>
        </p:txBody>
      </p:sp>
      <p:sp>
        <p:nvSpPr>
          <p:cNvPr id="14" name="Oval 13">
            <a:extLst>
              <a:ext uri="{FF2B5EF4-FFF2-40B4-BE49-F238E27FC236}">
                <a16:creationId xmlns:a16="http://schemas.microsoft.com/office/drawing/2014/main" id="{B88BAF8B-02F5-2FC5-2D52-B35234A22AD1}"/>
              </a:ext>
            </a:extLst>
          </p:cNvPr>
          <p:cNvSpPr/>
          <p:nvPr/>
        </p:nvSpPr>
        <p:spPr>
          <a:xfrm>
            <a:off x="2214956" y="4636239"/>
            <a:ext cx="750859" cy="750859"/>
          </a:xfrm>
          <a:prstGeom prst="ellipse">
            <a:avLst/>
          </a:prstGeom>
          <a:solidFill>
            <a:schemeClr val="accent5">
              <a:lumMod val="40000"/>
              <a:lumOff val="60000"/>
            </a:scheme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
        <p:nvSpPr>
          <p:cNvPr id="3" name="Freeform: Shape 2">
            <a:extLst>
              <a:ext uri="{FF2B5EF4-FFF2-40B4-BE49-F238E27FC236}">
                <a16:creationId xmlns:a16="http://schemas.microsoft.com/office/drawing/2014/main" id="{9B46581F-2280-FDC4-4685-D09830F74E11}"/>
              </a:ext>
            </a:extLst>
          </p:cNvPr>
          <p:cNvSpPr/>
          <p:nvPr/>
        </p:nvSpPr>
        <p:spPr>
          <a:xfrm>
            <a:off x="2590386" y="5459937"/>
            <a:ext cx="7233570" cy="750860"/>
          </a:xfrm>
          <a:custGeom>
            <a:avLst/>
            <a:gdLst>
              <a:gd name="connsiteX0" fmla="*/ 0 w 7233570"/>
              <a:gd name="connsiteY0" fmla="*/ 0 h 750859"/>
              <a:gd name="connsiteX1" fmla="*/ 6858141 w 7233570"/>
              <a:gd name="connsiteY1" fmla="*/ 0 h 750859"/>
              <a:gd name="connsiteX2" fmla="*/ 7233570 w 7233570"/>
              <a:gd name="connsiteY2" fmla="*/ 375430 h 750859"/>
              <a:gd name="connsiteX3" fmla="*/ 6858141 w 7233570"/>
              <a:gd name="connsiteY3" fmla="*/ 750859 h 750859"/>
              <a:gd name="connsiteX4" fmla="*/ 0 w 7233570"/>
              <a:gd name="connsiteY4" fmla="*/ 750859 h 750859"/>
              <a:gd name="connsiteX5" fmla="*/ 0 w 7233570"/>
              <a:gd name="connsiteY5" fmla="*/ 0 h 75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3570" h="750859">
                <a:moveTo>
                  <a:pt x="7233570" y="750858"/>
                </a:moveTo>
                <a:lnTo>
                  <a:pt x="375429" y="750858"/>
                </a:lnTo>
                <a:lnTo>
                  <a:pt x="0" y="375429"/>
                </a:lnTo>
                <a:lnTo>
                  <a:pt x="375429" y="1"/>
                </a:lnTo>
                <a:lnTo>
                  <a:pt x="7233570" y="1"/>
                </a:lnTo>
                <a:lnTo>
                  <a:pt x="7233570" y="750858"/>
                </a:lnTo>
                <a:close/>
              </a:path>
            </a:pathLst>
          </a:custGeom>
          <a:solidFill>
            <a:schemeClr val="accent2"/>
          </a:solidFill>
          <a:ln w="25400" cap="flat" cmpd="sng" algn="ctr">
            <a:solidFill>
              <a:srgbClr val="FFFFFF">
                <a:hueOff val="0"/>
                <a:satOff val="0"/>
                <a:lumOff val="0"/>
                <a:alphaOff val="0"/>
              </a:srgbClr>
            </a:solidFill>
            <a:prstDash val="solid"/>
          </a:ln>
          <a:effectLst/>
        </p:spPr>
        <p:txBody>
          <a:bodyPr spcFirstLastPara="0" vert="horz" wrap="square" lIns="518823" tIns="129541" rIns="241808" bIns="129539" numCol="1" spcCol="1270" anchor="ctr" anchorCtr="0">
            <a:noAutofit/>
          </a:bodyPr>
          <a:lstStyle/>
          <a:p>
            <a:pPr marL="0" marR="0" lvl="0" indent="0" algn="ctr" defTabSz="1511300" rtl="0" eaLnBrk="1" fontAlgn="auto" latinLnBrk="0" hangingPunct="1">
              <a:lnSpc>
                <a:spcPct val="90000"/>
              </a:lnSpc>
              <a:spcBef>
                <a:spcPts val="0"/>
              </a:spcBef>
              <a:spcAft>
                <a:spcPct val="35000"/>
              </a:spcAft>
              <a:buClrTx/>
              <a:buSzTx/>
              <a:buFontTx/>
              <a:buNone/>
              <a:tabLst/>
              <a:defRPr/>
            </a:pPr>
            <a:r>
              <a:rPr kumimoji="0" lang="en-US" sz="3400" b="0" i="0" u="none" strike="noStrike" kern="0" cap="none" spc="0" normalizeH="0" baseline="0" noProof="0" dirty="0">
                <a:ln>
                  <a:noFill/>
                </a:ln>
                <a:solidFill>
                  <a:srgbClr val="FFFFFF"/>
                </a:solidFill>
                <a:effectLst/>
                <a:uLnTx/>
                <a:uFillTx/>
                <a:latin typeface="Calibri"/>
                <a:ea typeface="+mn-ea"/>
                <a:cs typeface="Arial" panose="020B0604020202020204" pitchFamily="34" charset="0"/>
              </a:rPr>
              <a:t>Patient characteristics to consider?</a:t>
            </a:r>
          </a:p>
        </p:txBody>
      </p:sp>
      <p:sp>
        <p:nvSpPr>
          <p:cNvPr id="15" name="Oval 14">
            <a:extLst>
              <a:ext uri="{FF2B5EF4-FFF2-40B4-BE49-F238E27FC236}">
                <a16:creationId xmlns:a16="http://schemas.microsoft.com/office/drawing/2014/main" id="{EC0407E0-A03E-CA3C-BEA6-F5D845563305}"/>
              </a:ext>
            </a:extLst>
          </p:cNvPr>
          <p:cNvSpPr/>
          <p:nvPr/>
        </p:nvSpPr>
        <p:spPr>
          <a:xfrm>
            <a:off x="2214956" y="5459938"/>
            <a:ext cx="750859" cy="750859"/>
          </a:xfrm>
          <a:prstGeom prst="ellipse">
            <a:avLst/>
          </a:prstGeom>
          <a:solidFill>
            <a:schemeClr val="accent2">
              <a:lumMod val="20000"/>
              <a:lumOff val="80000"/>
            </a:schemeClr>
          </a:solidFill>
          <a:ln w="25400" cap="flat" cmpd="sng" algn="ctr">
            <a:solidFill>
              <a:srgbClr val="FFFFFF">
                <a:hueOff val="0"/>
                <a:satOff val="0"/>
                <a:lumOff val="0"/>
                <a:alphaOff val="0"/>
              </a:srgbClr>
            </a:solidFill>
            <a:prstDash val="solid"/>
          </a:ln>
          <a:effec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hueOff val="0"/>
                  <a:satOff val="0"/>
                  <a:lumOff val="0"/>
                  <a:alphaOff val="0"/>
                </a:srgbClr>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359082092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66C04D46-6B6C-1A6E-018F-DDA18CDCC350}"/>
              </a:ext>
            </a:extLst>
          </p:cNvPr>
          <p:cNvGrpSpPr/>
          <p:nvPr/>
        </p:nvGrpSpPr>
        <p:grpSpPr>
          <a:xfrm>
            <a:off x="2289411" y="339301"/>
            <a:ext cx="4608901" cy="954107"/>
            <a:chOff x="1538681" y="1600200"/>
            <a:chExt cx="4608901" cy="954107"/>
          </a:xfrm>
        </p:grpSpPr>
        <p:sp>
          <p:nvSpPr>
            <p:cNvPr id="5" name="Rectangle 4">
              <a:extLst>
                <a:ext uri="{FF2B5EF4-FFF2-40B4-BE49-F238E27FC236}">
                  <a16:creationId xmlns:a16="http://schemas.microsoft.com/office/drawing/2014/main" id="{BFA7EE09-1FFB-3A5D-1CF2-8EB49814BAFF}"/>
                </a:ext>
              </a:extLst>
            </p:cNvPr>
            <p:cNvSpPr/>
            <p:nvPr/>
          </p:nvSpPr>
          <p:spPr bwMode="auto">
            <a:xfrm>
              <a:off x="1538681" y="1600200"/>
              <a:ext cx="4608901" cy="950843"/>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6" name="TextBox 5">
              <a:extLst>
                <a:ext uri="{FF2B5EF4-FFF2-40B4-BE49-F238E27FC236}">
                  <a16:creationId xmlns:a16="http://schemas.microsoft.com/office/drawing/2014/main" id="{DA45CA98-BEB9-19F7-9BBC-B170306EC7F5}"/>
                </a:ext>
              </a:extLst>
            </p:cNvPr>
            <p:cNvSpPr txBox="1"/>
            <p:nvPr/>
          </p:nvSpPr>
          <p:spPr bwMode="auto">
            <a:xfrm>
              <a:off x="1630018" y="1600200"/>
              <a:ext cx="221311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Lifestyle interventions</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Healthy diet, restrict Na</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Regular exercise</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Weight control</a:t>
              </a:r>
            </a:p>
          </p:txBody>
        </p:sp>
        <p:sp>
          <p:nvSpPr>
            <p:cNvPr id="7" name="TextBox 6">
              <a:extLst>
                <a:ext uri="{FF2B5EF4-FFF2-40B4-BE49-F238E27FC236}">
                  <a16:creationId xmlns:a16="http://schemas.microsoft.com/office/drawing/2014/main" id="{0577AE57-0243-0B8E-0984-86DB0B4206D1}"/>
                </a:ext>
              </a:extLst>
            </p:cNvPr>
            <p:cNvSpPr txBox="1"/>
            <p:nvPr/>
          </p:nvSpPr>
          <p:spPr bwMode="auto">
            <a:xfrm>
              <a:off x="3914591" y="1616814"/>
              <a:ext cx="22131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Modify cardiovascular risks</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Smoking cessation</a:t>
              </a:r>
            </a:p>
            <a:p>
              <a:pPr marL="285750" marR="0" lvl="0" indent="-285750" defTabSz="91440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Address lipids</a:t>
              </a:r>
            </a:p>
          </p:txBody>
        </p:sp>
      </p:grpSp>
      <p:grpSp>
        <p:nvGrpSpPr>
          <p:cNvPr id="8" name="Group 7">
            <a:extLst>
              <a:ext uri="{FF2B5EF4-FFF2-40B4-BE49-F238E27FC236}">
                <a16:creationId xmlns:a16="http://schemas.microsoft.com/office/drawing/2014/main" id="{4FB48569-C060-BE54-9BB3-D11C6779714C}"/>
              </a:ext>
            </a:extLst>
          </p:cNvPr>
          <p:cNvGrpSpPr/>
          <p:nvPr/>
        </p:nvGrpSpPr>
        <p:grpSpPr>
          <a:xfrm>
            <a:off x="3514211" y="1600200"/>
            <a:ext cx="2158138" cy="738665"/>
            <a:chOff x="1297962" y="1600200"/>
            <a:chExt cx="3808939" cy="738665"/>
          </a:xfrm>
        </p:grpSpPr>
        <p:sp>
          <p:nvSpPr>
            <p:cNvPr id="9" name="Rectangle 8">
              <a:extLst>
                <a:ext uri="{FF2B5EF4-FFF2-40B4-BE49-F238E27FC236}">
                  <a16:creationId xmlns:a16="http://schemas.microsoft.com/office/drawing/2014/main" id="{1F880047-11D2-B192-5D4A-17376DE90318}"/>
                </a:ext>
              </a:extLst>
            </p:cNvPr>
            <p:cNvSpPr/>
            <p:nvPr/>
          </p:nvSpPr>
          <p:spPr bwMode="auto">
            <a:xfrm>
              <a:off x="1300015" y="1603465"/>
              <a:ext cx="3806886" cy="735400"/>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0" name="TextBox 9">
              <a:extLst>
                <a:ext uri="{FF2B5EF4-FFF2-40B4-BE49-F238E27FC236}">
                  <a16:creationId xmlns:a16="http://schemas.microsoft.com/office/drawing/2014/main" id="{1FEBCAA7-2CD6-6E89-A735-5DB0365E891E}"/>
                </a:ext>
              </a:extLst>
            </p:cNvPr>
            <p:cNvSpPr txBox="1"/>
            <p:nvPr/>
          </p:nvSpPr>
          <p:spPr bwMode="auto">
            <a:xfrm>
              <a:off x="1297962" y="1600200"/>
              <a:ext cx="380688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Maximum tolerated RAASi</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Target BP control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&lt; 120-130/80 mm Hg</a:t>
              </a:r>
            </a:p>
          </p:txBody>
        </p:sp>
      </p:grpSp>
      <p:sp>
        <p:nvSpPr>
          <p:cNvPr id="11" name="TextBox 10">
            <a:extLst>
              <a:ext uri="{FF2B5EF4-FFF2-40B4-BE49-F238E27FC236}">
                <a16:creationId xmlns:a16="http://schemas.microsoft.com/office/drawing/2014/main" id="{E299878E-C246-1AE5-3F13-FB0C96140F6C}"/>
              </a:ext>
            </a:extLst>
          </p:cNvPr>
          <p:cNvSpPr txBox="1"/>
          <p:nvPr/>
        </p:nvSpPr>
        <p:spPr bwMode="auto">
          <a:xfrm>
            <a:off x="3357246" y="2565882"/>
            <a:ext cx="24732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If proteinuria &gt;0.5 g/24 hr</a:t>
            </a:r>
          </a:p>
        </p:txBody>
      </p:sp>
      <p:grpSp>
        <p:nvGrpSpPr>
          <p:cNvPr id="12" name="Group 11">
            <a:extLst>
              <a:ext uri="{FF2B5EF4-FFF2-40B4-BE49-F238E27FC236}">
                <a16:creationId xmlns:a16="http://schemas.microsoft.com/office/drawing/2014/main" id="{C4218FB4-B02A-EE46-EE2F-D7B5DD884B42}"/>
              </a:ext>
            </a:extLst>
          </p:cNvPr>
          <p:cNvGrpSpPr/>
          <p:nvPr/>
        </p:nvGrpSpPr>
        <p:grpSpPr>
          <a:xfrm>
            <a:off x="3514224" y="3059667"/>
            <a:ext cx="2156975" cy="307777"/>
            <a:chOff x="1300015" y="1600200"/>
            <a:chExt cx="3806886" cy="307777"/>
          </a:xfrm>
        </p:grpSpPr>
        <p:sp>
          <p:nvSpPr>
            <p:cNvPr id="13" name="Rectangle 12">
              <a:extLst>
                <a:ext uri="{FF2B5EF4-FFF2-40B4-BE49-F238E27FC236}">
                  <a16:creationId xmlns:a16="http://schemas.microsoft.com/office/drawing/2014/main" id="{A5C73992-A85B-9793-3079-CB2549A294B1}"/>
                </a:ext>
              </a:extLst>
            </p:cNvPr>
            <p:cNvSpPr/>
            <p:nvPr/>
          </p:nvSpPr>
          <p:spPr bwMode="auto">
            <a:xfrm>
              <a:off x="1300015" y="1603465"/>
              <a:ext cx="3806886" cy="304512"/>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4" name="TextBox 13">
              <a:extLst>
                <a:ext uri="{FF2B5EF4-FFF2-40B4-BE49-F238E27FC236}">
                  <a16:creationId xmlns:a16="http://schemas.microsoft.com/office/drawing/2014/main" id="{9E9F7427-2191-3A6A-EA83-686C82686961}"/>
                </a:ext>
              </a:extLst>
            </p:cNvPr>
            <p:cNvSpPr txBox="1"/>
            <p:nvPr/>
          </p:nvSpPr>
          <p:spPr bwMode="auto">
            <a:xfrm>
              <a:off x="1508341" y="1600200"/>
              <a:ext cx="33901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Add SGLT2i if eGFR ≥20</a:t>
              </a:r>
            </a:p>
          </p:txBody>
        </p:sp>
      </p:grpSp>
      <p:sp>
        <p:nvSpPr>
          <p:cNvPr id="15" name="TextBox 14">
            <a:extLst>
              <a:ext uri="{FF2B5EF4-FFF2-40B4-BE49-F238E27FC236}">
                <a16:creationId xmlns:a16="http://schemas.microsoft.com/office/drawing/2014/main" id="{8613DBA2-3A55-82B5-1A33-846E8C6D8B7C}"/>
              </a:ext>
            </a:extLst>
          </p:cNvPr>
          <p:cNvSpPr txBox="1"/>
          <p:nvPr/>
        </p:nvSpPr>
        <p:spPr bwMode="auto">
          <a:xfrm>
            <a:off x="2400065" y="3540252"/>
            <a:ext cx="440167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Proteinuria ≥0.75-1 g/day despite 3 mo of optimized supportive care</a:t>
            </a:r>
            <a:r>
              <a:rPr lang="en-US" sz="1400" dirty="0">
                <a:solidFill>
                  <a:srgbClr val="000000"/>
                </a:solidFill>
                <a:latin typeface="Calibri"/>
              </a:rPr>
              <a:t>—</a:t>
            </a:r>
            <a:r>
              <a:rPr lang="en-US" sz="1400" dirty="0">
                <a:solidFill>
                  <a:srgbClr val="000000"/>
                </a:solidFill>
                <a:latin typeface="Calibri" panose="020F0502020204030204" pitchFamily="34" charset="0"/>
              </a:rPr>
              <a:t>high risk of progression</a:t>
            </a:r>
          </a:p>
        </p:txBody>
      </p:sp>
      <p:grpSp>
        <p:nvGrpSpPr>
          <p:cNvPr id="16" name="Group 15">
            <a:extLst>
              <a:ext uri="{FF2B5EF4-FFF2-40B4-BE49-F238E27FC236}">
                <a16:creationId xmlns:a16="http://schemas.microsoft.com/office/drawing/2014/main" id="{A51475C2-2EF2-A3AC-0443-B16C16632607}"/>
              </a:ext>
            </a:extLst>
          </p:cNvPr>
          <p:cNvGrpSpPr/>
          <p:nvPr/>
        </p:nvGrpSpPr>
        <p:grpSpPr>
          <a:xfrm>
            <a:off x="3522415" y="4250788"/>
            <a:ext cx="2156975" cy="307777"/>
            <a:chOff x="1300015" y="1600200"/>
            <a:chExt cx="3806886" cy="307777"/>
          </a:xfrm>
        </p:grpSpPr>
        <p:sp>
          <p:nvSpPr>
            <p:cNvPr id="17" name="Rectangle 16">
              <a:extLst>
                <a:ext uri="{FF2B5EF4-FFF2-40B4-BE49-F238E27FC236}">
                  <a16:creationId xmlns:a16="http://schemas.microsoft.com/office/drawing/2014/main" id="{58E34D85-7ACC-FE34-EAB7-DB68FF8547E6}"/>
                </a:ext>
              </a:extLst>
            </p:cNvPr>
            <p:cNvSpPr/>
            <p:nvPr/>
          </p:nvSpPr>
          <p:spPr bwMode="auto">
            <a:xfrm>
              <a:off x="1300015" y="1603465"/>
              <a:ext cx="3806886" cy="304512"/>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18" name="TextBox 17">
              <a:extLst>
                <a:ext uri="{FF2B5EF4-FFF2-40B4-BE49-F238E27FC236}">
                  <a16:creationId xmlns:a16="http://schemas.microsoft.com/office/drawing/2014/main" id="{5538D5C0-DCC0-1F5F-2F56-CF484E86D5AC}"/>
                </a:ext>
              </a:extLst>
            </p:cNvPr>
            <p:cNvSpPr txBox="1"/>
            <p:nvPr/>
          </p:nvSpPr>
          <p:spPr bwMode="auto">
            <a:xfrm>
              <a:off x="1413709" y="1600200"/>
              <a:ext cx="35823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Enroll in clinical trial</a:t>
              </a:r>
            </a:p>
          </p:txBody>
        </p:sp>
      </p:grpSp>
      <p:sp>
        <p:nvSpPr>
          <p:cNvPr id="19" name="TextBox 18">
            <a:extLst>
              <a:ext uri="{FF2B5EF4-FFF2-40B4-BE49-F238E27FC236}">
                <a16:creationId xmlns:a16="http://schemas.microsoft.com/office/drawing/2014/main" id="{D6CA1F35-8839-378D-A645-214436B41523}"/>
              </a:ext>
            </a:extLst>
          </p:cNvPr>
          <p:cNvSpPr txBox="1"/>
          <p:nvPr/>
        </p:nvSpPr>
        <p:spPr bwMode="auto">
          <a:xfrm>
            <a:off x="3364287" y="4740977"/>
            <a:ext cx="24732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b="0" dirty="0">
                <a:solidFill>
                  <a:srgbClr val="000000"/>
                </a:solidFill>
                <a:latin typeface="Calibri" panose="020F0502020204030204" pitchFamily="34" charset="0"/>
              </a:rPr>
              <a:t>If enrollment not possible</a:t>
            </a:r>
          </a:p>
        </p:txBody>
      </p:sp>
      <p:grpSp>
        <p:nvGrpSpPr>
          <p:cNvPr id="20" name="Group 19">
            <a:extLst>
              <a:ext uri="{FF2B5EF4-FFF2-40B4-BE49-F238E27FC236}">
                <a16:creationId xmlns:a16="http://schemas.microsoft.com/office/drawing/2014/main" id="{8F58FE09-098A-7A85-A26B-F6613909B35D}"/>
              </a:ext>
            </a:extLst>
          </p:cNvPr>
          <p:cNvGrpSpPr/>
          <p:nvPr/>
        </p:nvGrpSpPr>
        <p:grpSpPr>
          <a:xfrm>
            <a:off x="588387" y="5411406"/>
            <a:ext cx="2931194" cy="307777"/>
            <a:chOff x="1300015" y="1600200"/>
            <a:chExt cx="3806886" cy="307777"/>
          </a:xfrm>
        </p:grpSpPr>
        <p:sp>
          <p:nvSpPr>
            <p:cNvPr id="21" name="Rectangle 20">
              <a:extLst>
                <a:ext uri="{FF2B5EF4-FFF2-40B4-BE49-F238E27FC236}">
                  <a16:creationId xmlns:a16="http://schemas.microsoft.com/office/drawing/2014/main" id="{C603FA85-795C-0130-A7B4-835E10F3BB82}"/>
                </a:ext>
              </a:extLst>
            </p:cNvPr>
            <p:cNvSpPr/>
            <p:nvPr/>
          </p:nvSpPr>
          <p:spPr bwMode="auto">
            <a:xfrm>
              <a:off x="1300015" y="1603465"/>
              <a:ext cx="3806886" cy="304512"/>
            </a:xfrm>
            <a:prstGeom prst="rect">
              <a:avLst/>
            </a:prstGeom>
            <a:solidFill>
              <a:schemeClr val="accent1"/>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2" name="TextBox 21">
              <a:extLst>
                <a:ext uri="{FF2B5EF4-FFF2-40B4-BE49-F238E27FC236}">
                  <a16:creationId xmlns:a16="http://schemas.microsoft.com/office/drawing/2014/main" id="{39F9892F-0BFA-8114-AAA9-277DC6595DE3}"/>
                </a:ext>
              </a:extLst>
            </p:cNvPr>
            <p:cNvSpPr txBox="1"/>
            <p:nvPr/>
          </p:nvSpPr>
          <p:spPr bwMode="auto">
            <a:xfrm>
              <a:off x="1351820" y="1600200"/>
              <a:ext cx="37216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Calibri" panose="020F0502020204030204" pitchFamily="34" charset="0"/>
                </a:rPr>
                <a:t>Continue maximum supportive care</a:t>
              </a:r>
            </a:p>
          </p:txBody>
        </p:sp>
      </p:grpSp>
      <p:sp>
        <p:nvSpPr>
          <p:cNvPr id="23" name="TextBox 22">
            <a:extLst>
              <a:ext uri="{FF2B5EF4-FFF2-40B4-BE49-F238E27FC236}">
                <a16:creationId xmlns:a16="http://schemas.microsoft.com/office/drawing/2014/main" id="{8FFC9A61-C9EE-001F-4EEB-9F8D4C3BDF3B}"/>
              </a:ext>
            </a:extLst>
          </p:cNvPr>
          <p:cNvSpPr txBox="1"/>
          <p:nvPr/>
        </p:nvSpPr>
        <p:spPr bwMode="auto">
          <a:xfrm>
            <a:off x="2380747" y="4959530"/>
            <a:ext cx="2211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eGFR &lt;30 mL/min/1.73 m</a:t>
            </a:r>
            <a:r>
              <a:rPr lang="en-US" sz="1400" baseline="30000" dirty="0">
                <a:solidFill>
                  <a:srgbClr val="000000"/>
                </a:solidFill>
                <a:latin typeface="Calibri" panose="020F0502020204030204" pitchFamily="34" charset="0"/>
              </a:rPr>
              <a:t>2</a:t>
            </a:r>
          </a:p>
        </p:txBody>
      </p:sp>
      <p:sp>
        <p:nvSpPr>
          <p:cNvPr id="24" name="TextBox 23">
            <a:extLst>
              <a:ext uri="{FF2B5EF4-FFF2-40B4-BE49-F238E27FC236}">
                <a16:creationId xmlns:a16="http://schemas.microsoft.com/office/drawing/2014/main" id="{6FF8FA1F-8445-3FF9-6B66-DDC568D0E93D}"/>
              </a:ext>
            </a:extLst>
          </p:cNvPr>
          <p:cNvSpPr txBox="1"/>
          <p:nvPr/>
        </p:nvSpPr>
        <p:spPr bwMode="auto">
          <a:xfrm>
            <a:off x="4712132" y="4962900"/>
            <a:ext cx="2211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ts val="0"/>
              </a:spcBef>
              <a:defRPr/>
            </a:pPr>
            <a:r>
              <a:rPr lang="en-US" sz="1400" dirty="0">
                <a:solidFill>
                  <a:srgbClr val="000000"/>
                </a:solidFill>
                <a:latin typeface="Calibri" panose="020F0502020204030204" pitchFamily="34" charset="0"/>
              </a:rPr>
              <a:t>eGFR </a:t>
            </a:r>
            <a:r>
              <a:rPr lang="en-US" sz="1400" dirty="0">
                <a:solidFill>
                  <a:srgbClr val="000000"/>
                </a:solidFill>
                <a:latin typeface="Calibri" panose="020F0502020204030204" pitchFamily="34" charset="0"/>
                <a:cs typeface="Calibri" panose="020F0502020204030204" pitchFamily="34" charset="0"/>
              </a:rPr>
              <a:t>≥30</a:t>
            </a:r>
            <a:r>
              <a:rPr lang="en-US" sz="1400" dirty="0">
                <a:solidFill>
                  <a:srgbClr val="000000"/>
                </a:solidFill>
                <a:latin typeface="Calibri" panose="020F0502020204030204" pitchFamily="34" charset="0"/>
              </a:rPr>
              <a:t> mL/min/1.73 m</a:t>
            </a:r>
            <a:r>
              <a:rPr lang="en-US" sz="1400" baseline="30000" dirty="0">
                <a:solidFill>
                  <a:srgbClr val="000000"/>
                </a:solidFill>
                <a:latin typeface="Calibri" panose="020F0502020204030204" pitchFamily="34" charset="0"/>
              </a:rPr>
              <a:t>2</a:t>
            </a:r>
            <a:endParaRPr lang="en-US" sz="1400" dirty="0">
              <a:solidFill>
                <a:srgbClr val="000000"/>
              </a:solidFill>
              <a:latin typeface="Calibri" panose="020F0502020204030204" pitchFamily="34" charset="0"/>
            </a:endParaRPr>
          </a:p>
        </p:txBody>
      </p:sp>
      <p:grpSp>
        <p:nvGrpSpPr>
          <p:cNvPr id="25" name="Group 24">
            <a:extLst>
              <a:ext uri="{FF2B5EF4-FFF2-40B4-BE49-F238E27FC236}">
                <a16:creationId xmlns:a16="http://schemas.microsoft.com/office/drawing/2014/main" id="{FAEFD63A-4AC9-81DE-894B-CC33AEF05821}"/>
              </a:ext>
            </a:extLst>
          </p:cNvPr>
          <p:cNvGrpSpPr/>
          <p:nvPr/>
        </p:nvGrpSpPr>
        <p:grpSpPr>
          <a:xfrm>
            <a:off x="7209680" y="3202628"/>
            <a:ext cx="3644838" cy="701572"/>
            <a:chOff x="1538682" y="1600201"/>
            <a:chExt cx="1021117" cy="701572"/>
          </a:xfrm>
        </p:grpSpPr>
        <p:sp>
          <p:nvSpPr>
            <p:cNvPr id="26" name="Rectangle 25">
              <a:extLst>
                <a:ext uri="{FF2B5EF4-FFF2-40B4-BE49-F238E27FC236}">
                  <a16:creationId xmlns:a16="http://schemas.microsoft.com/office/drawing/2014/main" id="{BF1C422D-6900-08A7-D27E-7190AB5D4CAC}"/>
                </a:ext>
              </a:extLst>
            </p:cNvPr>
            <p:cNvSpPr/>
            <p:nvPr/>
          </p:nvSpPr>
          <p:spPr bwMode="auto">
            <a:xfrm>
              <a:off x="1538682" y="1600201"/>
              <a:ext cx="1021117" cy="389450"/>
            </a:xfrm>
            <a:prstGeom prst="rect">
              <a:avLst/>
            </a:prstGeom>
            <a:solidFill>
              <a:srgbClr val="E1471D">
                <a:lumMod val="40000"/>
                <a:lumOff val="6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27" name="TextBox 26">
              <a:extLst>
                <a:ext uri="{FF2B5EF4-FFF2-40B4-BE49-F238E27FC236}">
                  <a16:creationId xmlns:a16="http://schemas.microsoft.com/office/drawing/2014/main" id="{2E29E56A-263A-66F6-DB05-1D525624340C}"/>
                </a:ext>
              </a:extLst>
            </p:cNvPr>
            <p:cNvSpPr txBox="1"/>
            <p:nvPr/>
          </p:nvSpPr>
          <p:spPr bwMode="auto">
            <a:xfrm>
              <a:off x="1555646" y="1655442"/>
              <a:ext cx="10041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Hydroxychloroquine for patients of Chinese ethnicity</a:t>
              </a:r>
            </a:p>
          </p:txBody>
        </p:sp>
      </p:grpSp>
      <p:grpSp>
        <p:nvGrpSpPr>
          <p:cNvPr id="28" name="Group 27">
            <a:extLst>
              <a:ext uri="{FF2B5EF4-FFF2-40B4-BE49-F238E27FC236}">
                <a16:creationId xmlns:a16="http://schemas.microsoft.com/office/drawing/2014/main" id="{9F1E247B-BB4C-0FA8-2D8E-EE705232E5CF}"/>
              </a:ext>
            </a:extLst>
          </p:cNvPr>
          <p:cNvGrpSpPr/>
          <p:nvPr/>
        </p:nvGrpSpPr>
        <p:grpSpPr>
          <a:xfrm>
            <a:off x="7209680" y="3592078"/>
            <a:ext cx="3644834" cy="950843"/>
            <a:chOff x="1538680" y="1600200"/>
            <a:chExt cx="1548412" cy="950843"/>
          </a:xfrm>
        </p:grpSpPr>
        <p:sp>
          <p:nvSpPr>
            <p:cNvPr id="29" name="Rectangle 28">
              <a:extLst>
                <a:ext uri="{FF2B5EF4-FFF2-40B4-BE49-F238E27FC236}">
                  <a16:creationId xmlns:a16="http://schemas.microsoft.com/office/drawing/2014/main" id="{818CA257-E4F6-4CF9-7765-06C80330D5E9}"/>
                </a:ext>
              </a:extLst>
            </p:cNvPr>
            <p:cNvSpPr/>
            <p:nvPr/>
          </p:nvSpPr>
          <p:spPr bwMode="auto">
            <a:xfrm>
              <a:off x="1538680" y="1600200"/>
              <a:ext cx="1548412" cy="950843"/>
            </a:xfrm>
            <a:prstGeom prst="rect">
              <a:avLst/>
            </a:prstGeom>
            <a:solidFill>
              <a:srgbClr val="E1471D">
                <a:lumMod val="60000"/>
                <a:lumOff val="40000"/>
              </a:srgbClr>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0" name="TextBox 29">
              <a:extLst>
                <a:ext uri="{FF2B5EF4-FFF2-40B4-BE49-F238E27FC236}">
                  <a16:creationId xmlns:a16="http://schemas.microsoft.com/office/drawing/2014/main" id="{976CE0C7-33AF-9DA1-C540-5BB3DC5A9B74}"/>
                </a:ext>
              </a:extLst>
            </p:cNvPr>
            <p:cNvSpPr txBox="1"/>
            <p:nvPr/>
          </p:nvSpPr>
          <p:spPr bwMode="auto">
            <a:xfrm>
              <a:off x="1555646" y="1655442"/>
              <a:ext cx="14992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Replace ACEi/ARB with sparsentan</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rPr>
                <a:t>Targeted-release budesonide </a:t>
              </a:r>
            </a:p>
          </p:txBody>
        </p:sp>
      </p:grpSp>
      <p:grpSp>
        <p:nvGrpSpPr>
          <p:cNvPr id="31" name="Group 30">
            <a:extLst>
              <a:ext uri="{FF2B5EF4-FFF2-40B4-BE49-F238E27FC236}">
                <a16:creationId xmlns:a16="http://schemas.microsoft.com/office/drawing/2014/main" id="{6EFA0D50-05B2-FF95-54A3-6D11AF0A0D19}"/>
              </a:ext>
            </a:extLst>
          </p:cNvPr>
          <p:cNvGrpSpPr/>
          <p:nvPr/>
        </p:nvGrpSpPr>
        <p:grpSpPr>
          <a:xfrm>
            <a:off x="7209676" y="4502095"/>
            <a:ext cx="3781951" cy="1800516"/>
            <a:chOff x="1538679" y="1600199"/>
            <a:chExt cx="2491007" cy="1800516"/>
          </a:xfrm>
        </p:grpSpPr>
        <p:sp>
          <p:nvSpPr>
            <p:cNvPr id="32" name="Rectangle 31">
              <a:extLst>
                <a:ext uri="{FF2B5EF4-FFF2-40B4-BE49-F238E27FC236}">
                  <a16:creationId xmlns:a16="http://schemas.microsoft.com/office/drawing/2014/main" id="{535F3574-3C99-1379-5CA2-7E9AE4D9F612}"/>
                </a:ext>
              </a:extLst>
            </p:cNvPr>
            <p:cNvSpPr/>
            <p:nvPr/>
          </p:nvSpPr>
          <p:spPr bwMode="auto">
            <a:xfrm>
              <a:off x="1538679" y="1600199"/>
              <a:ext cx="2400694" cy="1800515"/>
            </a:xfrm>
            <a:prstGeom prst="rect">
              <a:avLst/>
            </a:prstGeom>
            <a:solidFill>
              <a:srgbClr val="E1471D"/>
            </a:solidFill>
            <a:ln w="0">
              <a:solidFill>
                <a:srgbClr val="000000"/>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endParaRPr>
            </a:p>
          </p:txBody>
        </p:sp>
        <p:sp>
          <p:nvSpPr>
            <p:cNvPr id="33" name="TextBox 32">
              <a:extLst>
                <a:ext uri="{FF2B5EF4-FFF2-40B4-BE49-F238E27FC236}">
                  <a16:creationId xmlns:a16="http://schemas.microsoft.com/office/drawing/2014/main" id="{B768CBA6-F96E-A3A9-FF32-5890A6ACD1F4}"/>
                </a:ext>
              </a:extLst>
            </p:cNvPr>
            <p:cNvSpPr txBox="1"/>
            <p:nvPr/>
          </p:nvSpPr>
          <p:spPr bwMode="auto">
            <a:xfrm>
              <a:off x="1555647" y="1646389"/>
              <a:ext cx="2474039"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Systemic corticosteroids (starting prednisolone </a:t>
              </a:r>
              <a:b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b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0.5 mg/kg/day, max 40 mg/day) with prophylactic </a:t>
              </a:r>
              <a:b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b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cotrimoxazole</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Mycophenolate mofetil for patients of Chinese ethnicity</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Or</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For Japanese patients: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Calibri" panose="020F0502020204030204" pitchFamily="34" charset="0"/>
                </a:rPr>
                <a:t>Tonsillectomy with systemic corticosteroids</a:t>
              </a:r>
            </a:p>
          </p:txBody>
        </p:sp>
      </p:grpSp>
      <p:sp>
        <p:nvSpPr>
          <p:cNvPr id="34" name="TextBox 33">
            <a:extLst>
              <a:ext uri="{FF2B5EF4-FFF2-40B4-BE49-F238E27FC236}">
                <a16:creationId xmlns:a16="http://schemas.microsoft.com/office/drawing/2014/main" id="{09CED705-37BE-AA10-D714-529ECFC9922F}"/>
              </a:ext>
            </a:extLst>
          </p:cNvPr>
          <p:cNvSpPr txBox="1"/>
          <p:nvPr/>
        </p:nvSpPr>
        <p:spPr bwMode="auto">
          <a:xfrm>
            <a:off x="404221" y="1384757"/>
            <a:ext cx="164186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defRPr/>
            </a:pPr>
            <a:r>
              <a:rPr lang="en-US" sz="1400" b="0" dirty="0">
                <a:solidFill>
                  <a:srgbClr val="000000"/>
                </a:solidFill>
                <a:latin typeface="Calibri" panose="020F0502020204030204" pitchFamily="34" charset="0"/>
              </a:rPr>
              <a:t>Review every </a:t>
            </a:r>
            <a:br>
              <a:rPr lang="en-US" sz="1400" b="0" dirty="0">
                <a:solidFill>
                  <a:srgbClr val="000000"/>
                </a:solidFill>
                <a:latin typeface="Calibri" panose="020F0502020204030204" pitchFamily="34" charset="0"/>
              </a:rPr>
            </a:br>
            <a:r>
              <a:rPr lang="en-US" sz="1400" b="0" dirty="0">
                <a:solidFill>
                  <a:srgbClr val="000000"/>
                </a:solidFill>
                <a:latin typeface="Calibri" panose="020F0502020204030204" pitchFamily="34" charset="0"/>
              </a:rPr>
              <a:t>4-8 wk during optimization of supportive care</a:t>
            </a:r>
          </a:p>
        </p:txBody>
      </p:sp>
      <p:sp>
        <p:nvSpPr>
          <p:cNvPr id="35" name="Freeform: Shape 34">
            <a:extLst>
              <a:ext uri="{FF2B5EF4-FFF2-40B4-BE49-F238E27FC236}">
                <a16:creationId xmlns:a16="http://schemas.microsoft.com/office/drawing/2014/main" id="{97BEC203-7097-11F4-A379-D113BE25AA0A}"/>
              </a:ext>
            </a:extLst>
          </p:cNvPr>
          <p:cNvSpPr/>
          <p:nvPr/>
        </p:nvSpPr>
        <p:spPr bwMode="auto">
          <a:xfrm>
            <a:off x="2064190" y="325925"/>
            <a:ext cx="135802" cy="3032911"/>
          </a:xfrm>
          <a:custGeom>
            <a:avLst/>
            <a:gdLst>
              <a:gd name="connsiteX0" fmla="*/ 135802 w 135802"/>
              <a:gd name="connsiteY0" fmla="*/ 0 h 3032911"/>
              <a:gd name="connsiteX1" fmla="*/ 0 w 135802"/>
              <a:gd name="connsiteY1" fmla="*/ 0 h 3032911"/>
              <a:gd name="connsiteX2" fmla="*/ 0 w 135802"/>
              <a:gd name="connsiteY2" fmla="*/ 3032911 h 3032911"/>
              <a:gd name="connsiteX3" fmla="*/ 126749 w 135802"/>
              <a:gd name="connsiteY3" fmla="*/ 3032911 h 3032911"/>
            </a:gdLst>
            <a:ahLst/>
            <a:cxnLst>
              <a:cxn ang="0">
                <a:pos x="connsiteX0" y="connsiteY0"/>
              </a:cxn>
              <a:cxn ang="0">
                <a:pos x="connsiteX1" y="connsiteY1"/>
              </a:cxn>
              <a:cxn ang="0">
                <a:pos x="connsiteX2" y="connsiteY2"/>
              </a:cxn>
              <a:cxn ang="0">
                <a:pos x="connsiteX3" y="connsiteY3"/>
              </a:cxn>
            </a:cxnLst>
            <a:rect l="l" t="t" r="r" b="b"/>
            <a:pathLst>
              <a:path w="135802" h="3032911">
                <a:moveTo>
                  <a:pt x="135802" y="0"/>
                </a:moveTo>
                <a:lnTo>
                  <a:pt x="0" y="0"/>
                </a:lnTo>
                <a:lnTo>
                  <a:pt x="0" y="3032911"/>
                </a:lnTo>
                <a:lnTo>
                  <a:pt x="126749" y="3032911"/>
                </a:lnTo>
              </a:path>
            </a:pathLst>
          </a:custGeom>
          <a:noFill/>
          <a:ln w="28575">
            <a:solidFill>
              <a:srgbClr val="000000"/>
            </a:solidFill>
            <a:miter lim="800000"/>
            <a:headEnd/>
            <a:tailEn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36" name="Straight Arrow Connector 35">
            <a:extLst>
              <a:ext uri="{FF2B5EF4-FFF2-40B4-BE49-F238E27FC236}">
                <a16:creationId xmlns:a16="http://schemas.microsoft.com/office/drawing/2014/main" id="{820670B9-BD9A-4F92-A1CC-FCA16D3A95DD}"/>
              </a:ext>
            </a:extLst>
          </p:cNvPr>
          <p:cNvCxnSpPr>
            <a:endCxn id="10" idx="0"/>
          </p:cNvCxnSpPr>
          <p:nvPr/>
        </p:nvCxnSpPr>
        <p:spPr bwMode="auto">
          <a:xfrm>
            <a:off x="4591548" y="1290144"/>
            <a:ext cx="1151" cy="310056"/>
          </a:xfrm>
          <a:prstGeom prst="straightConnector1">
            <a:avLst/>
          </a:prstGeom>
          <a:noFill/>
          <a:ln w="28575" cap="flat" cmpd="sng" algn="ctr">
            <a:solidFill>
              <a:srgbClr val="000000"/>
            </a:solidFill>
            <a:prstDash val="solid"/>
            <a:round/>
            <a:headEnd type="none" w="med" len="med"/>
            <a:tailEnd type="triangle"/>
          </a:ln>
          <a:effectLst/>
        </p:spPr>
      </p:cxnSp>
      <p:cxnSp>
        <p:nvCxnSpPr>
          <p:cNvPr id="37" name="Straight Arrow Connector 36">
            <a:extLst>
              <a:ext uri="{FF2B5EF4-FFF2-40B4-BE49-F238E27FC236}">
                <a16:creationId xmlns:a16="http://schemas.microsoft.com/office/drawing/2014/main" id="{E140C32D-B9B8-FDAB-33C2-2A50A8F86499}"/>
              </a:ext>
            </a:extLst>
          </p:cNvPr>
          <p:cNvCxnSpPr>
            <a:stCxn id="10" idx="2"/>
            <a:endCxn id="11" idx="0"/>
          </p:cNvCxnSpPr>
          <p:nvPr/>
        </p:nvCxnSpPr>
        <p:spPr bwMode="auto">
          <a:xfrm>
            <a:off x="4592699" y="2338864"/>
            <a:ext cx="1162"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38" name="Straight Arrow Connector 37">
            <a:extLst>
              <a:ext uri="{FF2B5EF4-FFF2-40B4-BE49-F238E27FC236}">
                <a16:creationId xmlns:a16="http://schemas.microsoft.com/office/drawing/2014/main" id="{4B04DA8E-9BB8-1FC6-51A2-0305F3DBE8EF}"/>
              </a:ext>
            </a:extLst>
          </p:cNvPr>
          <p:cNvCxnSpPr/>
          <p:nvPr/>
        </p:nvCxnSpPr>
        <p:spPr bwMode="auto">
          <a:xfrm flipH="1">
            <a:off x="4592710" y="2833553"/>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39" name="Straight Arrow Connector 38">
            <a:extLst>
              <a:ext uri="{FF2B5EF4-FFF2-40B4-BE49-F238E27FC236}">
                <a16:creationId xmlns:a16="http://schemas.microsoft.com/office/drawing/2014/main" id="{B8BDC802-3B94-3DAB-2B72-EB08212B5AEC}"/>
              </a:ext>
            </a:extLst>
          </p:cNvPr>
          <p:cNvCxnSpPr/>
          <p:nvPr/>
        </p:nvCxnSpPr>
        <p:spPr bwMode="auto">
          <a:xfrm flipH="1">
            <a:off x="4592709" y="3365515"/>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40" name="Straight Arrow Connector 39">
            <a:extLst>
              <a:ext uri="{FF2B5EF4-FFF2-40B4-BE49-F238E27FC236}">
                <a16:creationId xmlns:a16="http://schemas.microsoft.com/office/drawing/2014/main" id="{74A26986-A42C-8A31-DAAC-813D81C9D656}"/>
              </a:ext>
            </a:extLst>
          </p:cNvPr>
          <p:cNvCxnSpPr/>
          <p:nvPr/>
        </p:nvCxnSpPr>
        <p:spPr bwMode="auto">
          <a:xfrm flipH="1">
            <a:off x="4592708" y="4040435"/>
            <a:ext cx="1" cy="227018"/>
          </a:xfrm>
          <a:prstGeom prst="straightConnector1">
            <a:avLst/>
          </a:prstGeom>
          <a:noFill/>
          <a:ln w="28575" cap="flat" cmpd="sng" algn="ctr">
            <a:solidFill>
              <a:srgbClr val="000000"/>
            </a:solidFill>
            <a:prstDash val="solid"/>
            <a:round/>
            <a:headEnd type="none" w="med" len="med"/>
            <a:tailEnd type="triangle"/>
          </a:ln>
          <a:effectLst/>
        </p:spPr>
      </p:cxnSp>
      <p:cxnSp>
        <p:nvCxnSpPr>
          <p:cNvPr id="41" name="Straight Arrow Connector 40">
            <a:extLst>
              <a:ext uri="{FF2B5EF4-FFF2-40B4-BE49-F238E27FC236}">
                <a16:creationId xmlns:a16="http://schemas.microsoft.com/office/drawing/2014/main" id="{C12889C7-931A-36FF-2B72-2FC6F6885C3D}"/>
              </a:ext>
            </a:extLst>
          </p:cNvPr>
          <p:cNvCxnSpPr/>
          <p:nvPr/>
        </p:nvCxnSpPr>
        <p:spPr bwMode="auto">
          <a:xfrm flipH="1">
            <a:off x="4592707" y="4558565"/>
            <a:ext cx="1" cy="227018"/>
          </a:xfrm>
          <a:prstGeom prst="straightConnector1">
            <a:avLst/>
          </a:prstGeom>
          <a:noFill/>
          <a:ln w="28575" cap="flat" cmpd="sng" algn="ctr">
            <a:solidFill>
              <a:srgbClr val="000000"/>
            </a:solidFill>
            <a:prstDash val="solid"/>
            <a:round/>
            <a:headEnd type="none" w="med" len="med"/>
            <a:tailEnd type="triangle"/>
          </a:ln>
          <a:effectLst/>
        </p:spPr>
      </p:cxnSp>
      <p:sp>
        <p:nvSpPr>
          <p:cNvPr id="42" name="Freeform: Shape 41">
            <a:extLst>
              <a:ext uri="{FF2B5EF4-FFF2-40B4-BE49-F238E27FC236}">
                <a16:creationId xmlns:a16="http://schemas.microsoft.com/office/drawing/2014/main" id="{9F2D16CC-3BE7-3925-7F9C-033CD2B7CAAA}"/>
              </a:ext>
            </a:extLst>
          </p:cNvPr>
          <p:cNvSpPr/>
          <p:nvPr/>
        </p:nvSpPr>
        <p:spPr bwMode="auto">
          <a:xfrm rot="5400000">
            <a:off x="4542911" y="2735595"/>
            <a:ext cx="169929" cy="5163587"/>
          </a:xfrm>
          <a:custGeom>
            <a:avLst/>
            <a:gdLst>
              <a:gd name="connsiteX0" fmla="*/ 135802 w 135802"/>
              <a:gd name="connsiteY0" fmla="*/ 0 h 3032911"/>
              <a:gd name="connsiteX1" fmla="*/ 0 w 135802"/>
              <a:gd name="connsiteY1" fmla="*/ 0 h 3032911"/>
              <a:gd name="connsiteX2" fmla="*/ 0 w 135802"/>
              <a:gd name="connsiteY2" fmla="*/ 3032911 h 3032911"/>
              <a:gd name="connsiteX3" fmla="*/ 126749 w 135802"/>
              <a:gd name="connsiteY3" fmla="*/ 3032911 h 3032911"/>
              <a:gd name="connsiteX0" fmla="*/ 0 w 126749"/>
              <a:gd name="connsiteY0" fmla="*/ 0 h 3032911"/>
              <a:gd name="connsiteX1" fmla="*/ 0 w 126749"/>
              <a:gd name="connsiteY1" fmla="*/ 3032911 h 3032911"/>
              <a:gd name="connsiteX2" fmla="*/ 126749 w 126749"/>
              <a:gd name="connsiteY2" fmla="*/ 3032911 h 3032911"/>
              <a:gd name="connsiteX0" fmla="*/ 0 w 126749"/>
              <a:gd name="connsiteY0" fmla="*/ 0 h 5305331"/>
              <a:gd name="connsiteX1" fmla="*/ 0 w 126749"/>
              <a:gd name="connsiteY1" fmla="*/ 5305331 h 5305331"/>
              <a:gd name="connsiteX2" fmla="*/ 126749 w 126749"/>
              <a:gd name="connsiteY2" fmla="*/ 5305331 h 5305331"/>
            </a:gdLst>
            <a:ahLst/>
            <a:cxnLst>
              <a:cxn ang="0">
                <a:pos x="connsiteX0" y="connsiteY0"/>
              </a:cxn>
              <a:cxn ang="0">
                <a:pos x="connsiteX1" y="connsiteY1"/>
              </a:cxn>
              <a:cxn ang="0">
                <a:pos x="connsiteX2" y="connsiteY2"/>
              </a:cxn>
            </a:cxnLst>
            <a:rect l="l" t="t" r="r" b="b"/>
            <a:pathLst>
              <a:path w="126749" h="5305331">
                <a:moveTo>
                  <a:pt x="0" y="0"/>
                </a:moveTo>
                <a:lnTo>
                  <a:pt x="0" y="5305331"/>
                </a:lnTo>
                <a:lnTo>
                  <a:pt x="126749" y="5305331"/>
                </a:lnTo>
              </a:path>
            </a:pathLst>
          </a:custGeom>
          <a:noFill/>
          <a:ln w="28575">
            <a:solidFill>
              <a:srgbClr val="000000"/>
            </a:solidFill>
            <a:miter lim="800000"/>
            <a:headEnd type="triangle" w="med" len="med"/>
            <a:tailEnd type="triangle" w="med" len="med"/>
          </a:ln>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endParaRPr>
          </a:p>
        </p:txBody>
      </p:sp>
      <p:cxnSp>
        <p:nvCxnSpPr>
          <p:cNvPr id="43" name="Straight Connector 42">
            <a:extLst>
              <a:ext uri="{FF2B5EF4-FFF2-40B4-BE49-F238E27FC236}">
                <a16:creationId xmlns:a16="http://schemas.microsoft.com/office/drawing/2014/main" id="{0959D34B-03C0-DF72-6722-D4E640CA0C06}"/>
              </a:ext>
            </a:extLst>
          </p:cNvPr>
          <p:cNvCxnSpPr>
            <a:cxnSpLocks/>
          </p:cNvCxnSpPr>
          <p:nvPr/>
        </p:nvCxnSpPr>
        <p:spPr bwMode="auto">
          <a:xfrm>
            <a:off x="4592707" y="5039026"/>
            <a:ext cx="0" cy="182952"/>
          </a:xfrm>
          <a:prstGeom prst="line">
            <a:avLst/>
          </a:prstGeom>
          <a:noFill/>
          <a:ln w="28575" cap="flat" cmpd="sng" algn="ctr">
            <a:solidFill>
              <a:srgbClr val="000000"/>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410EA5C9-C4DC-CDD9-3633-9DB787832007}"/>
              </a:ext>
            </a:extLst>
          </p:cNvPr>
          <p:cNvSpPr txBox="1"/>
          <p:nvPr/>
        </p:nvSpPr>
        <p:spPr bwMode="auto">
          <a:xfrm>
            <a:off x="397491" y="6371062"/>
            <a:ext cx="71321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it-IT" sz="1200" b="0" i="0" u="none" strike="noStrike" kern="1200" cap="none" spc="0" normalizeH="0" baseline="0" noProof="0">
                <a:ln>
                  <a:noFill/>
                </a:ln>
                <a:solidFill>
                  <a:srgbClr val="455560"/>
                </a:solidFill>
                <a:effectLst/>
                <a:uLnTx/>
                <a:uFillTx/>
                <a:latin typeface="Calibri"/>
                <a:ea typeface="+mn-ea"/>
                <a:cs typeface="Arial" panose="020B0604020202020204" pitchFamily="34" charset="0"/>
              </a:rPr>
              <a:t>Gleeson. Nephrol Dial Transplant. 2023;38:2464. </a:t>
            </a:r>
            <a:endPar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325950090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DA7AF5-77DC-4D88-B995-B397E91D9C7F}"/>
              </a:ext>
            </a:extLst>
          </p:cNvPr>
          <p:cNvSpPr>
            <a:spLocks noGrp="1"/>
          </p:cNvSpPr>
          <p:nvPr>
            <p:ph type="title"/>
          </p:nvPr>
        </p:nvSpPr>
        <p:spPr/>
        <p:txBody>
          <a:bodyPr/>
          <a:lstStyle/>
          <a:p>
            <a:r>
              <a:rPr lang="en-US" dirty="0"/>
              <a:t>Summary</a:t>
            </a:r>
          </a:p>
        </p:txBody>
      </p:sp>
      <p:sp>
        <p:nvSpPr>
          <p:cNvPr id="4" name="Content Placeholder 3"/>
          <p:cNvSpPr>
            <a:spLocks noGrp="1"/>
          </p:cNvSpPr>
          <p:nvPr>
            <p:ph idx="1"/>
          </p:nvPr>
        </p:nvSpPr>
        <p:spPr/>
        <p:txBody>
          <a:bodyPr>
            <a:normAutofit/>
          </a:bodyPr>
          <a:lstStyle/>
          <a:p>
            <a:r>
              <a:rPr lang="en-US" dirty="0"/>
              <a:t>Multihit model and understanding of IgAN pathology have identified cellular targets for new/emerging therapies</a:t>
            </a:r>
            <a:endParaRPr lang="en-US" sz="2800" dirty="0">
              <a:latin typeface="Times New Roman" panose="02020603050405020304" pitchFamily="18" charset="0"/>
              <a:ea typeface="Times New Roman" panose="02020603050405020304" pitchFamily="18" charset="0"/>
            </a:endParaRPr>
          </a:p>
          <a:p>
            <a:r>
              <a:rPr lang="en-US" dirty="0"/>
              <a:t>New/emerging therapies have many different mechanisms of action and in early results appear to be effective; safety profiles will require additional study, including postmarketing analysis</a:t>
            </a:r>
          </a:p>
          <a:p>
            <a:r>
              <a:rPr lang="en-US" dirty="0"/>
              <a:t>At this point, new and emerging therapies are being studied to be used in addition to (not in place of) optimal supportive care</a:t>
            </a:r>
          </a:p>
          <a:p>
            <a:r>
              <a:rPr lang="en-US" dirty="0"/>
              <a:t>Encouraging patients to participate in clinical trials and registries will move the science forward</a:t>
            </a:r>
          </a:p>
        </p:txBody>
      </p:sp>
    </p:spTree>
    <p:extLst>
      <p:ext uri="{BB962C8B-B14F-4D97-AF65-F5344CB8AC3E}">
        <p14:creationId xmlns:p14="http://schemas.microsoft.com/office/powerpoint/2010/main" val="413803829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buNone/>
            </a:pPr>
            <a:r>
              <a:rPr lang="en-US" sz="2400" b="1" dirty="0">
                <a:solidFill>
                  <a:srgbClr val="00823B"/>
                </a:solidFill>
                <a:hlinkClick r:id="rId3"/>
              </a:rPr>
              <a:t>clinicaloptions.com</a:t>
            </a:r>
            <a:endParaRPr lang="en-US" sz="2400" b="1" u="sng" dirty="0">
              <a:solidFill>
                <a:srgbClr val="E1471D"/>
              </a:solidFill>
            </a:endParaRP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IgAN!</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a:xfrm>
            <a:off x="609759" y="1895477"/>
            <a:ext cx="10872444" cy="2795793"/>
          </a:xfrm>
        </p:spPr>
        <p:txBody>
          <a:bodyPr rtlCol="0">
            <a:normAutofit/>
          </a:bodyPr>
          <a:lstStyle/>
          <a:p>
            <a:pPr>
              <a:spcBef>
                <a:spcPts val="0"/>
              </a:spcBef>
              <a:spcAft>
                <a:spcPts val="0"/>
              </a:spcAft>
              <a:defRPr/>
            </a:pPr>
            <a:r>
              <a:rPr lang="en-US" sz="2400" b="1" i="0" u="none" strike="noStrike" dirty="0">
                <a:solidFill>
                  <a:srgbClr val="E1471D"/>
                </a:solidFill>
                <a:effectLst/>
                <a:latin typeface="Calibri" panose="020F0502020204030204" pitchFamily="34" charset="0"/>
              </a:rPr>
              <a:t>ClinicalThought commentaries </a:t>
            </a:r>
            <a:r>
              <a:rPr lang="en-US" sz="2400" b="0" i="0" u="none" strike="noStrike" dirty="0">
                <a:solidFill>
                  <a:srgbClr val="455560"/>
                </a:solidFill>
                <a:effectLst/>
                <a:latin typeface="Calibri" panose="020F0502020204030204" pitchFamily="34" charset="0"/>
              </a:rPr>
              <a:t>including: </a:t>
            </a:r>
          </a:p>
          <a:p>
            <a:pPr marL="342900" indent="-342900">
              <a:spcBef>
                <a:spcPts val="0"/>
              </a:spcBef>
              <a:spcAft>
                <a:spcPts val="0"/>
              </a:spcAft>
              <a:buClrTx/>
              <a:buFont typeface="Arial" panose="020B0604020202020204" pitchFamily="34" charset="0"/>
              <a:buChar char="•"/>
              <a:defRPr/>
            </a:pPr>
            <a:r>
              <a:rPr lang="en-US" b="0" i="0" u="none" strike="noStrike" dirty="0">
                <a:solidFill>
                  <a:srgbClr val="455560"/>
                </a:solidFill>
                <a:effectLst/>
                <a:latin typeface="Calibri" panose="020F0502020204030204" pitchFamily="34" charset="0"/>
              </a:rPr>
              <a:t>Unmet needs in </a:t>
            </a:r>
            <a:r>
              <a:rPr lang="en-US" b="0" dirty="0">
                <a:solidFill>
                  <a:srgbClr val="455560"/>
                </a:solidFill>
              </a:rPr>
              <a:t>IgAN management</a:t>
            </a:r>
          </a:p>
          <a:p>
            <a:pPr marL="342900" indent="-342900">
              <a:spcBef>
                <a:spcPts val="0"/>
              </a:spcBef>
              <a:spcAft>
                <a:spcPts val="0"/>
              </a:spcAft>
              <a:buClrTx/>
              <a:buFont typeface="Arial" panose="020B0604020202020204" pitchFamily="34" charset="0"/>
              <a:buChar char="•"/>
              <a:defRPr/>
            </a:pPr>
            <a:r>
              <a:rPr lang="en-US" b="0" i="0" u="none" strike="noStrike" dirty="0">
                <a:solidFill>
                  <a:srgbClr val="455560"/>
                </a:solidFill>
                <a:effectLst/>
                <a:latin typeface="Calibri" panose="020F0502020204030204" pitchFamily="34" charset="0"/>
              </a:rPr>
              <a:t>A patient’s perspective </a:t>
            </a:r>
            <a:r>
              <a:rPr lang="en-US" b="0" dirty="0">
                <a:solidFill>
                  <a:srgbClr val="455560"/>
                </a:solidFill>
              </a:rPr>
              <a:t>on living with IgAN</a:t>
            </a:r>
            <a:endParaRPr lang="en-US" b="0" i="0" u="none" strike="noStrike" dirty="0">
              <a:solidFill>
                <a:srgbClr val="455560"/>
              </a:solidFill>
              <a:effectLst/>
              <a:latin typeface="Calibri" panose="020F0502020204030204" pitchFamily="34" charset="0"/>
            </a:endParaRPr>
          </a:p>
          <a:p>
            <a:pPr marL="342900" indent="-342900">
              <a:spcBef>
                <a:spcPts val="0"/>
              </a:spcBef>
              <a:spcAft>
                <a:spcPts val="0"/>
              </a:spcAft>
              <a:buClrTx/>
              <a:buFont typeface="Arial" panose="020B0604020202020204" pitchFamily="34" charset="0"/>
              <a:buChar char="•"/>
              <a:defRPr/>
            </a:pPr>
            <a:r>
              <a:rPr lang="en-US" b="0" dirty="0">
                <a:solidFill>
                  <a:srgbClr val="455560"/>
                </a:solidFill>
                <a:cs typeface="Calibri"/>
              </a:rPr>
              <a:t>Place in therapy of new agents </a:t>
            </a:r>
          </a:p>
          <a:p>
            <a:pPr marL="0" marR="0" lvl="0" indent="0" algn="l" defTabSz="914400" rtl="0" eaLnBrk="1" fontAlgn="base" latinLnBrk="0" hangingPunct="1">
              <a:lnSpc>
                <a:spcPct val="90000"/>
              </a:lnSpc>
              <a:spcBef>
                <a:spcPts val="0"/>
              </a:spcBef>
              <a:spcAft>
                <a:spcPts val="0"/>
              </a:spcAft>
              <a:buClr>
                <a:srgbClr val="000000"/>
              </a:buClr>
              <a:buSzTx/>
              <a:buFontTx/>
              <a:buNone/>
              <a:tabLst/>
              <a:defRPr/>
            </a:pPr>
            <a:r>
              <a:rPr kumimoji="0" lang="en-US" sz="24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Microlearning podcast episodes </a:t>
            </a:r>
            <a:r>
              <a:rPr kumimoji="0" lang="en-US" sz="2400" b="0" i="0" u="none" strike="noStrike" kern="0" cap="none" spc="0" normalizeH="0" baseline="0" noProof="0" dirty="0">
                <a:ln>
                  <a:noFill/>
                </a:ln>
                <a:solidFill>
                  <a:srgbClr val="455560"/>
                </a:solidFill>
                <a:effectLst/>
                <a:uLnTx/>
                <a:uFillTx/>
                <a:latin typeface="Calibri" panose="020F0502020204030204" pitchFamily="34" charset="0"/>
                <a:ea typeface="+mn-ea"/>
                <a:cs typeface="+mn-cs"/>
              </a:rPr>
              <a:t>featuring expert faculty discussions and an expert discussion with a patient with lived IgAN experience </a:t>
            </a:r>
          </a:p>
          <a:p>
            <a:pPr marL="0" marR="0" lvl="0" indent="0" algn="l" defTabSz="914400" rtl="0" eaLnBrk="1" fontAlgn="base" latinLnBrk="0" hangingPunct="1">
              <a:lnSpc>
                <a:spcPct val="90000"/>
              </a:lnSpc>
              <a:spcBef>
                <a:spcPts val="0"/>
              </a:spcBef>
              <a:spcAft>
                <a:spcPts val="0"/>
              </a:spcAft>
              <a:buClr>
                <a:srgbClr val="000000"/>
              </a:buClr>
              <a:buSzTx/>
              <a:buFontTx/>
              <a:buNone/>
              <a:tabLst/>
              <a:defRPr/>
            </a:pPr>
            <a:r>
              <a:rPr kumimoji="0" lang="en-US" sz="24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Certified text </a:t>
            </a:r>
            <a:r>
              <a:rPr lang="en-US" sz="2400" dirty="0">
                <a:solidFill>
                  <a:srgbClr val="E1471D"/>
                </a:solidFill>
              </a:rPr>
              <a:t>m</a:t>
            </a:r>
            <a:r>
              <a:rPr kumimoji="0" lang="en-US" sz="24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odule </a:t>
            </a:r>
            <a:r>
              <a:rPr kumimoji="0" lang="en-US" sz="2400" b="0" i="0" u="none" strike="noStrike" kern="0" cap="none" spc="0" normalizeH="0" baseline="0" noProof="0" dirty="0">
                <a:ln>
                  <a:noFill/>
                </a:ln>
                <a:solidFill>
                  <a:srgbClr val="455560"/>
                </a:solidFill>
                <a:effectLst/>
                <a:uLnTx/>
                <a:uFillTx/>
                <a:latin typeface="Calibri" panose="020F0502020204030204" pitchFamily="34" charset="0"/>
                <a:ea typeface="+mn-ea"/>
                <a:cs typeface="+mn-cs"/>
              </a:rPr>
              <a:t>with embedded graphics, patient voice audio clips, and an animated video with expert faculty narration describing the IgAN pathogenesis</a:t>
            </a:r>
            <a:endParaRPr lang="en-US" sz="3200" dirty="0">
              <a:latin typeface="Calibri"/>
              <a:cs typeface="Calibri"/>
            </a:endParaRP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altLang="en-US" sz="2400" b="0" i="0" u="none" strike="noStrike" kern="1200" cap="none" spc="0" normalizeH="0" baseline="0" noProof="0" dirty="0">
              <a:ln>
                <a:noFill/>
              </a:ln>
              <a:solidFill>
                <a:srgbClr val="FFFFFF"/>
              </a:solidFill>
              <a:effectLst/>
              <a:uLnTx/>
              <a:uFillTx/>
              <a:latin typeface="Times" panose="02020603050405020304" pitchFamily="18" charset="0"/>
              <a:ea typeface="+mn-ea"/>
              <a:cs typeface="Arial" panose="020B0604020202020204" pitchFamily="34" charset="0"/>
            </a:endParaRPr>
          </a:p>
        </p:txBody>
      </p:sp>
    </p:spTree>
    <p:extLst>
      <p:ext uri="{BB962C8B-B14F-4D97-AF65-F5344CB8AC3E}">
        <p14:creationId xmlns:p14="http://schemas.microsoft.com/office/powerpoint/2010/main" val="382369178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Custom 10">
    <a:dk1>
      <a:srgbClr val="455560"/>
    </a:dk1>
    <a:lt1>
      <a:srgbClr val="FFFFFF"/>
    </a:lt1>
    <a:dk2>
      <a:srgbClr val="000000"/>
    </a:dk2>
    <a:lt2>
      <a:srgbClr val="CDCDCF"/>
    </a:lt2>
    <a:accent1>
      <a:srgbClr val="0054A0"/>
    </a:accent1>
    <a:accent2>
      <a:srgbClr val="4DA1BB"/>
    </a:accent2>
    <a:accent3>
      <a:srgbClr val="E1471D"/>
    </a:accent3>
    <a:accent4>
      <a:srgbClr val="00823B"/>
    </a:accent4>
    <a:accent5>
      <a:srgbClr val="FDB338"/>
    </a:accent5>
    <a:accent6>
      <a:srgbClr val="682E74"/>
    </a:accent6>
    <a:hlink>
      <a:srgbClr val="E1471D"/>
    </a:hlink>
    <a:folHlink>
      <a:srgbClr val="015873"/>
    </a:folHlink>
  </a:clrScheme>
</a:themeOverride>
</file>

<file path=ppt/theme/themeOverride2.xml><?xml version="1.0" encoding="utf-8"?>
<a:themeOverride xmlns:a="http://schemas.openxmlformats.org/drawingml/2006/main">
  <a:clrScheme name="Calliditas branded 0a">
    <a:dk1>
      <a:srgbClr val="000000"/>
    </a:dk1>
    <a:lt1>
      <a:srgbClr val="FFFFFF"/>
    </a:lt1>
    <a:dk2>
      <a:srgbClr val="000000"/>
    </a:dk2>
    <a:lt2>
      <a:srgbClr val="FFFFFF"/>
    </a:lt2>
    <a:accent1>
      <a:srgbClr val="2C4779"/>
    </a:accent1>
    <a:accent2>
      <a:srgbClr val="EC6608"/>
    </a:accent2>
    <a:accent3>
      <a:srgbClr val="FDC655"/>
    </a:accent3>
    <a:accent4>
      <a:srgbClr val="F59B1E"/>
    </a:accent4>
    <a:accent5>
      <a:srgbClr val="3B8ACA"/>
    </a:accent5>
    <a:accent6>
      <a:srgbClr val="A7CFF6"/>
    </a:accent6>
    <a:hlink>
      <a:srgbClr val="000000"/>
    </a:hlink>
    <a:folHlink>
      <a:srgbClr val="00000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cdb67198-fd02-4ec6-a1cd-657d9169ae1a">
      <Terms xmlns="http://schemas.microsoft.com/office/infopath/2007/PartnerControls"/>
    </lcf76f155ced4ddcb4097134ff3c332f>
    <TaxCatchAll xmlns="22fd6914-46d4-4c7e-bbad-46e82841b69d"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LongProperties xmlns="http://schemas.microsoft.com/office/2006/metadata/longProperties"/>
</file>

<file path=customXml/item4.xml><?xml version="1.0" encoding="utf-8"?>
<ct:contentTypeSchema xmlns:ct="http://schemas.microsoft.com/office/2006/metadata/contentType" xmlns:ma="http://schemas.microsoft.com/office/2006/metadata/properties/metaAttributes" ct:_="" ma:_="" ma:contentTypeName="Document" ma:contentTypeID="0x010100F5EE6EE28955C645B786A00B50F9D02D" ma:contentTypeVersion="14" ma:contentTypeDescription="Create a new document." ma:contentTypeScope="" ma:versionID="1af27957554956da0f53c190abff027b">
  <xsd:schema xmlns:xsd="http://www.w3.org/2001/XMLSchema" xmlns:xs="http://www.w3.org/2001/XMLSchema" xmlns:p="http://schemas.microsoft.com/office/2006/metadata/properties" xmlns:ns2="cdb67198-fd02-4ec6-a1cd-657d9169ae1a" xmlns:ns3="22fd6914-46d4-4c7e-bbad-46e82841b69d" targetNamespace="http://schemas.microsoft.com/office/2006/metadata/properties" ma:root="true" ma:fieldsID="59ce4cb55343defddaf3466e271fe870" ns2:_="" ns3:_="">
    <xsd:import namespace="cdb67198-fd02-4ec6-a1cd-657d9169ae1a"/>
    <xsd:import namespace="22fd6914-46d4-4c7e-bbad-46e82841b69d"/>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DateTaken" minOccurs="0"/>
                <xsd:element ref="ns2:MediaServiceOCR" minOccurs="0"/>
                <xsd:element ref="ns2:MediaServiceGenerationTime" minOccurs="0"/>
                <xsd:element ref="ns2:MediaServiceEventHashCode" minOccurs="0"/>
                <xsd:element ref="ns2:MediaLengthInSeconds" minOccurs="0"/>
                <xsd:element ref="ns3:SharedWithUsers" minOccurs="0"/>
                <xsd:element ref="ns3:SharedWithDetail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db67198-fd02-4ec6-a1cd-657d9169ae1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6512e436-4693-4b20-ac9a-7455c07c86a8"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22fd6914-46d4-4c7e-bbad-46e82841b69d"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d3cfae40-7b40-47d0-ab05-9712e3953ba2}" ma:internalName="TaxCatchAll" ma:showField="CatchAllData" ma:web="22fd6914-46d4-4c7e-bbad-46e82841b69d">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BA55BC3-5A03-47C2-8EC3-D964C3B5E779}">
  <ds:schemaRefs>
    <ds:schemaRef ds:uri="http://schemas.microsoft.com/office/infopath/2007/PartnerControls"/>
    <ds:schemaRef ds:uri="http://purl.org/dc/dcmitype/"/>
    <ds:schemaRef ds:uri="http://schemas.openxmlformats.org/package/2006/metadata/core-properties"/>
    <ds:schemaRef ds:uri="http://schemas.microsoft.com/office/2006/documentManagement/types"/>
    <ds:schemaRef ds:uri="http://purl.org/dc/terms/"/>
    <ds:schemaRef ds:uri="http://purl.org/dc/elements/1.1/"/>
    <ds:schemaRef ds:uri="22fd6914-46d4-4c7e-bbad-46e82841b69d"/>
    <ds:schemaRef ds:uri="cdb67198-fd02-4ec6-a1cd-657d9169ae1a"/>
    <ds:schemaRef ds:uri="http://schemas.microsoft.com/office/2006/metadata/properties"/>
    <ds:schemaRef ds:uri="http://www.w3.org/XML/1998/namespace"/>
  </ds:schemaRefs>
</ds:datastoreItem>
</file>

<file path=customXml/itemProps2.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3.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4.xml><?xml version="1.0" encoding="utf-8"?>
<ds:datastoreItem xmlns:ds="http://schemas.openxmlformats.org/officeDocument/2006/customXml" ds:itemID="{0865A159-09A4-41C1-8599-DF3A3D152883}">
  <ds:schemaRefs>
    <ds:schemaRef ds:uri="22fd6914-46d4-4c7e-bbad-46e82841b69d"/>
    <ds:schemaRef ds:uri="cdb67198-fd02-4ec6-a1cd-657d9169ae1a"/>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
  <TotalTime>116</TotalTime>
  <Words>5498</Words>
  <Application>Microsoft Office PowerPoint</Application>
  <PresentationFormat>Widescreen</PresentationFormat>
  <Paragraphs>1251</Paragraphs>
  <Slides>41</Slides>
  <Notes>35</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41</vt:i4>
      </vt:variant>
    </vt:vector>
  </HeadingPairs>
  <TitlesOfParts>
    <vt:vector size="50" baseType="lpstr">
      <vt:lpstr>Arial</vt:lpstr>
      <vt:lpstr>Calibri</vt:lpstr>
      <vt:lpstr>Cambria</vt:lpstr>
      <vt:lpstr>Google Sans</vt:lpstr>
      <vt:lpstr>Merriweather</vt:lpstr>
      <vt:lpstr>Times</vt:lpstr>
      <vt:lpstr>Times New Roman</vt:lpstr>
      <vt:lpstr>Wingdings</vt:lpstr>
      <vt:lpstr>2022_CCO_Template</vt:lpstr>
      <vt:lpstr>Improving Outcomes in IgAN: Expert Guidance on Evolving Management and Treatment</vt:lpstr>
      <vt:lpstr>About These Slides</vt:lpstr>
      <vt:lpstr>Faculty </vt:lpstr>
      <vt:lpstr>Disclosures</vt:lpstr>
      <vt:lpstr>Learning Objectives</vt:lpstr>
      <vt:lpstr>Epidemiology and Diagnosis</vt:lpstr>
      <vt:lpstr>Clinical Manifestations</vt:lpstr>
      <vt:lpstr>Burden of IgA Nephropathy</vt:lpstr>
      <vt:lpstr>IgA Nephropathy Care Costs and Utilization</vt:lpstr>
      <vt:lpstr>Genetic Hits: Intestinal Immune Network for  IgA Production </vt:lpstr>
      <vt:lpstr>The Multihit Model </vt:lpstr>
      <vt:lpstr>Biomarkers of Progression</vt:lpstr>
      <vt:lpstr>Risk Assessment: Kidney Biopsy</vt:lpstr>
      <vt:lpstr>IgAN Disease Progression and Risk Assessment</vt:lpstr>
      <vt:lpstr>PowerPoint Presentation</vt:lpstr>
      <vt:lpstr>Supportive/Conservative Treatment</vt:lpstr>
      <vt:lpstr>RAAS</vt:lpstr>
      <vt:lpstr>Effect of Oral Methylprednisolone on Decline in Kidney Function or Kidney Failure in Patients With IgA Nephropathy</vt:lpstr>
      <vt:lpstr>TESTING: Primary Outcome</vt:lpstr>
      <vt:lpstr>Alternative Pharmacologic Therapies Evaluated for IgAN</vt:lpstr>
      <vt:lpstr>Therapeutic Mechanism: Targeted-Release Formulation (TRF)-Budesonide </vt:lpstr>
      <vt:lpstr>Targeted Steroid Delivery to Stabilize the Gut–Renal Axis in IgAN</vt:lpstr>
      <vt:lpstr>Phase III NefIgArd Trial: Composite Renal Endpoint</vt:lpstr>
      <vt:lpstr>NefIgArd Efficacy: Proteinuria</vt:lpstr>
      <vt:lpstr>NefIgArd Efficacy: Primary Endpoint (eGFR)</vt:lpstr>
      <vt:lpstr>NefIgArd Safety: Treatment-Related Adverse Events</vt:lpstr>
      <vt:lpstr>NefIgArd Adverse Events</vt:lpstr>
      <vt:lpstr>Therapeutic Mechanisms: Reno-Protective Agents  </vt:lpstr>
      <vt:lpstr>Endothelin Receptor Antagonists </vt:lpstr>
      <vt:lpstr>Phase III PROTECT Trial: Primary Efficacy Endpoint</vt:lpstr>
      <vt:lpstr>PROTECT: 2-Yr Proteinuria Outcomes</vt:lpstr>
      <vt:lpstr>PROTECT: 2-Yr GFR Outcomes</vt:lpstr>
      <vt:lpstr>PROTECT: Safety</vt:lpstr>
      <vt:lpstr>Sparsentan Boxed Warnings and REMS</vt:lpstr>
      <vt:lpstr>SGLT2 Inhibitors</vt:lpstr>
      <vt:lpstr>Therapeutic Mechanism: Emerging Agents </vt:lpstr>
      <vt:lpstr>Emerging Therapeutic Agents</vt:lpstr>
      <vt:lpstr>Remaining Questions</vt:lpstr>
      <vt:lpstr>PowerPoint Presentation</vt:lpstr>
      <vt:lpstr>Summary</vt:lpstr>
      <vt:lpstr>Go Online for More CCO  Coverage of IgAN!</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Improving Outcomes in IgAN: Expert Guidance on Evolving Management and Treatment</dc:title>
  <dc:creator>Preferred User</dc:creator>
  <cp:lastModifiedBy>Valerie Wenzel</cp:lastModifiedBy>
  <cp:revision>2</cp:revision>
  <cp:lastPrinted>2016-09-26T20:21:49Z</cp:lastPrinted>
  <dcterms:created xsi:type="dcterms:W3CDTF">2005-05-27T15:08:01Z</dcterms:created>
  <dcterms:modified xsi:type="dcterms:W3CDTF">2024-06-27T16:58:16Z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f6b19e28-ce23-4e45-8ab9-80e12fd2421e</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0x010100F5EE6EE28955C645B786A00B50F9D02D</vt:lpwstr>
  </property>
  <property fmtid="{D5CDD505-2E9C-101B-9397-08002B2CF9AE}" pid="9" name="MediaServiceImageTags">
    <vt:lpwstr/>
  </property>
</Properties>
</file>