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theme/theme3.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4"/>
    <p:sldMasterId id="2147483680" r:id="rId5"/>
    <p:sldMasterId id="2147483692" r:id="rId6"/>
    <p:sldMasterId id="2147483696" r:id="rId7"/>
  </p:sldMasterIdLst>
  <p:notesMasterIdLst>
    <p:notesMasterId r:id="rId19"/>
  </p:notesMasterIdLst>
  <p:sldIdLst>
    <p:sldId id="2147473700" r:id="rId8"/>
    <p:sldId id="308" r:id="rId9"/>
    <p:sldId id="267" r:id="rId10"/>
    <p:sldId id="262" r:id="rId11"/>
    <p:sldId id="2147473664" r:id="rId12"/>
    <p:sldId id="2147473704" r:id="rId13"/>
    <p:sldId id="2147473701" r:id="rId14"/>
    <p:sldId id="2147473702" r:id="rId15"/>
    <p:sldId id="2147473703" r:id="rId16"/>
    <p:sldId id="2147473668" r:id="rId17"/>
    <p:sldId id="214747368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119B67B-19F9-C100-B387-BDA45A632E44}" name="Taryn Gross" initials="TG" userId="S::tgross@gaugemedical.com::a1edc1e6-395d-4e98-97b6-6646f446588b"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llison Weckerle" initials="AW" lastIdx="13" clrIdx="0">
    <p:extLst>
      <p:ext uri="{19B8F6BF-5375-455C-9EA6-DF929625EA0E}">
        <p15:presenceInfo xmlns:p15="http://schemas.microsoft.com/office/powerpoint/2012/main" userId="Allison Weckerle" providerId="None"/>
      </p:ext>
    </p:extLst>
  </p:cmAuthor>
  <p:cmAuthor id="2" name="Jerfiz Constanzo" initials="JC" lastIdx="3" clrIdx="1">
    <p:extLst>
      <p:ext uri="{19B8F6BF-5375-455C-9EA6-DF929625EA0E}">
        <p15:presenceInfo xmlns:p15="http://schemas.microsoft.com/office/powerpoint/2012/main" userId="S::jconstanzo@clinicaloptions.com::7388c342-66f0-4154-bcdf-657d8197f1ae" providerId="AD"/>
      </p:ext>
    </p:extLst>
  </p:cmAuthor>
  <p:cmAuthor id="3" name="Timothy Quill" initials="TQ" lastIdx="1" clrIdx="2">
    <p:extLst>
      <p:ext uri="{19B8F6BF-5375-455C-9EA6-DF929625EA0E}">
        <p15:presenceInfo xmlns:p15="http://schemas.microsoft.com/office/powerpoint/2012/main" userId="S::tquill@clinicaloptions.com::b1dc6efb-2995-45e7-a306-57a2c67aa88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9F1E3E-E160-4024-9563-2966C5D4A594}" v="4" dt="2025-12-15T15:29:10.855"/>
    <p1510:client id="{45B75567-FACD-46EA-A097-087898205344}" v="2" dt="2025-12-15T14:43:13.9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75" autoAdjust="0"/>
    <p:restoredTop sz="88701" autoAdjust="0"/>
  </p:normalViewPr>
  <p:slideViewPr>
    <p:cSldViewPr snapToGrid="0">
      <p:cViewPr varScale="1">
        <p:scale>
          <a:sx n="85" d="100"/>
          <a:sy n="85" d="100"/>
        </p:scale>
        <p:origin x="1156" y="56"/>
      </p:cViewPr>
      <p:guideLst/>
    </p:cSldViewPr>
  </p:slideViewPr>
  <p:notesTextViewPr>
    <p:cViewPr>
      <p:scale>
        <a:sx n="1" d="1"/>
        <a:sy n="1" d="1"/>
      </p:scale>
      <p:origin x="0" y="0"/>
    </p:cViewPr>
  </p:notesTextViewPr>
  <p:sorterViewPr>
    <p:cViewPr>
      <p:scale>
        <a:sx n="159" d="100"/>
        <a:sy n="159" d="100"/>
      </p:scale>
      <p:origin x="0" y="-324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viewProps" Target="viewProps.xml"/><Relationship Id="rId27"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lison Weckerle" userId="2aecc5db-e215-47aa-9eb4-82d4e2a56303" providerId="ADAL" clId="{47FC2395-7C73-44D4-90E5-79D99F79B7EA}"/>
    <pc:docChg chg="undo custSel addSld delSld modSld">
      <pc:chgData name="Allison Weckerle" userId="2aecc5db-e215-47aa-9eb4-82d4e2a56303" providerId="ADAL" clId="{47FC2395-7C73-44D4-90E5-79D99F79B7EA}" dt="2025-12-12T14:50:24.428" v="816" actId="2"/>
      <pc:docMkLst>
        <pc:docMk/>
      </pc:docMkLst>
      <pc:sldChg chg="addSp delSp modSp mod modCm chgLayout">
        <pc:chgData name="Allison Weckerle" userId="2aecc5db-e215-47aa-9eb4-82d4e2a56303" providerId="ADAL" clId="{47FC2395-7C73-44D4-90E5-79D99F79B7EA}" dt="2025-12-12T14:45:45.404" v="794" actId="20577"/>
        <pc:sldMkLst>
          <pc:docMk/>
          <pc:sldMk cId="0" sldId="262"/>
        </pc:sldMkLst>
        <pc:spChg chg="mod">
          <ac:chgData name="Allison Weckerle" userId="2aecc5db-e215-47aa-9eb4-82d4e2a56303" providerId="ADAL" clId="{47FC2395-7C73-44D4-90E5-79D99F79B7EA}" dt="2025-12-12T14:37:12.824" v="749" actId="20577"/>
          <ac:spMkLst>
            <pc:docMk/>
            <pc:sldMk cId="0" sldId="262"/>
            <ac:spMk id="5" creationId="{B7C04A95-31B7-81A0-7FA1-839243DF7E21}"/>
          </ac:spMkLst>
        </pc:spChg>
        <pc:spChg chg="add mod">
          <ac:chgData name="Allison Weckerle" userId="2aecc5db-e215-47aa-9eb4-82d4e2a56303" providerId="ADAL" clId="{47FC2395-7C73-44D4-90E5-79D99F79B7EA}" dt="2025-12-12T02:50:29.998" v="252" actId="1076"/>
          <ac:spMkLst>
            <pc:docMk/>
            <pc:sldMk cId="0" sldId="262"/>
            <ac:spMk id="6" creationId="{7ED91E7F-06D2-0231-9788-0D631BDCA68C}"/>
          </ac:spMkLst>
        </pc:spChg>
        <pc:spChg chg="mod ord">
          <ac:chgData name="Allison Weckerle" userId="2aecc5db-e215-47aa-9eb4-82d4e2a56303" providerId="ADAL" clId="{47FC2395-7C73-44D4-90E5-79D99F79B7EA}" dt="2025-12-12T02:48:12.135" v="174" actId="700"/>
          <ac:spMkLst>
            <pc:docMk/>
            <pc:sldMk cId="0" sldId="262"/>
            <ac:spMk id="7" creationId="{9002D6A0-A010-7B2D-50EE-BC64472CCFE6}"/>
          </ac:spMkLst>
        </pc:spChg>
        <pc:spChg chg="mod">
          <ac:chgData name="Allison Weckerle" userId="2aecc5db-e215-47aa-9eb4-82d4e2a56303" providerId="ADAL" clId="{47FC2395-7C73-44D4-90E5-79D99F79B7EA}" dt="2025-12-12T02:50:20.197" v="248" actId="1076"/>
          <ac:spMkLst>
            <pc:docMk/>
            <pc:sldMk cId="0" sldId="262"/>
            <ac:spMk id="8" creationId="{18E5881D-CB41-D322-87E5-258853525D18}"/>
          </ac:spMkLst>
        </pc:spChg>
        <pc:spChg chg="mod">
          <ac:chgData name="Allison Weckerle" userId="2aecc5db-e215-47aa-9eb4-82d4e2a56303" providerId="ADAL" clId="{47FC2395-7C73-44D4-90E5-79D99F79B7EA}" dt="2025-12-12T02:50:20.197" v="248" actId="1076"/>
          <ac:spMkLst>
            <pc:docMk/>
            <pc:sldMk cId="0" sldId="262"/>
            <ac:spMk id="9" creationId="{653EF4C6-4EBE-A803-A8D5-C8F44018B3FA}"/>
          </ac:spMkLst>
        </pc:spChg>
        <pc:spChg chg="mod">
          <ac:chgData name="Allison Weckerle" userId="2aecc5db-e215-47aa-9eb4-82d4e2a56303" providerId="ADAL" clId="{47FC2395-7C73-44D4-90E5-79D99F79B7EA}" dt="2025-12-12T02:50:09.967" v="244" actId="14100"/>
          <ac:spMkLst>
            <pc:docMk/>
            <pc:sldMk cId="0" sldId="262"/>
            <ac:spMk id="10" creationId="{247F2B26-05EE-0390-DE62-88C85BCAFD75}"/>
          </ac:spMkLst>
        </pc:spChg>
        <pc:spChg chg="mod">
          <ac:chgData name="Allison Weckerle" userId="2aecc5db-e215-47aa-9eb4-82d4e2a56303" providerId="ADAL" clId="{47FC2395-7C73-44D4-90E5-79D99F79B7EA}" dt="2025-12-12T02:50:13.728" v="246" actId="14100"/>
          <ac:spMkLst>
            <pc:docMk/>
            <pc:sldMk cId="0" sldId="262"/>
            <ac:spMk id="11" creationId="{B71F7E8C-AD42-F536-844D-627CE3D87110}"/>
          </ac:spMkLst>
        </pc:spChg>
        <pc:spChg chg="mod">
          <ac:chgData name="Allison Weckerle" userId="2aecc5db-e215-47aa-9eb4-82d4e2a56303" providerId="ADAL" clId="{47FC2395-7C73-44D4-90E5-79D99F79B7EA}" dt="2025-12-12T14:43:37.560" v="767" actId="13926"/>
          <ac:spMkLst>
            <pc:docMk/>
            <pc:sldMk cId="0" sldId="262"/>
            <ac:spMk id="14" creationId="{73E91626-DB6C-8029-C485-4FC8257BD4BE}"/>
          </ac:spMkLst>
        </pc:spChg>
        <pc:spChg chg="mod">
          <ac:chgData name="Allison Weckerle" userId="2aecc5db-e215-47aa-9eb4-82d4e2a56303" providerId="ADAL" clId="{47FC2395-7C73-44D4-90E5-79D99F79B7EA}" dt="2025-12-12T02:50:20.197" v="248" actId="1076"/>
          <ac:spMkLst>
            <pc:docMk/>
            <pc:sldMk cId="0" sldId="262"/>
            <ac:spMk id="16" creationId="{0CD26574-E017-4E8E-7371-1EF18296A6AA}"/>
          </ac:spMkLst>
        </pc:spChg>
        <pc:spChg chg="add mod">
          <ac:chgData name="Allison Weckerle" userId="2aecc5db-e215-47aa-9eb4-82d4e2a56303" providerId="ADAL" clId="{47FC2395-7C73-44D4-90E5-79D99F79B7EA}" dt="2025-12-12T14:45:45.404" v="794" actId="20577"/>
          <ac:spMkLst>
            <pc:docMk/>
            <pc:sldMk cId="0" sldId="262"/>
            <ac:spMk id="18" creationId="{9FA50697-49FA-2D31-8CA9-77C80A27A0BD}"/>
          </ac:spMkLst>
        </pc:spChg>
        <pc:spChg chg="mod ord">
          <ac:chgData name="Allison Weckerle" userId="2aecc5db-e215-47aa-9eb4-82d4e2a56303" providerId="ADAL" clId="{47FC2395-7C73-44D4-90E5-79D99F79B7EA}" dt="2025-12-12T02:48:12.135" v="174" actId="700"/>
          <ac:spMkLst>
            <pc:docMk/>
            <pc:sldMk cId="0" sldId="262"/>
            <ac:spMk id="19458" creationId="{F65B5284-A016-40AE-8211-CECB2CF27933}"/>
          </ac:spMkLst>
        </pc:spChg>
        <pc:cxnChg chg="add mod">
          <ac:chgData name="Allison Weckerle" userId="2aecc5db-e215-47aa-9eb4-82d4e2a56303" providerId="ADAL" clId="{47FC2395-7C73-44D4-90E5-79D99F79B7EA}" dt="2025-12-12T02:50:24.586" v="250" actId="1076"/>
          <ac:cxnSpMkLst>
            <pc:docMk/>
            <pc:sldMk cId="0" sldId="262"/>
            <ac:cxnSpMk id="4" creationId="{B7F90A94-AC8A-27D3-FBE5-868A622AF8EA}"/>
          </ac:cxnSpMkLst>
        </pc:cxnChg>
        <pc:cxnChg chg="mod">
          <ac:chgData name="Allison Weckerle" userId="2aecc5db-e215-47aa-9eb4-82d4e2a56303" providerId="ADAL" clId="{47FC2395-7C73-44D4-90E5-79D99F79B7EA}" dt="2025-12-12T02:50:15.688" v="247" actId="1076"/>
          <ac:cxnSpMkLst>
            <pc:docMk/>
            <pc:sldMk cId="0" sldId="262"/>
            <ac:cxnSpMk id="15" creationId="{E79C5436-935D-2EDF-5E14-BF9EE13648D5}"/>
          </ac:cxnSpMkLst>
        </pc:cxnChg>
      </pc:sldChg>
      <pc:sldChg chg="addSp delSp modSp mod modCm">
        <pc:chgData name="Allison Weckerle" userId="2aecc5db-e215-47aa-9eb4-82d4e2a56303" providerId="ADAL" clId="{47FC2395-7C73-44D4-90E5-79D99F79B7EA}" dt="2025-12-12T14:50:24.428" v="816" actId="2"/>
        <pc:sldMkLst>
          <pc:docMk/>
          <pc:sldMk cId="0" sldId="267"/>
        </pc:sldMkLst>
        <pc:spChg chg="add mod">
          <ac:chgData name="Allison Weckerle" userId="2aecc5db-e215-47aa-9eb4-82d4e2a56303" providerId="ADAL" clId="{47FC2395-7C73-44D4-90E5-79D99F79B7EA}" dt="2025-12-12T14:50:24.428" v="816" actId="2"/>
          <ac:spMkLst>
            <pc:docMk/>
            <pc:sldMk cId="0" sldId="267"/>
            <ac:spMk id="2" creationId="{4C8536B8-0967-D453-424B-C17DAA8E0B2B}"/>
          </ac:spMkLst>
        </pc:spChg>
        <pc:spChg chg="mod">
          <ac:chgData name="Allison Weckerle" userId="2aecc5db-e215-47aa-9eb4-82d4e2a56303" providerId="ADAL" clId="{47FC2395-7C73-44D4-90E5-79D99F79B7EA}" dt="2025-12-12T02:34:26.466" v="59" actId="255"/>
          <ac:spMkLst>
            <pc:docMk/>
            <pc:sldMk cId="0" sldId="267"/>
            <ac:spMk id="10244" creationId="{8895AD81-D23D-4BD6-9CE3-C6ABB44855EB}"/>
          </ac:spMkLst>
        </pc:spChg>
      </pc:sldChg>
      <pc:sldChg chg="addSp delSp modSp mod modCm">
        <pc:chgData name="Allison Weckerle" userId="2aecc5db-e215-47aa-9eb4-82d4e2a56303" providerId="ADAL" clId="{47FC2395-7C73-44D4-90E5-79D99F79B7EA}" dt="2025-12-12T14:45:52.906" v="797"/>
        <pc:sldMkLst>
          <pc:docMk/>
          <pc:sldMk cId="344922944" sldId="2147473664"/>
        </pc:sldMkLst>
        <pc:spChg chg="add mod">
          <ac:chgData name="Allison Weckerle" userId="2aecc5db-e215-47aa-9eb4-82d4e2a56303" providerId="ADAL" clId="{47FC2395-7C73-44D4-90E5-79D99F79B7EA}" dt="2025-12-12T14:45:52.906" v="797"/>
          <ac:spMkLst>
            <pc:docMk/>
            <pc:sldMk cId="344922944" sldId="2147473664"/>
            <ac:spMk id="4" creationId="{141C6201-7D93-60CD-3F95-72ED7ED270D0}"/>
          </ac:spMkLst>
        </pc:spChg>
        <pc:graphicFrameChg chg="mod modGraphic">
          <ac:chgData name="Allison Weckerle" userId="2aecc5db-e215-47aa-9eb4-82d4e2a56303" providerId="ADAL" clId="{47FC2395-7C73-44D4-90E5-79D99F79B7EA}" dt="2025-12-12T14:35:31.853" v="747" actId="1076"/>
          <ac:graphicFrameMkLst>
            <pc:docMk/>
            <pc:sldMk cId="344922944" sldId="2147473664"/>
            <ac:graphicFrameMk id="6" creationId="{5FB74E8E-463D-E582-19FD-8AC4DB054EC1}"/>
          </ac:graphicFrameMkLst>
        </pc:graphicFrameChg>
      </pc:sldChg>
      <pc:sldChg chg="addSp delSp modSp mod modCm">
        <pc:chgData name="Allison Weckerle" userId="2aecc5db-e215-47aa-9eb4-82d4e2a56303" providerId="ADAL" clId="{47FC2395-7C73-44D4-90E5-79D99F79B7EA}" dt="2025-12-12T14:50:19.448" v="815" actId="20577"/>
        <pc:sldMkLst>
          <pc:docMk/>
          <pc:sldMk cId="2733978758" sldId="2147473668"/>
        </pc:sldMkLst>
        <pc:spChg chg="mod">
          <ac:chgData name="Allison Weckerle" userId="2aecc5db-e215-47aa-9eb4-82d4e2a56303" providerId="ADAL" clId="{47FC2395-7C73-44D4-90E5-79D99F79B7EA}" dt="2025-12-12T14:50:19.448" v="815" actId="20577"/>
          <ac:spMkLst>
            <pc:docMk/>
            <pc:sldMk cId="2733978758" sldId="2147473668"/>
            <ac:spMk id="4" creationId="{AF5FF0B6-1A75-3570-D020-CD61415A5028}"/>
          </ac:spMkLst>
        </pc:spChg>
        <pc:spChg chg="add mod">
          <ac:chgData name="Allison Weckerle" userId="2aecc5db-e215-47aa-9eb4-82d4e2a56303" providerId="ADAL" clId="{47FC2395-7C73-44D4-90E5-79D99F79B7EA}" dt="2025-12-12T14:46:15.657" v="812"/>
          <ac:spMkLst>
            <pc:docMk/>
            <pc:sldMk cId="2733978758" sldId="2147473668"/>
            <ac:spMk id="6" creationId="{9A6A9441-8CBD-B492-E429-5EEC1AECC3F2}"/>
          </ac:spMkLst>
        </pc:spChg>
      </pc:sldChg>
      <pc:sldChg chg="modSp mod modCm">
        <pc:chgData name="Allison Weckerle" userId="2aecc5db-e215-47aa-9eb4-82d4e2a56303" providerId="ADAL" clId="{47FC2395-7C73-44D4-90E5-79D99F79B7EA}" dt="2025-12-12T02:24:42.552" v="16" actId="20577"/>
        <pc:sldMkLst>
          <pc:docMk/>
          <pc:sldMk cId="4140082214" sldId="2147473700"/>
        </pc:sldMkLst>
        <pc:spChg chg="mod">
          <ac:chgData name="Allison Weckerle" userId="2aecc5db-e215-47aa-9eb4-82d4e2a56303" providerId="ADAL" clId="{47FC2395-7C73-44D4-90E5-79D99F79B7EA}" dt="2025-12-12T02:24:42.552" v="16" actId="20577"/>
          <ac:spMkLst>
            <pc:docMk/>
            <pc:sldMk cId="4140082214" sldId="2147473700"/>
            <ac:spMk id="7171" creationId="{4D67E167-2F37-481F-AB26-A6E236679EF3}"/>
          </ac:spMkLst>
        </pc:spChg>
      </pc:sldChg>
      <pc:sldChg chg="addSp delSp modSp mod modCm">
        <pc:chgData name="Allison Weckerle" userId="2aecc5db-e215-47aa-9eb4-82d4e2a56303" providerId="ADAL" clId="{47FC2395-7C73-44D4-90E5-79D99F79B7EA}" dt="2025-12-12T14:46:02.466" v="803"/>
        <pc:sldMkLst>
          <pc:docMk/>
          <pc:sldMk cId="2711909222" sldId="2147473701"/>
        </pc:sldMkLst>
        <pc:spChg chg="add mod">
          <ac:chgData name="Allison Weckerle" userId="2aecc5db-e215-47aa-9eb4-82d4e2a56303" providerId="ADAL" clId="{47FC2395-7C73-44D4-90E5-79D99F79B7EA}" dt="2025-12-12T14:46:02.466" v="803"/>
          <ac:spMkLst>
            <pc:docMk/>
            <pc:sldMk cId="2711909222" sldId="2147473701"/>
            <ac:spMk id="4" creationId="{BEE53DA8-FBBB-F9CF-0954-AB1D0937E757}"/>
          </ac:spMkLst>
        </pc:spChg>
        <pc:spChg chg="mod">
          <ac:chgData name="Allison Weckerle" userId="2aecc5db-e215-47aa-9eb4-82d4e2a56303" providerId="ADAL" clId="{47FC2395-7C73-44D4-90E5-79D99F79B7EA}" dt="2025-12-12T02:54:41.386" v="307" actId="20577"/>
          <ac:spMkLst>
            <pc:docMk/>
            <pc:sldMk cId="2711909222" sldId="2147473701"/>
            <ac:spMk id="10243" creationId="{57721FA4-4960-520E-058B-E5E7F9747CB8}"/>
          </ac:spMkLst>
        </pc:spChg>
        <pc:graphicFrameChg chg="mod modGraphic">
          <ac:chgData name="Allison Weckerle" userId="2aecc5db-e215-47aa-9eb4-82d4e2a56303" providerId="ADAL" clId="{47FC2395-7C73-44D4-90E5-79D99F79B7EA}" dt="2025-12-12T14:35:02.820" v="742" actId="1076"/>
          <ac:graphicFrameMkLst>
            <pc:docMk/>
            <pc:sldMk cId="2711909222" sldId="2147473701"/>
            <ac:graphicFrameMk id="6" creationId="{2CC0AC1A-D57B-1EE2-03E2-6886E6162AA1}"/>
          </ac:graphicFrameMkLst>
        </pc:graphicFrameChg>
      </pc:sldChg>
      <pc:sldChg chg="addSp delSp modSp mod modCm">
        <pc:chgData name="Allison Weckerle" userId="2aecc5db-e215-47aa-9eb4-82d4e2a56303" providerId="ADAL" clId="{47FC2395-7C73-44D4-90E5-79D99F79B7EA}" dt="2025-12-12T14:46:07.110" v="806"/>
        <pc:sldMkLst>
          <pc:docMk/>
          <pc:sldMk cId="487347763" sldId="2147473702"/>
        </pc:sldMkLst>
        <pc:spChg chg="mod">
          <ac:chgData name="Allison Weckerle" userId="2aecc5db-e215-47aa-9eb4-82d4e2a56303" providerId="ADAL" clId="{47FC2395-7C73-44D4-90E5-79D99F79B7EA}" dt="2025-12-12T14:34:56.539" v="741" actId="1036"/>
          <ac:spMkLst>
            <pc:docMk/>
            <pc:sldMk cId="487347763" sldId="2147473702"/>
            <ac:spMk id="2" creationId="{5CE0F1BF-E1BF-2FD5-C49D-E44307BF70F4}"/>
          </ac:spMkLst>
        </pc:spChg>
        <pc:spChg chg="add mod">
          <ac:chgData name="Allison Weckerle" userId="2aecc5db-e215-47aa-9eb4-82d4e2a56303" providerId="ADAL" clId="{47FC2395-7C73-44D4-90E5-79D99F79B7EA}" dt="2025-12-12T14:46:07.110" v="806"/>
          <ac:spMkLst>
            <pc:docMk/>
            <pc:sldMk cId="487347763" sldId="2147473702"/>
            <ac:spMk id="7" creationId="{F8BE5917-89E6-E3A2-9EC7-AC7FD4D9C32D}"/>
          </ac:spMkLst>
        </pc:spChg>
        <pc:graphicFrameChg chg="mod modGraphic">
          <ac:chgData name="Allison Weckerle" userId="2aecc5db-e215-47aa-9eb4-82d4e2a56303" providerId="ADAL" clId="{47FC2395-7C73-44D4-90E5-79D99F79B7EA}" dt="2025-12-12T14:34:24.703" v="734" actId="14734"/>
          <ac:graphicFrameMkLst>
            <pc:docMk/>
            <pc:sldMk cId="487347763" sldId="2147473702"/>
            <ac:graphicFrameMk id="6" creationId="{A8994978-F54F-6EBC-74B1-4983784D1DB3}"/>
          </ac:graphicFrameMkLst>
        </pc:graphicFrameChg>
      </pc:sldChg>
      <pc:sldChg chg="addSp delSp modSp mod modCm">
        <pc:chgData name="Allison Weckerle" userId="2aecc5db-e215-47aa-9eb4-82d4e2a56303" providerId="ADAL" clId="{47FC2395-7C73-44D4-90E5-79D99F79B7EA}" dt="2025-12-12T14:46:11.347" v="809"/>
        <pc:sldMkLst>
          <pc:docMk/>
          <pc:sldMk cId="25632435" sldId="2147473703"/>
        </pc:sldMkLst>
        <pc:spChg chg="mod">
          <ac:chgData name="Allison Weckerle" userId="2aecc5db-e215-47aa-9eb4-82d4e2a56303" providerId="ADAL" clId="{47FC2395-7C73-44D4-90E5-79D99F79B7EA}" dt="2025-12-12T14:27:13.688" v="451" actId="20577"/>
          <ac:spMkLst>
            <pc:docMk/>
            <pc:sldMk cId="25632435" sldId="2147473703"/>
            <ac:spMk id="3" creationId="{F15578F9-8CF8-60B4-7766-18F80000489F}"/>
          </ac:spMkLst>
        </pc:spChg>
        <pc:spChg chg="add mod">
          <ac:chgData name="Allison Weckerle" userId="2aecc5db-e215-47aa-9eb4-82d4e2a56303" providerId="ADAL" clId="{47FC2395-7C73-44D4-90E5-79D99F79B7EA}" dt="2025-12-12T14:46:11.347" v="809"/>
          <ac:spMkLst>
            <pc:docMk/>
            <pc:sldMk cId="25632435" sldId="2147473703"/>
            <ac:spMk id="7" creationId="{3F09A7E2-F46D-A9FC-9747-0BE4501462FD}"/>
          </ac:spMkLst>
        </pc:spChg>
        <pc:graphicFrameChg chg="mod modGraphic">
          <ac:chgData name="Allison Weckerle" userId="2aecc5db-e215-47aa-9eb4-82d4e2a56303" providerId="ADAL" clId="{47FC2395-7C73-44D4-90E5-79D99F79B7EA}" dt="2025-12-12T14:33:51.731" v="726" actId="1076"/>
          <ac:graphicFrameMkLst>
            <pc:docMk/>
            <pc:sldMk cId="25632435" sldId="2147473703"/>
            <ac:graphicFrameMk id="2" creationId="{4E5F19C9-2AF7-3B71-30D5-5A6264430224}"/>
          </ac:graphicFrameMkLst>
        </pc:graphicFrameChg>
      </pc:sldChg>
      <pc:sldChg chg="addSp delSp modSp mod modCm">
        <pc:chgData name="Allison Weckerle" userId="2aecc5db-e215-47aa-9eb4-82d4e2a56303" providerId="ADAL" clId="{47FC2395-7C73-44D4-90E5-79D99F79B7EA}" dt="2025-12-12T14:45:57.899" v="800"/>
        <pc:sldMkLst>
          <pc:docMk/>
          <pc:sldMk cId="1308566659" sldId="2147473704"/>
        </pc:sldMkLst>
        <pc:spChg chg="mod">
          <ac:chgData name="Allison Weckerle" userId="2aecc5db-e215-47aa-9eb4-82d4e2a56303" providerId="ADAL" clId="{47FC2395-7C73-44D4-90E5-79D99F79B7EA}" dt="2025-12-12T14:35:21.004" v="746" actId="255"/>
          <ac:spMkLst>
            <pc:docMk/>
            <pc:sldMk cId="1308566659" sldId="2147473704"/>
            <ac:spMk id="2" creationId="{870BDB32-87D7-E449-B521-AF9CAB603FE8}"/>
          </ac:spMkLst>
        </pc:spChg>
        <pc:spChg chg="add mod">
          <ac:chgData name="Allison Weckerle" userId="2aecc5db-e215-47aa-9eb4-82d4e2a56303" providerId="ADAL" clId="{47FC2395-7C73-44D4-90E5-79D99F79B7EA}" dt="2025-12-12T14:45:57.899" v="800"/>
          <ac:spMkLst>
            <pc:docMk/>
            <pc:sldMk cId="1308566659" sldId="2147473704"/>
            <ac:spMk id="7" creationId="{2E82C9A3-EB37-8674-F0F6-E1C4AB188FDC}"/>
          </ac:spMkLst>
        </pc:spChg>
        <pc:spChg chg="mod">
          <ac:chgData name="Allison Weckerle" userId="2aecc5db-e215-47aa-9eb4-82d4e2a56303" providerId="ADAL" clId="{47FC2395-7C73-44D4-90E5-79D99F79B7EA}" dt="2025-12-12T02:52:32.613" v="295" actId="20577"/>
          <ac:spMkLst>
            <pc:docMk/>
            <pc:sldMk cId="1308566659" sldId="2147473704"/>
            <ac:spMk id="10243" creationId="{47448967-110C-B76D-D2E6-A3555D4A9709}"/>
          </ac:spMkLst>
        </pc:spChg>
        <pc:graphicFrameChg chg="mod modGraphic">
          <ac:chgData name="Allison Weckerle" userId="2aecc5db-e215-47aa-9eb4-82d4e2a56303" providerId="ADAL" clId="{47FC2395-7C73-44D4-90E5-79D99F79B7EA}" dt="2025-12-12T14:35:13.371" v="744" actId="1076"/>
          <ac:graphicFrameMkLst>
            <pc:docMk/>
            <pc:sldMk cId="1308566659" sldId="2147473704"/>
            <ac:graphicFrameMk id="6" creationId="{2A04AB26-AEAE-7950-407E-430D522285F1}"/>
          </ac:graphicFrameMkLst>
        </pc:graphicFrameChg>
      </pc:sldChg>
    </pc:docChg>
  </pc:docChgLst>
  <pc:docChgLst>
    <pc:chgData name="Liz Donohue" userId="1dd2b9cf-45e8-40ae-9123-4564d15e2785" providerId="ADAL" clId="{19258E8E-9559-43B7-B940-1055510C5ECA}"/>
    <pc:docChg chg="modSld">
      <pc:chgData name="Liz Donohue" userId="1dd2b9cf-45e8-40ae-9123-4564d15e2785" providerId="ADAL" clId="{19258E8E-9559-43B7-B940-1055510C5ECA}" dt="2025-12-15T15:01:16.782" v="243" actId="20577"/>
      <pc:docMkLst>
        <pc:docMk/>
      </pc:docMkLst>
      <pc:sldChg chg="modSp mod">
        <pc:chgData name="Liz Donohue" userId="1dd2b9cf-45e8-40ae-9123-4564d15e2785" providerId="ADAL" clId="{19258E8E-9559-43B7-B940-1055510C5ECA}" dt="2025-12-15T14:53:47.548" v="39" actId="6549"/>
        <pc:sldMkLst>
          <pc:docMk/>
          <pc:sldMk cId="0" sldId="262"/>
        </pc:sldMkLst>
        <pc:spChg chg="mod">
          <ac:chgData name="Liz Donohue" userId="1dd2b9cf-45e8-40ae-9123-4564d15e2785" providerId="ADAL" clId="{19258E8E-9559-43B7-B940-1055510C5ECA}" dt="2025-12-15T14:53:15.732" v="36" actId="20577"/>
          <ac:spMkLst>
            <pc:docMk/>
            <pc:sldMk cId="0" sldId="262"/>
            <ac:spMk id="5" creationId="{B7C04A95-31B7-81A0-7FA1-839243DF7E21}"/>
          </ac:spMkLst>
        </pc:spChg>
        <pc:spChg chg="mod">
          <ac:chgData name="Liz Donohue" userId="1dd2b9cf-45e8-40ae-9123-4564d15e2785" providerId="ADAL" clId="{19258E8E-9559-43B7-B940-1055510C5ECA}" dt="2025-12-15T14:53:47.548" v="39" actId="6549"/>
          <ac:spMkLst>
            <pc:docMk/>
            <pc:sldMk cId="0" sldId="262"/>
            <ac:spMk id="7" creationId="{9002D6A0-A010-7B2D-50EE-BC64472CCFE6}"/>
          </ac:spMkLst>
        </pc:spChg>
        <pc:spChg chg="mod">
          <ac:chgData name="Liz Donohue" userId="1dd2b9cf-45e8-40ae-9123-4564d15e2785" providerId="ADAL" clId="{19258E8E-9559-43B7-B940-1055510C5ECA}" dt="2025-12-15T14:52:54.398" v="31" actId="14100"/>
          <ac:spMkLst>
            <pc:docMk/>
            <pc:sldMk cId="0" sldId="262"/>
            <ac:spMk id="14" creationId="{73E91626-DB6C-8029-C485-4FC8257BD4BE}"/>
          </ac:spMkLst>
        </pc:spChg>
        <pc:spChg chg="mod">
          <ac:chgData name="Liz Donohue" userId="1dd2b9cf-45e8-40ae-9123-4564d15e2785" providerId="ADAL" clId="{19258E8E-9559-43B7-B940-1055510C5ECA}" dt="2025-12-15T14:53:32.998" v="37" actId="114"/>
          <ac:spMkLst>
            <pc:docMk/>
            <pc:sldMk cId="0" sldId="262"/>
            <ac:spMk id="16" creationId="{0CD26574-E017-4E8E-7371-1EF18296A6AA}"/>
          </ac:spMkLst>
        </pc:spChg>
        <pc:spChg chg="mod">
          <ac:chgData name="Liz Donohue" userId="1dd2b9cf-45e8-40ae-9123-4564d15e2785" providerId="ADAL" clId="{19258E8E-9559-43B7-B940-1055510C5ECA}" dt="2025-12-15T14:52:55.098" v="32" actId="1076"/>
          <ac:spMkLst>
            <pc:docMk/>
            <pc:sldMk cId="0" sldId="262"/>
            <ac:spMk id="19458" creationId="{F65B5284-A016-40AE-8211-CECB2CF27933}"/>
          </ac:spMkLst>
        </pc:spChg>
      </pc:sldChg>
      <pc:sldChg chg="modSp mod">
        <pc:chgData name="Liz Donohue" userId="1dd2b9cf-45e8-40ae-9123-4564d15e2785" providerId="ADAL" clId="{19258E8E-9559-43B7-B940-1055510C5ECA}" dt="2025-12-15T14:54:05.415" v="41" actId="20577"/>
        <pc:sldMkLst>
          <pc:docMk/>
          <pc:sldMk cId="344922944" sldId="2147473664"/>
        </pc:sldMkLst>
        <pc:graphicFrameChg chg="modGraphic">
          <ac:chgData name="Liz Donohue" userId="1dd2b9cf-45e8-40ae-9123-4564d15e2785" providerId="ADAL" clId="{19258E8E-9559-43B7-B940-1055510C5ECA}" dt="2025-12-15T14:54:05.415" v="41" actId="20577"/>
          <ac:graphicFrameMkLst>
            <pc:docMk/>
            <pc:sldMk cId="344922944" sldId="2147473664"/>
            <ac:graphicFrameMk id="6" creationId="{5FB74E8E-463D-E582-19FD-8AC4DB054EC1}"/>
          </ac:graphicFrameMkLst>
        </pc:graphicFrameChg>
      </pc:sldChg>
      <pc:sldChg chg="modSp mod">
        <pc:chgData name="Liz Donohue" userId="1dd2b9cf-45e8-40ae-9123-4564d15e2785" providerId="ADAL" clId="{19258E8E-9559-43B7-B940-1055510C5ECA}" dt="2025-12-15T15:01:16.782" v="243" actId="20577"/>
        <pc:sldMkLst>
          <pc:docMk/>
          <pc:sldMk cId="2733978758" sldId="2147473668"/>
        </pc:sldMkLst>
        <pc:spChg chg="mod">
          <ac:chgData name="Liz Donohue" userId="1dd2b9cf-45e8-40ae-9123-4564d15e2785" providerId="ADAL" clId="{19258E8E-9559-43B7-B940-1055510C5ECA}" dt="2025-12-15T15:01:16.782" v="243" actId="20577"/>
          <ac:spMkLst>
            <pc:docMk/>
            <pc:sldMk cId="2733978758" sldId="2147473668"/>
            <ac:spMk id="4" creationId="{AF5FF0B6-1A75-3570-D020-CD61415A5028}"/>
          </ac:spMkLst>
        </pc:spChg>
      </pc:sldChg>
      <pc:sldChg chg="modSp mod modCm">
        <pc:chgData name="Liz Donohue" userId="1dd2b9cf-45e8-40ae-9123-4564d15e2785" providerId="ADAL" clId="{19258E8E-9559-43B7-B940-1055510C5ECA}" dt="2025-12-15T14:51:30.732" v="30" actId="20577"/>
        <pc:sldMkLst>
          <pc:docMk/>
          <pc:sldMk cId="4140082214" sldId="2147473700"/>
        </pc:sldMkLst>
        <pc:spChg chg="mod">
          <ac:chgData name="Liz Donohue" userId="1dd2b9cf-45e8-40ae-9123-4564d15e2785" providerId="ADAL" clId="{19258E8E-9559-43B7-B940-1055510C5ECA}" dt="2025-12-15T14:51:30.732" v="30" actId="20577"/>
          <ac:spMkLst>
            <pc:docMk/>
            <pc:sldMk cId="4140082214" sldId="2147473700"/>
            <ac:spMk id="5" creationId="{D15358F4-D27B-BB61-DFA3-E33A2C00322D}"/>
          </ac:spMkLst>
        </pc:spChg>
      </pc:sldChg>
      <pc:sldChg chg="modSp mod">
        <pc:chgData name="Liz Donohue" userId="1dd2b9cf-45e8-40ae-9123-4564d15e2785" providerId="ADAL" clId="{19258E8E-9559-43B7-B940-1055510C5ECA}" dt="2025-12-15T14:57:58.932" v="201" actId="20577"/>
        <pc:sldMkLst>
          <pc:docMk/>
          <pc:sldMk cId="2711909222" sldId="2147473701"/>
        </pc:sldMkLst>
        <pc:graphicFrameChg chg="modGraphic">
          <ac:chgData name="Liz Donohue" userId="1dd2b9cf-45e8-40ae-9123-4564d15e2785" providerId="ADAL" clId="{19258E8E-9559-43B7-B940-1055510C5ECA}" dt="2025-12-15T14:57:58.932" v="201" actId="20577"/>
          <ac:graphicFrameMkLst>
            <pc:docMk/>
            <pc:sldMk cId="2711909222" sldId="2147473701"/>
            <ac:graphicFrameMk id="6" creationId="{2CC0AC1A-D57B-1EE2-03E2-6886E6162AA1}"/>
          </ac:graphicFrameMkLst>
        </pc:graphicFrameChg>
      </pc:sldChg>
      <pc:sldChg chg="modSp mod">
        <pc:chgData name="Liz Donohue" userId="1dd2b9cf-45e8-40ae-9123-4564d15e2785" providerId="ADAL" clId="{19258E8E-9559-43B7-B940-1055510C5ECA}" dt="2025-12-15T14:59:01.635" v="235" actId="20577"/>
        <pc:sldMkLst>
          <pc:docMk/>
          <pc:sldMk cId="487347763" sldId="2147473702"/>
        </pc:sldMkLst>
        <pc:graphicFrameChg chg="modGraphic">
          <ac:chgData name="Liz Donohue" userId="1dd2b9cf-45e8-40ae-9123-4564d15e2785" providerId="ADAL" clId="{19258E8E-9559-43B7-B940-1055510C5ECA}" dt="2025-12-15T14:59:01.635" v="235" actId="20577"/>
          <ac:graphicFrameMkLst>
            <pc:docMk/>
            <pc:sldMk cId="487347763" sldId="2147473702"/>
            <ac:graphicFrameMk id="6" creationId="{A8994978-F54F-6EBC-74B1-4983784D1DB3}"/>
          </ac:graphicFrameMkLst>
        </pc:graphicFrameChg>
      </pc:sldChg>
      <pc:sldChg chg="modSp mod">
        <pc:chgData name="Liz Donohue" userId="1dd2b9cf-45e8-40ae-9123-4564d15e2785" providerId="ADAL" clId="{19258E8E-9559-43B7-B940-1055510C5ECA}" dt="2025-12-15T14:59:48.998" v="237" actId="20577"/>
        <pc:sldMkLst>
          <pc:docMk/>
          <pc:sldMk cId="25632435" sldId="2147473703"/>
        </pc:sldMkLst>
        <pc:graphicFrameChg chg="modGraphic">
          <ac:chgData name="Liz Donohue" userId="1dd2b9cf-45e8-40ae-9123-4564d15e2785" providerId="ADAL" clId="{19258E8E-9559-43B7-B940-1055510C5ECA}" dt="2025-12-15T14:59:48.998" v="237" actId="20577"/>
          <ac:graphicFrameMkLst>
            <pc:docMk/>
            <pc:sldMk cId="25632435" sldId="2147473703"/>
            <ac:graphicFrameMk id="2" creationId="{4E5F19C9-2AF7-3B71-30D5-5A6264430224}"/>
          </ac:graphicFrameMkLst>
        </pc:graphicFrameChg>
      </pc:sldChg>
      <pc:sldChg chg="modSp mod">
        <pc:chgData name="Liz Donohue" userId="1dd2b9cf-45e8-40ae-9123-4564d15e2785" providerId="ADAL" clId="{19258E8E-9559-43B7-B940-1055510C5ECA}" dt="2025-12-15T14:54:34.914" v="43" actId="20577"/>
        <pc:sldMkLst>
          <pc:docMk/>
          <pc:sldMk cId="1308566659" sldId="2147473704"/>
        </pc:sldMkLst>
        <pc:graphicFrameChg chg="modGraphic">
          <ac:chgData name="Liz Donohue" userId="1dd2b9cf-45e8-40ae-9123-4564d15e2785" providerId="ADAL" clId="{19258E8E-9559-43B7-B940-1055510C5ECA}" dt="2025-12-15T14:54:34.914" v="43" actId="20577"/>
          <ac:graphicFrameMkLst>
            <pc:docMk/>
            <pc:sldMk cId="1308566659" sldId="2147473704"/>
            <ac:graphicFrameMk id="6" creationId="{2A04AB26-AEAE-7950-407E-430D522285F1}"/>
          </ac:graphicFrameMkLst>
        </pc:graphicFrameChg>
      </pc:sldChg>
    </pc:docChg>
  </pc:docChgLst>
  <pc:docChgLst>
    <pc:chgData name="Jerfiz Constanzo" userId="7388c342-66f0-4154-bcdf-657d8197f1ae" providerId="ADAL" clId="{8702F14C-1A93-4BD1-B60F-2D04FED9AA2F}"/>
    <pc:docChg chg="undo redo custSel modSld">
      <pc:chgData name="Jerfiz Constanzo" userId="7388c342-66f0-4154-bcdf-657d8197f1ae" providerId="ADAL" clId="{8702F14C-1A93-4BD1-B60F-2D04FED9AA2F}" dt="2025-12-15T14:43:18.261" v="1716" actId="114"/>
      <pc:docMkLst>
        <pc:docMk/>
      </pc:docMkLst>
      <pc:sldChg chg="modSp mod modNotesTx">
        <pc:chgData name="Jerfiz Constanzo" userId="7388c342-66f0-4154-bcdf-657d8197f1ae" providerId="ADAL" clId="{8702F14C-1A93-4BD1-B60F-2D04FED9AA2F}" dt="2025-12-15T14:43:18.261" v="1716" actId="114"/>
        <pc:sldMkLst>
          <pc:docMk/>
          <pc:sldMk cId="0" sldId="262"/>
        </pc:sldMkLst>
        <pc:spChg chg="mod">
          <ac:chgData name="Jerfiz Constanzo" userId="7388c342-66f0-4154-bcdf-657d8197f1ae" providerId="ADAL" clId="{8702F14C-1A93-4BD1-B60F-2D04FED9AA2F}" dt="2025-12-12T21:08:03.237" v="249" actId="1076"/>
          <ac:spMkLst>
            <pc:docMk/>
            <pc:sldMk cId="0" sldId="262"/>
            <ac:spMk id="5" creationId="{B7C04A95-31B7-81A0-7FA1-839243DF7E21}"/>
          </ac:spMkLst>
        </pc:spChg>
        <pc:spChg chg="mod">
          <ac:chgData name="Jerfiz Constanzo" userId="7388c342-66f0-4154-bcdf-657d8197f1ae" providerId="ADAL" clId="{8702F14C-1A93-4BD1-B60F-2D04FED9AA2F}" dt="2025-12-12T21:11:39.810" v="539" actId="20577"/>
          <ac:spMkLst>
            <pc:docMk/>
            <pc:sldMk cId="0" sldId="262"/>
            <ac:spMk id="7" creationId="{9002D6A0-A010-7B2D-50EE-BC64472CCFE6}"/>
          </ac:spMkLst>
        </pc:spChg>
        <pc:spChg chg="mod">
          <ac:chgData name="Jerfiz Constanzo" userId="7388c342-66f0-4154-bcdf-657d8197f1ae" providerId="ADAL" clId="{8702F14C-1A93-4BD1-B60F-2D04FED9AA2F}" dt="2025-12-12T20:47:35.012" v="223" actId="20577"/>
          <ac:spMkLst>
            <pc:docMk/>
            <pc:sldMk cId="0" sldId="262"/>
            <ac:spMk id="19458" creationId="{F65B5284-A016-40AE-8211-CECB2CF27933}"/>
          </ac:spMkLst>
        </pc:spChg>
      </pc:sldChg>
      <pc:sldChg chg="modSp mod">
        <pc:chgData name="Jerfiz Constanzo" userId="7388c342-66f0-4154-bcdf-657d8197f1ae" providerId="ADAL" clId="{8702F14C-1A93-4BD1-B60F-2D04FED9AA2F}" dt="2025-12-12T21:09:42.563" v="363" actId="20577"/>
        <pc:sldMkLst>
          <pc:docMk/>
          <pc:sldMk cId="0" sldId="267"/>
        </pc:sldMkLst>
        <pc:spChg chg="mod">
          <ac:chgData name="Jerfiz Constanzo" userId="7388c342-66f0-4154-bcdf-657d8197f1ae" providerId="ADAL" clId="{8702F14C-1A93-4BD1-B60F-2D04FED9AA2F}" dt="2025-12-12T21:09:42.563" v="363" actId="20577"/>
          <ac:spMkLst>
            <pc:docMk/>
            <pc:sldMk cId="0" sldId="267"/>
            <ac:spMk id="10244" creationId="{8895AD81-D23D-4BD6-9CE3-C6ABB44855EB}"/>
          </ac:spMkLst>
        </pc:spChg>
      </pc:sldChg>
      <pc:sldChg chg="modSp mod modCm">
        <pc:chgData name="Jerfiz Constanzo" userId="7388c342-66f0-4154-bcdf-657d8197f1ae" providerId="ADAL" clId="{8702F14C-1A93-4BD1-B60F-2D04FED9AA2F}" dt="2025-12-12T21:15:55.805" v="591"/>
        <pc:sldMkLst>
          <pc:docMk/>
          <pc:sldMk cId="344922944" sldId="2147473664"/>
        </pc:sldMkLst>
        <pc:spChg chg="mod">
          <ac:chgData name="Jerfiz Constanzo" userId="7388c342-66f0-4154-bcdf-657d8197f1ae" providerId="ADAL" clId="{8702F14C-1A93-4BD1-B60F-2D04FED9AA2F}" dt="2025-12-12T20:47:39.992" v="224"/>
          <ac:spMkLst>
            <pc:docMk/>
            <pc:sldMk cId="344922944" sldId="2147473664"/>
            <ac:spMk id="10243" creationId="{26819085-1B83-F4C3-2AC3-75546B71DF8E}"/>
          </ac:spMkLst>
        </pc:spChg>
        <pc:graphicFrameChg chg="mod modGraphic">
          <ac:chgData name="Jerfiz Constanzo" userId="7388c342-66f0-4154-bcdf-657d8197f1ae" providerId="ADAL" clId="{8702F14C-1A93-4BD1-B60F-2D04FED9AA2F}" dt="2025-12-12T21:12:50.380" v="590"/>
          <ac:graphicFrameMkLst>
            <pc:docMk/>
            <pc:sldMk cId="344922944" sldId="2147473664"/>
            <ac:graphicFrameMk id="6" creationId="{5FB74E8E-463D-E582-19FD-8AC4DB054EC1}"/>
          </ac:graphicFrameMkLst>
        </pc:graphicFrameChg>
      </pc:sldChg>
      <pc:sldChg chg="modSp mod">
        <pc:chgData name="Jerfiz Constanzo" userId="7388c342-66f0-4154-bcdf-657d8197f1ae" providerId="ADAL" clId="{8702F14C-1A93-4BD1-B60F-2D04FED9AA2F}" dt="2025-12-12T21:58:27.838" v="1696" actId="20577"/>
        <pc:sldMkLst>
          <pc:docMk/>
          <pc:sldMk cId="2733978758" sldId="2147473668"/>
        </pc:sldMkLst>
        <pc:spChg chg="mod">
          <ac:chgData name="Jerfiz Constanzo" userId="7388c342-66f0-4154-bcdf-657d8197f1ae" providerId="ADAL" clId="{8702F14C-1A93-4BD1-B60F-2D04FED9AA2F}" dt="2025-12-12T21:58:27.838" v="1696" actId="20577"/>
          <ac:spMkLst>
            <pc:docMk/>
            <pc:sldMk cId="2733978758" sldId="2147473668"/>
            <ac:spMk id="4" creationId="{AF5FF0B6-1A75-3570-D020-CD61415A5028}"/>
          </ac:spMkLst>
        </pc:spChg>
        <pc:spChg chg="mod">
          <ac:chgData name="Jerfiz Constanzo" userId="7388c342-66f0-4154-bcdf-657d8197f1ae" providerId="ADAL" clId="{8702F14C-1A93-4BD1-B60F-2D04FED9AA2F}" dt="2025-12-12T20:48:05.164" v="239"/>
          <ac:spMkLst>
            <pc:docMk/>
            <pc:sldMk cId="2733978758" sldId="2147473668"/>
            <ac:spMk id="10243" creationId="{2026A439-8529-6B4C-B145-B93CE97EB569}"/>
          </ac:spMkLst>
        </pc:spChg>
      </pc:sldChg>
      <pc:sldChg chg="modSp mod modCm">
        <pc:chgData name="Jerfiz Constanzo" userId="7388c342-66f0-4154-bcdf-657d8197f1ae" providerId="ADAL" clId="{8702F14C-1A93-4BD1-B60F-2D04FED9AA2F}" dt="2025-12-15T14:41:21.124" v="1697"/>
        <pc:sldMkLst>
          <pc:docMk/>
          <pc:sldMk cId="4140082214" sldId="2147473700"/>
        </pc:sldMkLst>
        <pc:spChg chg="mod">
          <ac:chgData name="Jerfiz Constanzo" userId="7388c342-66f0-4154-bcdf-657d8197f1ae" providerId="ADAL" clId="{8702F14C-1A93-4BD1-B60F-2D04FED9AA2F}" dt="2025-12-12T20:31:20.723" v="18" actId="404"/>
          <ac:spMkLst>
            <pc:docMk/>
            <pc:sldMk cId="4140082214" sldId="2147473700"/>
            <ac:spMk id="7171" creationId="{4D67E167-2F37-481F-AB26-A6E236679EF3}"/>
          </ac:spMkLst>
        </pc:spChg>
      </pc:sldChg>
      <pc:sldChg chg="modSp mod">
        <pc:chgData name="Jerfiz Constanzo" userId="7388c342-66f0-4154-bcdf-657d8197f1ae" providerId="ADAL" clId="{8702F14C-1A93-4BD1-B60F-2D04FED9AA2F}" dt="2025-12-12T21:30:57.570" v="796" actId="1076"/>
        <pc:sldMkLst>
          <pc:docMk/>
          <pc:sldMk cId="2711909222" sldId="2147473701"/>
        </pc:sldMkLst>
        <pc:spChg chg="mod">
          <ac:chgData name="Jerfiz Constanzo" userId="7388c342-66f0-4154-bcdf-657d8197f1ae" providerId="ADAL" clId="{8702F14C-1A93-4BD1-B60F-2D04FED9AA2F}" dt="2025-12-12T20:47:51.680" v="236"/>
          <ac:spMkLst>
            <pc:docMk/>
            <pc:sldMk cId="2711909222" sldId="2147473701"/>
            <ac:spMk id="10243" creationId="{57721FA4-4960-520E-058B-E5E7F9747CB8}"/>
          </ac:spMkLst>
        </pc:spChg>
        <pc:graphicFrameChg chg="mod modGraphic">
          <ac:chgData name="Jerfiz Constanzo" userId="7388c342-66f0-4154-bcdf-657d8197f1ae" providerId="ADAL" clId="{8702F14C-1A93-4BD1-B60F-2D04FED9AA2F}" dt="2025-12-12T21:30:57.570" v="796" actId="1076"/>
          <ac:graphicFrameMkLst>
            <pc:docMk/>
            <pc:sldMk cId="2711909222" sldId="2147473701"/>
            <ac:graphicFrameMk id="6" creationId="{2CC0AC1A-D57B-1EE2-03E2-6886E6162AA1}"/>
          </ac:graphicFrameMkLst>
        </pc:graphicFrameChg>
      </pc:sldChg>
      <pc:sldChg chg="modSp mod">
        <pc:chgData name="Jerfiz Constanzo" userId="7388c342-66f0-4154-bcdf-657d8197f1ae" providerId="ADAL" clId="{8702F14C-1A93-4BD1-B60F-2D04FED9AA2F}" dt="2025-12-12T21:33:01.307" v="905" actId="20577"/>
        <pc:sldMkLst>
          <pc:docMk/>
          <pc:sldMk cId="487347763" sldId="2147473702"/>
        </pc:sldMkLst>
        <pc:spChg chg="mod">
          <ac:chgData name="Jerfiz Constanzo" userId="7388c342-66f0-4154-bcdf-657d8197f1ae" providerId="ADAL" clId="{8702F14C-1A93-4BD1-B60F-2D04FED9AA2F}" dt="2025-12-12T21:33:01.307" v="905" actId="20577"/>
          <ac:spMkLst>
            <pc:docMk/>
            <pc:sldMk cId="487347763" sldId="2147473702"/>
            <ac:spMk id="2" creationId="{5CE0F1BF-E1BF-2FD5-C49D-E44307BF70F4}"/>
          </ac:spMkLst>
        </pc:spChg>
        <pc:spChg chg="mod">
          <ac:chgData name="Jerfiz Constanzo" userId="7388c342-66f0-4154-bcdf-657d8197f1ae" providerId="ADAL" clId="{8702F14C-1A93-4BD1-B60F-2D04FED9AA2F}" dt="2025-12-12T20:47:56.821" v="237"/>
          <ac:spMkLst>
            <pc:docMk/>
            <pc:sldMk cId="487347763" sldId="2147473702"/>
            <ac:spMk id="10243" creationId="{E017B7B0-C49F-CDC9-0DD8-18AC50D9A3DF}"/>
          </ac:spMkLst>
        </pc:spChg>
        <pc:graphicFrameChg chg="modGraphic">
          <ac:chgData name="Jerfiz Constanzo" userId="7388c342-66f0-4154-bcdf-657d8197f1ae" providerId="ADAL" clId="{8702F14C-1A93-4BD1-B60F-2D04FED9AA2F}" dt="2025-12-12T21:30:41.849" v="773" actId="20577"/>
          <ac:graphicFrameMkLst>
            <pc:docMk/>
            <pc:sldMk cId="487347763" sldId="2147473702"/>
            <ac:graphicFrameMk id="6" creationId="{A8994978-F54F-6EBC-74B1-4983784D1DB3}"/>
          </ac:graphicFrameMkLst>
        </pc:graphicFrameChg>
      </pc:sldChg>
      <pc:sldChg chg="addSp modSp mod">
        <pc:chgData name="Jerfiz Constanzo" userId="7388c342-66f0-4154-bcdf-657d8197f1ae" providerId="ADAL" clId="{8702F14C-1A93-4BD1-B60F-2D04FED9AA2F}" dt="2025-12-12T21:36:57.236" v="1045" actId="20577"/>
        <pc:sldMkLst>
          <pc:docMk/>
          <pc:sldMk cId="25632435" sldId="2147473703"/>
        </pc:sldMkLst>
        <pc:spChg chg="mod">
          <ac:chgData name="Jerfiz Constanzo" userId="7388c342-66f0-4154-bcdf-657d8197f1ae" providerId="ADAL" clId="{8702F14C-1A93-4BD1-B60F-2D04FED9AA2F}" dt="2025-12-12T21:36:57.236" v="1045" actId="20577"/>
          <ac:spMkLst>
            <pc:docMk/>
            <pc:sldMk cId="25632435" sldId="2147473703"/>
            <ac:spMk id="3" creationId="{F15578F9-8CF8-60B4-7766-18F80000489F}"/>
          </ac:spMkLst>
        </pc:spChg>
        <pc:spChg chg="add mod">
          <ac:chgData name="Jerfiz Constanzo" userId="7388c342-66f0-4154-bcdf-657d8197f1ae" providerId="ADAL" clId="{8702F14C-1A93-4BD1-B60F-2D04FED9AA2F}" dt="2025-12-12T21:36:25.518" v="1009" actId="1076"/>
          <ac:spMkLst>
            <pc:docMk/>
            <pc:sldMk cId="25632435" sldId="2147473703"/>
            <ac:spMk id="4" creationId="{1813CFBE-77CF-5D7E-C402-12CAA9560433}"/>
          </ac:spMkLst>
        </pc:spChg>
        <pc:spChg chg="mod">
          <ac:chgData name="Jerfiz Constanzo" userId="7388c342-66f0-4154-bcdf-657d8197f1ae" providerId="ADAL" clId="{8702F14C-1A93-4BD1-B60F-2D04FED9AA2F}" dt="2025-12-12T21:33:42.320" v="910" actId="20577"/>
          <ac:spMkLst>
            <pc:docMk/>
            <pc:sldMk cId="25632435" sldId="2147473703"/>
            <ac:spMk id="10243" creationId="{DCEF7530-AAE8-897A-9630-96E9EC215A6C}"/>
          </ac:spMkLst>
        </pc:spChg>
        <pc:graphicFrameChg chg="modGraphic">
          <ac:chgData name="Jerfiz Constanzo" userId="7388c342-66f0-4154-bcdf-657d8197f1ae" providerId="ADAL" clId="{8702F14C-1A93-4BD1-B60F-2D04FED9AA2F}" dt="2025-12-12T21:35:26.763" v="934" actId="20577"/>
          <ac:graphicFrameMkLst>
            <pc:docMk/>
            <pc:sldMk cId="25632435" sldId="2147473703"/>
            <ac:graphicFrameMk id="2" creationId="{4E5F19C9-2AF7-3B71-30D5-5A6264430224}"/>
          </ac:graphicFrameMkLst>
        </pc:graphicFrameChg>
      </pc:sldChg>
      <pc:sldChg chg="modSp mod">
        <pc:chgData name="Jerfiz Constanzo" userId="7388c342-66f0-4154-bcdf-657d8197f1ae" providerId="ADAL" clId="{8702F14C-1A93-4BD1-B60F-2D04FED9AA2F}" dt="2025-12-12T21:19:02.812" v="749" actId="20577"/>
        <pc:sldMkLst>
          <pc:docMk/>
          <pc:sldMk cId="1308566659" sldId="2147473704"/>
        </pc:sldMkLst>
        <pc:spChg chg="mod">
          <ac:chgData name="Jerfiz Constanzo" userId="7388c342-66f0-4154-bcdf-657d8197f1ae" providerId="ADAL" clId="{8702F14C-1A93-4BD1-B60F-2D04FED9AA2F}" dt="2025-12-12T21:18:29.195" v="734" actId="20577"/>
          <ac:spMkLst>
            <pc:docMk/>
            <pc:sldMk cId="1308566659" sldId="2147473704"/>
            <ac:spMk id="2" creationId="{870BDB32-87D7-E449-B521-AF9CAB603FE8}"/>
          </ac:spMkLst>
        </pc:spChg>
        <pc:spChg chg="mod">
          <ac:chgData name="Jerfiz Constanzo" userId="7388c342-66f0-4154-bcdf-657d8197f1ae" providerId="ADAL" clId="{8702F14C-1A93-4BD1-B60F-2D04FED9AA2F}" dt="2025-12-12T21:19:02.812" v="749" actId="20577"/>
          <ac:spMkLst>
            <pc:docMk/>
            <pc:sldMk cId="1308566659" sldId="2147473704"/>
            <ac:spMk id="10243" creationId="{47448967-110C-B76D-D2E6-A3555D4A9709}"/>
          </ac:spMkLst>
        </pc:spChg>
        <pc:graphicFrameChg chg="modGraphic">
          <ac:chgData name="Jerfiz Constanzo" userId="7388c342-66f0-4154-bcdf-657d8197f1ae" providerId="ADAL" clId="{8702F14C-1A93-4BD1-B60F-2D04FED9AA2F}" dt="2025-12-12T21:16:54.473" v="642" actId="20577"/>
          <ac:graphicFrameMkLst>
            <pc:docMk/>
            <pc:sldMk cId="1308566659" sldId="2147473704"/>
            <ac:graphicFrameMk id="6" creationId="{2A04AB26-AEAE-7950-407E-430D522285F1}"/>
          </ac:graphicFrameMkLst>
        </pc:graphicFrameChg>
      </pc:sldChg>
    </pc:docChg>
  </pc:docChgLst>
  <pc:docChgLst>
    <pc:chgData name="Timothy Quill" userId="b1dc6efb-2995-45e7-a306-57a2c67aa886" providerId="ADAL" clId="{C2669144-A774-4465-9329-8A6790A96C35}"/>
    <pc:docChg chg="modSld">
      <pc:chgData name="Timothy Quill" userId="b1dc6efb-2995-45e7-a306-57a2c67aa886" providerId="ADAL" clId="{C2669144-A774-4465-9329-8A6790A96C35}" dt="2025-12-12T22:59:59.748" v="81" actId="20577"/>
      <pc:docMkLst>
        <pc:docMk/>
      </pc:docMkLst>
      <pc:sldChg chg="modCm">
        <pc:chgData name="Timothy Quill" userId="b1dc6efb-2995-45e7-a306-57a2c67aa886" providerId="ADAL" clId="{C2669144-A774-4465-9329-8A6790A96C35}" dt="2025-12-12T22:50:20.082" v="1"/>
        <pc:sldMkLst>
          <pc:docMk/>
          <pc:sldMk cId="0" sldId="262"/>
        </pc:sldMkLst>
      </pc:sldChg>
      <pc:sldChg chg="modSp mod">
        <pc:chgData name="Timothy Quill" userId="b1dc6efb-2995-45e7-a306-57a2c67aa886" providerId="ADAL" clId="{C2669144-A774-4465-9329-8A6790A96C35}" dt="2025-12-12T22:59:59.748" v="81" actId="20577"/>
        <pc:sldMkLst>
          <pc:docMk/>
          <pc:sldMk cId="2733978758" sldId="2147473668"/>
        </pc:sldMkLst>
        <pc:spChg chg="mod">
          <ac:chgData name="Timothy Quill" userId="b1dc6efb-2995-45e7-a306-57a2c67aa886" providerId="ADAL" clId="{C2669144-A774-4465-9329-8A6790A96C35}" dt="2025-12-12T22:59:59.748" v="81" actId="20577"/>
          <ac:spMkLst>
            <pc:docMk/>
            <pc:sldMk cId="2733978758" sldId="2147473668"/>
            <ac:spMk id="4" creationId="{AF5FF0B6-1A75-3570-D020-CD61415A5028}"/>
          </ac:spMkLst>
        </pc:spChg>
      </pc:sldChg>
      <pc:sldChg chg="modCm">
        <pc:chgData name="Timothy Quill" userId="b1dc6efb-2995-45e7-a306-57a2c67aa886" providerId="ADAL" clId="{C2669144-A774-4465-9329-8A6790A96C35}" dt="2025-12-12T22:46:39.402" v="0"/>
        <pc:sldMkLst>
          <pc:docMk/>
          <pc:sldMk cId="4140082214" sldId="2147473700"/>
        </pc:sldMkLst>
      </pc:sldChg>
    </pc:docChg>
  </pc:docChgLst>
  <pc:docChgLst>
    <pc:chgData name="Jennifer Eimers" userId="e496f3f7-6a48-4339-9b0c-9f426a43f948" providerId="ADAL" clId="{EA77C4EE-4DBD-4AED-BD7D-063333E8A9EF}"/>
    <pc:docChg chg="custSel modSld">
      <pc:chgData name="Jennifer Eimers" userId="e496f3f7-6a48-4339-9b0c-9f426a43f948" providerId="ADAL" clId="{EA77C4EE-4DBD-4AED-BD7D-063333E8A9EF}" dt="2025-12-15T15:33:03.316" v="60" actId="207"/>
      <pc:docMkLst>
        <pc:docMk/>
      </pc:docMkLst>
      <pc:sldChg chg="modSp mod">
        <pc:chgData name="Jennifer Eimers" userId="e496f3f7-6a48-4339-9b0c-9f426a43f948" providerId="ADAL" clId="{EA77C4EE-4DBD-4AED-BD7D-063333E8A9EF}" dt="2025-12-15T15:26:33.961" v="1" actId="12"/>
        <pc:sldMkLst>
          <pc:docMk/>
          <pc:sldMk cId="0" sldId="262"/>
        </pc:sldMkLst>
        <pc:spChg chg="mod">
          <ac:chgData name="Jennifer Eimers" userId="e496f3f7-6a48-4339-9b0c-9f426a43f948" providerId="ADAL" clId="{EA77C4EE-4DBD-4AED-BD7D-063333E8A9EF}" dt="2025-12-15T15:26:33.961" v="1" actId="12"/>
          <ac:spMkLst>
            <pc:docMk/>
            <pc:sldMk cId="0" sldId="262"/>
            <ac:spMk id="7" creationId="{9002D6A0-A010-7B2D-50EE-BC64472CCFE6}"/>
          </ac:spMkLst>
        </pc:spChg>
      </pc:sldChg>
      <pc:sldChg chg="modSp mod">
        <pc:chgData name="Jennifer Eimers" userId="e496f3f7-6a48-4339-9b0c-9f426a43f948" providerId="ADAL" clId="{EA77C4EE-4DBD-4AED-BD7D-063333E8A9EF}" dt="2025-12-15T15:32:28.588" v="54" actId="1035"/>
        <pc:sldMkLst>
          <pc:docMk/>
          <pc:sldMk cId="344922944" sldId="2147473664"/>
        </pc:sldMkLst>
        <pc:graphicFrameChg chg="mod modGraphic">
          <ac:chgData name="Jennifer Eimers" userId="e496f3f7-6a48-4339-9b0c-9f426a43f948" providerId="ADAL" clId="{EA77C4EE-4DBD-4AED-BD7D-063333E8A9EF}" dt="2025-12-15T15:32:28.588" v="54" actId="1035"/>
          <ac:graphicFrameMkLst>
            <pc:docMk/>
            <pc:sldMk cId="344922944" sldId="2147473664"/>
            <ac:graphicFrameMk id="6" creationId="{5FB74E8E-463D-E582-19FD-8AC4DB054EC1}"/>
          </ac:graphicFrameMkLst>
        </pc:graphicFrameChg>
      </pc:sldChg>
      <pc:sldChg chg="modSp mod">
        <pc:chgData name="Jennifer Eimers" userId="e496f3f7-6a48-4339-9b0c-9f426a43f948" providerId="ADAL" clId="{EA77C4EE-4DBD-4AED-BD7D-063333E8A9EF}" dt="2025-12-15T15:31:04.025" v="44" actId="1035"/>
        <pc:sldMkLst>
          <pc:docMk/>
          <pc:sldMk cId="2733978758" sldId="2147473668"/>
        </pc:sldMkLst>
        <pc:spChg chg="mod">
          <ac:chgData name="Jennifer Eimers" userId="e496f3f7-6a48-4339-9b0c-9f426a43f948" providerId="ADAL" clId="{EA77C4EE-4DBD-4AED-BD7D-063333E8A9EF}" dt="2025-12-15T15:31:04.025" v="44" actId="1035"/>
          <ac:spMkLst>
            <pc:docMk/>
            <pc:sldMk cId="2733978758" sldId="2147473668"/>
            <ac:spMk id="4" creationId="{AF5FF0B6-1A75-3570-D020-CD61415A5028}"/>
          </ac:spMkLst>
        </pc:spChg>
      </pc:sldChg>
      <pc:sldChg chg="modSp mod">
        <pc:chgData name="Jennifer Eimers" userId="e496f3f7-6a48-4339-9b0c-9f426a43f948" providerId="ADAL" clId="{EA77C4EE-4DBD-4AED-BD7D-063333E8A9EF}" dt="2025-12-15T15:26:48.138" v="15" actId="1036"/>
        <pc:sldMkLst>
          <pc:docMk/>
          <pc:sldMk cId="2711909222" sldId="2147473701"/>
        </pc:sldMkLst>
        <pc:graphicFrameChg chg="mod">
          <ac:chgData name="Jennifer Eimers" userId="e496f3f7-6a48-4339-9b0c-9f426a43f948" providerId="ADAL" clId="{EA77C4EE-4DBD-4AED-BD7D-063333E8A9EF}" dt="2025-12-15T15:26:48.138" v="15" actId="1036"/>
          <ac:graphicFrameMkLst>
            <pc:docMk/>
            <pc:sldMk cId="2711909222" sldId="2147473701"/>
            <ac:graphicFrameMk id="6" creationId="{2CC0AC1A-D57B-1EE2-03E2-6886E6162AA1}"/>
          </ac:graphicFrameMkLst>
        </pc:graphicFrameChg>
      </pc:sldChg>
      <pc:sldChg chg="modSp mod">
        <pc:chgData name="Jennifer Eimers" userId="e496f3f7-6a48-4339-9b0c-9f426a43f948" providerId="ADAL" clId="{EA77C4EE-4DBD-4AED-BD7D-063333E8A9EF}" dt="2025-12-15T15:32:47.018" v="58" actId="207"/>
        <pc:sldMkLst>
          <pc:docMk/>
          <pc:sldMk cId="487347763" sldId="2147473702"/>
        </pc:sldMkLst>
        <pc:graphicFrameChg chg="mod modGraphic">
          <ac:chgData name="Jennifer Eimers" userId="e496f3f7-6a48-4339-9b0c-9f426a43f948" providerId="ADAL" clId="{EA77C4EE-4DBD-4AED-BD7D-063333E8A9EF}" dt="2025-12-15T15:32:47.018" v="58" actId="207"/>
          <ac:graphicFrameMkLst>
            <pc:docMk/>
            <pc:sldMk cId="487347763" sldId="2147473702"/>
            <ac:graphicFrameMk id="6" creationId="{A8994978-F54F-6EBC-74B1-4983784D1DB3}"/>
          </ac:graphicFrameMkLst>
        </pc:graphicFrameChg>
      </pc:sldChg>
      <pc:sldChg chg="modSp mod">
        <pc:chgData name="Jennifer Eimers" userId="e496f3f7-6a48-4339-9b0c-9f426a43f948" providerId="ADAL" clId="{EA77C4EE-4DBD-4AED-BD7D-063333E8A9EF}" dt="2025-12-15T15:33:03.316" v="60" actId="207"/>
        <pc:sldMkLst>
          <pc:docMk/>
          <pc:sldMk cId="25632435" sldId="2147473703"/>
        </pc:sldMkLst>
        <pc:spChg chg="mod">
          <ac:chgData name="Jennifer Eimers" userId="e496f3f7-6a48-4339-9b0c-9f426a43f948" providerId="ADAL" clId="{EA77C4EE-4DBD-4AED-BD7D-063333E8A9EF}" dt="2025-12-15T15:27:02.480" v="35" actId="1076"/>
          <ac:spMkLst>
            <pc:docMk/>
            <pc:sldMk cId="25632435" sldId="2147473703"/>
            <ac:spMk id="3" creationId="{F15578F9-8CF8-60B4-7766-18F80000489F}"/>
          </ac:spMkLst>
        </pc:spChg>
        <pc:graphicFrameChg chg="mod modGraphic">
          <ac:chgData name="Jennifer Eimers" userId="e496f3f7-6a48-4339-9b0c-9f426a43f948" providerId="ADAL" clId="{EA77C4EE-4DBD-4AED-BD7D-063333E8A9EF}" dt="2025-12-15T15:33:03.316" v="60" actId="207"/>
          <ac:graphicFrameMkLst>
            <pc:docMk/>
            <pc:sldMk cId="25632435" sldId="2147473703"/>
            <ac:graphicFrameMk id="2" creationId="{4E5F19C9-2AF7-3B71-30D5-5A6264430224}"/>
          </ac:graphicFrameMkLst>
        </pc:graphicFrameChg>
      </pc:sldChg>
      <pc:sldChg chg="modSp mod">
        <pc:chgData name="Jennifer Eimers" userId="e496f3f7-6a48-4339-9b0c-9f426a43f948" providerId="ADAL" clId="{EA77C4EE-4DBD-4AED-BD7D-063333E8A9EF}" dt="2025-12-15T15:32:37.282" v="56" actId="207"/>
        <pc:sldMkLst>
          <pc:docMk/>
          <pc:sldMk cId="1308566659" sldId="2147473704"/>
        </pc:sldMkLst>
        <pc:spChg chg="mod">
          <ac:chgData name="Jennifer Eimers" userId="e496f3f7-6a48-4339-9b0c-9f426a43f948" providerId="ADAL" clId="{EA77C4EE-4DBD-4AED-BD7D-063333E8A9EF}" dt="2025-12-15T15:31:17.931" v="45" actId="255"/>
          <ac:spMkLst>
            <pc:docMk/>
            <pc:sldMk cId="1308566659" sldId="2147473704"/>
            <ac:spMk id="2" creationId="{870BDB32-87D7-E449-B521-AF9CAB603FE8}"/>
          </ac:spMkLst>
        </pc:spChg>
        <pc:graphicFrameChg chg="modGraphic">
          <ac:chgData name="Jennifer Eimers" userId="e496f3f7-6a48-4339-9b0c-9f426a43f948" providerId="ADAL" clId="{EA77C4EE-4DBD-4AED-BD7D-063333E8A9EF}" dt="2025-12-15T15:32:37.282" v="56" actId="207"/>
          <ac:graphicFrameMkLst>
            <pc:docMk/>
            <pc:sldMk cId="1308566659" sldId="2147473704"/>
            <ac:graphicFrameMk id="6" creationId="{2A04AB26-AEAE-7950-407E-430D522285F1}"/>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04FEB-3F42-4A4A-A5AC-23FCC8786C58}" type="datetimeFigureOut">
              <a:rPr lang="en-US" smtClean="0"/>
              <a:t>12/15/2025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01E45-F998-472B-9695-2F0E24B33AD6}" type="slidenum">
              <a:rPr lang="en-US" smtClean="0"/>
              <a:t>‹#›</a:t>
            </a:fld>
            <a:endParaRPr lang="en-US" dirty="0"/>
          </a:p>
        </p:txBody>
      </p:sp>
    </p:spTree>
    <p:extLst>
      <p:ext uri="{BB962C8B-B14F-4D97-AF65-F5344CB8AC3E}">
        <p14:creationId xmlns:p14="http://schemas.microsoft.com/office/powerpoint/2010/main" val="198469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75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i="1" dirty="0"/>
              <a:t>EAIR, </a:t>
            </a:r>
            <a:r>
              <a:rPr lang="en-US" altLang="en-US" i="1" dirty="0"/>
              <a:t>exposure-adjusted incidence rates.</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275916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C5031-6E6E-ACF9-5B3C-7EEA2B75EF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4ECA94-29CA-3D8A-FD6F-9C73C84D385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436F7D61-FEF7-3EDE-FE73-7F0DF9E271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B8CFF1-F973-365D-D9A5-C0F5D04D60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38223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EBC09-6AAD-8947-D9B9-00B2E69F6C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7EC5F8-68B5-6F80-3F91-379A902BB9BE}"/>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CD286D39-8102-5743-3552-C34854C100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C57E27-BC54-171C-C137-050E61A84A4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5005045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8BEA9-D98D-610C-050B-66FAA8F619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1B5C5F-A966-2ED5-862C-71CD0A9DC9D8}"/>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B7A40B7F-665E-32C0-2F47-9CF456147B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81474E-9D83-6CC1-8351-59692E39154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2202585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96BF57-3E76-BAC8-EAE8-10279B3740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DA2B9C-11F5-60A3-07B2-A38543832CCE}"/>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99B969E8-7161-D4EF-273B-BF87C3D62E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4ABD1E5-B356-FCED-DDB3-91AC9D2BFAA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2944455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E8D893-AA4B-4935-B4EE-2287A376CB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ADB386-48FB-D537-4BEE-4AB2DCA9ABCF}"/>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6B524F36-E3FC-0688-2CF6-42EB2C6B84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DA98BE8-CA05-EBF3-06BE-151C538FF45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839770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CE436-E275-DCC8-9163-80E91216D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DD30F6-6EE7-B297-42BC-483162E1B2F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6769627-56D5-CFBB-A8CE-0B5018D1C8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AA3339-4A35-85FF-786C-6219382993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3545710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11</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52917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270076442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45679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5170081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Tree>
    <p:extLst>
      <p:ext uri="{BB962C8B-B14F-4D97-AF65-F5344CB8AC3E}">
        <p14:creationId xmlns:p14="http://schemas.microsoft.com/office/powerpoint/2010/main" val="2911194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4032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58239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448970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1197695070"/>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091988561"/>
      </p:ext>
    </p:extLst>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9788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257915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24833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1127496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920585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425152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9938397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853475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922998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314735774"/>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483043919"/>
      </p:ext>
    </p:extLst>
  </p:cSld>
  <p:clrMapOvr>
    <a:masterClrMapping/>
  </p:clrMapOvr>
  <p:extLst>
    <p:ext uri="{DCECCB84-F9BA-43D5-87BE-67443E8EF086}">
      <p15:sldGuideLst xmlns:p15="http://schemas.microsoft.com/office/powerpoint/2012/main"/>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767575974"/>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dirty="0"/>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8" name="Text Placeholder 9">
            <a:extLst>
              <a:ext uri="{FF2B5EF4-FFF2-40B4-BE49-F238E27FC236}">
                <a16:creationId xmlns:a16="http://schemas.microsoft.com/office/drawing/2014/main" id="{2B2522F5-A2F7-B08B-540C-7C9ABD269293}"/>
              </a:ext>
            </a:extLst>
          </p:cNvPr>
          <p:cNvSpPr>
            <a:spLocks noGrp="1"/>
          </p:cNvSpPr>
          <p:nvPr>
            <p:ph type="body" sz="quarter" idx="11"/>
          </p:nvPr>
        </p:nvSpPr>
        <p:spPr>
          <a:xfrm>
            <a:off x="228600" y="5449449"/>
            <a:ext cx="11734800" cy="423463"/>
          </a:xfrm>
          <a:prstGeom prst="rect">
            <a:avLst/>
          </a:prstGeom>
        </p:spPr>
        <p:txBody>
          <a:bodyPr anchor="b" anchorCtr="0">
            <a:noAutofit/>
          </a:bodyPr>
          <a:lstStyle>
            <a:lvl1pPr marL="0" indent="0">
              <a:spcBef>
                <a:spcPts val="300"/>
              </a:spcBef>
              <a:buNone/>
              <a:defRPr sz="1050">
                <a:solidFill>
                  <a:schemeClr val="bg2"/>
                </a:solidFill>
              </a:defRPr>
            </a:lvl1pPr>
            <a:lvl2pPr marL="457200" indent="0">
              <a:buNone/>
              <a:defRPr/>
            </a:lvl2pPr>
          </a:lstStyle>
          <a:p>
            <a:pPr lvl="0"/>
            <a:r>
              <a:rPr lang="en-US"/>
              <a:t>Click to edit Master text styles</a:t>
            </a:r>
          </a:p>
        </p:txBody>
      </p:sp>
    </p:spTree>
    <p:extLst>
      <p:ext uri="{BB962C8B-B14F-4D97-AF65-F5344CB8AC3E}">
        <p14:creationId xmlns:p14="http://schemas.microsoft.com/office/powerpoint/2010/main" val="494096530"/>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522291101"/>
      </p:ext>
    </p:extLst>
  </p:cSld>
  <p:clrMapOvr>
    <a:overrideClrMapping bg1="dk1" tx1="lt1" bg2="dk2" tx2="lt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5811052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9261307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5452993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3384261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88170995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4655177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1311948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2807194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hyperlink" Target="http://www.clinicaloptions.com/" TargetMode="Externa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sv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 Id="rId14" Type="http://schemas.openxmlformats.org/officeDocument/2006/relationships/image" Target="../media/image4.sv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theme" Target="../theme/theme2.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2" Type="http://schemas.openxmlformats.org/officeDocument/2006/relationships/slideLayout" Target="../slideLayouts/slideLayout10.xml"/><Relationship Id="rId16" Type="http://schemas.openxmlformats.org/officeDocument/2006/relationships/hyperlink" Target="http://www.clinicaloptions.com/" TargetMode="Externa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image" Target="../media/image2.svg"/><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image" Target="../media/image1.png"/><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hyperlink" Target="http://www.clinicaloptions.com/" TargetMode="Externa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dirty="0"/>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2">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44601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4">
            <a:extLst>
              <a:ext uri="{96DAC541-7B7A-43D3-8B79-37D633B846F1}">
                <asvg:svgBlip xmlns:asvg="http://schemas.microsoft.com/office/drawing/2016/SVG/main" r:embed="rId15"/>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6">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2211661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708" r:id="rId12"/>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16820542"/>
      </p:ext>
    </p:extLst>
  </p:cSld>
  <p:clrMap bg1="lt1" tx1="dk1" bg2="lt2" tx2="dk2" accent1="accent1" accent2="accent2" accent3="accent3" accent4="accent4" accent5="accent5" accent6="accent6" hlink="hlink" folHlink="folHlink"/>
  <p:sldLayoutIdLst>
    <p:sldLayoutId id="2147483693" r:id="rId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dirty="0"/>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143344888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hyperlink" Target="https://deceraclinical.com/education" TargetMode="External"/><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solidFill>
            <a:schemeClr val="accent2"/>
          </a:solidFill>
        </p:spPr>
        <p:txBody>
          <a:bodyPr>
            <a:normAutofit/>
          </a:bodyPr>
          <a:lstStyle/>
          <a:p>
            <a:r>
              <a:rPr lang="en-US" altLang="en-US" sz="3600" dirty="0"/>
              <a:t>ASCENT-03: Safety Analysis of Sacituzumab Govitecan vs Chemotherapy in Previously Untreated Patients With Advanced TNBC Ineligible for PD-(L)1 Inhibitors</a:t>
            </a:r>
          </a:p>
        </p:txBody>
      </p:sp>
      <p:sp>
        <p:nvSpPr>
          <p:cNvPr id="4" name="Subtitle 3">
            <a:extLst>
              <a:ext uri="{FF2B5EF4-FFF2-40B4-BE49-F238E27FC236}">
                <a16:creationId xmlns:a16="http://schemas.microsoft.com/office/drawing/2014/main" id="{B31D7F0E-BFC3-A21D-A837-D78943B2602C}"/>
              </a:ext>
            </a:extLst>
          </p:cNvPr>
          <p:cNvSpPr>
            <a:spLocks noGrp="1"/>
          </p:cNvSpPr>
          <p:nvPr>
            <p:ph type="subTitle" idx="1"/>
          </p:nvPr>
        </p:nvSpPr>
        <p:spPr/>
        <p:txBody>
          <a:bodyPr/>
          <a:lstStyle/>
          <a:p>
            <a:r>
              <a:rPr lang="en-US" dirty="0"/>
              <a:t>CCO Independent Conference Highlights* of the 2025 San Antonio Breast Cancer Symposium</a:t>
            </a:r>
          </a:p>
        </p:txBody>
      </p:sp>
      <p:sp>
        <p:nvSpPr>
          <p:cNvPr id="5" name="Text Placeholder 5">
            <a:extLst>
              <a:ext uri="{FF2B5EF4-FFF2-40B4-BE49-F238E27FC236}">
                <a16:creationId xmlns:a16="http://schemas.microsoft.com/office/drawing/2014/main" id="{D15358F4-D27B-BB61-DFA3-E33A2C00322D}"/>
              </a:ext>
            </a:extLst>
          </p:cNvPr>
          <p:cNvSpPr txBox="1">
            <a:spLocks/>
          </p:cNvSpPr>
          <p:nvPr/>
        </p:nvSpPr>
        <p:spPr>
          <a:xfrm>
            <a:off x="228600" y="6240837"/>
            <a:ext cx="10464993"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Clinical Care Options, LLC dba </a:t>
            </a:r>
            <a:r>
              <a:rPr kumimoji="0" lang="en-US" altLang="en-US" sz="1200" b="0" i="0" u="none" strike="noStrike" kern="1200" cap="none" spc="0" normalizeH="0" baseline="0" noProof="0" dirty="0" err="1">
                <a:ln>
                  <a:noFill/>
                </a:ln>
                <a:solidFill>
                  <a:srgbClr val="E5DEC1"/>
                </a:solidFill>
                <a:effectLst/>
                <a:uLnTx/>
                <a:uFillTx/>
                <a:latin typeface="Poppins"/>
                <a:ea typeface="+mn-ea"/>
                <a:cs typeface="Poppins" pitchFamily="2" charset="77"/>
              </a:rPr>
              <a:t>Decera</a:t>
            </a: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 Clinical Education.</a:t>
            </a:r>
            <a:b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b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Supported by educational grants from AstraZeneca, Daiichi Sankyo, Inc, Genentech, a member of the Roche Group, Gilead Sciences, Inc., Lilly, Novartis Pharmaceuticals Corporation, and Stemline Therapeutics, Inc.</a:t>
            </a:r>
          </a:p>
        </p:txBody>
      </p:sp>
      <p:sp>
        <p:nvSpPr>
          <p:cNvPr id="7" name="Subtitle 1">
            <a:extLst>
              <a:ext uri="{FF2B5EF4-FFF2-40B4-BE49-F238E27FC236}">
                <a16:creationId xmlns:a16="http://schemas.microsoft.com/office/drawing/2014/main" id="{690D54DB-E287-7B1D-81E1-0AC050815FF8}"/>
              </a:ext>
            </a:extLst>
          </p:cNvPr>
          <p:cNvSpPr txBox="1">
            <a:spLocks/>
          </p:cNvSpPr>
          <p:nvPr/>
        </p:nvSpPr>
        <p:spPr>
          <a:xfrm>
            <a:off x="155711" y="5417021"/>
            <a:ext cx="10260497" cy="599913"/>
          </a:xfrm>
          <a:prstGeom prst="rect">
            <a:avLst/>
          </a:prstGeom>
        </p:spPr>
        <p:txBody>
          <a:bodyPr>
            <a:noAutofit/>
          </a:bodyPr>
          <a:lstStyle>
            <a:lvl1pPr marL="0" indent="0" algn="l" defTabSz="914400" rtl="0" eaLnBrk="1" latinLnBrk="0" hangingPunct="1">
              <a:lnSpc>
                <a:spcPct val="100000"/>
              </a:lnSpc>
              <a:spcBef>
                <a:spcPts val="1000"/>
              </a:spcBef>
              <a:buFont typeface="Arial" panose="020B0604020202020204" pitchFamily="34" charset="0"/>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110000"/>
              </a:lnSpc>
              <a:spcBef>
                <a:spcPts val="500"/>
              </a:spcBef>
              <a:buFont typeface="Poppins" panose="00000500000000000000" pitchFamily="2"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110000"/>
              </a:lnSpc>
              <a:spcBef>
                <a:spcPts val="500"/>
              </a:spcBef>
              <a:buFont typeface="Arial" panose="020B060402020202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110000"/>
              </a:lnSpc>
              <a:spcBef>
                <a:spcPts val="500"/>
              </a:spcBef>
              <a:buFont typeface="Poppins" panose="00000500000000000000" pitchFamily="2"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050" b="0" i="0" u="none" strike="noStrike" kern="1200" cap="none" spc="0" normalizeH="0" baseline="0" noProof="0" dirty="0">
                <a:ln>
                  <a:noFill/>
                </a:ln>
                <a:solidFill>
                  <a:srgbClr val="E5DEC1"/>
                </a:solidFill>
                <a:effectLst/>
                <a:uLnTx/>
                <a:uFillTx/>
                <a:latin typeface="Poppins" pitchFamily="2" charset="77"/>
                <a:ea typeface="+mn-ea"/>
                <a:cs typeface="Poppins" pitchFamily="2" charset="77"/>
              </a:rPr>
              <a:t>*Clinical Care Options, LLC dba 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4140082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8895AD81-D23D-4BD6-9CE3-C6ABB44855EB}"/>
              </a:ext>
            </a:extLst>
          </p:cNvPr>
          <p:cNvSpPr>
            <a:spLocks noGrp="1"/>
          </p:cNvSpPr>
          <p:nvPr>
            <p:ph idx="1"/>
          </p:nvPr>
        </p:nvSpPr>
        <p:spPr/>
        <p:txBody>
          <a:bodyPr/>
          <a:lstStyle/>
          <a:p>
            <a:pPr lvl="1"/>
            <a:r>
              <a:rPr lang="en-US" altLang="en-US" dirty="0"/>
              <a:t>Sacituzumab govitecan, a Trop-2–targeting antibody–drug conjugate, is authorized in several countries for use in patients with metastatic TNBC who have received ≥2 systemic regimens, including ≥1 for metastatic disease</a:t>
            </a:r>
            <a:r>
              <a:rPr lang="en-US" altLang="en-US" baseline="30000" dirty="0"/>
              <a:t>1-3</a:t>
            </a:r>
            <a:endParaRPr lang="en-US" altLang="en-US" dirty="0"/>
          </a:p>
          <a:p>
            <a:pPr lvl="1"/>
            <a:r>
              <a:rPr lang="en-US" altLang="en-US" dirty="0"/>
              <a:t>In the randomized phase III ASCENT-03 trial, sacituzumab govitecan yielded a statistically significant and clinically relevant improvement in PFS with a more durable treatment response compared with standard chemotherapy in patients with previously untreated metastatic TNBC who were ineligible for PD-(L)1 inhibitor therapy</a:t>
            </a:r>
            <a:r>
              <a:rPr lang="en-US" altLang="en-US" baseline="30000" dirty="0"/>
              <a:t>4</a:t>
            </a:r>
            <a:endParaRPr lang="en-US" altLang="en-US" dirty="0"/>
          </a:p>
          <a:p>
            <a:pPr lvl="1"/>
            <a:r>
              <a:rPr lang="en-US" altLang="en-US" dirty="0"/>
              <a:t>Current report from the ASCENT-03 trial presents in-depth safety findings and exploratory analyses of exposure-adjusted incidence rates (EAIRs) for adverse events with sacituzumab govitecan compared with standard chemotherapy in patients with previously untreated metastatic TNBC who were ineligible for PD-(L)1 inhibitor therapy</a:t>
            </a:r>
            <a:r>
              <a:rPr lang="en-US" altLang="en-US" baseline="30000" dirty="0"/>
              <a:t>5</a:t>
            </a:r>
            <a:endParaRPr lang="en-US" altLang="en-US" dirty="0"/>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a:xfrm>
            <a:off x="231078" y="541008"/>
            <a:ext cx="11740260" cy="482440"/>
          </a:xfrm>
        </p:spPr>
        <p:txBody>
          <a:bodyPr/>
          <a:lstStyle/>
          <a:p>
            <a:r>
              <a:rPr lang="en-US" dirty="0"/>
              <a:t>ASCENT-03: Background</a:t>
            </a:r>
            <a:endParaRPr lang="en-US" altLang="en-US" dirty="0"/>
          </a:p>
        </p:txBody>
      </p:sp>
      <p:sp>
        <p:nvSpPr>
          <p:cNvPr id="2" name="Text Box 15">
            <a:extLst>
              <a:ext uri="{FF2B5EF4-FFF2-40B4-BE49-F238E27FC236}">
                <a16:creationId xmlns:a16="http://schemas.microsoft.com/office/drawing/2014/main" id="{4C8536B8-0967-D453-424B-C17DAA8E0B2B}"/>
              </a:ext>
            </a:extLst>
          </p:cNvPr>
          <p:cNvSpPr txBox="1">
            <a:spLocks noChangeArrowheads="1"/>
          </p:cNvSpPr>
          <p:nvPr/>
        </p:nvSpPr>
        <p:spPr bwMode="auto">
          <a:xfrm>
            <a:off x="3273552" y="6470847"/>
            <a:ext cx="5644122" cy="24622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defRPr/>
            </a:pPr>
            <a:r>
              <a:rPr lang="en-US" altLang="en-US" sz="800" b="0" spc="-10" dirty="0">
                <a:solidFill>
                  <a:srgbClr val="161616"/>
                </a:solidFill>
                <a:latin typeface="Poppins" pitchFamily="2" charset="77"/>
                <a:cs typeface="Poppins" pitchFamily="2" charset="77"/>
              </a:rPr>
              <a:t>1. Goldenberg. Oncotarget. 2015;6:22496. 2. Bardia. N Engl J Med. 2021;384:1529. 3. Sacituzumab govitecan-hziy</a:t>
            </a:r>
            <a:r>
              <a:rPr lang="en-US" altLang="en-US" sz="800" b="0" spc="-10" dirty="0">
                <a:solidFill>
                  <a:srgbClr val="161616"/>
                </a:solidFill>
                <a:latin typeface="Poppins" pitchFamily="2" charset="77"/>
              </a:rPr>
              <a:t> PI.</a:t>
            </a:r>
            <a:r>
              <a:rPr lang="en-US" altLang="en-US" sz="800" b="0" spc="-10" dirty="0">
                <a:solidFill>
                  <a:srgbClr val="161616"/>
                </a:solidFill>
                <a:latin typeface="Poppins" pitchFamily="2" charset="77"/>
                <a:cs typeface="Poppins" pitchFamily="2" charset="77"/>
              </a:rPr>
              <a:t> </a:t>
            </a:r>
            <a:br>
              <a:rPr lang="en-US" altLang="en-US" sz="800" b="0" spc="-10" dirty="0">
                <a:solidFill>
                  <a:srgbClr val="161616"/>
                </a:solidFill>
                <a:latin typeface="Poppins" pitchFamily="2" charset="77"/>
                <a:cs typeface="Poppins" pitchFamily="2" charset="77"/>
              </a:rPr>
            </a:br>
            <a:r>
              <a:rPr lang="en-US" altLang="en-US" sz="800" b="0" spc="-10" dirty="0">
                <a:solidFill>
                  <a:srgbClr val="161616"/>
                </a:solidFill>
                <a:latin typeface="Poppins" pitchFamily="2" charset="77"/>
                <a:cs typeface="Poppins" pitchFamily="2" charset="77"/>
              </a:rPr>
              <a:t>4. Cortés. N Engl J Med. 2025;393:1912. 5. Hurvitz. SABCS 2025. Abstr </a:t>
            </a:r>
            <a:r>
              <a:rPr lang="en-US" altLang="en-US" sz="800" b="0" spc="-10" dirty="0">
                <a:solidFill>
                  <a:srgbClr val="161616"/>
                </a:solidFill>
                <a:latin typeface="Poppins" pitchFamily="2" charset="77"/>
              </a:rPr>
              <a:t>PS1-13-24</a:t>
            </a:r>
            <a:r>
              <a:rPr lang="en-US" altLang="en-US" sz="800" b="0" spc="-10" dirty="0">
                <a:solidFill>
                  <a:srgbClr val="161616"/>
                </a:solidFill>
                <a:latin typeface="Poppins" pitchFamily="2" charset="77"/>
                <a:cs typeface="Poppins" pitchFamily="2" charset="77"/>
              </a:rPr>
              <a:t>.</a:t>
            </a:r>
            <a:endParaRPr lang="en-US" altLang="en-US" sz="800" b="0" dirty="0">
              <a:solidFill>
                <a:srgbClr val="161616"/>
              </a:solidFill>
              <a:latin typeface="Poppins" pitchFamily="2" charset="77"/>
              <a:cs typeface="Poppins" pitchFamily="2" charset="77"/>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12">
            <a:extLst>
              <a:ext uri="{FF2B5EF4-FFF2-40B4-BE49-F238E27FC236}">
                <a16:creationId xmlns:a16="http://schemas.microsoft.com/office/drawing/2014/main" id="{9002D6A0-A010-7B2D-50EE-BC64472CCFE6}"/>
              </a:ext>
            </a:extLst>
          </p:cNvPr>
          <p:cNvSpPr>
            <a:spLocks noGrp="1"/>
          </p:cNvSpPr>
          <p:nvPr>
            <p:ph idx="1"/>
          </p:nvPr>
        </p:nvSpPr>
        <p:spPr>
          <a:xfrm>
            <a:off x="231078" y="1335022"/>
            <a:ext cx="11740260" cy="4987221"/>
          </a:xfrm>
        </p:spPr>
        <p:txBody>
          <a:bodyPr/>
          <a:lstStyle/>
          <a:p>
            <a:pPr marL="342900" lvl="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600" kern="0" dirty="0">
                <a:solidFill>
                  <a:srgbClr val="000000"/>
                </a:solidFill>
                <a:latin typeface="+mn-lt"/>
              </a:rPr>
              <a:t>International, open-label, randomized phase III trial</a:t>
            </a: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endParaRPr lang="en-US" altLang="en-US" sz="2000" kern="0" dirty="0">
              <a:solidFill>
                <a:srgbClr val="000000"/>
              </a:solidFill>
              <a:latin typeface="+mn-lt"/>
            </a:endParaRP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endParaRPr lang="en-US" altLang="en-US" sz="2000" kern="0" dirty="0">
              <a:solidFill>
                <a:srgbClr val="000000"/>
              </a:solidFill>
              <a:latin typeface="+mn-lt"/>
            </a:endParaRP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endParaRPr lang="en-US" altLang="en-US" sz="2000" kern="0" dirty="0">
              <a:solidFill>
                <a:srgbClr val="000000"/>
              </a:solidFill>
              <a:latin typeface="+mn-lt"/>
            </a:endParaRP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endParaRPr lang="en-US" altLang="en-US" sz="2000" kern="0" dirty="0">
              <a:solidFill>
                <a:srgbClr val="000000"/>
              </a:solidFill>
              <a:latin typeface="+mn-lt"/>
            </a:endParaRP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endParaRPr lang="en-US" altLang="en-US" sz="2000" kern="0" dirty="0">
              <a:solidFill>
                <a:srgbClr val="000000"/>
              </a:solidFill>
              <a:latin typeface="+mn-lt"/>
            </a:endParaRP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endParaRPr lang="en-US" altLang="en-US" sz="2000" kern="0" dirty="0">
              <a:solidFill>
                <a:srgbClr val="000000"/>
              </a:solidFill>
              <a:latin typeface="+mn-lt"/>
            </a:endParaRP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600" b="1" kern="0" dirty="0">
                <a:solidFill>
                  <a:srgbClr val="000000"/>
                </a:solidFill>
                <a:latin typeface="+mn-lt"/>
              </a:rPr>
              <a:t>Primary endpoint: </a:t>
            </a:r>
            <a:r>
              <a:rPr lang="en-US" altLang="en-US" sz="1600" kern="0" dirty="0">
                <a:solidFill>
                  <a:srgbClr val="000000"/>
                </a:solidFill>
                <a:latin typeface="+mn-lt"/>
              </a:rPr>
              <a:t>PFS by BICR</a:t>
            </a: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600" b="1" kern="0" dirty="0">
                <a:solidFill>
                  <a:srgbClr val="000000"/>
                </a:solidFill>
                <a:latin typeface="+mn-lt"/>
              </a:rPr>
              <a:t>Key secondary endpoints: </a:t>
            </a:r>
            <a:r>
              <a:rPr lang="en-US" altLang="en-US" sz="1600" kern="0" dirty="0">
                <a:solidFill>
                  <a:srgbClr val="000000"/>
                </a:solidFill>
                <a:latin typeface="+mn-lt"/>
              </a:rPr>
              <a:t>OS, ORR, DoR by BICR; safety</a:t>
            </a: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600" b="1" kern="0" dirty="0">
                <a:solidFill>
                  <a:srgbClr val="000000"/>
                </a:solidFill>
                <a:latin typeface="+mn-lt"/>
              </a:rPr>
              <a:t>Exploratory endpoint: </a:t>
            </a:r>
            <a:r>
              <a:rPr lang="en-US" altLang="en-US" sz="1600" kern="0" dirty="0">
                <a:solidFill>
                  <a:srgbClr val="000000"/>
                </a:solidFill>
                <a:latin typeface="+mn-lt"/>
              </a:rPr>
              <a:t>EAIRs (no. of participants with ≥1 of the specified TEAE per patient-yr of exposure)</a:t>
            </a:r>
          </a:p>
          <a:p>
            <a:pPr marL="574675" lvl="1" indent="-342900" fontAlgn="base">
              <a:lnSpc>
                <a:spcPct val="90000"/>
              </a:lnSpc>
              <a:spcBef>
                <a:spcPts val="1000"/>
              </a:spcBef>
              <a:spcAft>
                <a:spcPts val="700"/>
              </a:spcAft>
              <a:buClr>
                <a:srgbClr val="000000"/>
              </a:buClr>
              <a:buFont typeface="Calibri" panose="020F0502020204030204" pitchFamily="34" charset="0"/>
              <a:buChar char="─"/>
              <a:defRPr/>
            </a:pPr>
            <a:r>
              <a:rPr lang="en-US" altLang="en-US" sz="1400" kern="0" dirty="0">
                <a:solidFill>
                  <a:srgbClr val="000000"/>
                </a:solidFill>
                <a:latin typeface="+mn-lt"/>
              </a:rPr>
              <a:t>Impact of AE management, incidence, severity, and time to onset, was assessed for select TEAE with sacituzumab govitecan</a:t>
            </a: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endParaRPr lang="en-US" altLang="en-US" sz="2000" kern="0" dirty="0">
              <a:solidFill>
                <a:srgbClr val="000000"/>
              </a:solidFill>
              <a:latin typeface="+mn-lt"/>
            </a:endParaRPr>
          </a:p>
        </p:txBody>
      </p:sp>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a:xfrm>
            <a:off x="220662" y="535757"/>
            <a:ext cx="11740260" cy="492944"/>
          </a:xfrm>
        </p:spPr>
        <p:txBody>
          <a:bodyPr/>
          <a:lstStyle/>
          <a:p>
            <a:r>
              <a:rPr lang="en-US" dirty="0"/>
              <a:t>ASCENT-03 Safety Analyses: </a:t>
            </a:r>
            <a:r>
              <a:rPr lang="en-US" altLang="en-US" dirty="0"/>
              <a:t>Study Design</a:t>
            </a:r>
          </a:p>
        </p:txBody>
      </p:sp>
      <p:sp>
        <p:nvSpPr>
          <p:cNvPr id="5" name="Text Box 45">
            <a:extLst>
              <a:ext uri="{FF2B5EF4-FFF2-40B4-BE49-F238E27FC236}">
                <a16:creationId xmlns:a16="http://schemas.microsoft.com/office/drawing/2014/main" id="{B7C04A95-31B7-81A0-7FA1-839243DF7E21}"/>
              </a:ext>
            </a:extLst>
          </p:cNvPr>
          <p:cNvSpPr txBox="1">
            <a:spLocks noChangeArrowheads="1"/>
          </p:cNvSpPr>
          <p:nvPr/>
        </p:nvSpPr>
        <p:spPr bwMode="auto">
          <a:xfrm>
            <a:off x="481529" y="2267301"/>
            <a:ext cx="3790141" cy="2277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eaLnBrk="0" fontAlgn="base" hangingPunct="0">
              <a:lnSpc>
                <a:spcPct val="100000"/>
              </a:lnSpc>
              <a:spcBef>
                <a:spcPct val="0"/>
              </a:spcBef>
              <a:spcAft>
                <a:spcPct val="0"/>
              </a:spcAft>
              <a:buClrTx/>
              <a:buNone/>
              <a:defRPr/>
            </a:pPr>
            <a:r>
              <a:rPr lang="en-GB" altLang="en-US" sz="1400" dirty="0">
                <a:solidFill>
                  <a:srgbClr val="000000"/>
                </a:solidFill>
                <a:latin typeface="+mn-lt"/>
                <a:cs typeface="Arial" panose="020B0604020202020204" pitchFamily="34" charset="0"/>
              </a:rPr>
              <a:t>Adults with previously untreated, locally advanced unresectable or metastatic TNBC; ineligible for PD-(L)1 inhibitors (PD-L1–negative tumors [CPS &lt;10]; </a:t>
            </a:r>
            <a:br>
              <a:rPr lang="en-GB" altLang="en-US" sz="1400" dirty="0">
                <a:solidFill>
                  <a:srgbClr val="000000"/>
                </a:solidFill>
                <a:latin typeface="+mn-lt"/>
                <a:cs typeface="Arial" panose="020B0604020202020204" pitchFamily="34" charset="0"/>
              </a:rPr>
            </a:br>
            <a:r>
              <a:rPr lang="en-GB" altLang="en-US" sz="1400" dirty="0">
                <a:solidFill>
                  <a:srgbClr val="000000"/>
                </a:solidFill>
                <a:latin typeface="+mn-lt"/>
                <a:cs typeface="Arial" panose="020B0604020202020204" pitchFamily="34" charset="0"/>
              </a:rPr>
              <a:t>PD-L1–positive tumor having received previous curative PD-L1 inhibitor treatment; comorbidity); ≥6 mo since curative treatment </a:t>
            </a:r>
          </a:p>
          <a:p>
            <a:pPr lvl="0" algn="ctr" eaLnBrk="0" fontAlgn="base" hangingPunct="0">
              <a:lnSpc>
                <a:spcPct val="100000"/>
              </a:lnSpc>
              <a:spcBef>
                <a:spcPct val="0"/>
              </a:spcBef>
              <a:spcAft>
                <a:spcPct val="0"/>
              </a:spcAft>
              <a:buClrTx/>
              <a:buNone/>
              <a:defRPr/>
            </a:pPr>
            <a:r>
              <a:rPr lang="en-GB" altLang="en-US" sz="1400" dirty="0">
                <a:solidFill>
                  <a:srgbClr val="000000"/>
                </a:solidFill>
                <a:latin typeface="+mn-lt"/>
                <a:cs typeface="Arial" panose="020B0604020202020204" pitchFamily="34" charset="0"/>
              </a:rPr>
              <a:t>(N = 551; safety set)</a:t>
            </a:r>
          </a:p>
          <a:p>
            <a:pPr lvl="0" algn="ctr" eaLnBrk="0" fontAlgn="base" hangingPunct="0">
              <a:lnSpc>
                <a:spcPct val="100000"/>
              </a:lnSpc>
              <a:spcBef>
                <a:spcPct val="0"/>
              </a:spcBef>
              <a:spcAft>
                <a:spcPct val="0"/>
              </a:spcAft>
              <a:buClrTx/>
              <a:buNone/>
              <a:defRPr/>
            </a:pPr>
            <a:endParaRPr lang="en-GB" altLang="en-US" sz="1600" dirty="0">
              <a:solidFill>
                <a:srgbClr val="000000"/>
              </a:solidFill>
              <a:latin typeface="+mn-lt"/>
              <a:cs typeface="Arial" panose="020B0604020202020204" pitchFamily="34" charset="0"/>
            </a:endParaRPr>
          </a:p>
        </p:txBody>
      </p:sp>
      <p:sp>
        <p:nvSpPr>
          <p:cNvPr id="8" name="Rectangle 49">
            <a:extLst>
              <a:ext uri="{FF2B5EF4-FFF2-40B4-BE49-F238E27FC236}">
                <a16:creationId xmlns:a16="http://schemas.microsoft.com/office/drawing/2014/main" id="{18E5881D-CB41-D322-87E5-258853525D18}"/>
              </a:ext>
            </a:extLst>
          </p:cNvPr>
          <p:cNvSpPr>
            <a:spLocks noChangeArrowheads="1"/>
          </p:cNvSpPr>
          <p:nvPr/>
        </p:nvSpPr>
        <p:spPr bwMode="auto">
          <a:xfrm>
            <a:off x="5033811" y="2343658"/>
            <a:ext cx="4653609" cy="748711"/>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b="1" dirty="0">
                <a:solidFill>
                  <a:srgbClr val="F9F3D9"/>
                </a:solidFill>
                <a:latin typeface="Poppins" pitchFamily="2" charset="77"/>
                <a:cs typeface="Poppins" pitchFamily="2" charset="77"/>
              </a:rPr>
              <a:t>Sacituzumab govitecan </a:t>
            </a:r>
            <a:r>
              <a:rPr lang="en-US" altLang="en-US" sz="1600" dirty="0">
                <a:solidFill>
                  <a:srgbClr val="F9F3D9"/>
                </a:solidFill>
                <a:latin typeface="Poppins" pitchFamily="2" charset="77"/>
                <a:cs typeface="Poppins" pitchFamily="2" charset="77"/>
              </a:rPr>
              <a:t>10 mg/kg IV D1, D8*</a:t>
            </a:r>
          </a:p>
          <a:p>
            <a:pPr lvl="0" algn="ctr">
              <a:lnSpc>
                <a:spcPct val="100000"/>
              </a:lnSpc>
              <a:spcBef>
                <a:spcPct val="0"/>
              </a:spcBef>
              <a:spcAft>
                <a:spcPct val="0"/>
              </a:spcAft>
              <a:buClrTx/>
              <a:buNone/>
              <a:defRPr/>
            </a:pPr>
            <a:r>
              <a:rPr lang="en-US" altLang="en-US" sz="1600" dirty="0">
                <a:solidFill>
                  <a:srgbClr val="F9F3D9"/>
                </a:solidFill>
                <a:latin typeface="Poppins" pitchFamily="2" charset="77"/>
                <a:cs typeface="Poppins" pitchFamily="2" charset="77"/>
              </a:rPr>
              <a:t>(n = 275)</a:t>
            </a:r>
          </a:p>
        </p:txBody>
      </p:sp>
      <p:sp>
        <p:nvSpPr>
          <p:cNvPr id="9" name="Rectangle 49">
            <a:extLst>
              <a:ext uri="{FF2B5EF4-FFF2-40B4-BE49-F238E27FC236}">
                <a16:creationId xmlns:a16="http://schemas.microsoft.com/office/drawing/2014/main" id="{653EF4C6-4EBE-A803-A8D5-C8F44018B3FA}"/>
              </a:ext>
            </a:extLst>
          </p:cNvPr>
          <p:cNvSpPr>
            <a:spLocks noChangeArrowheads="1"/>
          </p:cNvSpPr>
          <p:nvPr/>
        </p:nvSpPr>
        <p:spPr bwMode="auto">
          <a:xfrm>
            <a:off x="5033811" y="3160746"/>
            <a:ext cx="4653609" cy="781526"/>
          </a:xfrm>
          <a:prstGeom prst="rect">
            <a:avLst/>
          </a:prstGeom>
          <a:solidFill>
            <a:schemeClr val="tx1">
              <a:lumMod val="50000"/>
              <a:lumOff val="5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b="1" dirty="0">
                <a:solidFill>
                  <a:srgbClr val="F9F3D9"/>
                </a:solidFill>
                <a:latin typeface="Poppins" pitchFamily="2" charset="77"/>
                <a:cs typeface="Poppins" pitchFamily="2" charset="77"/>
              </a:rPr>
              <a:t>Chemotherapy</a:t>
            </a:r>
            <a:r>
              <a:rPr lang="en-US" altLang="en-US" sz="1600" baseline="30000" dirty="0">
                <a:solidFill>
                  <a:srgbClr val="F9F3D9"/>
                </a:solidFill>
                <a:latin typeface="Poppins" pitchFamily="2" charset="77"/>
                <a:cs typeface="Poppins" pitchFamily="2" charset="77"/>
              </a:rPr>
              <a:t>†</a:t>
            </a:r>
          </a:p>
          <a:p>
            <a:pPr lvl="0" algn="ctr">
              <a:lnSpc>
                <a:spcPct val="100000"/>
              </a:lnSpc>
              <a:spcBef>
                <a:spcPct val="0"/>
              </a:spcBef>
              <a:spcAft>
                <a:spcPct val="0"/>
              </a:spcAft>
              <a:buClrTx/>
              <a:buNone/>
              <a:defRPr/>
            </a:pPr>
            <a:r>
              <a:rPr lang="en-US" altLang="en-US" sz="1600" dirty="0">
                <a:solidFill>
                  <a:srgbClr val="F9F3D9"/>
                </a:solidFill>
                <a:latin typeface="Poppins" pitchFamily="2" charset="77"/>
                <a:cs typeface="Poppins" pitchFamily="2" charset="77"/>
              </a:rPr>
              <a:t>(n = 276)</a:t>
            </a:r>
          </a:p>
        </p:txBody>
      </p:sp>
      <p:sp>
        <p:nvSpPr>
          <p:cNvPr id="10" name="Line 52">
            <a:extLst>
              <a:ext uri="{FF2B5EF4-FFF2-40B4-BE49-F238E27FC236}">
                <a16:creationId xmlns:a16="http://schemas.microsoft.com/office/drawing/2014/main" id="{247F2B26-05EE-0390-DE62-88C85BCAFD75}"/>
              </a:ext>
            </a:extLst>
          </p:cNvPr>
          <p:cNvSpPr>
            <a:spLocks noChangeShapeType="1"/>
          </p:cNvSpPr>
          <p:nvPr/>
        </p:nvSpPr>
        <p:spPr bwMode="auto">
          <a:xfrm flipV="1">
            <a:off x="4282087" y="2800502"/>
            <a:ext cx="616966" cy="3756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1" name="Line 52">
            <a:extLst>
              <a:ext uri="{FF2B5EF4-FFF2-40B4-BE49-F238E27FC236}">
                <a16:creationId xmlns:a16="http://schemas.microsoft.com/office/drawing/2014/main" id="{B71F7E8C-AD42-F536-844D-627CE3D87110}"/>
              </a:ext>
            </a:extLst>
          </p:cNvPr>
          <p:cNvSpPr>
            <a:spLocks noChangeShapeType="1"/>
          </p:cNvSpPr>
          <p:nvPr/>
        </p:nvSpPr>
        <p:spPr bwMode="auto">
          <a:xfrm>
            <a:off x="4261667" y="3284902"/>
            <a:ext cx="637385" cy="24234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4" name="Text Box 45">
            <a:extLst>
              <a:ext uri="{FF2B5EF4-FFF2-40B4-BE49-F238E27FC236}">
                <a16:creationId xmlns:a16="http://schemas.microsoft.com/office/drawing/2014/main" id="{73E91626-DB6C-8029-C485-4FC8257BD4BE}"/>
              </a:ext>
            </a:extLst>
          </p:cNvPr>
          <p:cNvSpPr txBox="1">
            <a:spLocks noChangeArrowheads="1"/>
          </p:cNvSpPr>
          <p:nvPr/>
        </p:nvSpPr>
        <p:spPr bwMode="auto">
          <a:xfrm>
            <a:off x="1569479" y="1636494"/>
            <a:ext cx="750852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200" b="0" i="1" u="none" strike="noStrike" kern="1200" cap="none" spc="0" normalizeH="0" baseline="0" noProof="0" dirty="0">
                <a:ln>
                  <a:noFill/>
                </a:ln>
                <a:solidFill>
                  <a:srgbClr val="000000"/>
                </a:solidFill>
                <a:effectLst/>
                <a:uLnTx/>
                <a:uFillTx/>
                <a:latin typeface="+mn-lt"/>
                <a:ea typeface="+mn-ea"/>
                <a:cs typeface="Calibri" panose="020F0502020204030204" pitchFamily="34" charset="0"/>
              </a:rPr>
              <a:t>Stratified by disease status (de novo vs recurrence within 6-12 mo vs recurrence after &gt;12 mo), geographic region (US/Canada/W Europe vs RoW)</a:t>
            </a:r>
          </a:p>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altLang="en-US" sz="1200" b="0" i="1" u="none" strike="noStrike" kern="1200" cap="none" spc="0" normalizeH="0" baseline="0" noProof="0" dirty="0">
              <a:ln>
                <a:noFill/>
              </a:ln>
              <a:solidFill>
                <a:srgbClr val="000000"/>
              </a:solidFill>
              <a:effectLst/>
              <a:uLnTx/>
              <a:uFillTx/>
              <a:latin typeface="+mn-lt"/>
              <a:ea typeface="+mn-ea"/>
              <a:cs typeface="Calibri" panose="020F0502020204030204" pitchFamily="34" charset="0"/>
            </a:endParaRPr>
          </a:p>
        </p:txBody>
      </p:sp>
      <p:cxnSp>
        <p:nvCxnSpPr>
          <p:cNvPr id="15" name="Straight Arrow Connector 14">
            <a:extLst>
              <a:ext uri="{FF2B5EF4-FFF2-40B4-BE49-F238E27FC236}">
                <a16:creationId xmlns:a16="http://schemas.microsoft.com/office/drawing/2014/main" id="{E79C5436-935D-2EDF-5E14-BF9EE13648D5}"/>
              </a:ext>
            </a:extLst>
          </p:cNvPr>
          <p:cNvCxnSpPr>
            <a:cxnSpLocks/>
          </p:cNvCxnSpPr>
          <p:nvPr/>
        </p:nvCxnSpPr>
        <p:spPr bwMode="auto">
          <a:xfrm>
            <a:off x="4579012" y="2068700"/>
            <a:ext cx="0" cy="587535"/>
          </a:xfrm>
          <a:prstGeom prst="straightConnector1">
            <a:avLst/>
          </a:prstGeom>
          <a:noFill/>
          <a:ln w="28575" cap="flat" cmpd="sng" algn="ctr">
            <a:solidFill>
              <a:schemeClr val="tx1"/>
            </a:solidFill>
            <a:prstDash val="dash"/>
            <a:round/>
            <a:headEnd type="none" w="med" len="med"/>
            <a:tailEnd type="triangle"/>
          </a:ln>
          <a:effectLst/>
        </p:spPr>
      </p:cxnSp>
      <p:sp>
        <p:nvSpPr>
          <p:cNvPr id="16" name="TextBox 15">
            <a:extLst>
              <a:ext uri="{FF2B5EF4-FFF2-40B4-BE49-F238E27FC236}">
                <a16:creationId xmlns:a16="http://schemas.microsoft.com/office/drawing/2014/main" id="{0CD26574-E017-4E8E-7371-1EF18296A6AA}"/>
              </a:ext>
            </a:extLst>
          </p:cNvPr>
          <p:cNvSpPr txBox="1"/>
          <p:nvPr/>
        </p:nvSpPr>
        <p:spPr bwMode="auto">
          <a:xfrm>
            <a:off x="4986951" y="3923532"/>
            <a:ext cx="479191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Aft>
                <a:spcPct val="0"/>
              </a:spcAft>
            </a:pPr>
            <a:r>
              <a:rPr lang="en-US" sz="1200" b="0" dirty="0"/>
              <a:t>*21-day cycles. </a:t>
            </a:r>
            <a:br>
              <a:rPr lang="en-US" sz="1200" b="0" dirty="0"/>
            </a:br>
            <a:r>
              <a:rPr lang="en-US" sz="1200" b="0" baseline="30000" dirty="0"/>
              <a:t>†</a:t>
            </a:r>
            <a:r>
              <a:rPr lang="en-US" sz="1200" b="0" dirty="0"/>
              <a:t>Paclitaxel 90 mg/m</a:t>
            </a:r>
            <a:r>
              <a:rPr lang="en-US" sz="1200" b="0" baseline="30000" dirty="0"/>
              <a:t>2</a:t>
            </a:r>
            <a:r>
              <a:rPr lang="en-US" sz="1200" b="0" dirty="0"/>
              <a:t> IV or </a:t>
            </a:r>
            <a:r>
              <a:rPr lang="en-US" sz="1200" b="0" i="1" dirty="0"/>
              <a:t>nab</a:t>
            </a:r>
            <a:r>
              <a:rPr lang="en-US" sz="1200" b="0" dirty="0"/>
              <a:t>-paclitaxel 100 mg/m</a:t>
            </a:r>
            <a:r>
              <a:rPr lang="en-US" sz="1200" b="0" baseline="30000" dirty="0"/>
              <a:t>2</a:t>
            </a:r>
            <a:r>
              <a:rPr lang="en-US" sz="1200" b="0" dirty="0"/>
              <a:t> </a:t>
            </a:r>
            <a:r>
              <a:rPr lang="en-US" sz="1200" dirty="0"/>
              <a:t>IV </a:t>
            </a:r>
            <a:r>
              <a:rPr lang="en-US" sz="1200" b="0" dirty="0"/>
              <a:t>on D1, D8, D15 of 28-day cycle or gemcitabine 1000 mg/m</a:t>
            </a:r>
            <a:r>
              <a:rPr lang="en-US" sz="1200" b="0" baseline="30000" dirty="0"/>
              <a:t>2</a:t>
            </a:r>
            <a:r>
              <a:rPr lang="en-US" sz="1200" b="0" dirty="0"/>
              <a:t> + carboplatin AUC2 </a:t>
            </a:r>
            <a:r>
              <a:rPr lang="en-US" sz="1200" dirty="0"/>
              <a:t>IV </a:t>
            </a:r>
            <a:r>
              <a:rPr lang="en-US" sz="1200" b="0" dirty="0"/>
              <a:t>on D1, D8 of 21-day cycle.</a:t>
            </a:r>
          </a:p>
        </p:txBody>
      </p:sp>
      <p:cxnSp>
        <p:nvCxnSpPr>
          <p:cNvPr id="4" name="Straight Arrow Connector 3">
            <a:extLst>
              <a:ext uri="{FF2B5EF4-FFF2-40B4-BE49-F238E27FC236}">
                <a16:creationId xmlns:a16="http://schemas.microsoft.com/office/drawing/2014/main" id="{B7F90A94-AC8A-27D3-FBE5-868A622AF8EA}"/>
              </a:ext>
            </a:extLst>
          </p:cNvPr>
          <p:cNvCxnSpPr/>
          <p:nvPr/>
        </p:nvCxnSpPr>
        <p:spPr>
          <a:xfrm>
            <a:off x="9778861" y="3160746"/>
            <a:ext cx="557783"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7ED91E7F-06D2-0231-9788-0D631BDCA68C}"/>
              </a:ext>
            </a:extLst>
          </p:cNvPr>
          <p:cNvSpPr txBox="1"/>
          <p:nvPr/>
        </p:nvSpPr>
        <p:spPr>
          <a:xfrm>
            <a:off x="10327534" y="2866258"/>
            <a:ext cx="1633388" cy="830996"/>
          </a:xfrm>
          <a:prstGeom prst="rect">
            <a:avLst/>
          </a:prstGeom>
        </p:spPr>
        <p:txBody>
          <a:bodyPr vert="horz" wrap="square" lIns="0" tIns="0" rIns="0" bIns="0" rtlCol="0">
            <a:noAutofit/>
          </a:bodyPr>
          <a:lstStyle/>
          <a:p>
            <a:pPr algn="ctr"/>
            <a:r>
              <a:rPr lang="en-US" sz="1600" i="1" dirty="0"/>
              <a:t>Until PD or unacceptable toxicity</a:t>
            </a:r>
          </a:p>
        </p:txBody>
      </p:sp>
      <p:sp>
        <p:nvSpPr>
          <p:cNvPr id="18" name="Text Box 15">
            <a:extLst>
              <a:ext uri="{FF2B5EF4-FFF2-40B4-BE49-F238E27FC236}">
                <a16:creationId xmlns:a16="http://schemas.microsoft.com/office/drawing/2014/main" id="{9FA50697-49FA-2D31-8CA9-77C80A27A0BD}"/>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defRPr/>
            </a:pPr>
            <a:r>
              <a:rPr lang="en-US" altLang="en-US" sz="800" b="0" spc="-10" dirty="0">
                <a:solidFill>
                  <a:srgbClr val="161616"/>
                </a:solidFill>
                <a:latin typeface="Poppins" pitchFamily="2" charset="77"/>
                <a:cs typeface="Poppins" pitchFamily="2" charset="77"/>
              </a:rPr>
              <a:t>Hurvitz. SABCS 2025. Abstr </a:t>
            </a:r>
            <a:r>
              <a:rPr lang="en-US" altLang="en-US" sz="800" b="0" spc="-10" dirty="0">
                <a:solidFill>
                  <a:srgbClr val="161616"/>
                </a:solidFill>
                <a:latin typeface="Poppins" pitchFamily="2" charset="77"/>
              </a:rPr>
              <a:t>PS1-13-24</a:t>
            </a:r>
            <a:r>
              <a:rPr lang="en-US" altLang="en-US" sz="800" b="0" spc="-10" dirty="0">
                <a:solidFill>
                  <a:srgbClr val="161616"/>
                </a:solidFill>
                <a:latin typeface="Poppins" pitchFamily="2" charset="77"/>
                <a:cs typeface="Poppins" pitchFamily="2" charset="77"/>
              </a:rPr>
              <a:t>.</a:t>
            </a:r>
            <a:endParaRPr lang="en-US" altLang="en-US" sz="800" b="0" dirty="0">
              <a:solidFill>
                <a:srgbClr val="161616"/>
              </a:solidFill>
              <a:latin typeface="Poppins" pitchFamily="2" charset="77"/>
              <a:cs typeface="Poppins" pitchFamily="2" charset="77"/>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95CA5-4273-AF46-C994-5FAF3212CE5C}"/>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6819085-1B83-F4C3-2AC3-75546B71DF8E}"/>
              </a:ext>
            </a:extLst>
          </p:cNvPr>
          <p:cNvSpPr>
            <a:spLocks noGrp="1" noChangeArrowheads="1"/>
          </p:cNvSpPr>
          <p:nvPr>
            <p:ph type="title"/>
          </p:nvPr>
        </p:nvSpPr>
        <p:spPr>
          <a:xfrm>
            <a:off x="231078" y="534083"/>
            <a:ext cx="11740260" cy="496290"/>
          </a:xfrm>
        </p:spPr>
        <p:txBody>
          <a:bodyPr/>
          <a:lstStyle/>
          <a:p>
            <a:r>
              <a:rPr lang="en-US" dirty="0"/>
              <a:t>ASCENT-03 Safety Analyses: </a:t>
            </a:r>
            <a:r>
              <a:rPr lang="en-US" altLang="en-US" dirty="0"/>
              <a:t>Baseline Characteristics</a:t>
            </a:r>
          </a:p>
        </p:txBody>
      </p:sp>
      <p:graphicFrame>
        <p:nvGraphicFramePr>
          <p:cNvPr id="6" name="Group 32">
            <a:extLst>
              <a:ext uri="{FF2B5EF4-FFF2-40B4-BE49-F238E27FC236}">
                <a16:creationId xmlns:a16="http://schemas.microsoft.com/office/drawing/2014/main" id="{5FB74E8E-463D-E582-19FD-8AC4DB054EC1}"/>
              </a:ext>
            </a:extLst>
          </p:cNvPr>
          <p:cNvGraphicFramePr>
            <a:graphicFrameLocks noGrp="1"/>
          </p:cNvGraphicFramePr>
          <p:nvPr>
            <p:extLst>
              <p:ext uri="{D42A27DB-BD31-4B8C-83A1-F6EECF244321}">
                <p14:modId xmlns:p14="http://schemas.microsoft.com/office/powerpoint/2010/main" val="822527956"/>
              </p:ext>
            </p:extLst>
          </p:nvPr>
        </p:nvGraphicFramePr>
        <p:xfrm>
          <a:off x="607442" y="1164420"/>
          <a:ext cx="10977116" cy="5120752"/>
        </p:xfrm>
        <a:graphic>
          <a:graphicData uri="http://schemas.openxmlformats.org/drawingml/2006/table">
            <a:tbl>
              <a:tblPr/>
              <a:tblGrid>
                <a:gridCol w="5704320">
                  <a:extLst>
                    <a:ext uri="{9D8B030D-6E8A-4147-A177-3AD203B41FA5}">
                      <a16:colId xmlns:a16="http://schemas.microsoft.com/office/drawing/2014/main" val="20000"/>
                    </a:ext>
                  </a:extLst>
                </a:gridCol>
                <a:gridCol w="2636398">
                  <a:extLst>
                    <a:ext uri="{9D8B030D-6E8A-4147-A177-3AD203B41FA5}">
                      <a16:colId xmlns:a16="http://schemas.microsoft.com/office/drawing/2014/main" val="20001"/>
                    </a:ext>
                  </a:extLst>
                </a:gridCol>
                <a:gridCol w="2636398">
                  <a:extLst>
                    <a:ext uri="{9D8B030D-6E8A-4147-A177-3AD203B41FA5}">
                      <a16:colId xmlns:a16="http://schemas.microsoft.com/office/drawing/2014/main" val="3456367152"/>
                    </a:ext>
                  </a:extLst>
                </a:gridCol>
              </a:tblGrid>
              <a:tr h="36060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bg1"/>
                          </a:solidFill>
                          <a:effectLst/>
                          <a:latin typeface="+mn-lt"/>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bg1"/>
                          </a:solidFill>
                          <a:effectLst/>
                          <a:latin typeface="+mn-lt"/>
                        </a:rPr>
                        <a:t>Sacituzumab Govitecan</a:t>
                      </a:r>
                      <a:br>
                        <a:rPr kumimoji="0" lang="en-US" sz="1400" b="1" i="0" u="none" strike="noStrike" cap="none" normalizeH="0" baseline="0">
                          <a:ln>
                            <a:noFill/>
                          </a:ln>
                          <a:solidFill>
                            <a:schemeClr val="bg1"/>
                          </a:solidFill>
                          <a:effectLst/>
                          <a:latin typeface="+mn-lt"/>
                        </a:rPr>
                      </a:br>
                      <a:r>
                        <a:rPr kumimoji="0" lang="en-US" sz="1400" b="1" i="0" u="none" strike="noStrike" cap="none" normalizeH="0" baseline="0">
                          <a:ln>
                            <a:noFill/>
                          </a:ln>
                          <a:solidFill>
                            <a:schemeClr val="bg1"/>
                          </a:solidFill>
                          <a:effectLst/>
                          <a:latin typeface="+mn-lt"/>
                        </a:rPr>
                        <a:t>(n = 275)</a:t>
                      </a:r>
                      <a:endParaRPr kumimoji="0" lang="en-US" sz="1400" b="1" i="0" u="none" strike="noStrike" cap="none" normalizeH="0" baseline="0" dirty="0">
                        <a:ln>
                          <a:noFill/>
                        </a:ln>
                        <a:solidFill>
                          <a:schemeClr val="bg1"/>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Chemotherapy</a:t>
                      </a:r>
                      <a:br>
                        <a:rPr kumimoji="0" lang="en-US" sz="1400" b="1" i="0" u="none" strike="noStrike" cap="none" normalizeH="0" baseline="0" dirty="0">
                          <a:ln>
                            <a:noFill/>
                          </a:ln>
                          <a:solidFill>
                            <a:schemeClr val="bg1"/>
                          </a:solidFill>
                          <a:effectLst/>
                          <a:latin typeface="+mn-lt"/>
                        </a:rPr>
                      </a:br>
                      <a:r>
                        <a:rPr kumimoji="0" lang="en-US" sz="1400" b="1" i="0" u="none" strike="noStrike" cap="none" normalizeH="0" baseline="0" dirty="0">
                          <a:ln>
                            <a:noFill/>
                          </a:ln>
                          <a:solidFill>
                            <a:schemeClr val="bg1"/>
                          </a:solidFill>
                          <a:effectLst/>
                          <a:latin typeface="+mn-lt"/>
                        </a:rPr>
                        <a:t>(n = 276)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56 (28-84)</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noProof="0" dirty="0">
                          <a:ln>
                            <a:noFill/>
                          </a:ln>
                          <a:solidFill>
                            <a:schemeClr val="bg2">
                              <a:lumMod val="10000"/>
                            </a:schemeClr>
                          </a:solidFill>
                          <a:effectLst/>
                          <a:latin typeface="+mn-lt"/>
                          <a:ea typeface="+mn-ea"/>
                          <a:cs typeface="+mn-cs"/>
                        </a:rPr>
                        <a:t>55 (23-86)</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Female sex,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274 (&gt;99)</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noProof="0" dirty="0">
                          <a:ln>
                            <a:noFill/>
                          </a:ln>
                          <a:solidFill>
                            <a:schemeClr val="bg2">
                              <a:lumMod val="10000"/>
                            </a:schemeClr>
                          </a:solidFill>
                          <a:effectLst/>
                          <a:latin typeface="+mn-lt"/>
                          <a:ea typeface="+mn-ea"/>
                          <a:cs typeface="+mn-cs"/>
                        </a:rPr>
                        <a:t>274 (99)</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Race/ethnicity, n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White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Asian</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Black</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Other/not specified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175 (64)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66 (24)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9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25 (9)</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175 (63)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65 (24)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7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29 (11)</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Geographic region, n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North America</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Europe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Asia/Pacific</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South America</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RoW</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42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95 (35)</a:t>
                      </a:r>
                      <a:br>
                        <a:rPr kumimoji="0" lang="en-US" sz="1400" b="0" i="0" u="none" strike="noStrike" kern="1200" cap="none" normalizeH="0" baseline="0" noProof="0" dirty="0">
                          <a:ln>
                            <a:noFill/>
                          </a:ln>
                          <a:solidFill>
                            <a:schemeClr val="bg2">
                              <a:lumMod val="10000"/>
                            </a:schemeClr>
                          </a:solidFill>
                          <a:effectLst/>
                          <a:latin typeface="+mn-lt"/>
                          <a:ea typeface="+mn-ea"/>
                          <a:cs typeface="+mn-cs"/>
                        </a:rPr>
                      </a:br>
                      <a:r>
                        <a:rPr kumimoji="0" lang="en-US" sz="1400" b="0" i="0" u="none" strike="noStrike" kern="1200" cap="none" normalizeH="0" baseline="0" noProof="0" dirty="0">
                          <a:ln>
                            <a:noFill/>
                          </a:ln>
                          <a:solidFill>
                            <a:schemeClr val="bg2">
                              <a:lumMod val="10000"/>
                            </a:schemeClr>
                          </a:solidFill>
                          <a:effectLst/>
                          <a:latin typeface="+mn-lt"/>
                          <a:ea typeface="+mn-ea"/>
                          <a:cs typeface="+mn-cs"/>
                        </a:rPr>
                        <a:t>83 (30)</a:t>
                      </a:r>
                      <a:br>
                        <a:rPr kumimoji="0" lang="en-US" sz="1400" b="0" i="0" u="none" strike="noStrike" kern="1200" cap="none" normalizeH="0" baseline="0" noProof="0" dirty="0">
                          <a:ln>
                            <a:noFill/>
                          </a:ln>
                          <a:solidFill>
                            <a:schemeClr val="bg2">
                              <a:lumMod val="10000"/>
                            </a:schemeClr>
                          </a:solidFill>
                          <a:effectLst/>
                          <a:latin typeface="+mn-lt"/>
                          <a:ea typeface="+mn-ea"/>
                          <a:cs typeface="+mn-cs"/>
                        </a:rPr>
                      </a:br>
                      <a:r>
                        <a:rPr kumimoji="0" lang="en-US" sz="1400" b="0" i="0" u="none" strike="noStrike" kern="1200" cap="none" normalizeH="0" baseline="0" noProof="0" dirty="0">
                          <a:ln>
                            <a:noFill/>
                          </a:ln>
                          <a:solidFill>
                            <a:schemeClr val="bg2">
                              <a:lumMod val="10000"/>
                            </a:schemeClr>
                          </a:solidFill>
                          <a:effectLst/>
                          <a:latin typeface="+mn-lt"/>
                          <a:ea typeface="+mn-ea"/>
                          <a:cs typeface="+mn-cs"/>
                        </a:rPr>
                        <a:t>48 (17)</a:t>
                      </a:r>
                      <a:br>
                        <a:rPr kumimoji="0" lang="en-US" sz="1400" b="0" i="0" u="none" strike="noStrike" kern="1200" cap="none" normalizeH="0" baseline="0" noProof="0" dirty="0">
                          <a:ln>
                            <a:noFill/>
                          </a:ln>
                          <a:solidFill>
                            <a:schemeClr val="bg2">
                              <a:lumMod val="10000"/>
                            </a:schemeClr>
                          </a:solidFill>
                          <a:effectLst/>
                          <a:latin typeface="+mn-lt"/>
                          <a:ea typeface="+mn-ea"/>
                          <a:cs typeface="+mn-cs"/>
                        </a:rPr>
                      </a:br>
                      <a:r>
                        <a:rPr kumimoji="0" lang="en-US" sz="1400" b="0" i="0" u="none" strike="noStrike" kern="1200" cap="none" normalizeH="0" baseline="0" noProof="0" dirty="0">
                          <a:ln>
                            <a:noFill/>
                          </a:ln>
                          <a:solidFill>
                            <a:schemeClr val="bg2">
                              <a:lumMod val="10000"/>
                            </a:schemeClr>
                          </a:solidFill>
                          <a:effectLst/>
                          <a:latin typeface="+mn-lt"/>
                          <a:ea typeface="+mn-ea"/>
                          <a:cs typeface="+mn-cs"/>
                        </a:rPr>
                        <a:t>7 (3)</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41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105 (38)</a:t>
                      </a:r>
                      <a:br>
                        <a:rPr kumimoji="0" lang="en-US" sz="1400" b="0" i="0" u="none" strike="noStrike" kern="1200" cap="none" normalizeH="0" baseline="0" noProof="0" dirty="0">
                          <a:ln>
                            <a:noFill/>
                          </a:ln>
                          <a:solidFill>
                            <a:schemeClr val="bg2">
                              <a:lumMod val="10000"/>
                            </a:schemeClr>
                          </a:solidFill>
                          <a:effectLst/>
                          <a:latin typeface="+mn-lt"/>
                          <a:ea typeface="+mn-ea"/>
                          <a:cs typeface="+mn-cs"/>
                        </a:rPr>
                      </a:br>
                      <a:r>
                        <a:rPr kumimoji="0" lang="en-US" sz="1400" b="0" i="0" u="none" strike="noStrike" kern="1200" cap="none" normalizeH="0" baseline="0" noProof="0" dirty="0">
                          <a:ln>
                            <a:noFill/>
                          </a:ln>
                          <a:solidFill>
                            <a:schemeClr val="bg2">
                              <a:lumMod val="10000"/>
                            </a:schemeClr>
                          </a:solidFill>
                          <a:effectLst/>
                          <a:latin typeface="+mn-lt"/>
                          <a:ea typeface="+mn-ea"/>
                          <a:cs typeface="+mn-cs"/>
                        </a:rPr>
                        <a:t>73 (26)</a:t>
                      </a:r>
                      <a:br>
                        <a:rPr kumimoji="0" lang="en-US" sz="1400" b="0" i="0" u="none" strike="noStrike" kern="1200" cap="none" normalizeH="0" baseline="0" noProof="0" dirty="0">
                          <a:ln>
                            <a:noFill/>
                          </a:ln>
                          <a:solidFill>
                            <a:schemeClr val="bg2">
                              <a:lumMod val="10000"/>
                            </a:schemeClr>
                          </a:solidFill>
                          <a:effectLst/>
                          <a:latin typeface="+mn-lt"/>
                          <a:ea typeface="+mn-ea"/>
                          <a:cs typeface="+mn-cs"/>
                        </a:rPr>
                      </a:br>
                      <a:r>
                        <a:rPr kumimoji="0" lang="en-US" sz="1400" b="0" i="0" u="none" strike="noStrike" kern="1200" cap="none" normalizeH="0" baseline="0" noProof="0" dirty="0">
                          <a:ln>
                            <a:noFill/>
                          </a:ln>
                          <a:solidFill>
                            <a:schemeClr val="bg2">
                              <a:lumMod val="10000"/>
                            </a:schemeClr>
                          </a:solidFill>
                          <a:effectLst/>
                          <a:latin typeface="+mn-lt"/>
                          <a:ea typeface="+mn-ea"/>
                          <a:cs typeface="+mn-cs"/>
                        </a:rPr>
                        <a:t>51 (18)</a:t>
                      </a:r>
                      <a:br>
                        <a:rPr kumimoji="0" lang="en-US" sz="1400" b="0" i="0" u="none" strike="noStrike" kern="1200" cap="none" normalizeH="0" baseline="0" noProof="0" dirty="0">
                          <a:ln>
                            <a:noFill/>
                          </a:ln>
                          <a:solidFill>
                            <a:schemeClr val="bg2">
                              <a:lumMod val="10000"/>
                            </a:schemeClr>
                          </a:solidFill>
                          <a:effectLst/>
                          <a:latin typeface="+mn-lt"/>
                          <a:ea typeface="+mn-ea"/>
                          <a:cs typeface="+mn-cs"/>
                        </a:rPr>
                      </a:br>
                      <a:r>
                        <a:rPr kumimoji="0" lang="en-US" sz="1400" b="0" i="0" u="none" strike="noStrike" kern="1200" cap="none" normalizeH="0" baseline="0" noProof="0" dirty="0">
                          <a:ln>
                            <a:noFill/>
                          </a:ln>
                          <a:solidFill>
                            <a:schemeClr val="bg2">
                              <a:lumMod val="10000"/>
                            </a:schemeClr>
                          </a:solidFill>
                          <a:effectLst/>
                          <a:latin typeface="+mn-lt"/>
                          <a:ea typeface="+mn-ea"/>
                          <a:cs typeface="+mn-cs"/>
                        </a:rPr>
                        <a:t>6 (2)</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r h="184124">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PD-L1 status, n (%)</a:t>
                      </a:r>
                    </a:p>
                    <a:p>
                      <a:pPr marL="402336"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Negative</a:t>
                      </a:r>
                    </a:p>
                    <a:p>
                      <a:pPr marL="402336"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Positive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274 (&gt;99)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 (&lt;1)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275 (&gt;99)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 (&lt;1)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423344340"/>
                  </a:ext>
                </a:extLst>
              </a:tr>
              <a:tr h="2885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ECOG PS, n (%)</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0</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181 (66)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94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mn-lt"/>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185 (67)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91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251693814"/>
                  </a:ext>
                </a:extLst>
              </a:tr>
            </a:tbl>
          </a:graphicData>
        </a:graphic>
      </p:graphicFrame>
      <p:sp>
        <p:nvSpPr>
          <p:cNvPr id="4" name="Text Box 15">
            <a:extLst>
              <a:ext uri="{FF2B5EF4-FFF2-40B4-BE49-F238E27FC236}">
                <a16:creationId xmlns:a16="http://schemas.microsoft.com/office/drawing/2014/main" id="{141C6201-7D93-60CD-3F95-72ED7ED270D0}"/>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defRPr/>
            </a:pPr>
            <a:r>
              <a:rPr lang="en-US" altLang="en-US" sz="800" b="0" spc="-10" dirty="0">
                <a:solidFill>
                  <a:srgbClr val="161616"/>
                </a:solidFill>
                <a:latin typeface="Poppins" pitchFamily="2" charset="77"/>
                <a:cs typeface="Poppins" pitchFamily="2" charset="77"/>
              </a:rPr>
              <a:t>Hurvitz. SABCS 2025. Abstr </a:t>
            </a:r>
            <a:r>
              <a:rPr lang="en-US" altLang="en-US" sz="800" b="0" spc="-10" dirty="0">
                <a:solidFill>
                  <a:srgbClr val="161616"/>
                </a:solidFill>
                <a:latin typeface="Poppins" pitchFamily="2" charset="77"/>
              </a:rPr>
              <a:t>PS1-13-24</a:t>
            </a:r>
            <a:r>
              <a:rPr lang="en-US" altLang="en-US" sz="800" b="0" spc="-10" dirty="0">
                <a:solidFill>
                  <a:srgbClr val="161616"/>
                </a:solidFill>
                <a:latin typeface="Poppins" pitchFamily="2" charset="77"/>
                <a:cs typeface="Poppins" pitchFamily="2" charset="77"/>
              </a:rPr>
              <a:t>.</a:t>
            </a:r>
            <a:endParaRPr lang="en-US" altLang="en-US" sz="800" b="0" dirty="0">
              <a:solidFill>
                <a:srgbClr val="161616"/>
              </a:solidFill>
              <a:latin typeface="Poppins" pitchFamily="2" charset="77"/>
              <a:cs typeface="Poppins" pitchFamily="2" charset="77"/>
            </a:endParaRPr>
          </a:p>
        </p:txBody>
      </p:sp>
    </p:spTree>
    <p:extLst>
      <p:ext uri="{BB962C8B-B14F-4D97-AF65-F5344CB8AC3E}">
        <p14:creationId xmlns:p14="http://schemas.microsoft.com/office/powerpoint/2010/main" val="344922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B33C6-3647-5D08-2A6C-B136F03AAF28}"/>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47448967-110C-B76D-D2E6-A3555D4A9709}"/>
              </a:ext>
            </a:extLst>
          </p:cNvPr>
          <p:cNvSpPr>
            <a:spLocks noGrp="1" noChangeArrowheads="1"/>
          </p:cNvSpPr>
          <p:nvPr>
            <p:ph type="title"/>
          </p:nvPr>
        </p:nvSpPr>
        <p:spPr>
          <a:xfrm>
            <a:off x="225870" y="455133"/>
            <a:ext cx="11740260" cy="496290"/>
          </a:xfrm>
        </p:spPr>
        <p:txBody>
          <a:bodyPr/>
          <a:lstStyle/>
          <a:p>
            <a:r>
              <a:rPr lang="en-US" dirty="0"/>
              <a:t>ASCENT-03 Safety Analyses: </a:t>
            </a:r>
            <a:r>
              <a:rPr lang="en-US" altLang="en-US" dirty="0"/>
              <a:t>TEAEs, EAIRs, and Deaths</a:t>
            </a:r>
          </a:p>
        </p:txBody>
      </p:sp>
      <p:graphicFrame>
        <p:nvGraphicFramePr>
          <p:cNvPr id="6" name="Group 32">
            <a:extLst>
              <a:ext uri="{FF2B5EF4-FFF2-40B4-BE49-F238E27FC236}">
                <a16:creationId xmlns:a16="http://schemas.microsoft.com/office/drawing/2014/main" id="{2A04AB26-AEAE-7950-407E-430D522285F1}"/>
              </a:ext>
            </a:extLst>
          </p:cNvPr>
          <p:cNvGraphicFramePr>
            <a:graphicFrameLocks noGrp="1"/>
          </p:cNvGraphicFramePr>
          <p:nvPr>
            <p:extLst>
              <p:ext uri="{D42A27DB-BD31-4B8C-83A1-F6EECF244321}">
                <p14:modId xmlns:p14="http://schemas.microsoft.com/office/powerpoint/2010/main" val="478990953"/>
              </p:ext>
            </p:extLst>
          </p:nvPr>
        </p:nvGraphicFramePr>
        <p:xfrm>
          <a:off x="231078" y="1443427"/>
          <a:ext cx="11740260" cy="1493568"/>
        </p:xfrm>
        <a:graphic>
          <a:graphicData uri="http://schemas.openxmlformats.org/drawingml/2006/table">
            <a:tbl>
              <a:tblPr/>
              <a:tblGrid>
                <a:gridCol w="4789404">
                  <a:extLst>
                    <a:ext uri="{9D8B030D-6E8A-4147-A177-3AD203B41FA5}">
                      <a16:colId xmlns:a16="http://schemas.microsoft.com/office/drawing/2014/main" val="20000"/>
                    </a:ext>
                  </a:extLst>
                </a:gridCol>
                <a:gridCol w="4131172">
                  <a:extLst>
                    <a:ext uri="{9D8B030D-6E8A-4147-A177-3AD203B41FA5}">
                      <a16:colId xmlns:a16="http://schemas.microsoft.com/office/drawing/2014/main" val="20001"/>
                    </a:ext>
                  </a:extLst>
                </a:gridCol>
                <a:gridCol w="2819684">
                  <a:extLst>
                    <a:ext uri="{9D8B030D-6E8A-4147-A177-3AD203B41FA5}">
                      <a16:colId xmlns:a16="http://schemas.microsoft.com/office/drawing/2014/main" val="3456367152"/>
                    </a:ext>
                  </a:extLst>
                </a:gridCol>
              </a:tblGrid>
              <a:tr h="36060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bg1"/>
                          </a:solidFill>
                          <a:effectLst/>
                          <a:latin typeface="+mn-lt"/>
                        </a:rPr>
                        <a:t>Parameter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a:ln>
                            <a:noFill/>
                          </a:ln>
                          <a:solidFill>
                            <a:schemeClr val="bg1"/>
                          </a:solidFill>
                          <a:effectLst/>
                          <a:latin typeface="+mn-lt"/>
                        </a:rPr>
                        <a:t>Sacituzumab Govitecan</a:t>
                      </a:r>
                      <a:br>
                        <a:rPr kumimoji="0" lang="en-US" sz="2000" b="1" i="0" u="none" strike="noStrike" cap="none" normalizeH="0" baseline="0">
                          <a:ln>
                            <a:noFill/>
                          </a:ln>
                          <a:solidFill>
                            <a:schemeClr val="bg1"/>
                          </a:solidFill>
                          <a:effectLst/>
                          <a:latin typeface="+mn-lt"/>
                        </a:rPr>
                      </a:br>
                      <a:r>
                        <a:rPr kumimoji="0" lang="en-US" sz="2000" b="1" i="0" u="none" strike="noStrike" cap="none" normalizeH="0" baseline="0">
                          <a:ln>
                            <a:noFill/>
                          </a:ln>
                          <a:solidFill>
                            <a:schemeClr val="bg1"/>
                          </a:solidFill>
                          <a:effectLst/>
                          <a:latin typeface="+mn-lt"/>
                        </a:rPr>
                        <a:t>(n = 275)</a:t>
                      </a:r>
                      <a:endParaRPr kumimoji="0" lang="en-US" sz="2000" b="1" i="0" u="none" strike="noStrike" cap="none" normalizeH="0" baseline="0" dirty="0">
                        <a:ln>
                          <a:noFill/>
                        </a:ln>
                        <a:solidFill>
                          <a:schemeClr val="bg1"/>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bg1"/>
                          </a:solidFill>
                          <a:effectLst/>
                          <a:latin typeface="+mn-lt"/>
                        </a:rPr>
                        <a:t>Chemotherapy</a:t>
                      </a:r>
                      <a:br>
                        <a:rPr kumimoji="0" lang="en-US" sz="2000" b="1" i="0" u="none" strike="noStrike" cap="none" normalizeH="0" baseline="0" dirty="0">
                          <a:ln>
                            <a:noFill/>
                          </a:ln>
                          <a:solidFill>
                            <a:schemeClr val="bg1"/>
                          </a:solidFill>
                          <a:effectLst/>
                          <a:latin typeface="+mn-lt"/>
                        </a:rPr>
                      </a:br>
                      <a:r>
                        <a:rPr kumimoji="0" lang="en-US" sz="2000" b="1" i="0" u="none" strike="noStrike" cap="none" normalizeH="0" baseline="0" dirty="0">
                          <a:ln>
                            <a:noFill/>
                          </a:ln>
                          <a:solidFill>
                            <a:schemeClr val="bg1"/>
                          </a:solidFill>
                          <a:effectLst/>
                          <a:latin typeface="+mn-lt"/>
                        </a:rPr>
                        <a:t>(n = 276)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mn-lt"/>
                        </a:rPr>
                        <a:t>Any-grade TEAE,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noProof="0" dirty="0">
                          <a:ln>
                            <a:noFill/>
                          </a:ln>
                          <a:solidFill>
                            <a:schemeClr val="bg2">
                              <a:lumMod val="10000"/>
                            </a:schemeClr>
                          </a:solidFill>
                          <a:effectLst/>
                          <a:latin typeface="+mn-lt"/>
                          <a:ea typeface="+mn-ea"/>
                          <a:cs typeface="+mn-cs"/>
                        </a:rPr>
                        <a:t>273 (99)</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kern="1200" cap="none" normalizeH="0" baseline="0" noProof="0" dirty="0">
                          <a:ln>
                            <a:noFill/>
                          </a:ln>
                          <a:solidFill>
                            <a:schemeClr val="bg2">
                              <a:lumMod val="10000"/>
                            </a:schemeClr>
                          </a:solidFill>
                          <a:effectLst/>
                          <a:latin typeface="+mn-lt"/>
                          <a:ea typeface="+mn-ea"/>
                          <a:cs typeface="+mn-cs"/>
                        </a:rPr>
                        <a:t>269 (97)</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mn-lt"/>
                        </a:rPr>
                        <a:t>Any-grade EAIR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noProof="0" dirty="0">
                          <a:ln>
                            <a:noFill/>
                          </a:ln>
                          <a:solidFill>
                            <a:schemeClr val="bg2">
                              <a:lumMod val="10000"/>
                            </a:schemeClr>
                          </a:solidFill>
                          <a:effectLst/>
                          <a:latin typeface="+mn-lt"/>
                          <a:ea typeface="+mn-ea"/>
                          <a:cs typeface="+mn-cs"/>
                        </a:rPr>
                        <a:t>40.21 (35.58-45.27)</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kern="1200" cap="none" normalizeH="0" baseline="0" noProof="0" dirty="0">
                          <a:ln>
                            <a:noFill/>
                          </a:ln>
                          <a:solidFill>
                            <a:schemeClr val="bg2">
                              <a:lumMod val="10000"/>
                            </a:schemeClr>
                          </a:solidFill>
                          <a:effectLst/>
                          <a:latin typeface="+mn-lt"/>
                          <a:ea typeface="+mn-ea"/>
                          <a:cs typeface="+mn-cs"/>
                        </a:rPr>
                        <a:t>21.66 (19.14-24.40)</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bl>
          </a:graphicData>
        </a:graphic>
      </p:graphicFrame>
      <p:sp>
        <p:nvSpPr>
          <p:cNvPr id="2" name="Content Placeholder 12">
            <a:extLst>
              <a:ext uri="{FF2B5EF4-FFF2-40B4-BE49-F238E27FC236}">
                <a16:creationId xmlns:a16="http://schemas.microsoft.com/office/drawing/2014/main" id="{870BDB32-87D7-E449-B521-AF9CAB603FE8}"/>
              </a:ext>
            </a:extLst>
          </p:cNvPr>
          <p:cNvSpPr>
            <a:spLocks noGrp="1"/>
          </p:cNvSpPr>
          <p:nvPr>
            <p:ph idx="1"/>
          </p:nvPr>
        </p:nvSpPr>
        <p:spPr>
          <a:xfrm>
            <a:off x="231078" y="3428999"/>
            <a:ext cx="11740260" cy="1985573"/>
          </a:xfrm>
        </p:spPr>
        <p:txBody>
          <a:bodyPr/>
          <a:lstStyle/>
          <a:p>
            <a:pPr marL="342900" lvl="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kern="0" dirty="0">
                <a:solidFill>
                  <a:srgbClr val="000000"/>
                </a:solidFill>
              </a:rPr>
              <a:t>7 grade 5 TEAEs (deaths) occurred with sacituzumab govitecan; 6 were considered treatment related and resulted from infections</a:t>
            </a:r>
            <a:endParaRPr lang="en-US" altLang="en-US" dirty="0"/>
          </a:p>
          <a:p>
            <a:pPr lvl="2">
              <a:spcBef>
                <a:spcPts val="1000"/>
              </a:spcBef>
            </a:pPr>
            <a:r>
              <a:rPr lang="en-US" altLang="en-US" sz="2200" kern="0" dirty="0">
                <a:solidFill>
                  <a:srgbClr val="000000"/>
                </a:solidFill>
              </a:rPr>
              <a:t>5 infections occurred in the setting of neutropenia among patients who had identifiable risk factors for febrile neutropenia but did not receive G-CSF prophylaxis</a:t>
            </a:r>
          </a:p>
        </p:txBody>
      </p:sp>
      <p:sp>
        <p:nvSpPr>
          <p:cNvPr id="7" name="Text Box 15">
            <a:extLst>
              <a:ext uri="{FF2B5EF4-FFF2-40B4-BE49-F238E27FC236}">
                <a16:creationId xmlns:a16="http://schemas.microsoft.com/office/drawing/2014/main" id="{2E82C9A3-EB37-8674-F0F6-E1C4AB188FDC}"/>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defRPr/>
            </a:pPr>
            <a:r>
              <a:rPr lang="en-US" altLang="en-US" sz="800" b="0" spc="-10" dirty="0">
                <a:solidFill>
                  <a:srgbClr val="161616"/>
                </a:solidFill>
                <a:latin typeface="Poppins" pitchFamily="2" charset="77"/>
                <a:cs typeface="Poppins" pitchFamily="2" charset="77"/>
              </a:rPr>
              <a:t>Hurvitz. SABCS 2025. Abstr </a:t>
            </a:r>
            <a:r>
              <a:rPr lang="en-US" altLang="en-US" sz="800" b="0" spc="-10" dirty="0">
                <a:solidFill>
                  <a:srgbClr val="161616"/>
                </a:solidFill>
                <a:latin typeface="Poppins" pitchFamily="2" charset="77"/>
              </a:rPr>
              <a:t>PS1-13-24</a:t>
            </a:r>
            <a:r>
              <a:rPr lang="en-US" altLang="en-US" sz="800" b="0" spc="-10" dirty="0">
                <a:solidFill>
                  <a:srgbClr val="161616"/>
                </a:solidFill>
                <a:latin typeface="Poppins" pitchFamily="2" charset="77"/>
                <a:cs typeface="Poppins" pitchFamily="2" charset="77"/>
              </a:rPr>
              <a:t>.</a:t>
            </a:r>
            <a:endParaRPr lang="en-US" altLang="en-US" sz="800" b="0" dirty="0">
              <a:solidFill>
                <a:srgbClr val="161616"/>
              </a:solidFill>
              <a:latin typeface="Poppins" pitchFamily="2" charset="77"/>
              <a:cs typeface="Poppins" pitchFamily="2" charset="77"/>
            </a:endParaRPr>
          </a:p>
        </p:txBody>
      </p:sp>
    </p:spTree>
    <p:extLst>
      <p:ext uri="{BB962C8B-B14F-4D97-AF65-F5344CB8AC3E}">
        <p14:creationId xmlns:p14="http://schemas.microsoft.com/office/powerpoint/2010/main" val="13085666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177172-1E68-79F3-D3E3-52C026E7C6CC}"/>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57721FA4-4960-520E-058B-E5E7F9747CB8}"/>
              </a:ext>
            </a:extLst>
          </p:cNvPr>
          <p:cNvSpPr>
            <a:spLocks noGrp="1" noChangeArrowheads="1"/>
          </p:cNvSpPr>
          <p:nvPr>
            <p:ph type="title"/>
          </p:nvPr>
        </p:nvSpPr>
        <p:spPr>
          <a:xfrm>
            <a:off x="231078" y="534083"/>
            <a:ext cx="11740260" cy="496290"/>
          </a:xfrm>
        </p:spPr>
        <p:txBody>
          <a:bodyPr/>
          <a:lstStyle/>
          <a:p>
            <a:r>
              <a:rPr lang="en-US" dirty="0"/>
              <a:t>ASCENT-03 Safety Analyses: </a:t>
            </a:r>
            <a:r>
              <a:rPr lang="en-US" altLang="en-US" dirty="0"/>
              <a:t>Exposure-Adjusted Incidence Rates</a:t>
            </a:r>
          </a:p>
        </p:txBody>
      </p:sp>
      <p:graphicFrame>
        <p:nvGraphicFramePr>
          <p:cNvPr id="6" name="Group 32">
            <a:extLst>
              <a:ext uri="{FF2B5EF4-FFF2-40B4-BE49-F238E27FC236}">
                <a16:creationId xmlns:a16="http://schemas.microsoft.com/office/drawing/2014/main" id="{2CC0AC1A-D57B-1EE2-03E2-6886E6162AA1}"/>
              </a:ext>
            </a:extLst>
          </p:cNvPr>
          <p:cNvGraphicFramePr>
            <a:graphicFrameLocks noGrp="1"/>
          </p:cNvGraphicFramePr>
          <p:nvPr>
            <p:extLst>
              <p:ext uri="{D42A27DB-BD31-4B8C-83A1-F6EECF244321}">
                <p14:modId xmlns:p14="http://schemas.microsoft.com/office/powerpoint/2010/main" val="3785231965"/>
              </p:ext>
            </p:extLst>
          </p:nvPr>
        </p:nvGraphicFramePr>
        <p:xfrm>
          <a:off x="231078" y="1356747"/>
          <a:ext cx="11817197" cy="4841391"/>
        </p:xfrm>
        <a:graphic>
          <a:graphicData uri="http://schemas.openxmlformats.org/drawingml/2006/table">
            <a:tbl>
              <a:tblPr/>
              <a:tblGrid>
                <a:gridCol w="3323005">
                  <a:extLst>
                    <a:ext uri="{9D8B030D-6E8A-4147-A177-3AD203B41FA5}">
                      <a16:colId xmlns:a16="http://schemas.microsoft.com/office/drawing/2014/main" val="20000"/>
                    </a:ext>
                  </a:extLst>
                </a:gridCol>
                <a:gridCol w="1086928">
                  <a:extLst>
                    <a:ext uri="{9D8B030D-6E8A-4147-A177-3AD203B41FA5}">
                      <a16:colId xmlns:a16="http://schemas.microsoft.com/office/drawing/2014/main" val="20001"/>
                    </a:ext>
                  </a:extLst>
                </a:gridCol>
                <a:gridCol w="1906438">
                  <a:extLst>
                    <a:ext uri="{9D8B030D-6E8A-4147-A177-3AD203B41FA5}">
                      <a16:colId xmlns:a16="http://schemas.microsoft.com/office/drawing/2014/main" val="1418449369"/>
                    </a:ext>
                  </a:extLst>
                </a:gridCol>
                <a:gridCol w="1222227">
                  <a:extLst>
                    <a:ext uri="{9D8B030D-6E8A-4147-A177-3AD203B41FA5}">
                      <a16:colId xmlns:a16="http://schemas.microsoft.com/office/drawing/2014/main" val="3456367152"/>
                    </a:ext>
                  </a:extLst>
                </a:gridCol>
                <a:gridCol w="2029932">
                  <a:extLst>
                    <a:ext uri="{9D8B030D-6E8A-4147-A177-3AD203B41FA5}">
                      <a16:colId xmlns:a16="http://schemas.microsoft.com/office/drawing/2014/main" val="1021813648"/>
                    </a:ext>
                  </a:extLst>
                </a:gridCol>
                <a:gridCol w="2248667">
                  <a:extLst>
                    <a:ext uri="{9D8B030D-6E8A-4147-A177-3AD203B41FA5}">
                      <a16:colId xmlns:a16="http://schemas.microsoft.com/office/drawing/2014/main" val="4036378682"/>
                    </a:ext>
                  </a:extLst>
                </a:gridCol>
              </a:tblGrid>
              <a:tr h="257488">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bg1"/>
                          </a:solidFill>
                          <a:effectLst/>
                          <a:latin typeface="+mn-lt"/>
                        </a:rPr>
                        <a:t>TEAE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bg1"/>
                          </a:solidFill>
                          <a:effectLst/>
                          <a:latin typeface="+mn-lt"/>
                        </a:rPr>
                        <a:t>Sacituzumab Govitecan</a:t>
                      </a:r>
                      <a:br>
                        <a:rPr kumimoji="0" lang="en-US" sz="1400" b="1" i="0" u="none" strike="noStrike" cap="none" normalizeH="0" baseline="0">
                          <a:ln>
                            <a:noFill/>
                          </a:ln>
                          <a:solidFill>
                            <a:schemeClr val="bg1"/>
                          </a:solidFill>
                          <a:effectLst/>
                          <a:latin typeface="+mn-lt"/>
                        </a:rPr>
                      </a:br>
                      <a:r>
                        <a:rPr kumimoji="0" lang="en-US" sz="1400" b="1" i="0" u="none" strike="noStrike" cap="none" normalizeH="0" baseline="0">
                          <a:ln>
                            <a:noFill/>
                          </a:ln>
                          <a:solidFill>
                            <a:schemeClr val="bg1"/>
                          </a:solidFill>
                          <a:effectLst/>
                          <a:latin typeface="+mn-lt"/>
                        </a:rPr>
                        <a:t>(n = 275)</a:t>
                      </a:r>
                      <a:endParaRPr kumimoji="0" lang="en-US" sz="1400" b="1" i="0" u="none" strike="noStrike" cap="none" normalizeH="0" baseline="0" dirty="0">
                        <a:ln>
                          <a:noFill/>
                        </a:ln>
                        <a:solidFill>
                          <a:schemeClr val="bg1"/>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Chemotherapy</a:t>
                      </a:r>
                      <a:br>
                        <a:rPr kumimoji="0" lang="en-US" sz="1400" b="1" i="0" u="none" strike="noStrike" cap="none" normalizeH="0" baseline="0" dirty="0">
                          <a:ln>
                            <a:noFill/>
                          </a:ln>
                          <a:solidFill>
                            <a:schemeClr val="bg1"/>
                          </a:solidFill>
                          <a:effectLst/>
                          <a:latin typeface="+mn-lt"/>
                        </a:rPr>
                      </a:br>
                      <a:r>
                        <a:rPr kumimoji="0" lang="en-US" sz="1400" b="1" i="0" u="none" strike="noStrike" cap="none" normalizeH="0" baseline="0" dirty="0">
                          <a:ln>
                            <a:noFill/>
                          </a:ln>
                          <a:solidFill>
                            <a:schemeClr val="bg1"/>
                          </a:solidFill>
                          <a:effectLst/>
                          <a:latin typeface="+mn-lt"/>
                        </a:rPr>
                        <a:t>(n = 276)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EAIR Difference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60607">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r>
                        <a:rPr kumimoji="0" lang="en-US" sz="1400" b="1" i="0" u="none" strike="noStrike" cap="none" normalizeH="0" baseline="0" dirty="0">
                          <a:ln>
                            <a:noFill/>
                          </a:ln>
                          <a:solidFill>
                            <a:schemeClr val="bg1"/>
                          </a:solidFill>
                          <a:effectLst/>
                          <a:latin typeface="+mn-lt"/>
                        </a:rPr>
                        <a:t>EAIR (95% CI)</a:t>
                      </a:r>
                      <a:endParaRPr lang="en-US" sz="1400" dirty="0">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kumimoji="0" lang="en-US" sz="1400" b="1" i="0" u="none" strike="noStrike" cap="none" normalizeH="0" baseline="0" dirty="0">
                          <a:ln>
                            <a:noFill/>
                          </a:ln>
                          <a:solidFill>
                            <a:schemeClr val="bg1"/>
                          </a:solidFill>
                          <a:effectLst/>
                          <a:latin typeface="+mn-lt"/>
                        </a:rPr>
                        <a:t>EAIR (95% CI)</a:t>
                      </a:r>
                      <a:endParaRPr lang="en-US" sz="1400" dirty="0">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132264434"/>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181 (66)</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a:ln>
                            <a:noFill/>
                          </a:ln>
                          <a:solidFill>
                            <a:schemeClr val="bg2">
                              <a:lumMod val="10000"/>
                            </a:schemeClr>
                          </a:solidFill>
                          <a:effectLst/>
                          <a:latin typeface="+mn-lt"/>
                          <a:ea typeface="+mn-ea"/>
                          <a:cs typeface="+mn-cs"/>
                        </a:rPr>
                        <a:t>1.85 (1.59-2.14)</a:t>
                      </a: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txBody>
                  <a:tcPr marR="0" marT="9144" marB="9144" anchor="ctr">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noProof="0" dirty="0">
                          <a:ln>
                            <a:noFill/>
                          </a:ln>
                          <a:solidFill>
                            <a:schemeClr val="bg2">
                              <a:lumMod val="10000"/>
                            </a:schemeClr>
                          </a:solidFill>
                          <a:effectLst/>
                          <a:latin typeface="+mn-lt"/>
                          <a:ea typeface="+mn-ea"/>
                          <a:cs typeface="+mn-cs"/>
                        </a:rPr>
                        <a:t>171 (62)</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noProof="0">
                          <a:ln>
                            <a:noFill/>
                          </a:ln>
                          <a:solidFill>
                            <a:schemeClr val="bg2">
                              <a:lumMod val="10000"/>
                            </a:schemeClr>
                          </a:solidFill>
                          <a:effectLst/>
                          <a:latin typeface="+mn-lt"/>
                          <a:ea typeface="+mn-ea"/>
                          <a:cs typeface="+mn-cs"/>
                        </a:rPr>
                        <a:t>2.02 (1.73-2.35)</a:t>
                      </a: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noProof="0" dirty="0">
                          <a:ln>
                            <a:noFill/>
                          </a:ln>
                          <a:solidFill>
                            <a:schemeClr val="bg2">
                              <a:lumMod val="10000"/>
                            </a:schemeClr>
                          </a:solidFill>
                          <a:effectLst/>
                          <a:latin typeface="+mn-lt"/>
                          <a:ea typeface="+mn-ea"/>
                          <a:cs typeface="+mn-cs"/>
                        </a:rPr>
                        <a:t>−0.18 (−0.59 to 0.23)</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Serious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71 (26)</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a:ln>
                            <a:noFill/>
                          </a:ln>
                          <a:solidFill>
                            <a:schemeClr val="bg2">
                              <a:lumMod val="10000"/>
                            </a:schemeClr>
                          </a:solidFill>
                          <a:effectLst/>
                          <a:latin typeface="+mn-lt"/>
                          <a:ea typeface="+mn-ea"/>
                          <a:cs typeface="+mn-cs"/>
                        </a:rPr>
                        <a:t>0.40 (0.31-0.51)</a:t>
                      </a: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noProof="0" dirty="0">
                          <a:ln>
                            <a:noFill/>
                          </a:ln>
                          <a:solidFill>
                            <a:schemeClr val="bg2">
                              <a:lumMod val="10000"/>
                            </a:schemeClr>
                          </a:solidFill>
                          <a:effectLst/>
                          <a:latin typeface="+mn-lt"/>
                          <a:ea typeface="+mn-ea"/>
                          <a:cs typeface="+mn-cs"/>
                        </a:rPr>
                        <a:t>67 (24)</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noProof="0">
                          <a:ln>
                            <a:noFill/>
                          </a:ln>
                          <a:solidFill>
                            <a:schemeClr val="bg2">
                              <a:lumMod val="10000"/>
                            </a:schemeClr>
                          </a:solidFill>
                          <a:effectLst/>
                          <a:latin typeface="+mn-lt"/>
                          <a:ea typeface="+mn-ea"/>
                          <a:cs typeface="+mn-cs"/>
                        </a:rPr>
                        <a:t>0.49 (0.38-0.63)</a:t>
                      </a: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noProof="0" dirty="0">
                          <a:ln>
                            <a:noFill/>
                          </a:ln>
                          <a:solidFill>
                            <a:schemeClr val="bg2">
                              <a:lumMod val="10000"/>
                            </a:schemeClr>
                          </a:solidFill>
                          <a:effectLst/>
                          <a:latin typeface="+mn-lt"/>
                          <a:ea typeface="+mn-ea"/>
                          <a:cs typeface="+mn-cs"/>
                        </a:rPr>
                        <a:t>−0.09 (−0.25 to 0.06)</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2110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Led to any dose interruption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181 (66)</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a:ln>
                            <a:noFill/>
                          </a:ln>
                          <a:solidFill>
                            <a:schemeClr val="bg2">
                              <a:lumMod val="10000"/>
                            </a:schemeClr>
                          </a:solidFill>
                          <a:effectLst/>
                          <a:latin typeface="+mn-lt"/>
                          <a:ea typeface="+mn-ea"/>
                          <a:cs typeface="+mn-cs"/>
                        </a:rPr>
                        <a:t>2.05 (1.76-2.37)</a:t>
                      </a: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txBody>
                  <a:tcPr marR="0" marT="9144" marB="9144" anchor="ctr">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171 (62)</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a:ln>
                            <a:noFill/>
                          </a:ln>
                          <a:solidFill>
                            <a:schemeClr val="bg2">
                              <a:lumMod val="10000"/>
                            </a:schemeClr>
                          </a:solidFill>
                          <a:effectLst/>
                          <a:latin typeface="+mn-lt"/>
                          <a:ea typeface="+mn-ea"/>
                          <a:cs typeface="+mn-cs"/>
                        </a:rPr>
                        <a:t>2.14 (1.83-2.48)</a:t>
                      </a: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−0.09 (−0.54 to 0.36)</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Led to dose reduction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101 (37)</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a:ln>
                            <a:noFill/>
                          </a:ln>
                          <a:solidFill>
                            <a:schemeClr val="bg2">
                              <a:lumMod val="10000"/>
                            </a:schemeClr>
                          </a:solidFill>
                          <a:effectLst/>
                          <a:latin typeface="+mn-lt"/>
                          <a:ea typeface="+mn-ea"/>
                          <a:cs typeface="+mn-cs"/>
                        </a:rPr>
                        <a:t>0.68 (0.55-0.82)</a:t>
                      </a: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txBody>
                  <a:tcPr marR="0" marT="9144" marB="9144" anchor="ctr">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124 (45)</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a:ln>
                            <a:noFill/>
                          </a:ln>
                          <a:solidFill>
                            <a:schemeClr val="bg2">
                              <a:lumMod val="10000"/>
                            </a:schemeClr>
                          </a:solidFill>
                          <a:effectLst/>
                          <a:latin typeface="+mn-lt"/>
                          <a:ea typeface="+mn-ea"/>
                          <a:cs typeface="+mn-cs"/>
                        </a:rPr>
                        <a:t>1.15 (0.96-1.37)</a:t>
                      </a: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−0.48 (−0.73 to −0.23)</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184124">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Led to treatment discontinuation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10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0.05 (0.02-0.09)</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33 (12)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0.22 (0.15-0.30)</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−0.17 (−0.26 to −0.09)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423344340"/>
                  </a:ext>
                </a:extLst>
              </a:tr>
              <a:tr h="2885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Led to death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7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0.03 (0.01-0.07)</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 (&lt;1)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0.01 (0.00-0.04)</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0.03 (-0.01 to 0.07)</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4251693814"/>
                  </a:ext>
                </a:extLst>
              </a:tr>
              <a:tr h="2885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183 (67)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2.48 (2.13-2.87)</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157 (57)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2.01 (1.71-2.35)</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0.47  (−0.02 to 0.96)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286359569"/>
                  </a:ext>
                </a:extLst>
              </a:tr>
              <a:tr h="2885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Febrile 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12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0.06 (0.03-0.11)</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3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0.02 (0.00-0.06)</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0.04 (0.00 to 0.09)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232536837"/>
                  </a:ext>
                </a:extLst>
              </a:tr>
              <a:tr h="2885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107 (39)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0.77 (0.63-0.93)</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138 (50)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1.51 (1.27-1.78)</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-0.74 (-1.05 to -0.45)</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28780734"/>
                  </a:ext>
                </a:extLst>
              </a:tr>
              <a:tr h="2885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Thrombocytopenia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12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0.06 (0.03-0.11)</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78 (28)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0.63 (0.50-0.78)</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-0.57 (-0.73 to -0.43)</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655875481"/>
                  </a:ext>
                </a:extLst>
              </a:tr>
              <a:tr h="2885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148 (54)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1.42 (1.20-1.67)</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55 (20)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0.41 (0.31-0.54)</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1.01 (0.76 to 1.28)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023496307"/>
                  </a:ext>
                </a:extLst>
              </a:tr>
              <a:tr h="2885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130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1.15 (0.96-1.37)</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129 (47)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1.24 (1.03-1.47)</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-0.08 (-0.38 to 0.21)</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789554547"/>
                  </a:ext>
                </a:extLst>
              </a:tr>
              <a:tr h="2885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Peripheral neuropathy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12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0.06 (0.03-0.11)</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35 (13)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mn-lt"/>
                        </a:rPr>
                        <a:t>0.25 (0.17-0.34)</a:t>
                      </a:r>
                      <a:endParaRPr kumimoji="0" lang="en-US" sz="1400" b="0" i="0" u="none" strike="noStrike" cap="none" normalizeH="0" baseline="0" dirty="0">
                        <a:ln>
                          <a:noFill/>
                        </a:ln>
                        <a:solidFill>
                          <a:schemeClr val="bg2">
                            <a:lumMod val="10000"/>
                          </a:schemeClr>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-0.18 (-0.28 to -0.10)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492957656"/>
                  </a:ext>
                </a:extLst>
              </a:tr>
            </a:tbl>
          </a:graphicData>
        </a:graphic>
      </p:graphicFrame>
      <p:sp>
        <p:nvSpPr>
          <p:cNvPr id="4" name="Text Box 15">
            <a:extLst>
              <a:ext uri="{FF2B5EF4-FFF2-40B4-BE49-F238E27FC236}">
                <a16:creationId xmlns:a16="http://schemas.microsoft.com/office/drawing/2014/main" id="{BEE53DA8-FBBB-F9CF-0954-AB1D0937E757}"/>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defRPr/>
            </a:pPr>
            <a:r>
              <a:rPr lang="en-US" altLang="en-US" sz="800" b="0" spc="-10" dirty="0">
                <a:solidFill>
                  <a:srgbClr val="161616"/>
                </a:solidFill>
                <a:latin typeface="Poppins" pitchFamily="2" charset="77"/>
                <a:cs typeface="Poppins" pitchFamily="2" charset="77"/>
              </a:rPr>
              <a:t>Hurvitz. SABCS 2025. Abstr </a:t>
            </a:r>
            <a:r>
              <a:rPr lang="en-US" altLang="en-US" sz="800" b="0" spc="-10" dirty="0">
                <a:solidFill>
                  <a:srgbClr val="161616"/>
                </a:solidFill>
                <a:latin typeface="Poppins" pitchFamily="2" charset="77"/>
              </a:rPr>
              <a:t>PS1-13-24</a:t>
            </a:r>
            <a:r>
              <a:rPr lang="en-US" altLang="en-US" sz="800" b="0" spc="-10" dirty="0">
                <a:solidFill>
                  <a:srgbClr val="161616"/>
                </a:solidFill>
                <a:latin typeface="Poppins" pitchFamily="2" charset="77"/>
                <a:cs typeface="Poppins" pitchFamily="2" charset="77"/>
              </a:rPr>
              <a:t>.</a:t>
            </a:r>
            <a:endParaRPr lang="en-US" altLang="en-US" sz="800" b="0" dirty="0">
              <a:solidFill>
                <a:srgbClr val="161616"/>
              </a:solidFill>
              <a:latin typeface="Poppins" pitchFamily="2" charset="77"/>
              <a:cs typeface="Poppins" pitchFamily="2" charset="77"/>
            </a:endParaRPr>
          </a:p>
        </p:txBody>
      </p:sp>
    </p:spTree>
    <p:extLst>
      <p:ext uri="{BB962C8B-B14F-4D97-AF65-F5344CB8AC3E}">
        <p14:creationId xmlns:p14="http://schemas.microsoft.com/office/powerpoint/2010/main" val="2711909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D2A212-FE1B-B83D-295B-0460E91527C1}"/>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E017B7B0-C49F-CDC9-0DD8-18AC50D9A3DF}"/>
              </a:ext>
            </a:extLst>
          </p:cNvPr>
          <p:cNvSpPr>
            <a:spLocks noGrp="1" noChangeArrowheads="1"/>
          </p:cNvSpPr>
          <p:nvPr>
            <p:ph type="title"/>
          </p:nvPr>
        </p:nvSpPr>
        <p:spPr>
          <a:xfrm>
            <a:off x="231078" y="287093"/>
            <a:ext cx="11740260" cy="990271"/>
          </a:xfrm>
        </p:spPr>
        <p:txBody>
          <a:bodyPr/>
          <a:lstStyle/>
          <a:p>
            <a:r>
              <a:rPr lang="en-US" dirty="0"/>
              <a:t>ASCENT-03 Safety Analyses: Time to Onset, Duration of Neutropenia and Diarrhea</a:t>
            </a:r>
            <a:endParaRPr lang="en-US" altLang="en-US" dirty="0"/>
          </a:p>
        </p:txBody>
      </p:sp>
      <p:graphicFrame>
        <p:nvGraphicFramePr>
          <p:cNvPr id="6" name="Group 32">
            <a:extLst>
              <a:ext uri="{FF2B5EF4-FFF2-40B4-BE49-F238E27FC236}">
                <a16:creationId xmlns:a16="http://schemas.microsoft.com/office/drawing/2014/main" id="{A8994978-F54F-6EBC-74B1-4983784D1DB3}"/>
              </a:ext>
            </a:extLst>
          </p:cNvPr>
          <p:cNvGraphicFramePr>
            <a:graphicFrameLocks noGrp="1"/>
          </p:cNvGraphicFramePr>
          <p:nvPr>
            <p:extLst>
              <p:ext uri="{D42A27DB-BD31-4B8C-83A1-F6EECF244321}">
                <p14:modId xmlns:p14="http://schemas.microsoft.com/office/powerpoint/2010/main" val="3040888488"/>
              </p:ext>
            </p:extLst>
          </p:nvPr>
        </p:nvGraphicFramePr>
        <p:xfrm>
          <a:off x="231078" y="1318993"/>
          <a:ext cx="11442756" cy="2590880"/>
        </p:xfrm>
        <a:graphic>
          <a:graphicData uri="http://schemas.openxmlformats.org/drawingml/2006/table">
            <a:tbl>
              <a:tblPr/>
              <a:tblGrid>
                <a:gridCol w="2375939">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1126910">
                  <a:extLst>
                    <a:ext uri="{9D8B030D-6E8A-4147-A177-3AD203B41FA5}">
                      <a16:colId xmlns:a16="http://schemas.microsoft.com/office/drawing/2014/main" val="903672912"/>
                    </a:ext>
                  </a:extLst>
                </a:gridCol>
                <a:gridCol w="1003447">
                  <a:extLst>
                    <a:ext uri="{9D8B030D-6E8A-4147-A177-3AD203B41FA5}">
                      <a16:colId xmlns:a16="http://schemas.microsoft.com/office/drawing/2014/main" val="116003505"/>
                    </a:ext>
                  </a:extLst>
                </a:gridCol>
                <a:gridCol w="1343226">
                  <a:extLst>
                    <a:ext uri="{9D8B030D-6E8A-4147-A177-3AD203B41FA5}">
                      <a16:colId xmlns:a16="http://schemas.microsoft.com/office/drawing/2014/main" val="2208817040"/>
                    </a:ext>
                  </a:extLst>
                </a:gridCol>
                <a:gridCol w="942774">
                  <a:extLst>
                    <a:ext uri="{9D8B030D-6E8A-4147-A177-3AD203B41FA5}">
                      <a16:colId xmlns:a16="http://schemas.microsoft.com/office/drawing/2014/main" val="3456367152"/>
                    </a:ext>
                  </a:extLst>
                </a:gridCol>
                <a:gridCol w="1443970">
                  <a:extLst>
                    <a:ext uri="{9D8B030D-6E8A-4147-A177-3AD203B41FA5}">
                      <a16:colId xmlns:a16="http://schemas.microsoft.com/office/drawing/2014/main" val="2484328022"/>
                    </a:ext>
                  </a:extLst>
                </a:gridCol>
                <a:gridCol w="929579">
                  <a:extLst>
                    <a:ext uri="{9D8B030D-6E8A-4147-A177-3AD203B41FA5}">
                      <a16:colId xmlns:a16="http://schemas.microsoft.com/office/drawing/2014/main" val="2365741970"/>
                    </a:ext>
                  </a:extLst>
                </a:gridCol>
                <a:gridCol w="1362511">
                  <a:extLst>
                    <a:ext uri="{9D8B030D-6E8A-4147-A177-3AD203B41FA5}">
                      <a16:colId xmlns:a16="http://schemas.microsoft.com/office/drawing/2014/main" val="3710460602"/>
                    </a:ext>
                  </a:extLst>
                </a:gridCol>
              </a:tblGrid>
              <a:tr h="228399">
                <a:tc rowSpan="3">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bg1"/>
                          </a:solidFill>
                          <a:effectLst/>
                          <a:latin typeface="+mn-lt"/>
                        </a:rPr>
                        <a:t>Parameter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4">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bg1"/>
                          </a:solidFill>
                          <a:effectLst/>
                          <a:latin typeface="+mn-lt"/>
                        </a:rPr>
                        <a:t>Sacituzumab Govitecan (n = 275)</a:t>
                      </a:r>
                      <a:endParaRPr kumimoji="0" lang="en-US" sz="1400" b="1" i="0" u="none" strike="noStrike" cap="none" normalizeH="0" baseline="0" dirty="0">
                        <a:ln>
                          <a:noFill/>
                        </a:ln>
                        <a:solidFill>
                          <a:schemeClr val="bg1"/>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hMerge="1">
                  <a:txBody>
                    <a:bodyPr/>
                    <a:lstStyle/>
                    <a:p>
                      <a:endParaRPr lang="en-US"/>
                    </a:p>
                  </a:txBody>
                  <a:tcPr>
                    <a:lnL w="12700" cmpd="sng">
                      <a:noFill/>
                      <a:prstDash val="solid"/>
                    </a:lnL>
                  </a:tcPr>
                </a:tc>
                <a:tc hMerge="1">
                  <a:txBody>
                    <a:bodyPr/>
                    <a:lstStyle/>
                    <a:p>
                      <a:endParaRPr lang="en-US"/>
                    </a:p>
                  </a:txBody>
                  <a:tcPr>
                    <a:lnL w="12700" cmpd="sng">
                      <a:noFill/>
                      <a:prstDash val="solid"/>
                    </a:lnL>
                  </a:tcPr>
                </a:tc>
                <a:tc gridSpan="4">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Chemotherapy (n = 276)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hMerge="1">
                  <a:txBody>
                    <a:bodyPr/>
                    <a:lstStyle/>
                    <a:p>
                      <a:endParaRPr lang="en-US"/>
                    </a:p>
                  </a:txBody>
                  <a:tcPr>
                    <a:lnL w="12700" cmpd="sng">
                      <a:noFill/>
                      <a:prstDash val="solid"/>
                    </a:lnL>
                  </a:tcPr>
                </a:tc>
                <a:tc hMerge="1">
                  <a:txBody>
                    <a:bodyPr/>
                    <a:lstStyle/>
                    <a:p>
                      <a:endParaRPr lang="en-US"/>
                    </a:p>
                  </a:txBody>
                  <a:tcPr/>
                </a:tc>
                <a:extLst>
                  <a:ext uri="{0D108BD9-81ED-4DB2-BD59-A6C34878D82A}">
                    <a16:rowId xmlns:a16="http://schemas.microsoft.com/office/drawing/2014/main" val="10000"/>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bg1"/>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994072377"/>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dirty="0">
                        <a:ln>
                          <a:noFill/>
                        </a:ln>
                        <a:solidFill>
                          <a:schemeClr val="bg1"/>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Days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kumimoji="0" lang="en-US" sz="1400" b="1" i="0" u="none" strike="noStrike" cap="none" normalizeH="0" baseline="0" dirty="0">
                          <a:ln>
                            <a:noFill/>
                          </a:ln>
                          <a:solidFill>
                            <a:schemeClr val="bg1"/>
                          </a:solidFill>
                          <a:effectLst/>
                          <a:latin typeface="+mn-lt"/>
                        </a:rPr>
                        <a:t>n</a:t>
                      </a:r>
                      <a:endParaRPr lang="en-US"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Days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Days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kumimoji="0" lang="en-US" sz="1400" b="1" i="0" u="none" strike="noStrike" cap="none" normalizeH="0" baseline="0" dirty="0">
                          <a:ln>
                            <a:noFill/>
                          </a:ln>
                          <a:solidFill>
                            <a:schemeClr val="bg1"/>
                          </a:solidFill>
                          <a:effectLst/>
                          <a:latin typeface="+mn-lt"/>
                        </a:rPr>
                        <a:t>n</a:t>
                      </a:r>
                      <a:endParaRPr lang="en-US"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rPr>
                        <a:t>Days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829797978"/>
                  </a:ext>
                </a:extLst>
              </a:tr>
              <a:tr h="19306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Median time to onset</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Neutropenia</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400" b="0" i="0" u="none" strike="noStrike" kern="1200" cap="none" normalizeH="0" baseline="0" noProof="0" dirty="0">
                          <a:ln>
                            <a:noFill/>
                          </a:ln>
                          <a:solidFill>
                            <a:schemeClr val="bg2">
                              <a:lumMod val="10000"/>
                            </a:schemeClr>
                          </a:solidFill>
                          <a:effectLst/>
                          <a:latin typeface="+mn-lt"/>
                          <a:ea typeface="+mn-ea"/>
                          <a:cs typeface="+mn-cs"/>
                        </a:rPr>
                      </a:br>
                      <a:r>
                        <a:rPr kumimoji="0" lang="en-US" sz="1400" b="0" i="0" u="none" strike="noStrike" kern="1200" cap="none" normalizeH="0" baseline="0" noProof="0" dirty="0">
                          <a:ln>
                            <a:noFill/>
                          </a:ln>
                          <a:solidFill>
                            <a:schemeClr val="bg2">
                              <a:lumMod val="10000"/>
                            </a:schemeClr>
                          </a:solidFill>
                          <a:effectLst/>
                          <a:latin typeface="+mn-lt"/>
                          <a:ea typeface="+mn-ea"/>
                          <a:cs typeface="+mn-cs"/>
                        </a:rPr>
                        <a:t>187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148</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br>
                        <a:rPr lang="en-US" sz="1400" dirty="0"/>
                      </a:br>
                      <a:r>
                        <a:rPr lang="en-US" sz="1400" dirty="0"/>
                        <a:t>22 (6-274)</a:t>
                      </a:r>
                    </a:p>
                    <a:p>
                      <a:r>
                        <a:rPr lang="en-US" sz="1400" dirty="0"/>
                        <a:t>13 (1-427)</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br>
                        <a:rPr lang="en-US" sz="1400" dirty="0"/>
                      </a:br>
                      <a:r>
                        <a:rPr lang="en-US" sz="1400" dirty="0"/>
                        <a:t>124</a:t>
                      </a:r>
                    </a:p>
                    <a:p>
                      <a:pPr algn="ctr"/>
                      <a:r>
                        <a:rPr lang="en-US" sz="1400" dirty="0"/>
                        <a:t>25</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br>
                        <a:rPr lang="en-US" sz="1400" dirty="0"/>
                      </a:br>
                      <a:r>
                        <a:rPr lang="en-US" sz="1400" dirty="0"/>
                        <a:t>22 (7-720)</a:t>
                      </a:r>
                    </a:p>
                    <a:p>
                      <a:pPr algn="ctr"/>
                      <a:r>
                        <a:rPr lang="en-US" sz="1400" dirty="0"/>
                        <a:t>67 (6-356)</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br>
                        <a:rPr kumimoji="0" lang="en-US" sz="1400" b="0" i="0" u="none" strike="noStrike" kern="1200" cap="none" normalizeH="0" baseline="0" noProof="0" dirty="0">
                          <a:ln>
                            <a:noFill/>
                          </a:ln>
                          <a:solidFill>
                            <a:schemeClr val="bg2">
                              <a:lumMod val="10000"/>
                            </a:schemeClr>
                          </a:solidFill>
                          <a:effectLst/>
                          <a:latin typeface="+mn-lt"/>
                          <a:ea typeface="+mn-ea"/>
                          <a:cs typeface="+mn-cs"/>
                        </a:rPr>
                      </a:br>
                      <a:r>
                        <a:rPr kumimoji="0" lang="en-US" sz="1400" b="0" i="0" u="none" strike="noStrike" kern="1200" cap="none" normalizeH="0" baseline="0" noProof="0" dirty="0">
                          <a:ln>
                            <a:noFill/>
                          </a:ln>
                          <a:solidFill>
                            <a:schemeClr val="bg2">
                              <a:lumMod val="10000"/>
                            </a:schemeClr>
                          </a:solidFill>
                          <a:effectLst/>
                          <a:latin typeface="+mn-lt"/>
                          <a:ea typeface="+mn-ea"/>
                          <a:cs typeface="+mn-cs"/>
                        </a:rPr>
                        <a:t>158</a:t>
                      </a:r>
                      <a:br>
                        <a:rPr kumimoji="0" lang="en-US" sz="1400" b="0" i="0" u="none" strike="noStrike" kern="1200" cap="none" normalizeH="0" baseline="0" noProof="0" dirty="0">
                          <a:ln>
                            <a:noFill/>
                          </a:ln>
                          <a:solidFill>
                            <a:schemeClr val="bg2">
                              <a:lumMod val="10000"/>
                            </a:schemeClr>
                          </a:solidFill>
                          <a:effectLst/>
                          <a:latin typeface="+mn-lt"/>
                          <a:ea typeface="+mn-ea"/>
                          <a:cs typeface="+mn-cs"/>
                        </a:rPr>
                      </a:br>
                      <a:r>
                        <a:rPr kumimoji="0" lang="en-US" sz="1400" b="0" i="0" u="none" strike="noStrike" kern="1200" cap="none" normalizeH="0" baseline="0" noProof="0" dirty="0">
                          <a:ln>
                            <a:noFill/>
                          </a:ln>
                          <a:solidFill>
                            <a:schemeClr val="bg2">
                              <a:lumMod val="10000"/>
                            </a:schemeClr>
                          </a:solidFill>
                          <a:effectLst/>
                          <a:latin typeface="+mn-lt"/>
                          <a:ea typeface="+mn-ea"/>
                          <a:cs typeface="+mn-cs"/>
                        </a:rPr>
                        <a:t>55</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br>
                        <a:rPr kumimoji="0" lang="en-US" sz="1400" b="0" i="0" u="none" strike="noStrike" kern="1200" cap="none" normalizeH="0" baseline="0" noProof="0">
                          <a:ln>
                            <a:noFill/>
                          </a:ln>
                          <a:solidFill>
                            <a:schemeClr val="bg2">
                              <a:lumMod val="10000"/>
                            </a:schemeClr>
                          </a:solidFill>
                          <a:effectLst/>
                          <a:latin typeface="+mn-lt"/>
                          <a:ea typeface="+mn-ea"/>
                          <a:cs typeface="+mn-cs"/>
                        </a:rPr>
                      </a:br>
                      <a:r>
                        <a:rPr kumimoji="0" lang="en-US" sz="1400" b="0" i="0" u="none" strike="noStrike" kern="1200" cap="none" normalizeH="0" baseline="0" noProof="0">
                          <a:ln>
                            <a:noFill/>
                          </a:ln>
                          <a:solidFill>
                            <a:schemeClr val="bg2">
                              <a:lumMod val="10000"/>
                            </a:schemeClr>
                          </a:solidFill>
                          <a:effectLst/>
                          <a:latin typeface="+mn-lt"/>
                          <a:ea typeface="+mn-ea"/>
                          <a:cs typeface="+mn-cs"/>
                        </a:rPr>
                        <a:t>22 (6-406)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noProof="0">
                          <a:ln>
                            <a:noFill/>
                          </a:ln>
                          <a:solidFill>
                            <a:schemeClr val="bg2">
                              <a:lumMod val="10000"/>
                            </a:schemeClr>
                          </a:solidFill>
                          <a:effectLst/>
                          <a:latin typeface="+mn-lt"/>
                          <a:ea typeface="+mn-ea"/>
                          <a:cs typeface="+mn-cs"/>
                        </a:rPr>
                        <a:t>26 (1-296)</a:t>
                      </a:r>
                      <a:endParaRPr kumimoji="0" lang="en-US" sz="1400" b="0" i="0" u="none" strike="noStrike" kern="1200" cap="none" normalizeH="0" baseline="0" noProof="0" dirty="0">
                        <a:ln>
                          <a:noFill/>
                        </a:ln>
                        <a:solidFill>
                          <a:schemeClr val="bg2">
                            <a:lumMod val="10000"/>
                          </a:schemeClr>
                        </a:solidFill>
                        <a:effectLst/>
                        <a:latin typeface="+mn-lt"/>
                        <a:ea typeface="+mn-ea"/>
                        <a:cs typeface="+mn-cs"/>
                      </a:endParaRP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br>
                        <a:rPr lang="en-US" sz="1400" dirty="0"/>
                      </a:br>
                      <a:r>
                        <a:rPr lang="en-US" sz="1400" dirty="0"/>
                        <a:t>113</a:t>
                      </a:r>
                    </a:p>
                    <a:p>
                      <a:pPr algn="ctr"/>
                      <a:r>
                        <a:rPr lang="en-US" sz="1400" dirty="0"/>
                        <a:t>2</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br>
                        <a:rPr kumimoji="0" lang="en-US" sz="1400" b="0" i="0" u="none" strike="noStrike" kern="1200" cap="none" normalizeH="0" baseline="0" noProof="0" dirty="0">
                          <a:ln>
                            <a:noFill/>
                          </a:ln>
                          <a:solidFill>
                            <a:schemeClr val="bg2">
                              <a:lumMod val="10000"/>
                            </a:schemeClr>
                          </a:solidFill>
                          <a:effectLst/>
                          <a:latin typeface="+mn-lt"/>
                          <a:ea typeface="+mn-ea"/>
                          <a:cs typeface="+mn-cs"/>
                        </a:rPr>
                      </a:br>
                      <a:r>
                        <a:rPr kumimoji="0" lang="en-US" sz="1400" b="0" i="0" u="none" strike="noStrike" kern="1200" cap="none" normalizeH="0" baseline="0" noProof="0" dirty="0">
                          <a:ln>
                            <a:noFill/>
                          </a:ln>
                          <a:solidFill>
                            <a:schemeClr val="bg2">
                              <a:lumMod val="10000"/>
                            </a:schemeClr>
                          </a:solidFill>
                          <a:effectLst/>
                          <a:latin typeface="+mn-lt"/>
                          <a:ea typeface="+mn-ea"/>
                          <a:cs typeface="+mn-cs"/>
                        </a:rPr>
                        <a:t>29 (7-295)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noProof="0" dirty="0">
                          <a:ln>
                            <a:noFill/>
                          </a:ln>
                          <a:solidFill>
                            <a:schemeClr val="bg2">
                              <a:lumMod val="10000"/>
                            </a:schemeClr>
                          </a:solidFill>
                          <a:effectLst/>
                          <a:latin typeface="+mn-lt"/>
                          <a:ea typeface="+mn-ea"/>
                          <a:cs typeface="+mn-cs"/>
                        </a:rPr>
                        <a:t>210 (110-310)</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19306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mn-lt"/>
                        </a:rPr>
                        <a:t>Median duration</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Neutropenia</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bg2">
                              <a:lumMod val="10000"/>
                            </a:schemeClr>
                          </a:solidFill>
                          <a:effectLst/>
                          <a:latin typeface="+mn-lt"/>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400" b="0" i="0" u="none" strike="noStrike" kern="1200" cap="none" normalizeH="0" baseline="0" noProof="0" dirty="0">
                          <a:ln>
                            <a:noFill/>
                          </a:ln>
                          <a:solidFill>
                            <a:schemeClr val="bg2">
                              <a:lumMod val="10000"/>
                            </a:schemeClr>
                          </a:solidFill>
                          <a:effectLst/>
                          <a:latin typeface="+mn-lt"/>
                          <a:ea typeface="+mn-ea"/>
                          <a:cs typeface="+mn-cs"/>
                        </a:rPr>
                      </a:br>
                      <a:r>
                        <a:rPr kumimoji="0" lang="en-US" sz="1400" b="0" i="0" u="none" strike="noStrike" kern="1200" cap="none" normalizeH="0" baseline="0" noProof="0" dirty="0">
                          <a:ln>
                            <a:noFill/>
                          </a:ln>
                          <a:solidFill>
                            <a:schemeClr val="bg2">
                              <a:lumMod val="10000"/>
                            </a:schemeClr>
                          </a:solidFill>
                          <a:effectLst/>
                          <a:latin typeface="+mn-lt"/>
                          <a:ea typeface="+mn-ea"/>
                          <a:cs typeface="+mn-cs"/>
                        </a:rPr>
                        <a:t>183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noProof="0" dirty="0">
                          <a:ln>
                            <a:noFill/>
                          </a:ln>
                          <a:solidFill>
                            <a:schemeClr val="bg2">
                              <a:lumMod val="10000"/>
                            </a:schemeClr>
                          </a:solidFill>
                          <a:effectLst/>
                          <a:latin typeface="+mn-lt"/>
                          <a:ea typeface="+mn-ea"/>
                          <a:cs typeface="+mn-cs"/>
                        </a:rPr>
                        <a:t>130</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br>
                        <a:rPr lang="en-US" sz="1400"/>
                      </a:br>
                      <a:r>
                        <a:rPr lang="en-US" sz="1400"/>
                        <a:t>9 (2-49)</a:t>
                      </a:r>
                    </a:p>
                    <a:p>
                      <a:r>
                        <a:rPr lang="en-US" sz="1400"/>
                        <a:t>6 (1-273)</a:t>
                      </a:r>
                      <a:endParaRPr lang="en-US" sz="1400" dirty="0"/>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br>
                        <a:rPr lang="en-US" sz="1400" dirty="0"/>
                      </a:br>
                      <a:r>
                        <a:rPr lang="en-US" sz="1400" dirty="0"/>
                        <a:t>122</a:t>
                      </a:r>
                    </a:p>
                    <a:p>
                      <a:pPr algn="ctr"/>
                      <a:r>
                        <a:rPr lang="en-US" sz="1400" dirty="0"/>
                        <a:t>24</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endParaRPr lang="en-US" sz="1400" dirty="0"/>
                    </a:p>
                    <a:p>
                      <a:pPr algn="ctr"/>
                      <a:r>
                        <a:rPr lang="en-US" sz="1400" dirty="0"/>
                        <a:t>8 (1-36)</a:t>
                      </a:r>
                    </a:p>
                    <a:p>
                      <a:pPr algn="ctr"/>
                      <a:r>
                        <a:rPr lang="en-US" sz="1400" dirty="0"/>
                        <a:t>6 (1-18)</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br>
                        <a:rPr kumimoji="0" lang="en-US" sz="1400" b="0" i="0" u="none" strike="noStrike" kern="1200" cap="none" normalizeH="0" baseline="0" noProof="0" dirty="0">
                          <a:ln>
                            <a:noFill/>
                          </a:ln>
                          <a:solidFill>
                            <a:schemeClr val="bg2">
                              <a:lumMod val="10000"/>
                            </a:schemeClr>
                          </a:solidFill>
                          <a:effectLst/>
                          <a:latin typeface="+mn-lt"/>
                          <a:ea typeface="+mn-ea"/>
                          <a:cs typeface="+mn-cs"/>
                        </a:rPr>
                      </a:br>
                      <a:r>
                        <a:rPr kumimoji="0" lang="en-US" sz="1400" b="0" i="0" u="none" strike="noStrike" kern="1200" cap="none" normalizeH="0" baseline="0" noProof="0" dirty="0">
                          <a:ln>
                            <a:noFill/>
                          </a:ln>
                          <a:solidFill>
                            <a:schemeClr val="bg2">
                              <a:lumMod val="10000"/>
                            </a:schemeClr>
                          </a:solidFill>
                          <a:effectLst/>
                          <a:latin typeface="+mn-lt"/>
                          <a:ea typeface="+mn-ea"/>
                          <a:cs typeface="+mn-cs"/>
                        </a:rPr>
                        <a:t>155</a:t>
                      </a:r>
                      <a:br>
                        <a:rPr kumimoji="0" lang="en-US" sz="1400" b="0" i="0" u="none" strike="noStrike" kern="1200" cap="none" normalizeH="0" baseline="0" noProof="0" dirty="0">
                          <a:ln>
                            <a:noFill/>
                          </a:ln>
                          <a:solidFill>
                            <a:schemeClr val="bg2">
                              <a:lumMod val="10000"/>
                            </a:schemeClr>
                          </a:solidFill>
                          <a:effectLst/>
                          <a:latin typeface="+mn-lt"/>
                          <a:ea typeface="+mn-ea"/>
                          <a:cs typeface="+mn-cs"/>
                        </a:rPr>
                      </a:br>
                      <a:r>
                        <a:rPr kumimoji="0" lang="en-US" sz="1400" b="0" i="0" u="none" strike="noStrike" kern="1200" cap="none" normalizeH="0" baseline="0" noProof="0" dirty="0">
                          <a:ln>
                            <a:noFill/>
                          </a:ln>
                          <a:solidFill>
                            <a:schemeClr val="bg2">
                              <a:lumMod val="10000"/>
                            </a:schemeClr>
                          </a:solidFill>
                          <a:effectLst/>
                          <a:latin typeface="+mn-lt"/>
                          <a:ea typeface="+mn-ea"/>
                          <a:cs typeface="+mn-cs"/>
                        </a:rPr>
                        <a:t>48</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br>
                        <a:rPr kumimoji="0" lang="en-US" sz="1400" b="0" i="0" u="none" strike="noStrike" kern="1200" cap="none" normalizeH="0" baseline="0" noProof="0" dirty="0">
                          <a:ln>
                            <a:noFill/>
                          </a:ln>
                          <a:solidFill>
                            <a:schemeClr val="bg2">
                              <a:lumMod val="10000"/>
                            </a:schemeClr>
                          </a:solidFill>
                          <a:effectLst/>
                          <a:latin typeface="+mn-lt"/>
                          <a:ea typeface="+mn-ea"/>
                          <a:cs typeface="+mn-cs"/>
                        </a:rPr>
                      </a:br>
                      <a:r>
                        <a:rPr kumimoji="0" lang="en-US" sz="1400" b="0" i="0" u="none" strike="noStrike" kern="1200" cap="none" normalizeH="0" baseline="0" noProof="0" dirty="0">
                          <a:ln>
                            <a:noFill/>
                          </a:ln>
                          <a:solidFill>
                            <a:schemeClr val="bg2">
                              <a:lumMod val="10000"/>
                            </a:schemeClr>
                          </a:solidFill>
                          <a:effectLst/>
                          <a:latin typeface="+mn-lt"/>
                          <a:ea typeface="+mn-ea"/>
                          <a:cs typeface="+mn-cs"/>
                        </a:rPr>
                        <a:t>14 (1-179)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noProof="0" dirty="0">
                          <a:ln>
                            <a:noFill/>
                          </a:ln>
                          <a:solidFill>
                            <a:schemeClr val="bg2">
                              <a:lumMod val="10000"/>
                            </a:schemeClr>
                          </a:solidFill>
                          <a:effectLst/>
                          <a:latin typeface="+mn-lt"/>
                          <a:ea typeface="+mn-ea"/>
                          <a:cs typeface="+mn-cs"/>
                        </a:rPr>
                        <a:t>6 (1-370)</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br>
                        <a:rPr lang="en-US" sz="1400" dirty="0"/>
                      </a:br>
                      <a:r>
                        <a:rPr lang="en-US" sz="1400" dirty="0"/>
                        <a:t>112</a:t>
                      </a:r>
                    </a:p>
                    <a:p>
                      <a:pPr algn="ctr"/>
                      <a:r>
                        <a:rPr lang="en-US" sz="1400" dirty="0"/>
                        <a:t>2</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br>
                        <a:rPr kumimoji="0" lang="en-US" sz="1400" b="0" i="0" u="none" strike="noStrike" kern="1200" cap="none" normalizeH="0" baseline="0" noProof="0" dirty="0">
                          <a:ln>
                            <a:noFill/>
                          </a:ln>
                          <a:solidFill>
                            <a:schemeClr val="bg2">
                              <a:lumMod val="10000"/>
                            </a:schemeClr>
                          </a:solidFill>
                          <a:effectLst/>
                          <a:latin typeface="+mn-lt"/>
                          <a:ea typeface="+mn-ea"/>
                          <a:cs typeface="+mn-cs"/>
                        </a:rPr>
                      </a:br>
                      <a:r>
                        <a:rPr kumimoji="0" lang="en-US" sz="1400" b="0" i="0" u="none" strike="noStrike" kern="1200" cap="none" normalizeH="0" baseline="0" noProof="0" dirty="0">
                          <a:ln>
                            <a:noFill/>
                          </a:ln>
                          <a:solidFill>
                            <a:schemeClr val="bg2">
                              <a:lumMod val="10000"/>
                            </a:schemeClr>
                          </a:solidFill>
                          <a:effectLst/>
                          <a:latin typeface="+mn-lt"/>
                          <a:ea typeface="+mn-ea"/>
                          <a:cs typeface="+mn-cs"/>
                        </a:rPr>
                        <a:t>8 (1-25)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noProof="0" dirty="0">
                          <a:ln>
                            <a:noFill/>
                          </a:ln>
                          <a:solidFill>
                            <a:schemeClr val="bg2">
                              <a:lumMod val="10000"/>
                            </a:schemeClr>
                          </a:solidFill>
                          <a:effectLst/>
                          <a:latin typeface="+mn-lt"/>
                          <a:ea typeface="+mn-ea"/>
                          <a:cs typeface="+mn-cs"/>
                        </a:rPr>
                        <a:t>1 (1-1)</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126403909"/>
                  </a:ext>
                </a:extLst>
              </a:tr>
            </a:tbl>
          </a:graphicData>
        </a:graphic>
      </p:graphicFrame>
      <p:sp>
        <p:nvSpPr>
          <p:cNvPr id="2" name="Content Placeholder 12">
            <a:extLst>
              <a:ext uri="{FF2B5EF4-FFF2-40B4-BE49-F238E27FC236}">
                <a16:creationId xmlns:a16="http://schemas.microsoft.com/office/drawing/2014/main" id="{5CE0F1BF-E1BF-2FD5-C49D-E44307BF70F4}"/>
              </a:ext>
            </a:extLst>
          </p:cNvPr>
          <p:cNvSpPr>
            <a:spLocks noGrp="1"/>
          </p:cNvSpPr>
          <p:nvPr>
            <p:ph idx="1"/>
          </p:nvPr>
        </p:nvSpPr>
        <p:spPr>
          <a:xfrm>
            <a:off x="231078" y="3995070"/>
            <a:ext cx="11740260" cy="2177130"/>
          </a:xfrm>
        </p:spPr>
        <p:txBody>
          <a:bodyPr/>
          <a:lstStyle/>
          <a:p>
            <a:pPr marL="342900" lvl="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400" kern="0" dirty="0">
                <a:solidFill>
                  <a:srgbClr val="000000"/>
                </a:solidFill>
              </a:rPr>
              <a:t>Rates of neutropenia and diarrhea associated with sacituzumab govitecan were greatest during the initial phases of therapy</a:t>
            </a: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400" kern="0" dirty="0">
                <a:solidFill>
                  <a:srgbClr val="000000"/>
                </a:solidFill>
              </a:rPr>
              <a:t>In sacituzumab govitecan and chemotherapy arms, most diarrhea events were grade 1/2 (45% and 19%, respectively)</a:t>
            </a:r>
          </a:p>
          <a:p>
            <a:pPr marL="342900" indent="-342900" fontAlgn="base">
              <a:lnSpc>
                <a:spcPct val="90000"/>
              </a:lnSpc>
              <a:spcBef>
                <a:spcPts val="500"/>
              </a:spcBef>
              <a:spcAft>
                <a:spcPts val="700"/>
              </a:spcAft>
              <a:buClr>
                <a:srgbClr val="000000"/>
              </a:buClr>
              <a:buFont typeface="Arial" panose="020B0604020202020204" pitchFamily="34" charset="0"/>
              <a:buChar char="•"/>
              <a:defRPr/>
            </a:pPr>
            <a:r>
              <a:rPr lang="en-US" altLang="en-US" sz="1400" kern="0" dirty="0">
                <a:solidFill>
                  <a:srgbClr val="000000"/>
                </a:solidFill>
              </a:rPr>
              <a:t>Antidiarrheal medications used in 137 patients (50%) receiving SG and 35 (13%) receiving chemotherapy</a:t>
            </a:r>
            <a:endParaRPr lang="en-US" altLang="en-US" sz="1800" dirty="0"/>
          </a:p>
          <a:p>
            <a:pPr lvl="2">
              <a:spcBef>
                <a:spcPts val="500"/>
              </a:spcBef>
            </a:pPr>
            <a:r>
              <a:rPr lang="en-US" altLang="en-US" sz="1200" kern="0" dirty="0">
                <a:solidFill>
                  <a:srgbClr val="000000"/>
                </a:solidFill>
              </a:rPr>
              <a:t>Loperamide was the most frequently used agent in both groups (90% in sacituzumab govitecan arm and 77% in chemotherapy arm); 20% of participants in both groups required &gt;1 antidiarrheal agent</a:t>
            </a:r>
          </a:p>
          <a:p>
            <a:pPr lvl="2">
              <a:spcBef>
                <a:spcPts val="500"/>
              </a:spcBef>
            </a:pPr>
            <a:r>
              <a:rPr lang="en-US" altLang="en-US" sz="1200" kern="0" dirty="0">
                <a:solidFill>
                  <a:srgbClr val="000000"/>
                </a:solidFill>
              </a:rPr>
              <a:t>In sacituzumab govitecan  arm, diarrhea prompted dose reduction in 15 patients (5%) and treatment discontinuation in 1 (&lt;1%)</a:t>
            </a:r>
          </a:p>
          <a:p>
            <a:pPr lvl="2">
              <a:spcBef>
                <a:spcPts val="500"/>
              </a:spcBef>
            </a:pPr>
            <a:r>
              <a:rPr lang="en-US" altLang="en-US" sz="1200" kern="0" dirty="0">
                <a:solidFill>
                  <a:srgbClr val="000000"/>
                </a:solidFill>
              </a:rPr>
              <a:t>In chemotherapy arm, diarrhea led to dose reduction in 3 patients (1%) and did not result in any treatment discontinuations</a:t>
            </a:r>
          </a:p>
        </p:txBody>
      </p:sp>
      <p:sp>
        <p:nvSpPr>
          <p:cNvPr id="7" name="Text Box 15">
            <a:extLst>
              <a:ext uri="{FF2B5EF4-FFF2-40B4-BE49-F238E27FC236}">
                <a16:creationId xmlns:a16="http://schemas.microsoft.com/office/drawing/2014/main" id="{F8BE5917-89E6-E3A2-9EC7-AC7FD4D9C32D}"/>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defRPr/>
            </a:pPr>
            <a:r>
              <a:rPr lang="en-US" altLang="en-US" sz="800" b="0" spc="-10" dirty="0">
                <a:solidFill>
                  <a:srgbClr val="161616"/>
                </a:solidFill>
                <a:latin typeface="Poppins" pitchFamily="2" charset="77"/>
                <a:cs typeface="Poppins" pitchFamily="2" charset="77"/>
              </a:rPr>
              <a:t>Hurvitz. SABCS 2025. Abstr </a:t>
            </a:r>
            <a:r>
              <a:rPr lang="en-US" altLang="en-US" sz="800" b="0" spc="-10" dirty="0">
                <a:solidFill>
                  <a:srgbClr val="161616"/>
                </a:solidFill>
                <a:latin typeface="Poppins" pitchFamily="2" charset="77"/>
              </a:rPr>
              <a:t>PS1-13-24</a:t>
            </a:r>
            <a:r>
              <a:rPr lang="en-US" altLang="en-US" sz="800" b="0" spc="-10" dirty="0">
                <a:solidFill>
                  <a:srgbClr val="161616"/>
                </a:solidFill>
                <a:latin typeface="Poppins" pitchFamily="2" charset="77"/>
                <a:cs typeface="Poppins" pitchFamily="2" charset="77"/>
              </a:rPr>
              <a:t>.</a:t>
            </a:r>
            <a:endParaRPr lang="en-US" altLang="en-US" sz="800" b="0" dirty="0">
              <a:solidFill>
                <a:srgbClr val="161616"/>
              </a:solidFill>
              <a:latin typeface="Poppins" pitchFamily="2" charset="77"/>
              <a:cs typeface="Poppins" pitchFamily="2" charset="77"/>
            </a:endParaRPr>
          </a:p>
        </p:txBody>
      </p:sp>
    </p:spTree>
    <p:extLst>
      <p:ext uri="{BB962C8B-B14F-4D97-AF65-F5344CB8AC3E}">
        <p14:creationId xmlns:p14="http://schemas.microsoft.com/office/powerpoint/2010/main" val="4873477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F4F0B-90FC-E2ED-0425-5144D9FAEBFB}"/>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DCEF7530-AAE8-897A-9630-96E9EC215A6C}"/>
              </a:ext>
            </a:extLst>
          </p:cNvPr>
          <p:cNvSpPr>
            <a:spLocks noGrp="1" noChangeArrowheads="1"/>
          </p:cNvSpPr>
          <p:nvPr>
            <p:ph type="title"/>
          </p:nvPr>
        </p:nvSpPr>
        <p:spPr>
          <a:xfrm>
            <a:off x="231078" y="541008"/>
            <a:ext cx="11740260" cy="482440"/>
          </a:xfrm>
        </p:spPr>
        <p:txBody>
          <a:bodyPr/>
          <a:lstStyle/>
          <a:p>
            <a:r>
              <a:rPr lang="en-US" dirty="0"/>
              <a:t>ASCENT-03 Safety Analyses: Management of Neutropenia</a:t>
            </a:r>
            <a:endParaRPr lang="en-US" altLang="en-US" dirty="0"/>
          </a:p>
        </p:txBody>
      </p:sp>
      <p:graphicFrame>
        <p:nvGraphicFramePr>
          <p:cNvPr id="2" name="Group 32">
            <a:extLst>
              <a:ext uri="{FF2B5EF4-FFF2-40B4-BE49-F238E27FC236}">
                <a16:creationId xmlns:a16="http://schemas.microsoft.com/office/drawing/2014/main" id="{4E5F19C9-2AF7-3B71-30D5-5A6264430224}"/>
              </a:ext>
            </a:extLst>
          </p:cNvPr>
          <p:cNvGraphicFramePr>
            <a:graphicFrameLocks noGrp="1"/>
          </p:cNvGraphicFramePr>
          <p:nvPr>
            <p:extLst>
              <p:ext uri="{D42A27DB-BD31-4B8C-83A1-F6EECF244321}">
                <p14:modId xmlns:p14="http://schemas.microsoft.com/office/powerpoint/2010/main" val="236404164"/>
              </p:ext>
            </p:extLst>
          </p:nvPr>
        </p:nvGraphicFramePr>
        <p:xfrm>
          <a:off x="231078" y="1338583"/>
          <a:ext cx="11179467" cy="2225088"/>
        </p:xfrm>
        <a:graphic>
          <a:graphicData uri="http://schemas.openxmlformats.org/drawingml/2006/table">
            <a:tbl>
              <a:tblPr/>
              <a:tblGrid>
                <a:gridCol w="3882459">
                  <a:extLst>
                    <a:ext uri="{9D8B030D-6E8A-4147-A177-3AD203B41FA5}">
                      <a16:colId xmlns:a16="http://schemas.microsoft.com/office/drawing/2014/main" val="20000"/>
                    </a:ext>
                  </a:extLst>
                </a:gridCol>
                <a:gridCol w="1868975">
                  <a:extLst>
                    <a:ext uri="{9D8B030D-6E8A-4147-A177-3AD203B41FA5}">
                      <a16:colId xmlns:a16="http://schemas.microsoft.com/office/drawing/2014/main" val="20001"/>
                    </a:ext>
                  </a:extLst>
                </a:gridCol>
                <a:gridCol w="1628348">
                  <a:extLst>
                    <a:ext uri="{9D8B030D-6E8A-4147-A177-3AD203B41FA5}">
                      <a16:colId xmlns:a16="http://schemas.microsoft.com/office/drawing/2014/main" val="1418449369"/>
                    </a:ext>
                  </a:extLst>
                </a:gridCol>
                <a:gridCol w="2000068">
                  <a:extLst>
                    <a:ext uri="{9D8B030D-6E8A-4147-A177-3AD203B41FA5}">
                      <a16:colId xmlns:a16="http://schemas.microsoft.com/office/drawing/2014/main" val="3456367152"/>
                    </a:ext>
                  </a:extLst>
                </a:gridCol>
                <a:gridCol w="1799617">
                  <a:extLst>
                    <a:ext uri="{9D8B030D-6E8A-4147-A177-3AD203B41FA5}">
                      <a16:colId xmlns:a16="http://schemas.microsoft.com/office/drawing/2014/main" val="1021813648"/>
                    </a:ext>
                  </a:extLst>
                </a:gridCol>
              </a:tblGrid>
              <a:tr h="30049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bg1"/>
                          </a:solidFill>
                          <a:effectLst/>
                          <a:latin typeface="+mn-lt"/>
                        </a:rPr>
                        <a:t>Neutropenia Management,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bg1"/>
                          </a:solidFill>
                          <a:effectLst/>
                          <a:latin typeface="+mn-lt"/>
                        </a:rPr>
                        <a:t>Sacituzumab Govitecan</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bg1"/>
                          </a:solidFill>
                          <a:effectLst/>
                          <a:latin typeface="+mn-lt"/>
                        </a:rPr>
                        <a:t>(n = 275)</a:t>
                      </a:r>
                      <a:endParaRPr kumimoji="0" lang="en-US" sz="1600" b="1" i="0" u="none" strike="noStrike" cap="none" normalizeH="0" baseline="0" dirty="0">
                        <a:ln>
                          <a:noFill/>
                        </a:ln>
                        <a:solidFill>
                          <a:schemeClr val="bg1"/>
                        </a:solidFill>
                        <a:effectLst/>
                        <a:latin typeface="+mn-lt"/>
                      </a:endParaRPr>
                    </a:p>
                  </a:txBody>
                  <a:tcPr marL="121699" marR="121699" marT="45728" marB="45728" anchor="ctr" horzOverflow="overflow">
                    <a:lnL w="12700" cap="flat" cmpd="sng" algn="ctr">
                      <a:noFill/>
                      <a:prstDash val="solid"/>
                      <a:round/>
                      <a:headEnd type="none" w="med" len="med"/>
                      <a:tailEnd type="none" w="med" len="me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mn-lt"/>
                        </a:rPr>
                        <a:t>Chemotherapy</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mn-lt"/>
                        </a:rPr>
                        <a:t>(n = 276)</a:t>
                      </a:r>
                    </a:p>
                  </a:txBody>
                  <a:tcPr marL="121699" marR="121699" marT="45728" marB="45728" anchor="ctr" horzOverflow="overflow">
                    <a:lnL w="12700" cmpd="sng">
                      <a:noFill/>
                      <a:prstDash val="soli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extLst>
                  <a:ext uri="{0D108BD9-81ED-4DB2-BD59-A6C34878D82A}">
                    <a16:rowId xmlns:a16="http://schemas.microsoft.com/office/drawing/2014/main" val="10000"/>
                  </a:ext>
                </a:extLst>
              </a:tr>
              <a:tr h="34289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Primary G-CSF prophylaxis</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rPr>
                        <a:t>Any grade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noProof="0" dirty="0">
                          <a:ln>
                            <a:noFill/>
                          </a:ln>
                          <a:solidFill>
                            <a:schemeClr val="bg2">
                              <a:lumMod val="10000"/>
                            </a:schemeClr>
                          </a:solidFill>
                          <a:effectLst/>
                          <a:latin typeface="+mn-lt"/>
                          <a:ea typeface="+mn-ea"/>
                          <a:cs typeface="+mn-cs"/>
                        </a:rPr>
                        <a:t>Yes (n = 54)</a:t>
                      </a:r>
                      <a:br>
                        <a:rPr kumimoji="0" lang="en-US" sz="1600" b="0" i="0" u="none" strike="noStrike" kern="1200" cap="none" normalizeH="0" baseline="0" noProof="0" dirty="0">
                          <a:ln>
                            <a:noFill/>
                          </a:ln>
                          <a:solidFill>
                            <a:schemeClr val="bg2">
                              <a:lumMod val="10000"/>
                            </a:schemeClr>
                          </a:solidFill>
                          <a:effectLst/>
                          <a:latin typeface="+mn-lt"/>
                          <a:ea typeface="+mn-ea"/>
                          <a:cs typeface="+mn-cs"/>
                        </a:rPr>
                      </a:br>
                      <a:r>
                        <a:rPr kumimoji="0" lang="en-US" sz="1600" b="0" i="0" u="none" strike="noStrike" kern="1200" cap="none" normalizeH="0" baseline="0" noProof="0" dirty="0">
                          <a:ln>
                            <a:noFill/>
                          </a:ln>
                          <a:solidFill>
                            <a:schemeClr val="bg2">
                              <a:lumMod val="10000"/>
                            </a:schemeClr>
                          </a:solidFill>
                          <a:effectLst/>
                          <a:latin typeface="+mn-lt"/>
                          <a:ea typeface="+mn-ea"/>
                          <a:cs typeface="+mn-cs"/>
                        </a:rPr>
                        <a:t>28 (52)</a:t>
                      </a:r>
                      <a:br>
                        <a:rPr kumimoji="0" lang="en-US" sz="1600" b="0" i="0" u="none" strike="noStrike" kern="1200" cap="none" normalizeH="0" baseline="0" noProof="0" dirty="0">
                          <a:ln>
                            <a:noFill/>
                          </a:ln>
                          <a:solidFill>
                            <a:schemeClr val="bg2">
                              <a:lumMod val="10000"/>
                            </a:schemeClr>
                          </a:solidFill>
                          <a:effectLst/>
                          <a:latin typeface="+mn-lt"/>
                          <a:ea typeface="+mn-ea"/>
                          <a:cs typeface="+mn-cs"/>
                        </a:rPr>
                      </a:br>
                      <a:r>
                        <a:rPr kumimoji="0" lang="en-US" sz="1600" b="0" i="0" u="none" strike="noStrike" kern="1200" cap="none" normalizeH="0" baseline="0" noProof="0" dirty="0">
                          <a:ln>
                            <a:noFill/>
                          </a:ln>
                          <a:solidFill>
                            <a:schemeClr val="bg2">
                              <a:lumMod val="10000"/>
                            </a:schemeClr>
                          </a:solidFill>
                          <a:effectLst/>
                          <a:latin typeface="+mn-lt"/>
                          <a:ea typeface="+mn-ea"/>
                          <a:cs typeface="+mn-cs"/>
                        </a:rPr>
                        <a:t>15 (28)</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noProof="0" dirty="0">
                          <a:ln>
                            <a:noFill/>
                          </a:ln>
                          <a:solidFill>
                            <a:schemeClr val="bg2">
                              <a:lumMod val="10000"/>
                            </a:schemeClr>
                          </a:solidFill>
                          <a:effectLst/>
                          <a:latin typeface="+mn-lt"/>
                          <a:ea typeface="+mn-ea"/>
                          <a:cs typeface="+mn-cs"/>
                        </a:rPr>
                        <a:t>No (n = 221)</a:t>
                      </a:r>
                      <a:br>
                        <a:rPr kumimoji="0" lang="en-US" sz="1600" b="0" i="0" u="none" strike="noStrike" kern="1200" cap="none" normalizeH="0" baseline="0" noProof="0" dirty="0">
                          <a:ln>
                            <a:noFill/>
                          </a:ln>
                          <a:solidFill>
                            <a:schemeClr val="bg2">
                              <a:lumMod val="10000"/>
                            </a:schemeClr>
                          </a:solidFill>
                          <a:effectLst/>
                          <a:latin typeface="+mn-lt"/>
                          <a:ea typeface="+mn-ea"/>
                          <a:cs typeface="+mn-cs"/>
                        </a:rPr>
                      </a:br>
                      <a:r>
                        <a:rPr kumimoji="0" lang="en-US" sz="1600" b="0" i="0" u="none" strike="noStrike" kern="1200" cap="none" normalizeH="0" baseline="0" noProof="0" dirty="0">
                          <a:ln>
                            <a:noFill/>
                          </a:ln>
                          <a:solidFill>
                            <a:schemeClr val="bg2">
                              <a:lumMod val="10000"/>
                            </a:schemeClr>
                          </a:solidFill>
                          <a:effectLst/>
                          <a:latin typeface="+mn-lt"/>
                          <a:ea typeface="+mn-ea"/>
                          <a:cs typeface="+mn-cs"/>
                        </a:rPr>
                        <a:t>159 (72)</a:t>
                      </a:r>
                      <a:br>
                        <a:rPr kumimoji="0" lang="en-US" sz="1600" b="0" i="0" u="none" strike="noStrike" kern="1200" cap="none" normalizeH="0" baseline="0" noProof="0" dirty="0">
                          <a:ln>
                            <a:noFill/>
                          </a:ln>
                          <a:solidFill>
                            <a:schemeClr val="bg2">
                              <a:lumMod val="10000"/>
                            </a:schemeClr>
                          </a:solidFill>
                          <a:effectLst/>
                          <a:latin typeface="+mn-lt"/>
                          <a:ea typeface="+mn-ea"/>
                          <a:cs typeface="+mn-cs"/>
                        </a:rPr>
                      </a:br>
                      <a:r>
                        <a:rPr kumimoji="0" lang="en-US" sz="1600" b="0" i="0" u="none" strike="noStrike" kern="1200" cap="none" normalizeH="0" baseline="0" noProof="0" dirty="0">
                          <a:ln>
                            <a:noFill/>
                          </a:ln>
                          <a:solidFill>
                            <a:schemeClr val="bg2">
                              <a:lumMod val="10000"/>
                            </a:schemeClr>
                          </a:solidFill>
                          <a:effectLst/>
                          <a:latin typeface="+mn-lt"/>
                          <a:ea typeface="+mn-ea"/>
                          <a:cs typeface="+mn-cs"/>
                        </a:rPr>
                        <a:t>109 (49)</a:t>
                      </a:r>
                    </a:p>
                  </a:txBody>
                  <a:tcPr marR="0" marT="9144" marB="9144" anchor="ctr">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noProof="0" dirty="0">
                          <a:ln>
                            <a:noFill/>
                          </a:ln>
                          <a:solidFill>
                            <a:schemeClr val="bg2">
                              <a:lumMod val="10000"/>
                            </a:schemeClr>
                          </a:solidFill>
                          <a:effectLst/>
                          <a:latin typeface="+mn-lt"/>
                          <a:ea typeface="+mn-ea"/>
                          <a:cs typeface="+mn-cs"/>
                        </a:rPr>
                        <a:t>Yes (n = 28)</a:t>
                      </a:r>
                      <a:br>
                        <a:rPr kumimoji="0" lang="en-US" sz="1600" b="0" i="0" u="none" strike="noStrike" kern="1200" cap="none" normalizeH="0" baseline="0" noProof="0" dirty="0">
                          <a:ln>
                            <a:noFill/>
                          </a:ln>
                          <a:solidFill>
                            <a:schemeClr val="bg2">
                              <a:lumMod val="10000"/>
                            </a:schemeClr>
                          </a:solidFill>
                          <a:effectLst/>
                          <a:latin typeface="+mn-lt"/>
                          <a:ea typeface="+mn-ea"/>
                          <a:cs typeface="+mn-cs"/>
                        </a:rPr>
                      </a:br>
                      <a:r>
                        <a:rPr kumimoji="0" lang="en-US" sz="1600" b="0" i="0" u="none" strike="noStrike" kern="1200" cap="none" normalizeH="0" baseline="0" noProof="0" dirty="0">
                          <a:ln>
                            <a:noFill/>
                          </a:ln>
                          <a:solidFill>
                            <a:schemeClr val="bg2">
                              <a:lumMod val="10000"/>
                            </a:schemeClr>
                          </a:solidFill>
                          <a:effectLst/>
                          <a:latin typeface="+mn-lt"/>
                          <a:ea typeface="+mn-ea"/>
                          <a:cs typeface="+mn-cs"/>
                        </a:rPr>
                        <a:t>21 (75)</a:t>
                      </a:r>
                      <a:br>
                        <a:rPr kumimoji="0" lang="en-US" sz="1600" b="0" i="0" u="none" strike="noStrike" kern="1200" cap="none" normalizeH="0" baseline="0" noProof="0" dirty="0">
                          <a:ln>
                            <a:noFill/>
                          </a:ln>
                          <a:solidFill>
                            <a:schemeClr val="bg2">
                              <a:lumMod val="10000"/>
                            </a:schemeClr>
                          </a:solidFill>
                          <a:effectLst/>
                          <a:latin typeface="+mn-lt"/>
                          <a:ea typeface="+mn-ea"/>
                          <a:cs typeface="+mn-cs"/>
                        </a:rPr>
                      </a:br>
                      <a:r>
                        <a:rPr kumimoji="0" lang="en-US" sz="1600" b="0" i="0" u="none" strike="noStrike" kern="1200" cap="none" normalizeH="0" baseline="0" noProof="0" dirty="0">
                          <a:ln>
                            <a:noFill/>
                          </a:ln>
                          <a:solidFill>
                            <a:schemeClr val="bg2">
                              <a:lumMod val="10000"/>
                            </a:schemeClr>
                          </a:solidFill>
                          <a:effectLst/>
                          <a:latin typeface="+mn-lt"/>
                          <a:ea typeface="+mn-ea"/>
                          <a:cs typeface="+mn-cs"/>
                        </a:rPr>
                        <a:t>14 (50)</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noProof="0" dirty="0">
                          <a:ln>
                            <a:noFill/>
                          </a:ln>
                          <a:solidFill>
                            <a:schemeClr val="bg2">
                              <a:lumMod val="10000"/>
                            </a:schemeClr>
                          </a:solidFill>
                          <a:effectLst/>
                          <a:latin typeface="+mn-lt"/>
                          <a:ea typeface="+mn-ea"/>
                          <a:cs typeface="+mn-cs"/>
                        </a:rPr>
                        <a:t>No (n = 248)</a:t>
                      </a:r>
                      <a:br>
                        <a:rPr kumimoji="0" lang="en-US" sz="1600" b="0" i="0" u="none" strike="noStrike" kern="1200" cap="none" normalizeH="0" baseline="0" noProof="0" dirty="0">
                          <a:ln>
                            <a:noFill/>
                          </a:ln>
                          <a:solidFill>
                            <a:schemeClr val="bg2">
                              <a:lumMod val="10000"/>
                            </a:schemeClr>
                          </a:solidFill>
                          <a:effectLst/>
                          <a:latin typeface="+mn-lt"/>
                          <a:ea typeface="+mn-ea"/>
                          <a:cs typeface="+mn-cs"/>
                        </a:rPr>
                      </a:br>
                      <a:r>
                        <a:rPr kumimoji="0" lang="en-US" sz="1600" b="0" i="0" u="none" strike="noStrike" kern="1200" cap="none" normalizeH="0" baseline="0" noProof="0" dirty="0">
                          <a:ln>
                            <a:noFill/>
                          </a:ln>
                          <a:solidFill>
                            <a:schemeClr val="bg2">
                              <a:lumMod val="10000"/>
                            </a:schemeClr>
                          </a:solidFill>
                          <a:effectLst/>
                          <a:latin typeface="+mn-lt"/>
                          <a:ea typeface="+mn-ea"/>
                          <a:cs typeface="+mn-cs"/>
                        </a:rPr>
                        <a:t>137 (55)</a:t>
                      </a:r>
                      <a:br>
                        <a:rPr kumimoji="0" lang="en-US" sz="1600" b="0" i="0" u="none" strike="noStrike" kern="1200" cap="none" normalizeH="0" baseline="0" noProof="0" dirty="0">
                          <a:ln>
                            <a:noFill/>
                          </a:ln>
                          <a:solidFill>
                            <a:schemeClr val="bg2">
                              <a:lumMod val="10000"/>
                            </a:schemeClr>
                          </a:solidFill>
                          <a:effectLst/>
                          <a:latin typeface="+mn-lt"/>
                          <a:ea typeface="+mn-ea"/>
                          <a:cs typeface="+mn-cs"/>
                        </a:rPr>
                      </a:br>
                      <a:r>
                        <a:rPr kumimoji="0" lang="en-US" sz="1600" b="0" i="0" u="none" strike="noStrike" kern="1200" cap="none" normalizeH="0" baseline="0" noProof="0" dirty="0">
                          <a:ln>
                            <a:noFill/>
                          </a:ln>
                          <a:solidFill>
                            <a:schemeClr val="bg2">
                              <a:lumMod val="10000"/>
                            </a:schemeClr>
                          </a:solidFill>
                          <a:effectLst/>
                          <a:latin typeface="+mn-lt"/>
                          <a:ea typeface="+mn-ea"/>
                          <a:cs typeface="+mn-cs"/>
                        </a:rPr>
                        <a:t>99 (40)</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34289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mn-lt"/>
                        </a:rPr>
                        <a:t>Secondary G-CSF prophylaxis*</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rPr>
                        <a:t>Any grade</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bg2">
                              <a:lumMod val="10000"/>
                            </a:schemeClr>
                          </a:solidFill>
                          <a:effectLst/>
                          <a:latin typeface="+mn-lt"/>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noProof="0" dirty="0">
                          <a:ln>
                            <a:noFill/>
                          </a:ln>
                          <a:solidFill>
                            <a:schemeClr val="bg2">
                              <a:lumMod val="10000"/>
                            </a:schemeClr>
                          </a:solidFill>
                          <a:effectLst/>
                          <a:latin typeface="+mn-lt"/>
                          <a:ea typeface="+mn-ea"/>
                          <a:cs typeface="+mn-cs"/>
                        </a:rPr>
                        <a:t>Yes (n = 81)</a:t>
                      </a:r>
                      <a:br>
                        <a:rPr kumimoji="0" lang="en-US" sz="1600" b="0" i="0" u="none" strike="noStrike" kern="1200" cap="none" normalizeH="0" baseline="0" noProof="0" dirty="0">
                          <a:ln>
                            <a:noFill/>
                          </a:ln>
                          <a:solidFill>
                            <a:schemeClr val="bg2">
                              <a:lumMod val="10000"/>
                            </a:schemeClr>
                          </a:solidFill>
                          <a:effectLst/>
                          <a:latin typeface="+mn-lt"/>
                          <a:ea typeface="+mn-ea"/>
                          <a:cs typeface="+mn-cs"/>
                        </a:rPr>
                      </a:br>
                      <a:r>
                        <a:rPr kumimoji="0" lang="en-US" sz="1600" b="0" i="0" u="none" strike="noStrike" kern="1200" cap="none" normalizeH="0" baseline="0" noProof="0" dirty="0">
                          <a:ln>
                            <a:noFill/>
                          </a:ln>
                          <a:solidFill>
                            <a:schemeClr val="bg2">
                              <a:lumMod val="10000"/>
                            </a:schemeClr>
                          </a:solidFill>
                          <a:effectLst/>
                          <a:latin typeface="+mn-lt"/>
                          <a:ea typeface="+mn-ea"/>
                          <a:cs typeface="+mn-cs"/>
                        </a:rPr>
                        <a:t>46 (57)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noProof="0" dirty="0">
                          <a:ln>
                            <a:noFill/>
                          </a:ln>
                          <a:solidFill>
                            <a:schemeClr val="bg2">
                              <a:lumMod val="10000"/>
                            </a:schemeClr>
                          </a:solidFill>
                          <a:effectLst/>
                          <a:latin typeface="+mn-lt"/>
                          <a:ea typeface="+mn-ea"/>
                          <a:cs typeface="+mn-cs"/>
                        </a:rPr>
                        <a:t>30 (37)</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noProof="0" dirty="0">
                          <a:ln>
                            <a:noFill/>
                          </a:ln>
                          <a:solidFill>
                            <a:schemeClr val="bg2">
                              <a:lumMod val="10000"/>
                            </a:schemeClr>
                          </a:solidFill>
                          <a:effectLst/>
                          <a:latin typeface="+mn-lt"/>
                          <a:ea typeface="+mn-ea"/>
                          <a:cs typeface="+mn-cs"/>
                        </a:rPr>
                        <a:t>No (n = 75)</a:t>
                      </a:r>
                      <a:br>
                        <a:rPr kumimoji="0" lang="en-US" sz="1600" b="0" i="0" u="none" strike="noStrike" kern="1200" cap="none" normalizeH="0" baseline="0" noProof="0" dirty="0">
                          <a:ln>
                            <a:noFill/>
                          </a:ln>
                          <a:solidFill>
                            <a:schemeClr val="bg2">
                              <a:lumMod val="10000"/>
                            </a:schemeClr>
                          </a:solidFill>
                          <a:effectLst/>
                          <a:latin typeface="+mn-lt"/>
                          <a:ea typeface="+mn-ea"/>
                          <a:cs typeface="+mn-cs"/>
                        </a:rPr>
                      </a:br>
                      <a:r>
                        <a:rPr kumimoji="0" lang="en-US" sz="1600" b="0" i="0" u="none" strike="noStrike" kern="1200" cap="none" normalizeH="0" baseline="0" noProof="0" dirty="0">
                          <a:ln>
                            <a:noFill/>
                          </a:ln>
                          <a:solidFill>
                            <a:schemeClr val="bg2">
                              <a:lumMod val="10000"/>
                            </a:schemeClr>
                          </a:solidFill>
                          <a:effectLst/>
                          <a:latin typeface="+mn-lt"/>
                          <a:ea typeface="+mn-ea"/>
                          <a:cs typeface="+mn-cs"/>
                        </a:rPr>
                        <a:t>52 (69)</a:t>
                      </a:r>
                      <a:br>
                        <a:rPr kumimoji="0" lang="en-US" sz="1600" b="0" i="0" u="none" strike="noStrike" kern="1200" cap="none" normalizeH="0" baseline="0" noProof="0" dirty="0">
                          <a:ln>
                            <a:noFill/>
                          </a:ln>
                          <a:solidFill>
                            <a:schemeClr val="bg2">
                              <a:lumMod val="10000"/>
                            </a:schemeClr>
                          </a:solidFill>
                          <a:effectLst/>
                          <a:latin typeface="+mn-lt"/>
                          <a:ea typeface="+mn-ea"/>
                          <a:cs typeface="+mn-cs"/>
                        </a:rPr>
                      </a:br>
                      <a:r>
                        <a:rPr kumimoji="0" lang="en-US" sz="1600" b="0" i="0" u="none" strike="noStrike" kern="1200" cap="none" normalizeH="0" baseline="0" noProof="0" dirty="0">
                          <a:ln>
                            <a:noFill/>
                          </a:ln>
                          <a:solidFill>
                            <a:schemeClr val="bg2">
                              <a:lumMod val="10000"/>
                            </a:schemeClr>
                          </a:solidFill>
                          <a:effectLst/>
                          <a:latin typeface="+mn-lt"/>
                          <a:ea typeface="+mn-ea"/>
                          <a:cs typeface="+mn-cs"/>
                        </a:rPr>
                        <a:t>20 (27)</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noProof="0" dirty="0">
                          <a:ln>
                            <a:noFill/>
                          </a:ln>
                          <a:solidFill>
                            <a:schemeClr val="bg2">
                              <a:lumMod val="10000"/>
                            </a:schemeClr>
                          </a:solidFill>
                          <a:effectLst/>
                          <a:latin typeface="+mn-lt"/>
                          <a:ea typeface="+mn-ea"/>
                          <a:cs typeface="+mn-cs"/>
                        </a:rPr>
                        <a:t>Yes (n = 51)</a:t>
                      </a:r>
                      <a:br>
                        <a:rPr kumimoji="0" lang="en-US" sz="1600" b="0" i="0" u="none" strike="noStrike" kern="1200" cap="none" normalizeH="0" baseline="0" noProof="0" dirty="0">
                          <a:ln>
                            <a:noFill/>
                          </a:ln>
                          <a:solidFill>
                            <a:schemeClr val="bg2">
                              <a:lumMod val="10000"/>
                            </a:schemeClr>
                          </a:solidFill>
                          <a:effectLst/>
                          <a:latin typeface="+mn-lt"/>
                          <a:ea typeface="+mn-ea"/>
                          <a:cs typeface="+mn-cs"/>
                        </a:rPr>
                      </a:br>
                      <a:r>
                        <a:rPr kumimoji="0" lang="en-US" sz="1600" b="0" i="0" u="none" strike="noStrike" kern="1200" cap="none" normalizeH="0" baseline="0" noProof="0" dirty="0">
                          <a:ln>
                            <a:noFill/>
                          </a:ln>
                          <a:solidFill>
                            <a:schemeClr val="bg2">
                              <a:lumMod val="10000"/>
                            </a:schemeClr>
                          </a:solidFill>
                          <a:effectLst/>
                          <a:latin typeface="+mn-lt"/>
                          <a:ea typeface="+mn-ea"/>
                          <a:cs typeface="+mn-cs"/>
                        </a:rPr>
                        <a:t>38 (75)</a:t>
                      </a:r>
                      <a:br>
                        <a:rPr kumimoji="0" lang="en-US" sz="1600" b="0" i="0" u="none" strike="noStrike" kern="1200" cap="none" normalizeH="0" baseline="0" noProof="0" dirty="0">
                          <a:ln>
                            <a:noFill/>
                          </a:ln>
                          <a:solidFill>
                            <a:schemeClr val="bg2">
                              <a:lumMod val="10000"/>
                            </a:schemeClr>
                          </a:solidFill>
                          <a:effectLst/>
                          <a:latin typeface="+mn-lt"/>
                          <a:ea typeface="+mn-ea"/>
                          <a:cs typeface="+mn-cs"/>
                        </a:rPr>
                      </a:br>
                      <a:r>
                        <a:rPr kumimoji="0" lang="en-US" sz="1600" b="0" i="0" u="none" strike="noStrike" kern="1200" cap="none" normalizeH="0" baseline="0" noProof="0" dirty="0">
                          <a:ln>
                            <a:noFill/>
                          </a:ln>
                          <a:solidFill>
                            <a:schemeClr val="bg2">
                              <a:lumMod val="10000"/>
                            </a:schemeClr>
                          </a:solidFill>
                          <a:effectLst/>
                          <a:latin typeface="+mn-lt"/>
                          <a:ea typeface="+mn-ea"/>
                          <a:cs typeface="+mn-cs"/>
                        </a:rPr>
                        <a:t>29 (57)</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noProof="0" dirty="0">
                          <a:ln>
                            <a:noFill/>
                          </a:ln>
                          <a:solidFill>
                            <a:schemeClr val="bg2">
                              <a:lumMod val="10000"/>
                            </a:schemeClr>
                          </a:solidFill>
                          <a:effectLst/>
                          <a:latin typeface="+mn-lt"/>
                          <a:ea typeface="+mn-ea"/>
                          <a:cs typeface="+mn-cs"/>
                        </a:rPr>
                        <a:t>No (n = 85)</a:t>
                      </a:r>
                      <a:br>
                        <a:rPr kumimoji="0" lang="en-US" sz="1600" b="0" i="0" u="none" strike="noStrike" kern="1200" cap="none" normalizeH="0" baseline="0" noProof="0" dirty="0">
                          <a:ln>
                            <a:noFill/>
                          </a:ln>
                          <a:solidFill>
                            <a:schemeClr val="bg2">
                              <a:lumMod val="10000"/>
                            </a:schemeClr>
                          </a:solidFill>
                          <a:effectLst/>
                          <a:latin typeface="+mn-lt"/>
                          <a:ea typeface="+mn-ea"/>
                          <a:cs typeface="+mn-cs"/>
                        </a:rPr>
                      </a:br>
                      <a:r>
                        <a:rPr kumimoji="0" lang="en-US" sz="1600" b="0" i="0" u="none" strike="noStrike" kern="1200" cap="none" normalizeH="0" baseline="0" noProof="0" dirty="0">
                          <a:ln>
                            <a:noFill/>
                          </a:ln>
                          <a:solidFill>
                            <a:schemeClr val="bg2">
                              <a:lumMod val="10000"/>
                            </a:schemeClr>
                          </a:solidFill>
                          <a:effectLst/>
                          <a:latin typeface="+mn-lt"/>
                          <a:ea typeface="+mn-ea"/>
                          <a:cs typeface="+mn-cs"/>
                        </a:rPr>
                        <a:t>50 (59)</a:t>
                      </a:r>
                      <a:br>
                        <a:rPr kumimoji="0" lang="en-US" sz="1600" b="0" i="0" u="none" strike="noStrike" kern="1200" cap="none" normalizeH="0" baseline="0" noProof="0" dirty="0">
                          <a:ln>
                            <a:noFill/>
                          </a:ln>
                          <a:solidFill>
                            <a:schemeClr val="bg2">
                              <a:lumMod val="10000"/>
                            </a:schemeClr>
                          </a:solidFill>
                          <a:effectLst/>
                          <a:latin typeface="+mn-lt"/>
                          <a:ea typeface="+mn-ea"/>
                          <a:cs typeface="+mn-cs"/>
                        </a:rPr>
                      </a:br>
                      <a:r>
                        <a:rPr kumimoji="0" lang="en-US" sz="1600" b="0" i="0" u="none" strike="noStrike" kern="1200" cap="none" normalizeH="0" baseline="0" noProof="0" dirty="0">
                          <a:ln>
                            <a:noFill/>
                          </a:ln>
                          <a:solidFill>
                            <a:schemeClr val="bg2">
                              <a:lumMod val="10000"/>
                            </a:schemeClr>
                          </a:solidFill>
                          <a:effectLst/>
                          <a:latin typeface="+mn-lt"/>
                          <a:ea typeface="+mn-ea"/>
                          <a:cs typeface="+mn-cs"/>
                        </a:rPr>
                        <a:t>39 (46)</a:t>
                      </a:r>
                    </a:p>
                  </a:txBody>
                  <a:tcPr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solidFill>
                        <a:schemeClr val="bg2"/>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bl>
          </a:graphicData>
        </a:graphic>
      </p:graphicFrame>
      <p:sp>
        <p:nvSpPr>
          <p:cNvPr id="3" name="Content Placeholder 12">
            <a:extLst>
              <a:ext uri="{FF2B5EF4-FFF2-40B4-BE49-F238E27FC236}">
                <a16:creationId xmlns:a16="http://schemas.microsoft.com/office/drawing/2014/main" id="{F15578F9-8CF8-60B4-7766-18F80000489F}"/>
              </a:ext>
            </a:extLst>
          </p:cNvPr>
          <p:cNvSpPr>
            <a:spLocks noGrp="1"/>
          </p:cNvSpPr>
          <p:nvPr>
            <p:ph idx="1"/>
          </p:nvPr>
        </p:nvSpPr>
        <p:spPr>
          <a:xfrm>
            <a:off x="231078" y="4132307"/>
            <a:ext cx="11740260" cy="1724906"/>
          </a:xfrm>
        </p:spPr>
        <p:txBody>
          <a:bodyPr/>
          <a:lstStyle/>
          <a:p>
            <a:pPr marL="342900" lvl="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800" kern="0" dirty="0">
                <a:solidFill>
                  <a:srgbClr val="000000"/>
                </a:solidFill>
              </a:rPr>
              <a:t>Neutropenia resulted in dose reductions for 54 patients (20%) in both treatment arms and treatment discontinuation in 1 (&lt;1%) receiving sacituzumab govitecan and 3 (1%) receiving chemotherapy</a:t>
            </a:r>
          </a:p>
        </p:txBody>
      </p:sp>
      <p:sp>
        <p:nvSpPr>
          <p:cNvPr id="7" name="Text Box 15">
            <a:extLst>
              <a:ext uri="{FF2B5EF4-FFF2-40B4-BE49-F238E27FC236}">
                <a16:creationId xmlns:a16="http://schemas.microsoft.com/office/drawing/2014/main" id="{3F09A7E2-F46D-A9FC-9747-0BE4501462FD}"/>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defRPr/>
            </a:pPr>
            <a:r>
              <a:rPr lang="en-US" altLang="en-US" sz="800" b="0" spc="-10" dirty="0">
                <a:solidFill>
                  <a:srgbClr val="161616"/>
                </a:solidFill>
                <a:latin typeface="Poppins" pitchFamily="2" charset="77"/>
                <a:cs typeface="Poppins" pitchFamily="2" charset="77"/>
              </a:rPr>
              <a:t>Hurvitz. SABCS 2025. Abstr </a:t>
            </a:r>
            <a:r>
              <a:rPr lang="en-US" altLang="en-US" sz="800" b="0" spc="-10" dirty="0">
                <a:solidFill>
                  <a:srgbClr val="161616"/>
                </a:solidFill>
                <a:latin typeface="Poppins" pitchFamily="2" charset="77"/>
              </a:rPr>
              <a:t>PS1-13-24</a:t>
            </a:r>
            <a:r>
              <a:rPr lang="en-US" altLang="en-US" sz="800" b="0" spc="-10" dirty="0">
                <a:solidFill>
                  <a:srgbClr val="161616"/>
                </a:solidFill>
                <a:latin typeface="Poppins" pitchFamily="2" charset="77"/>
                <a:cs typeface="Poppins" pitchFamily="2" charset="77"/>
              </a:rPr>
              <a:t>.</a:t>
            </a:r>
            <a:endParaRPr lang="en-US" altLang="en-US" sz="800" b="0" dirty="0">
              <a:solidFill>
                <a:srgbClr val="161616"/>
              </a:solidFill>
              <a:latin typeface="Poppins" pitchFamily="2" charset="77"/>
              <a:cs typeface="Poppins" pitchFamily="2" charset="77"/>
            </a:endParaRPr>
          </a:p>
        </p:txBody>
      </p:sp>
      <p:sp>
        <p:nvSpPr>
          <p:cNvPr id="4" name="TextBox 3">
            <a:extLst>
              <a:ext uri="{FF2B5EF4-FFF2-40B4-BE49-F238E27FC236}">
                <a16:creationId xmlns:a16="http://schemas.microsoft.com/office/drawing/2014/main" id="{1813CFBE-77CF-5D7E-C402-12CAA9560433}"/>
              </a:ext>
            </a:extLst>
          </p:cNvPr>
          <p:cNvSpPr txBox="1"/>
          <p:nvPr/>
        </p:nvSpPr>
        <p:spPr>
          <a:xfrm>
            <a:off x="365760" y="3694084"/>
            <a:ext cx="4880610" cy="550981"/>
          </a:xfrm>
          <a:prstGeom prst="rect">
            <a:avLst/>
          </a:prstGeom>
        </p:spPr>
        <p:txBody>
          <a:bodyPr vert="horz" wrap="square" lIns="0" tIns="0" rIns="0" bIns="0" rtlCol="0">
            <a:noAutofit/>
          </a:bodyPr>
          <a:lstStyle/>
          <a:p>
            <a:pPr algn="l"/>
            <a:r>
              <a:rPr lang="en-US" sz="1200" dirty="0"/>
              <a:t>*Excludes participants who received G-CSF prophylaxis.</a:t>
            </a:r>
          </a:p>
        </p:txBody>
      </p:sp>
    </p:spTree>
    <p:extLst>
      <p:ext uri="{BB962C8B-B14F-4D97-AF65-F5344CB8AC3E}">
        <p14:creationId xmlns:p14="http://schemas.microsoft.com/office/powerpoint/2010/main" val="256324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82D27-337F-DFA4-A984-C006787A9426}"/>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026A439-8529-6B4C-B145-B93CE97EB569}"/>
              </a:ext>
            </a:extLst>
          </p:cNvPr>
          <p:cNvSpPr>
            <a:spLocks noGrp="1" noChangeArrowheads="1"/>
          </p:cNvSpPr>
          <p:nvPr>
            <p:ph type="title"/>
          </p:nvPr>
        </p:nvSpPr>
        <p:spPr>
          <a:xfrm>
            <a:off x="231078" y="534083"/>
            <a:ext cx="11740260" cy="496290"/>
          </a:xfrm>
        </p:spPr>
        <p:txBody>
          <a:bodyPr/>
          <a:lstStyle/>
          <a:p>
            <a:r>
              <a:rPr lang="en-US" dirty="0"/>
              <a:t>ASCENT-03 Safety Analyses: Investigator’s Conclusions</a:t>
            </a:r>
            <a:endParaRPr lang="en-US" altLang="en-US" dirty="0"/>
          </a:p>
        </p:txBody>
      </p:sp>
      <p:sp>
        <p:nvSpPr>
          <p:cNvPr id="4" name="Content Placeholder 12">
            <a:extLst>
              <a:ext uri="{FF2B5EF4-FFF2-40B4-BE49-F238E27FC236}">
                <a16:creationId xmlns:a16="http://schemas.microsoft.com/office/drawing/2014/main" id="{AF5FF0B6-1A75-3570-D020-CD61415A5028}"/>
              </a:ext>
            </a:extLst>
          </p:cNvPr>
          <p:cNvSpPr>
            <a:spLocks noGrp="1"/>
          </p:cNvSpPr>
          <p:nvPr>
            <p:ph idx="1"/>
          </p:nvPr>
        </p:nvSpPr>
        <p:spPr>
          <a:xfrm>
            <a:off x="231078" y="1288529"/>
            <a:ext cx="11740260" cy="4754880"/>
          </a:xfrm>
        </p:spPr>
        <p:txBody>
          <a:bodyPr/>
          <a:lstStyle/>
          <a:p>
            <a:pPr lvl="1">
              <a:spcBef>
                <a:spcPts val="1200"/>
              </a:spcBef>
            </a:pPr>
            <a:r>
              <a:rPr lang="en-US" altLang="en-US" sz="1600" dirty="0"/>
              <a:t>In the safety analyses from the phase III ASCENT-03 trial, treatment with sacituzumab govitecan compared with chemotherapy was associated with a consistent safety profile as observed in previously published breast cancer studies</a:t>
            </a:r>
          </a:p>
          <a:p>
            <a:pPr lvl="2">
              <a:spcBef>
                <a:spcPts val="1200"/>
              </a:spcBef>
            </a:pPr>
            <a:r>
              <a:rPr lang="en-US" altLang="en-US" sz="1400" dirty="0"/>
              <a:t>There were no new toxicities in patients with previously untreated mTNBC not eligible for PD-(L)1 inhibitors</a:t>
            </a:r>
          </a:p>
          <a:p>
            <a:pPr lvl="1">
              <a:spcBef>
                <a:spcPts val="600"/>
              </a:spcBef>
            </a:pPr>
            <a:r>
              <a:rPr lang="en-US" altLang="en-US" sz="1600" dirty="0"/>
              <a:t>After adjusting for longer sacituzumab govitecan treatment exposure, rates of TEAEs leading to dose reduction and discontinuation—as well as anemia, thrombocytopenia, and peripheral neuropathy—were lower vs chemotherapy; however, diarrhea remains more common with sacituzumab govitecan vs chemotherapy</a:t>
            </a:r>
          </a:p>
          <a:p>
            <a:pPr lvl="1">
              <a:spcBef>
                <a:spcPts val="600"/>
              </a:spcBef>
            </a:pPr>
            <a:r>
              <a:rPr lang="en-US" altLang="en-US" sz="1600" dirty="0"/>
              <a:t>Most patient deaths in the sacituzumab govitecan arm were related to infection(s) in the setting of neutropenia, occurring in patients with multiple risk factors for febrile neutropenia who had not received primary G-CSF prophylaxis, reinforcing the need for proactive management of neutropenia</a:t>
            </a:r>
          </a:p>
          <a:p>
            <a:pPr lvl="1">
              <a:spcBef>
                <a:spcPts val="600"/>
              </a:spcBef>
            </a:pPr>
            <a:r>
              <a:rPr lang="en-US" altLang="en-US" sz="1600" dirty="0"/>
              <a:t>Timing and duration of neutropenia and diarrhea were comparable between treatment arms and manageable with supportive care</a:t>
            </a:r>
          </a:p>
          <a:p>
            <a:pPr lvl="2">
              <a:spcBef>
                <a:spcPts val="600"/>
              </a:spcBef>
            </a:pPr>
            <a:r>
              <a:rPr lang="en-US" altLang="en-US" sz="1400" dirty="0"/>
              <a:t>Diarrhea/neutropenia events were most frequent early during sacituzumab govitecan treatment and benefited from early intervention</a:t>
            </a:r>
          </a:p>
          <a:p>
            <a:pPr lvl="1">
              <a:spcBef>
                <a:spcPts val="600"/>
              </a:spcBef>
            </a:pPr>
            <a:r>
              <a:rPr lang="en-US" altLang="en-US" sz="1600" dirty="0"/>
              <a:t>Investigators conclude that these results support sacituzumab govitecan as an effective therapeutic option for patients with metastatic TNBC who are ineligible for PD-(L)1 inhibitors with a manageable safety profile requiring proactive interventions according to establish guidelines</a:t>
            </a:r>
          </a:p>
        </p:txBody>
      </p:sp>
      <p:sp>
        <p:nvSpPr>
          <p:cNvPr id="6" name="Text Box 15">
            <a:extLst>
              <a:ext uri="{FF2B5EF4-FFF2-40B4-BE49-F238E27FC236}">
                <a16:creationId xmlns:a16="http://schemas.microsoft.com/office/drawing/2014/main" id="{9A6A9441-8CBD-B492-E429-5EEC1AECC3F2}"/>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defRPr/>
            </a:pPr>
            <a:r>
              <a:rPr lang="en-US" altLang="en-US" sz="800" b="0" spc="-10" dirty="0">
                <a:solidFill>
                  <a:srgbClr val="161616"/>
                </a:solidFill>
                <a:latin typeface="Poppins" pitchFamily="2" charset="77"/>
                <a:cs typeface="Poppins" pitchFamily="2" charset="77"/>
              </a:rPr>
              <a:t>Hurvitz. SABCS 2025. Abstr </a:t>
            </a:r>
            <a:r>
              <a:rPr lang="en-US" altLang="en-US" sz="800" b="0" spc="-10" dirty="0">
                <a:solidFill>
                  <a:srgbClr val="161616"/>
                </a:solidFill>
                <a:latin typeface="Poppins" pitchFamily="2" charset="77"/>
              </a:rPr>
              <a:t>PS1-13-24</a:t>
            </a:r>
            <a:r>
              <a:rPr lang="en-US" altLang="en-US" sz="800" b="0" spc="-10" dirty="0">
                <a:solidFill>
                  <a:srgbClr val="161616"/>
                </a:solidFill>
                <a:latin typeface="Poppins" pitchFamily="2" charset="77"/>
                <a:cs typeface="Poppins" pitchFamily="2" charset="77"/>
              </a:rPr>
              <a:t>.</a:t>
            </a:r>
            <a:endParaRPr lang="en-US" altLang="en-US" sz="800" b="0" dirty="0">
              <a:solidFill>
                <a:srgbClr val="161616"/>
              </a:solidFill>
              <a:latin typeface="Poppins" pitchFamily="2" charset="77"/>
              <a:cs typeface="Poppins" pitchFamily="2" charset="77"/>
            </a:endParaRPr>
          </a:p>
        </p:txBody>
      </p:sp>
    </p:spTree>
    <p:extLst>
      <p:ext uri="{BB962C8B-B14F-4D97-AF65-F5344CB8AC3E}">
        <p14:creationId xmlns:p14="http://schemas.microsoft.com/office/powerpoint/2010/main" val="27339787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262386"/>
            <a:ext cx="11740260" cy="1036181"/>
          </a:xfrm>
        </p:spPr>
        <p:txBody>
          <a:bodyPr/>
          <a:lstStyle/>
          <a:p>
            <a:pPr algn="l"/>
            <a:r>
              <a:rPr lang="en-US" sz="1800" dirty="0"/>
              <a:t>Capsule Summaries of all the key data</a:t>
            </a:r>
          </a:p>
          <a:p>
            <a:pPr algn="l"/>
            <a:r>
              <a:rPr lang="en-US" sz="1800" dirty="0"/>
              <a:t>Additional CME/CE-certified analyses with expert faculty commentary on all the key studies in early and advanced stage breast cancers</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466155"/>
            <a:ext cx="11740260" cy="492944"/>
          </a:xfrm>
        </p:spPr>
        <p:txBody>
          <a:bodyPr/>
          <a:lstStyle/>
          <a:p>
            <a:r>
              <a:rPr lang="en-US" altLang="en-US" dirty="0"/>
              <a:t>Go Online for More Coverage of SABCS 2025!</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592477"/>
            <a:ext cx="11740260" cy="369332"/>
          </a:xfrm>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heme/theme1.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1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61c28a77-e754-4451-a7ca-87108c003a1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D2FC30CF42DED4FB6D1DC8BA31BFD6A" ma:contentTypeVersion="9" ma:contentTypeDescription="Create a new document." ma:contentTypeScope="" ma:versionID="bd0034f36dfccc1fe0a02a9ba4d4a83b">
  <xsd:schema xmlns:xsd="http://www.w3.org/2001/XMLSchema" xmlns:xs="http://www.w3.org/2001/XMLSchema" xmlns:p="http://schemas.microsoft.com/office/2006/metadata/properties" xmlns:ns2="61c28a77-e754-4451-a7ca-87108c003a1f" xmlns:ns3="22fd6914-46d4-4c7e-bbad-46e82841b69d" targetNamespace="http://schemas.microsoft.com/office/2006/metadata/properties" ma:root="true" ma:fieldsID="fbb0ab8625fdc771b04fd77fefb4f8b4" ns2:_="" ns3:_="">
    <xsd:import namespace="61c28a77-e754-4451-a7ca-87108c003a1f"/>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c28a77-e754-4451-a7ca-87108c003a1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5C61AA8-DA68-4AFE-B4FA-075819E10920}">
  <ds:schemaRefs>
    <ds:schemaRef ds:uri="http://purl.org/dc/elements/1.1/"/>
    <ds:schemaRef ds:uri="http://schemas.microsoft.com/office/infopath/2007/PartnerControls"/>
    <ds:schemaRef ds:uri="http://purl.org/dc/terms/"/>
    <ds:schemaRef ds:uri="http://schemas.microsoft.com/office/2006/metadata/properties"/>
    <ds:schemaRef ds:uri="http://schemas.microsoft.com/office/2006/documentManagement/types"/>
    <ds:schemaRef ds:uri="http://schemas.openxmlformats.org/package/2006/metadata/core-properties"/>
    <ds:schemaRef ds:uri="22fd6914-46d4-4c7e-bbad-46e82841b69d"/>
    <ds:schemaRef ds:uri="61c28a77-e754-4451-a7ca-87108c003a1f"/>
    <ds:schemaRef ds:uri="http://www.w3.org/XML/1998/namespace"/>
    <ds:schemaRef ds:uri="http://purl.org/dc/dcmitype/"/>
  </ds:schemaRefs>
</ds:datastoreItem>
</file>

<file path=customXml/itemProps2.xml><?xml version="1.0" encoding="utf-8"?>
<ds:datastoreItem xmlns:ds="http://schemas.openxmlformats.org/officeDocument/2006/customXml" ds:itemID="{45E14A52-2FA6-45CB-9C90-6A8F2DB3E19C}">
  <ds:schemaRefs>
    <ds:schemaRef ds:uri="http://schemas.microsoft.com/sharepoint/v3/contenttype/forms"/>
  </ds:schemaRefs>
</ds:datastoreItem>
</file>

<file path=customXml/itemProps3.xml><?xml version="1.0" encoding="utf-8"?>
<ds:datastoreItem xmlns:ds="http://schemas.openxmlformats.org/officeDocument/2006/customXml" ds:itemID="{4F8B976E-094B-4FBF-BDE1-779C678693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c28a77-e754-4451-a7ca-87108c003a1f"/>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1314</TotalTime>
  <Words>2250</Words>
  <Application>Microsoft Office PowerPoint</Application>
  <PresentationFormat>Widescreen</PresentationFormat>
  <Paragraphs>306</Paragraphs>
  <Slides>11</Slides>
  <Notes>11</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11</vt:i4>
      </vt:variant>
    </vt:vector>
  </HeadingPairs>
  <TitlesOfParts>
    <vt:vector size="24" baseType="lpstr">
      <vt:lpstr>Aptos</vt:lpstr>
      <vt:lpstr>Arial</vt:lpstr>
      <vt:lpstr>Calibri</vt:lpstr>
      <vt:lpstr>Newsreader ExtraBold</vt:lpstr>
      <vt:lpstr>Newsreader SemiBold</vt:lpstr>
      <vt:lpstr>Poppins</vt:lpstr>
      <vt:lpstr>Poppins Light</vt:lpstr>
      <vt:lpstr>Times</vt:lpstr>
      <vt:lpstr>Wingdings</vt:lpstr>
      <vt:lpstr>4_Office</vt:lpstr>
      <vt:lpstr>3_Office</vt:lpstr>
      <vt:lpstr>2_Office</vt:lpstr>
      <vt:lpstr>1_Office</vt:lpstr>
      <vt:lpstr>ASCENT-03: Safety Analysis of Sacituzumab Govitecan vs Chemotherapy in Previously Untreated Patients With Advanced TNBC Ineligible for PD-(L)1 Inhibitors</vt:lpstr>
      <vt:lpstr>About These Slides</vt:lpstr>
      <vt:lpstr>ASCENT-03: Background</vt:lpstr>
      <vt:lpstr>ASCENT-03 Safety Analyses: Study Design</vt:lpstr>
      <vt:lpstr>ASCENT-03 Safety Analyses: Baseline Characteristics</vt:lpstr>
      <vt:lpstr>ASCENT-03 Safety Analyses: TEAEs, EAIRs, and Deaths</vt:lpstr>
      <vt:lpstr>ASCENT-03 Safety Analyses: Exposure-Adjusted Incidence Rates</vt:lpstr>
      <vt:lpstr>ASCENT-03 Safety Analyses: Time to Onset, Duration of Neutropenia and Diarrhea</vt:lpstr>
      <vt:lpstr>ASCENT-03 Safety Analyses: Management of Neutropenia</vt:lpstr>
      <vt:lpstr>ASCENT-03 Safety Analyses: Investigator’s Conclusions</vt:lpstr>
      <vt:lpstr>Go Online for More Coverage of SABCS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ASCENT-03: Safety Analysis of Sacituzumab Govitecan vs Chemotherapy in Previously Untreated Patients With Advanced TNBC Ineligible for PD-(L)1 Inhibitors</dc:title>
  <dc:creator>Timothy Quill</dc:creator>
  <cp:lastModifiedBy>Tara Cunningham</cp:lastModifiedBy>
  <cp:revision>38</cp:revision>
  <dcterms:created xsi:type="dcterms:W3CDTF">2025-12-04T13:55:49Z</dcterms:created>
  <dcterms:modified xsi:type="dcterms:W3CDTF">2025-12-15T18:59:44Z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0x0101002D2FC30CF42DED4FB6D1DC8BA31BFD6A</vt:lpwstr>
  </property>
  <property fmtid="{D5CDD505-2E9C-101B-9397-08002B2CF9AE}" pid="3" name="MediaServiceImageTags">
    <vt:lpwstr/>
  </property>
</Properties>
</file>