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21"/>
  </p:notesMasterIdLst>
  <p:handoutMasterIdLst>
    <p:handoutMasterId r:id="rId22"/>
  </p:handoutMasterIdLst>
  <p:sldIdLst>
    <p:sldId id="321" r:id="rId7"/>
    <p:sldId id="556" r:id="rId8"/>
    <p:sldId id="559" r:id="rId9"/>
    <p:sldId id="560" r:id="rId10"/>
    <p:sldId id="573" r:id="rId11"/>
    <p:sldId id="561" r:id="rId12"/>
    <p:sldId id="580" r:id="rId13"/>
    <p:sldId id="574" r:id="rId14"/>
    <p:sldId id="563" r:id="rId15"/>
    <p:sldId id="575" r:id="rId16"/>
    <p:sldId id="578" r:id="rId17"/>
    <p:sldId id="579" r:id="rId18"/>
    <p:sldId id="576"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Kara Nyberg" initials="KN" lastIdx="1" clrIdx="13">
    <p:extLst>
      <p:ext uri="{19B8F6BF-5375-455C-9EA6-DF929625EA0E}">
        <p15:presenceInfo xmlns:p15="http://schemas.microsoft.com/office/powerpoint/2012/main" userId="Kara Nyberg" providerId="None"/>
      </p:ext>
    </p:extLst>
  </p:cmAuthor>
  <p:cmAuthor id="15" name="CLINICALOPTIONS\gkelley" initials="C" lastIdx="1" clrIdx="14">
    <p:extLst>
      <p:ext uri="{19B8F6BF-5375-455C-9EA6-DF929625EA0E}">
        <p15:presenceInfo xmlns:p15="http://schemas.microsoft.com/office/powerpoint/2012/main" userId="CLINICALOPTIONS\gkelley" providerId="None"/>
      </p:ext>
    </p:extLst>
  </p:cmAuthor>
  <p:cmAuthor id="16" name="Gordon Kelley" initials="GK" lastIdx="12" clrIdx="15">
    <p:extLst>
      <p:ext uri="{19B8F6BF-5375-455C-9EA6-DF929625EA0E}">
        <p15:presenceInfo xmlns:p15="http://schemas.microsoft.com/office/powerpoint/2012/main" userId="S::gkelley@clinicaloptions.com::7e3d11cf-7436-4611-80d7-51121a63678e" providerId="AD"/>
      </p:ext>
    </p:extLst>
  </p:cmAuthor>
  <p:cmAuthor id="17" name="Rachael Andrie" initials="RA" lastIdx="10" clrIdx="16">
    <p:extLst>
      <p:ext uri="{19B8F6BF-5375-455C-9EA6-DF929625EA0E}">
        <p15:presenceInfo xmlns:p15="http://schemas.microsoft.com/office/powerpoint/2012/main" userId="S::randrie@clinicaloptions.com::311027c1-cf79-416d-b346-5f38dcd95c11" providerId="AD"/>
      </p:ext>
    </p:extLst>
  </p:cmAuthor>
  <p:cmAuthor id="18" name="CLINICALOPTIONS\tquill" initials="C" lastIdx="3" clrIdx="17">
    <p:extLst>
      <p:ext uri="{19B8F6BF-5375-455C-9EA6-DF929625EA0E}">
        <p15:presenceInfo xmlns:p15="http://schemas.microsoft.com/office/powerpoint/2012/main" userId="CLINICALOPTIONS\tquill" providerId="None"/>
      </p:ext>
    </p:extLst>
  </p:cmAuthor>
  <p:cmAuthor id="19" name="Dussadee Royal" initials="DR" lastIdx="2" clrIdx="18">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7" autoAdjust="0"/>
    <p:restoredTop sz="70357" autoAdjust="0"/>
  </p:normalViewPr>
  <p:slideViewPr>
    <p:cSldViewPr snapToGrid="0" showGuides="1">
      <p:cViewPr varScale="1">
        <p:scale>
          <a:sx n="47" d="100"/>
          <a:sy n="47" d="100"/>
        </p:scale>
        <p:origin x="1264" y="3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3331041248078"/>
          <c:y val="4.0308933240273244E-2"/>
          <c:w val="0.56462763714444131"/>
          <c:h val="0.78985824347958922"/>
        </c:manualLayout>
      </c:layout>
      <c:barChart>
        <c:barDir val="col"/>
        <c:grouping val="stacked"/>
        <c:varyColors val="0"/>
        <c:ser>
          <c:idx val="0"/>
          <c:order val="0"/>
          <c:tx>
            <c:strRef>
              <c:f>Sheet1!$B$1</c:f>
              <c:strCache>
                <c:ptCount val="1"/>
                <c:pt idx="0">
                  <c:v>PR</c:v>
                </c:pt>
              </c:strCache>
            </c:strRef>
          </c:tx>
          <c:spPr>
            <a:solidFill>
              <a:schemeClr val="accent6"/>
            </a:solidFill>
            <a:ln>
              <a:noFill/>
            </a:ln>
            <a:effectLst/>
          </c:spPr>
          <c:invertIfNegative val="0"/>
          <c:dLbls>
            <c:dLbl>
              <c:idx val="0"/>
              <c:tx>
                <c:rich>
                  <a:bodyPr/>
                  <a:lstStyle/>
                  <a:p>
                    <a:fld id="{95D81911-BBC3-4A90-987B-D202D912872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Sheet1!$B$2</c:f>
              <c:numCache>
                <c:formatCode>0.0</c:formatCode>
                <c:ptCount val="1"/>
                <c:pt idx="0">
                  <c:v>4</c:v>
                </c:pt>
              </c:numCache>
            </c:numRef>
          </c:val>
          <c:extLst>
            <c:ext xmlns:c16="http://schemas.microsoft.com/office/drawing/2014/chart" uri="{C3380CC4-5D6E-409C-BE32-E72D297353CC}">
              <c16:uniqueId val="{00000001-3E88-4935-A530-AA4E5D2737F6}"/>
            </c:ext>
          </c:extLst>
        </c:ser>
        <c:ser>
          <c:idx val="1"/>
          <c:order val="1"/>
          <c:tx>
            <c:strRef>
              <c:f>Sheet1!$C$1</c:f>
              <c:strCache>
                <c:ptCount val="1"/>
                <c:pt idx="0">
                  <c:v>VGPR</c:v>
                </c:pt>
              </c:strCache>
            </c:strRef>
          </c:tx>
          <c:spPr>
            <a:solidFill>
              <a:schemeClr val="accent4"/>
            </a:solidFill>
            <a:ln>
              <a:noFill/>
            </a:ln>
            <a:effectLst/>
          </c:spPr>
          <c:invertIfNegative val="0"/>
          <c:dLbls>
            <c:dLbl>
              <c:idx val="0"/>
              <c:tx>
                <c:rich>
                  <a:bodyPr/>
                  <a:lstStyle/>
                  <a:p>
                    <a:fld id="{232B2FA5-FFC7-4913-97E8-C26075D6AD96}" type="VALUE">
                      <a:rPr lang="en-US" smtClean="0">
                        <a:solidFill>
                          <a:schemeClr val="tx1"/>
                        </a:solidFill>
                      </a:rPr>
                      <a:pPr/>
                      <a:t>[VALUE]</a:t>
                    </a:fld>
                    <a:r>
                      <a:rPr lang="en-US" dirty="0">
                        <a:solidFill>
                          <a:schemeClr val="tx1"/>
                        </a:solidFill>
                      </a:rPr>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Sheet1!$C$2</c:f>
              <c:numCache>
                <c:formatCode>General</c:formatCode>
                <c:ptCount val="1"/>
                <c:pt idx="0">
                  <c:v>29.3</c:v>
                </c:pt>
              </c:numCache>
            </c:numRef>
          </c:val>
          <c:extLst>
            <c:ext xmlns:c16="http://schemas.microsoft.com/office/drawing/2014/chart" uri="{C3380CC4-5D6E-409C-BE32-E72D297353CC}">
              <c16:uniqueId val="{00000003-3E88-4935-A530-AA4E5D2737F6}"/>
            </c:ext>
          </c:extLst>
        </c:ser>
        <c:ser>
          <c:idx val="2"/>
          <c:order val="2"/>
          <c:tx>
            <c:strRef>
              <c:f>Sheet1!$D$1</c:f>
              <c:strCache>
                <c:ptCount val="1"/>
                <c:pt idx="0">
                  <c:v>CR</c:v>
                </c:pt>
              </c:strCache>
            </c:strRef>
          </c:tx>
          <c:spPr>
            <a:solidFill>
              <a:schemeClr val="accent3"/>
            </a:solidFill>
            <a:ln>
              <a:noFill/>
            </a:ln>
            <a:effectLst/>
          </c:spPr>
          <c:invertIfNegative val="0"/>
          <c:dLbls>
            <c:dLbl>
              <c:idx val="0"/>
              <c:tx>
                <c:rich>
                  <a:bodyPr/>
                  <a:lstStyle/>
                  <a:p>
                    <a:fld id="{8B8A511D-EE84-4289-AA35-CCC40B5A7C67}"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Sheet1!$D$2</c:f>
              <c:numCache>
                <c:formatCode>General</c:formatCode>
                <c:ptCount val="1"/>
                <c:pt idx="0">
                  <c:v>7.3</c:v>
                </c:pt>
              </c:numCache>
            </c:numRef>
          </c:val>
          <c:extLst>
            <c:ext xmlns:c16="http://schemas.microsoft.com/office/drawing/2014/chart" uri="{C3380CC4-5D6E-409C-BE32-E72D297353CC}">
              <c16:uniqueId val="{00000005-3E88-4935-A530-AA4E5D2737F6}"/>
            </c:ext>
          </c:extLst>
        </c:ser>
        <c:ser>
          <c:idx val="3"/>
          <c:order val="3"/>
          <c:tx>
            <c:strRef>
              <c:f>Sheet1!$E$1</c:f>
              <c:strCache>
                <c:ptCount val="1"/>
                <c:pt idx="0">
                  <c:v>sCR</c:v>
                </c:pt>
              </c:strCache>
            </c:strRef>
          </c:tx>
          <c:spPr>
            <a:solidFill>
              <a:schemeClr val="accent1"/>
            </a:solidFill>
            <a:ln>
              <a:noFill/>
            </a:ln>
            <a:effectLst/>
          </c:spPr>
          <c:invertIfNegative val="0"/>
          <c:dLbls>
            <c:dLbl>
              <c:idx val="0"/>
              <c:tx>
                <c:rich>
                  <a:bodyPr/>
                  <a:lstStyle/>
                  <a:p>
                    <a:fld id="{5E7D3F7B-2045-405A-9F55-046197FC5AE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Sheet1!$E$2</c:f>
              <c:numCache>
                <c:formatCode>General</c:formatCode>
                <c:ptCount val="1"/>
                <c:pt idx="0">
                  <c:v>21.3</c:v>
                </c:pt>
              </c:numCache>
            </c:numRef>
          </c:val>
          <c:extLst>
            <c:ext xmlns:c16="http://schemas.microsoft.com/office/drawing/2014/chart" uri="{C3380CC4-5D6E-409C-BE32-E72D297353CC}">
              <c16:uniqueId val="{00000007-3E88-4935-A530-AA4E5D2737F6}"/>
            </c:ext>
          </c:extLst>
        </c:ser>
        <c:dLbls>
          <c:showLegendKey val="0"/>
          <c:showVal val="0"/>
          <c:showCatName val="0"/>
          <c:showSerName val="0"/>
          <c:showPercent val="0"/>
          <c:showBubbleSize val="0"/>
        </c:dLbls>
        <c:gapWidth val="200"/>
        <c:overlap val="100"/>
        <c:axId val="464363359"/>
        <c:axId val="178895679"/>
      </c:barChart>
      <c:catAx>
        <c:axId val="464363359"/>
        <c:scaling>
          <c:orientation val="minMax"/>
        </c:scaling>
        <c:delete val="1"/>
        <c:axPos val="b"/>
        <c:numFmt formatCode="General" sourceLinked="1"/>
        <c:majorTickMark val="none"/>
        <c:minorTickMark val="none"/>
        <c:tickLblPos val="nextTo"/>
        <c:crossAx val="178895679"/>
        <c:crosses val="autoZero"/>
        <c:auto val="1"/>
        <c:lblAlgn val="ctr"/>
        <c:lblOffset val="100"/>
        <c:noMultiLvlLbl val="0"/>
      </c:catAx>
      <c:valAx>
        <c:axId val="178895679"/>
        <c:scaling>
          <c:orientation val="minMax"/>
        </c:scaling>
        <c:delete val="0"/>
        <c:axPos val="l"/>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64363359"/>
        <c:crosses val="autoZero"/>
        <c:crossBetween val="between"/>
      </c:valAx>
      <c:spPr>
        <a:noFill/>
        <a:ln w="25400">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83144951973319436"/>
          <c:y val="0.52211826349103097"/>
          <c:w val="0.14404067161507481"/>
          <c:h val="0.2912889703137991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lumMod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 MM, multiple myeloma; R/R, relapsed 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45444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 MM, multiple myeloma; RP2D, recommended phase II dose; R/R, relapsed refractory; SC, subcutaneous.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7788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F/u, follow-up; IMiD, immunomodulatory agent; LPI, last patient in; mAb, monoclonal antibody; MM, multiple myeloma; MRD, measurable residual disease; ORR, objective response rate; OS, overall survival; PD, progressive disease; PFS, progression-free survival; PI, proteasome inhibitor; PK, pharmacokinetics; PRO, patient-reported outcome; R/R, relapsed refractory; sCR, stringent complete response; TTR, time to response;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48194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989286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BM, bone marrow; dx, diagnosis; eGFR, estimated glomerular filtration rate; IMiD, immunomodulatory drug; ISS, International Staging System; mAb, monoclonal antibody; PI, proteasome inhibitor;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1485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MRD, measurable residual disease; ORR, objective response rate; OS, overall survival; PFS, progression-free survival; PR, partial response; sCR, stringent complete response; TTR, time to response;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293840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ISS, International Staging System;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10458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 complete response; D/c, discontinued; PD, progressive disease; PR, partial response; sCR, stringent complete response;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58457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CRS, cytokine-release syndrome; IVIG, intravenous immunoglobulin.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24624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CRS, cytokine-release syndrome; IVIG, intravenous immunoglobulin.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760638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ICANS, immune effector cell–associated neurotoxicity syndrome;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111953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BCMA, B-cell maturation agent; CRS, cytokine-release syndrome; ICANS, immune effector cell–associated neurotoxicity syndrome; MM, multiple myeloma; ORR, objective response rate;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431379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hyperlink" Target="http://www.clinicaloptions.com/" TargetMode="External"/><Relationship Id="rId4" Type="http://schemas.openxmlformats.org/officeDocument/2006/relationships/image" Target="../media/image3.png"/><Relationship Id="rId9"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Updated Results From Phase I/II MajesTEC-1 Study: Teclistamab, a BCMA x CD3 Bispecific Antibody, in Relapsed/Refractory Multiple Myeloma</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200" dirty="0"/>
              <a:t>Triple class–exposed patients with R/R MM still in need of novel therapies despite newly approved agents</a:t>
            </a:r>
            <a:r>
              <a:rPr lang="en-US" sz="2200" baseline="30000" dirty="0"/>
              <a:t>1,2</a:t>
            </a:r>
            <a:endParaRPr lang="en-US" sz="2200" dirty="0"/>
          </a:p>
          <a:p>
            <a:r>
              <a:rPr lang="en-US" sz="2200" dirty="0"/>
              <a:t>Teclistamab (JNJ-64007957): off-the-shelf, investigational BCMA x CD3 bispecific antibody</a:t>
            </a:r>
            <a:r>
              <a:rPr lang="en-US" sz="2200" baseline="30000" dirty="0"/>
              <a:t>3,4</a:t>
            </a:r>
            <a:endParaRPr lang="en-US" sz="2200" dirty="0"/>
          </a:p>
          <a:p>
            <a:pPr lvl="1"/>
            <a:r>
              <a:rPr lang="en-US" sz="2000" dirty="0"/>
              <a:t>Engineered to enhance the immune response against tumor cells by binding to CD3 on T-cells and BCMA on plasma cells, promoting T-cell–mediated killing of BCMA-positive myeloma cells </a:t>
            </a:r>
          </a:p>
          <a:p>
            <a:r>
              <a:rPr lang="en-US" sz="2200" dirty="0"/>
              <a:t>Phase I/II MajesTEC-1: first-in-human, dose-escalation/dose-expansion trial of teclistamab SC in patients with R/R MM</a:t>
            </a:r>
            <a:r>
              <a:rPr lang="en-US" sz="2200" baseline="30000" dirty="0"/>
              <a:t>3,4</a:t>
            </a:r>
            <a:endParaRPr lang="en-US" sz="2200" dirty="0"/>
          </a:p>
          <a:p>
            <a:pPr lvl="1"/>
            <a:r>
              <a:rPr lang="en-US" sz="2000" dirty="0"/>
              <a:t>Initial phase I results identified RP2D as 1.5 mg/kg QW with step-up doses of 0.06 and </a:t>
            </a:r>
            <a:br>
              <a:rPr lang="en-US" sz="2000" dirty="0"/>
            </a:br>
            <a:r>
              <a:rPr lang="en-US" sz="2000" dirty="0"/>
              <a:t>0.3 mg/kg</a:t>
            </a:r>
            <a:r>
              <a:rPr lang="en-US" sz="2000" baseline="30000" dirty="0"/>
              <a:t>3</a:t>
            </a:r>
            <a:endParaRPr lang="en-US" sz="2000" dirty="0"/>
          </a:p>
          <a:p>
            <a:r>
              <a:rPr lang="en-US" sz="2200" dirty="0"/>
              <a:t>Current analysis reports updated phase I/II MajesTEC-1 data for teclistamab SC in patients with R/R MM at 1.5-mg/kg dose</a:t>
            </a:r>
            <a:r>
              <a:rPr lang="en-US" sz="2200" baseline="30000" dirty="0"/>
              <a:t>4</a:t>
            </a:r>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Mateos. ASCO 2021. Abstr 8041. 2. Costa. ASCO 2021. Abstr 8030. 3. Usmani. Lancet. 2021;398:665. 4. Moreau. ASH 2021. Abstr 896.</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2">
            <a:extLst>
              <a:ext uri="{FF2B5EF4-FFF2-40B4-BE49-F238E27FC236}">
                <a16:creationId xmlns:a16="http://schemas.microsoft.com/office/drawing/2014/main" id="{98A73E26-45AE-3041-9456-80471B783600}"/>
              </a:ext>
            </a:extLst>
          </p:cNvPr>
          <p:cNvSpPr>
            <a:spLocks noGrp="1"/>
          </p:cNvSpPr>
          <p:nvPr>
            <p:ph idx="1"/>
          </p:nvPr>
        </p:nvSpPr>
        <p:spPr>
          <a:xfrm>
            <a:off x="604675" y="1513047"/>
            <a:ext cx="10877529" cy="450664"/>
          </a:xfrm>
        </p:spPr>
        <p:txBody>
          <a:bodyPr/>
          <a:lstStyle/>
          <a:p>
            <a:r>
              <a:rPr lang="en-US" sz="2400" dirty="0"/>
              <a:t>First-in-human, open-label, dose-escalation/dose-expansion phase I/II trial</a:t>
            </a:r>
          </a:p>
          <a:p>
            <a:pPr lvl="1"/>
            <a:r>
              <a:rPr lang="en-US" sz="2000" b="0" kern="0" dirty="0"/>
              <a:t>Median follow-up: 7.8 mo (range: 0.5+ to 18); data cutoff</a:t>
            </a:r>
            <a:r>
              <a:rPr lang="en-US" sz="2000" dirty="0"/>
              <a:t>: September 7, 2021</a:t>
            </a:r>
          </a:p>
        </p:txBody>
      </p:sp>
      <p:sp>
        <p:nvSpPr>
          <p:cNvPr id="12" name="Text Box 45">
            <a:extLst>
              <a:ext uri="{FF2B5EF4-FFF2-40B4-BE49-F238E27FC236}">
                <a16:creationId xmlns:a16="http://schemas.microsoft.com/office/drawing/2014/main" id="{A11A17ED-BE62-5649-9D92-7D5843EF3BE4}"/>
              </a:ext>
            </a:extLst>
          </p:cNvPr>
          <p:cNvSpPr txBox="1">
            <a:spLocks noChangeArrowheads="1"/>
          </p:cNvSpPr>
          <p:nvPr/>
        </p:nvSpPr>
        <p:spPr bwMode="auto">
          <a:xfrm>
            <a:off x="293312" y="2652857"/>
            <a:ext cx="298855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ts val="0"/>
              </a:spcBef>
              <a:spcAft>
                <a:spcPts val="0"/>
              </a:spcAft>
              <a:buClrTx/>
              <a:buFontTx/>
              <a:buNone/>
            </a:pPr>
            <a:r>
              <a:rPr lang="en-US" altLang="en-US" sz="1800" b="0" dirty="0">
                <a:solidFill>
                  <a:schemeClr val="bg1"/>
                </a:solidFill>
                <a:latin typeface="Calibri" panose="020F0502020204030204" pitchFamily="34" charset="0"/>
              </a:rPr>
              <a:t>Patients with R/R MM who received ≥3 prior lines of therapy and were triple-class exposed (ie, received IMiD, PI, and anti-CD38 mAb);</a:t>
            </a:r>
          </a:p>
          <a:p>
            <a:pPr algn="ctr">
              <a:lnSpc>
                <a:spcPct val="100000"/>
              </a:lnSpc>
              <a:spcBef>
                <a:spcPts val="0"/>
              </a:spcBef>
              <a:spcAft>
                <a:spcPts val="0"/>
              </a:spcAft>
              <a:buClrTx/>
              <a:buFontTx/>
              <a:buNone/>
            </a:pPr>
            <a:r>
              <a:rPr lang="en-US" altLang="en-US" sz="1800" b="0" dirty="0">
                <a:solidFill>
                  <a:schemeClr val="bg1"/>
                </a:solidFill>
                <a:latin typeface="Calibri" panose="020F0502020204030204" pitchFamily="34" charset="0"/>
              </a:rPr>
              <a:t>no prior BCMA therapy</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165)</a:t>
            </a:r>
          </a:p>
        </p:txBody>
      </p:sp>
      <p:sp>
        <p:nvSpPr>
          <p:cNvPr id="13" name="Rectangle 49">
            <a:extLst>
              <a:ext uri="{FF2B5EF4-FFF2-40B4-BE49-F238E27FC236}">
                <a16:creationId xmlns:a16="http://schemas.microsoft.com/office/drawing/2014/main" id="{A25FB073-38F1-6541-8F88-E51E0B651496}"/>
              </a:ext>
            </a:extLst>
          </p:cNvPr>
          <p:cNvSpPr>
            <a:spLocks noChangeArrowheads="1"/>
          </p:cNvSpPr>
          <p:nvPr/>
        </p:nvSpPr>
        <p:spPr bwMode="auto">
          <a:xfrm>
            <a:off x="3819886" y="3128449"/>
            <a:ext cx="2533739" cy="1080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Teclistamab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step-up doses of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0.06 and 0.3 mg/kg SC</a:t>
            </a:r>
          </a:p>
        </p:txBody>
      </p:sp>
      <p:sp>
        <p:nvSpPr>
          <p:cNvPr id="15" name="Content Placeholder 18">
            <a:extLst>
              <a:ext uri="{FF2B5EF4-FFF2-40B4-BE49-F238E27FC236}">
                <a16:creationId xmlns:a16="http://schemas.microsoft.com/office/drawing/2014/main" id="{E8BA13EB-9AC5-CE4C-974D-B62CE1B81F80}"/>
              </a:ext>
            </a:extLst>
          </p:cNvPr>
          <p:cNvSpPr txBox="1">
            <a:spLocks/>
          </p:cNvSpPr>
          <p:nvPr/>
        </p:nvSpPr>
        <p:spPr bwMode="auto">
          <a:xfrm>
            <a:off x="604675" y="4790126"/>
            <a:ext cx="10959796" cy="102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Primary endpoint: ORR</a:t>
            </a:r>
          </a:p>
          <a:p>
            <a:r>
              <a:rPr lang="en-US" sz="2400" b="0" kern="0" dirty="0"/>
              <a:t>Key secondary endpoints: DoR, ≥VGPR, ≥CR, sCR, TTR, MRD status, PFS, OS, safety, PK, immunogenicity, PROs</a:t>
            </a:r>
          </a:p>
        </p:txBody>
      </p:sp>
      <p:sp>
        <p:nvSpPr>
          <p:cNvPr id="16" name="Line 52">
            <a:extLst>
              <a:ext uri="{FF2B5EF4-FFF2-40B4-BE49-F238E27FC236}">
                <a16:creationId xmlns:a16="http://schemas.microsoft.com/office/drawing/2014/main" id="{D577428D-B4F4-A649-8333-9745588D53FF}"/>
              </a:ext>
            </a:extLst>
          </p:cNvPr>
          <p:cNvSpPr>
            <a:spLocks noChangeShapeType="1"/>
          </p:cNvSpPr>
          <p:nvPr/>
        </p:nvSpPr>
        <p:spPr bwMode="auto">
          <a:xfrm>
            <a:off x="3311855" y="366851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416D09A8-E148-B049-8718-240A6CB0CBA3}"/>
              </a:ext>
            </a:extLst>
          </p:cNvPr>
          <p:cNvSpPr txBox="1"/>
          <p:nvPr/>
        </p:nvSpPr>
        <p:spPr bwMode="auto">
          <a:xfrm>
            <a:off x="9964040" y="2725457"/>
            <a:ext cx="205275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i="1" dirty="0">
                <a:solidFill>
                  <a:schemeClr val="bg1"/>
                </a:solidFill>
                <a:latin typeface="Calibri" panose="020F0502020204030204" pitchFamily="34" charset="0"/>
              </a:rPr>
              <a:t>Continue until PD, intolerance, withdrawal, physician decision, or death</a:t>
            </a:r>
          </a:p>
          <a:p>
            <a:pPr algn="ctr">
              <a:spcBef>
                <a:spcPct val="50000"/>
              </a:spcBef>
            </a:pPr>
            <a:r>
              <a:rPr lang="en-US" b="0" i="1" dirty="0">
                <a:solidFill>
                  <a:schemeClr val="bg1"/>
                </a:solidFill>
                <a:latin typeface="Calibri" panose="020F0502020204030204" pitchFamily="34" charset="0"/>
              </a:rPr>
              <a:t>F/u 2 yr after LPI</a:t>
            </a:r>
          </a:p>
        </p:txBody>
      </p:sp>
      <p:sp>
        <p:nvSpPr>
          <p:cNvPr id="18" name="TextBox 17">
            <a:extLst>
              <a:ext uri="{FF2B5EF4-FFF2-40B4-BE49-F238E27FC236}">
                <a16:creationId xmlns:a16="http://schemas.microsoft.com/office/drawing/2014/main" id="{65626E06-396E-494F-A564-030EF4B7974D}"/>
              </a:ext>
            </a:extLst>
          </p:cNvPr>
          <p:cNvSpPr txBox="1"/>
          <p:nvPr/>
        </p:nvSpPr>
        <p:spPr bwMode="auto">
          <a:xfrm>
            <a:off x="4678277" y="2784604"/>
            <a:ext cx="897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Week 1</a:t>
            </a:r>
          </a:p>
        </p:txBody>
      </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 NCT03145181. NCT04557098.</a:t>
            </a:r>
            <a:endParaRPr lang="en-US" altLang="en-US" sz="1200" b="0" dirty="0">
              <a:solidFill>
                <a:schemeClr val="bg2"/>
              </a:solidFill>
              <a:latin typeface="Calibri" panose="020F0502020204030204" pitchFamily="34" charset="0"/>
            </a:endParaRPr>
          </a:p>
        </p:txBody>
      </p:sp>
      <p:sp>
        <p:nvSpPr>
          <p:cNvPr id="22" name="Rectangle 49">
            <a:extLst>
              <a:ext uri="{FF2B5EF4-FFF2-40B4-BE49-F238E27FC236}">
                <a16:creationId xmlns:a16="http://schemas.microsoft.com/office/drawing/2014/main" id="{F5687F41-AF3B-334A-A717-9AB172C2C254}"/>
              </a:ext>
            </a:extLst>
          </p:cNvPr>
          <p:cNvSpPr>
            <a:spLocks noChangeArrowheads="1"/>
          </p:cNvSpPr>
          <p:nvPr/>
        </p:nvSpPr>
        <p:spPr bwMode="auto">
          <a:xfrm>
            <a:off x="6924239" y="3128449"/>
            <a:ext cx="2533739" cy="1080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Teclistamab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1.5 mg/kg SC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once weekly</a:t>
            </a:r>
          </a:p>
        </p:txBody>
      </p:sp>
      <p:sp>
        <p:nvSpPr>
          <p:cNvPr id="23" name="TextBox 22">
            <a:extLst>
              <a:ext uri="{FF2B5EF4-FFF2-40B4-BE49-F238E27FC236}">
                <a16:creationId xmlns:a16="http://schemas.microsoft.com/office/drawing/2014/main" id="{94D12C99-94CC-2341-9B95-2C5D3CAB5DE4}"/>
              </a:ext>
            </a:extLst>
          </p:cNvPr>
          <p:cNvSpPr txBox="1"/>
          <p:nvPr/>
        </p:nvSpPr>
        <p:spPr bwMode="auto">
          <a:xfrm>
            <a:off x="7709758" y="2784604"/>
            <a:ext cx="105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Cycles 1+</a:t>
            </a:r>
          </a:p>
        </p:txBody>
      </p:sp>
      <p:sp>
        <p:nvSpPr>
          <p:cNvPr id="19" name="Line 52">
            <a:extLst>
              <a:ext uri="{FF2B5EF4-FFF2-40B4-BE49-F238E27FC236}">
                <a16:creationId xmlns:a16="http://schemas.microsoft.com/office/drawing/2014/main" id="{9B36C919-9233-43CC-BF0F-4AB3628C5A1A}"/>
              </a:ext>
            </a:extLst>
          </p:cNvPr>
          <p:cNvSpPr>
            <a:spLocks noChangeShapeType="1"/>
          </p:cNvSpPr>
          <p:nvPr/>
        </p:nvSpPr>
        <p:spPr bwMode="auto">
          <a:xfrm>
            <a:off x="6437724" y="366851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2">
            <a:extLst>
              <a:ext uri="{FF2B5EF4-FFF2-40B4-BE49-F238E27FC236}">
                <a16:creationId xmlns:a16="http://schemas.microsoft.com/office/drawing/2014/main" id="{27B9CF2D-0DDE-4F47-ACF7-74D647A1E8B3}"/>
              </a:ext>
            </a:extLst>
          </p:cNvPr>
          <p:cNvSpPr>
            <a:spLocks noChangeShapeType="1"/>
          </p:cNvSpPr>
          <p:nvPr/>
        </p:nvSpPr>
        <p:spPr bwMode="auto">
          <a:xfrm>
            <a:off x="9578851" y="366851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Treatment Disposition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sp>
        <p:nvSpPr>
          <p:cNvPr id="3" name="Content Placeholder 2">
            <a:extLst>
              <a:ext uri="{FF2B5EF4-FFF2-40B4-BE49-F238E27FC236}">
                <a16:creationId xmlns:a16="http://schemas.microsoft.com/office/drawing/2014/main" id="{D2BF78B8-D854-D043-865C-A0572412CCD9}"/>
              </a:ext>
            </a:extLst>
          </p:cNvPr>
          <p:cNvSpPr>
            <a:spLocks noGrp="1"/>
          </p:cNvSpPr>
          <p:nvPr>
            <p:ph idx="1"/>
          </p:nvPr>
        </p:nvSpPr>
        <p:spPr>
          <a:xfrm>
            <a:off x="8022684" y="1513047"/>
            <a:ext cx="3459520" cy="4650686"/>
          </a:xfrm>
        </p:spPr>
        <p:txBody>
          <a:bodyPr/>
          <a:lstStyle/>
          <a:p>
            <a:r>
              <a:rPr lang="en-US" sz="2200" dirty="0"/>
              <a:t>Median treatment duration for patients in primary safety analysis: 5.9 mo (range: 0.2-18.0)</a:t>
            </a:r>
          </a:p>
          <a:p>
            <a:pPr lvl="1"/>
            <a:r>
              <a:rPr lang="en-US" sz="2000" dirty="0"/>
              <a:t>46.7% received ≥6 mo of treatment</a:t>
            </a:r>
          </a:p>
          <a:p>
            <a:pPr lvl="1"/>
            <a:r>
              <a:rPr lang="en-US" sz="2000" dirty="0"/>
              <a:t>16.4% received ≥9 mo of treatment</a:t>
            </a:r>
          </a:p>
          <a:p>
            <a:r>
              <a:rPr lang="en-US" sz="2200" dirty="0"/>
              <a:t>No dose reductions</a:t>
            </a:r>
          </a:p>
        </p:txBody>
      </p:sp>
      <p:grpSp>
        <p:nvGrpSpPr>
          <p:cNvPr id="26" name="Group 25">
            <a:extLst>
              <a:ext uri="{FF2B5EF4-FFF2-40B4-BE49-F238E27FC236}">
                <a16:creationId xmlns:a16="http://schemas.microsoft.com/office/drawing/2014/main" id="{BBCD6F08-5AA2-6B4A-B296-3DE6265754A4}"/>
              </a:ext>
            </a:extLst>
          </p:cNvPr>
          <p:cNvGrpSpPr/>
          <p:nvPr/>
        </p:nvGrpSpPr>
        <p:grpSpPr>
          <a:xfrm>
            <a:off x="547918" y="1646477"/>
            <a:ext cx="7150100" cy="2998316"/>
            <a:chOff x="484418" y="1497960"/>
            <a:chExt cx="7150100" cy="3298148"/>
          </a:xfrm>
        </p:grpSpPr>
        <p:cxnSp>
          <p:nvCxnSpPr>
            <p:cNvPr id="27" name="Straight Connector 26">
              <a:extLst>
                <a:ext uri="{FF2B5EF4-FFF2-40B4-BE49-F238E27FC236}">
                  <a16:creationId xmlns:a16="http://schemas.microsoft.com/office/drawing/2014/main" id="{1120B69A-F3DF-304B-A583-84F7FCD44B2A}"/>
                </a:ext>
              </a:extLst>
            </p:cNvPr>
            <p:cNvCxnSpPr>
              <a:cxnSpLocks/>
            </p:cNvCxnSpPr>
            <p:nvPr/>
          </p:nvCxnSpPr>
          <p:spPr>
            <a:xfrm flipV="1">
              <a:off x="5099675" y="2029981"/>
              <a:ext cx="0" cy="2468880"/>
            </a:xfrm>
            <a:prstGeom prst="line">
              <a:avLst/>
            </a:prstGeom>
            <a:solidFill>
              <a:schemeClr val="accent2">
                <a:lumMod val="75000"/>
              </a:schemeClr>
            </a:solidFill>
            <a:ln w="12700">
              <a:solidFill>
                <a:schemeClr val="bg1"/>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625671E3-D9A9-4B41-B72D-8AFCF9825E8B}"/>
                </a:ext>
              </a:extLst>
            </p:cNvPr>
            <p:cNvCxnSpPr>
              <a:cxnSpLocks/>
            </p:cNvCxnSpPr>
            <p:nvPr/>
          </p:nvCxnSpPr>
          <p:spPr>
            <a:xfrm flipH="1" flipV="1">
              <a:off x="1593866" y="2029981"/>
              <a:ext cx="0" cy="2468880"/>
            </a:xfrm>
            <a:prstGeom prst="line">
              <a:avLst/>
            </a:prstGeom>
            <a:solidFill>
              <a:schemeClr val="accent2">
                <a:lumMod val="75000"/>
              </a:schemeClr>
            </a:solidFill>
            <a:ln w="12700">
              <a:solidFill>
                <a:schemeClr val="bg1"/>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951A58FB-467B-5F49-B8CF-DCC9F4FEE389}"/>
                </a:ext>
              </a:extLst>
            </p:cNvPr>
            <p:cNvSpPr txBox="1"/>
            <p:nvPr/>
          </p:nvSpPr>
          <p:spPr>
            <a:xfrm>
              <a:off x="5243857" y="2867758"/>
              <a:ext cx="2390661" cy="1523495"/>
            </a:xfrm>
            <a:prstGeom prst="rect">
              <a:avLst/>
            </a:prstGeom>
            <a:solidFill>
              <a:schemeClr val="accent3"/>
            </a:solidFill>
            <a:ln w="3175">
              <a:noFill/>
            </a:ln>
          </p:spPr>
          <p:txBody>
            <a:bodyPr wrap="square" rtlCol="0">
              <a:spAutoFit/>
            </a:bodyPr>
            <a:lstStyle/>
            <a:p>
              <a:r>
                <a:rPr lang="en-US" sz="1400" dirty="0">
                  <a:latin typeface="Calibri" panose="020F0502020204030204" pitchFamily="34" charset="0"/>
                  <a:cs typeface="Calibri" panose="020F0502020204030204" pitchFamily="34" charset="0"/>
                </a:rPr>
                <a:t>Discontinued, n = 50</a:t>
              </a:r>
            </a:p>
            <a:p>
              <a:pPr indent="177800"/>
              <a:r>
                <a:rPr lang="en-US" sz="1400" dirty="0">
                  <a:latin typeface="Calibri" panose="020F0502020204030204" pitchFamily="34" charset="0"/>
                  <a:cs typeface="Calibri" panose="020F0502020204030204" pitchFamily="34" charset="0"/>
                </a:rPr>
                <a:t>Progressive disease, n = 29</a:t>
              </a:r>
            </a:p>
            <a:p>
              <a:pPr indent="177800"/>
              <a:r>
                <a:rPr lang="en-US" sz="1400" dirty="0">
                  <a:latin typeface="Calibri" panose="020F0502020204030204" pitchFamily="34" charset="0"/>
                  <a:cs typeface="Calibri" panose="020F0502020204030204" pitchFamily="34" charset="0"/>
                </a:rPr>
                <a:t>Death, n = 9</a:t>
              </a:r>
            </a:p>
            <a:p>
              <a:pPr indent="177800"/>
              <a:r>
                <a:rPr lang="en-US" sz="1400" dirty="0">
                  <a:latin typeface="Calibri" panose="020F0502020204030204" pitchFamily="34" charset="0"/>
                  <a:cs typeface="Calibri" panose="020F0502020204030204" pitchFamily="34" charset="0"/>
                </a:rPr>
                <a:t>Physician decision, n = 7</a:t>
              </a:r>
            </a:p>
            <a:p>
              <a:pPr indent="177800"/>
              <a:r>
                <a:rPr lang="en-US" sz="1400" dirty="0">
                  <a:latin typeface="Calibri" panose="020F0502020204030204" pitchFamily="34" charset="0"/>
                  <a:cs typeface="Calibri" panose="020F0502020204030204" pitchFamily="34" charset="0"/>
                </a:rPr>
                <a:t>Patient withdrawal, n = 4</a:t>
              </a:r>
            </a:p>
            <a:p>
              <a:pPr indent="177800"/>
              <a:r>
                <a:rPr lang="en-US" sz="1400" dirty="0">
                  <a:latin typeface="Calibri" panose="020F0502020204030204" pitchFamily="34" charset="0"/>
                  <a:cs typeface="Calibri" panose="020F0502020204030204" pitchFamily="34" charset="0"/>
                </a:rPr>
                <a:t>AE, n = 1</a:t>
              </a:r>
            </a:p>
          </p:txBody>
        </p:sp>
        <p:sp>
          <p:nvSpPr>
            <p:cNvPr id="30" name="TextBox 29">
              <a:extLst>
                <a:ext uri="{FF2B5EF4-FFF2-40B4-BE49-F238E27FC236}">
                  <a16:creationId xmlns:a16="http://schemas.microsoft.com/office/drawing/2014/main" id="{C0A37F64-28CC-A84B-A674-3A3DC61B2B9B}"/>
                </a:ext>
              </a:extLst>
            </p:cNvPr>
            <p:cNvSpPr txBox="1"/>
            <p:nvPr/>
          </p:nvSpPr>
          <p:spPr>
            <a:xfrm>
              <a:off x="1698641" y="2867758"/>
              <a:ext cx="2378406" cy="1049518"/>
            </a:xfrm>
            <a:prstGeom prst="rect">
              <a:avLst/>
            </a:prstGeom>
            <a:solidFill>
              <a:schemeClr val="accent3"/>
            </a:solidFill>
            <a:ln w="3175">
              <a:noFill/>
            </a:ln>
          </p:spPr>
          <p:txBody>
            <a:bodyPr wrap="square" rtlCol="0">
              <a:spAutoFit/>
            </a:bodyPr>
            <a:lstStyle/>
            <a:p>
              <a:r>
                <a:rPr lang="en-US" sz="1400" dirty="0">
                  <a:latin typeface="Calibri" panose="020F0502020204030204" pitchFamily="34" charset="0"/>
                  <a:cs typeface="Calibri" panose="020F0502020204030204" pitchFamily="34" charset="0"/>
                </a:rPr>
                <a:t>Discontinued, n = 20</a:t>
              </a:r>
            </a:p>
            <a:p>
              <a:pPr indent="177800"/>
              <a:r>
                <a:rPr lang="en-US" sz="1400" dirty="0">
                  <a:latin typeface="Calibri" panose="020F0502020204030204" pitchFamily="34" charset="0"/>
                  <a:cs typeface="Calibri" panose="020F0502020204030204" pitchFamily="34" charset="0"/>
                </a:rPr>
                <a:t>Progressive disease, n = 16</a:t>
              </a:r>
            </a:p>
            <a:p>
              <a:pPr indent="177800"/>
              <a:r>
                <a:rPr lang="en-US" sz="1400" dirty="0">
                  <a:latin typeface="Calibri" panose="020F0502020204030204" pitchFamily="34" charset="0"/>
                  <a:cs typeface="Calibri" panose="020F0502020204030204" pitchFamily="34" charset="0"/>
                </a:rPr>
                <a:t>Physician decision, n = 3</a:t>
              </a:r>
            </a:p>
            <a:p>
              <a:pPr indent="177800"/>
              <a:r>
                <a:rPr lang="en-US" sz="1400" dirty="0">
                  <a:latin typeface="Calibri" panose="020F0502020204030204" pitchFamily="34" charset="0"/>
                  <a:cs typeface="Calibri" panose="020F0502020204030204" pitchFamily="34" charset="0"/>
                </a:rPr>
                <a:t>Patient withdrawal, n = 1</a:t>
              </a:r>
            </a:p>
          </p:txBody>
        </p:sp>
        <p:sp>
          <p:nvSpPr>
            <p:cNvPr id="31" name="TextBox 30">
              <a:extLst>
                <a:ext uri="{FF2B5EF4-FFF2-40B4-BE49-F238E27FC236}">
                  <a16:creationId xmlns:a16="http://schemas.microsoft.com/office/drawing/2014/main" id="{06D99C5F-6AA3-E543-9569-E6601149A2EE}"/>
                </a:ext>
              </a:extLst>
            </p:cNvPr>
            <p:cNvSpPr txBox="1"/>
            <p:nvPr/>
          </p:nvSpPr>
          <p:spPr>
            <a:xfrm>
              <a:off x="692105" y="4439866"/>
              <a:ext cx="1827844" cy="338555"/>
            </a:xfrm>
            <a:prstGeom prst="rect">
              <a:avLst/>
            </a:prstGeom>
            <a:solidFill>
              <a:schemeClr val="accent1"/>
            </a:solidFill>
            <a:ln w="3175">
              <a:noFill/>
            </a:ln>
          </p:spPr>
          <p:txBody>
            <a:bodyPr wrap="square" rtlCol="0">
              <a:spAutoFit/>
            </a:bodyPr>
            <a:lstStyle/>
            <a:p>
              <a:pPr algn="ctr"/>
              <a:r>
                <a:rPr lang="en-US" sz="1400" dirty="0">
                  <a:latin typeface="Calibri" panose="020F0502020204030204" pitchFamily="34" charset="0"/>
                  <a:cs typeface="Calibri" panose="020F0502020204030204" pitchFamily="34" charset="0"/>
                </a:rPr>
                <a:t>Ongoing, n = 20</a:t>
              </a:r>
            </a:p>
          </p:txBody>
        </p:sp>
        <p:sp>
          <p:nvSpPr>
            <p:cNvPr id="32" name="TextBox 31">
              <a:extLst>
                <a:ext uri="{FF2B5EF4-FFF2-40B4-BE49-F238E27FC236}">
                  <a16:creationId xmlns:a16="http://schemas.microsoft.com/office/drawing/2014/main" id="{AC1F78D9-8109-DE4B-8730-D3A668DA6CD0}"/>
                </a:ext>
              </a:extLst>
            </p:cNvPr>
            <p:cNvSpPr txBox="1"/>
            <p:nvPr/>
          </p:nvSpPr>
          <p:spPr>
            <a:xfrm>
              <a:off x="4185753" y="4457553"/>
              <a:ext cx="1827844" cy="338555"/>
            </a:xfrm>
            <a:prstGeom prst="rect">
              <a:avLst/>
            </a:prstGeom>
            <a:solidFill>
              <a:schemeClr val="accent1"/>
            </a:solidFill>
            <a:ln w="3175">
              <a:noFill/>
            </a:ln>
          </p:spPr>
          <p:txBody>
            <a:bodyPr wrap="square" rtlCol="0">
              <a:spAutoFit/>
            </a:bodyPr>
            <a:lstStyle/>
            <a:p>
              <a:pPr algn="ctr"/>
              <a:r>
                <a:rPr lang="en-US" sz="1400" dirty="0">
                  <a:latin typeface="Calibri" panose="020F0502020204030204" pitchFamily="34" charset="0"/>
                  <a:cs typeface="Calibri" panose="020F0502020204030204" pitchFamily="34" charset="0"/>
                </a:rPr>
                <a:t>Ongoing, n = 75</a:t>
              </a:r>
            </a:p>
          </p:txBody>
        </p:sp>
        <p:sp>
          <p:nvSpPr>
            <p:cNvPr id="33" name="TextBox 32">
              <a:extLst>
                <a:ext uri="{FF2B5EF4-FFF2-40B4-BE49-F238E27FC236}">
                  <a16:creationId xmlns:a16="http://schemas.microsoft.com/office/drawing/2014/main" id="{030C6A1F-1815-C146-AC0A-718989341DBF}"/>
                </a:ext>
              </a:extLst>
            </p:cNvPr>
            <p:cNvSpPr txBox="1"/>
            <p:nvPr/>
          </p:nvSpPr>
          <p:spPr>
            <a:xfrm>
              <a:off x="3902721" y="2195705"/>
              <a:ext cx="2390659" cy="575542"/>
            </a:xfrm>
            <a:prstGeom prst="rect">
              <a:avLst/>
            </a:prstGeom>
            <a:solidFill>
              <a:schemeClr val="accent1"/>
            </a:solidFill>
            <a:ln w="3175">
              <a:noFill/>
            </a:ln>
          </p:spPr>
          <p:txBody>
            <a:bodyPr wrap="square" rtlCol="0" anchor="ctr">
              <a:spAutoFit/>
            </a:bodyPr>
            <a:lstStyle/>
            <a:p>
              <a:pPr algn="ctr"/>
              <a:r>
                <a:rPr lang="en-US" sz="1400" dirty="0">
                  <a:latin typeface="Calibri" panose="020F0502020204030204" pitchFamily="34" charset="0"/>
                  <a:cs typeface="Calibri" panose="020F0502020204030204" pitchFamily="34" charset="0"/>
                </a:rPr>
                <a:t>Phase 2: 1.5 mg/kg cohort  </a:t>
              </a:r>
            </a:p>
            <a:p>
              <a:pPr algn="ctr"/>
              <a:r>
                <a:rPr lang="en-US" sz="1400" dirty="0">
                  <a:latin typeface="Calibri" panose="020F0502020204030204" pitchFamily="34" charset="0"/>
                  <a:cs typeface="Calibri" panose="020F0502020204030204" pitchFamily="34" charset="0"/>
                </a:rPr>
                <a:t>n = 125</a:t>
              </a:r>
            </a:p>
          </p:txBody>
        </p:sp>
        <p:sp>
          <p:nvSpPr>
            <p:cNvPr id="34" name="TextBox 33">
              <a:extLst>
                <a:ext uri="{FF2B5EF4-FFF2-40B4-BE49-F238E27FC236}">
                  <a16:creationId xmlns:a16="http://schemas.microsoft.com/office/drawing/2014/main" id="{30ED3B42-8CC3-AD43-9234-C996924C6DE4}"/>
                </a:ext>
              </a:extLst>
            </p:cNvPr>
            <p:cNvSpPr txBox="1"/>
            <p:nvPr/>
          </p:nvSpPr>
          <p:spPr>
            <a:xfrm>
              <a:off x="484418" y="2223175"/>
              <a:ext cx="2243219" cy="575542"/>
            </a:xfrm>
            <a:prstGeom prst="rect">
              <a:avLst/>
            </a:prstGeom>
            <a:solidFill>
              <a:schemeClr val="accent1"/>
            </a:solidFill>
            <a:ln w="3175">
              <a:noFill/>
            </a:ln>
          </p:spPr>
          <p:txBody>
            <a:bodyPr wrap="square" rtlCol="0">
              <a:spAutoFit/>
            </a:bodyPr>
            <a:lstStyle/>
            <a:p>
              <a:pPr algn="ctr"/>
              <a:r>
                <a:rPr lang="en-US" sz="1400" dirty="0">
                  <a:latin typeface="Calibri" panose="020F0502020204030204" pitchFamily="34" charset="0"/>
                  <a:cs typeface="Calibri" panose="020F0502020204030204" pitchFamily="34" charset="0"/>
                </a:rPr>
                <a:t>Phase 1: 1.5 mg/kg</a:t>
              </a:r>
            </a:p>
            <a:p>
              <a:pPr algn="ctr"/>
              <a:r>
                <a:rPr lang="en-US" sz="1400" dirty="0">
                  <a:latin typeface="Calibri" panose="020F0502020204030204" pitchFamily="34" charset="0"/>
                  <a:cs typeface="Calibri" panose="020F0502020204030204" pitchFamily="34" charset="0"/>
                </a:rPr>
                <a:t>n = 40</a:t>
              </a:r>
            </a:p>
          </p:txBody>
        </p:sp>
        <p:sp>
          <p:nvSpPr>
            <p:cNvPr id="35" name="TextBox 34">
              <a:extLst>
                <a:ext uri="{FF2B5EF4-FFF2-40B4-BE49-F238E27FC236}">
                  <a16:creationId xmlns:a16="http://schemas.microsoft.com/office/drawing/2014/main" id="{9D618235-3068-824D-8AF4-5A400840DB1E}"/>
                </a:ext>
              </a:extLst>
            </p:cNvPr>
            <p:cNvSpPr txBox="1"/>
            <p:nvPr/>
          </p:nvSpPr>
          <p:spPr>
            <a:xfrm>
              <a:off x="484418" y="1497960"/>
              <a:ext cx="5808962" cy="575542"/>
            </a:xfrm>
            <a:prstGeom prst="rect">
              <a:avLst/>
            </a:prstGeom>
            <a:solidFill>
              <a:schemeClr val="accent1"/>
            </a:solidFill>
            <a:ln w="3175">
              <a:noFill/>
            </a:ln>
          </p:spPr>
          <p:txBody>
            <a:bodyPr wrap="square" rtlCol="0">
              <a:spAutoFit/>
            </a:bodyPr>
            <a:lstStyle/>
            <a:p>
              <a:pPr algn="ctr"/>
              <a:r>
                <a:rPr lang="en-US" sz="1400" dirty="0">
                  <a:latin typeface="Calibri" panose="020F0502020204030204" pitchFamily="34" charset="0"/>
                  <a:cs typeface="Calibri" panose="020F0502020204030204" pitchFamily="34" charset="0"/>
                </a:rPr>
                <a:t>All Patients</a:t>
              </a:r>
            </a:p>
            <a:p>
              <a:pPr algn="ctr"/>
              <a:r>
                <a:rPr lang="en-US" sz="1400" dirty="0">
                  <a:latin typeface="Calibri" panose="020F0502020204030204" pitchFamily="34" charset="0"/>
                  <a:cs typeface="Calibri" panose="020F0502020204030204" pitchFamily="34" charset="0"/>
                </a:rPr>
                <a:t>N = 165</a:t>
              </a:r>
            </a:p>
          </p:txBody>
        </p:sp>
      </p:grpSp>
      <p:graphicFrame>
        <p:nvGraphicFramePr>
          <p:cNvPr id="36" name="Group 155">
            <a:extLst>
              <a:ext uri="{FF2B5EF4-FFF2-40B4-BE49-F238E27FC236}">
                <a16:creationId xmlns:a16="http://schemas.microsoft.com/office/drawing/2014/main" id="{FE459017-03DC-CE4D-95A1-2D441CCC8C91}"/>
              </a:ext>
            </a:extLst>
          </p:cNvPr>
          <p:cNvGraphicFramePr>
            <a:graphicFrameLocks/>
          </p:cNvGraphicFramePr>
          <p:nvPr>
            <p:extLst>
              <p:ext uri="{D42A27DB-BD31-4B8C-83A1-F6EECF244321}">
                <p14:modId xmlns:p14="http://schemas.microsoft.com/office/powerpoint/2010/main" val="826996375"/>
              </p:ext>
            </p:extLst>
          </p:nvPr>
        </p:nvGraphicFramePr>
        <p:xfrm>
          <a:off x="547918" y="4806291"/>
          <a:ext cx="7091126" cy="914724"/>
        </p:xfrm>
        <a:graphic>
          <a:graphicData uri="http://schemas.openxmlformats.org/drawingml/2006/table">
            <a:tbl>
              <a:tblPr/>
              <a:tblGrid>
                <a:gridCol w="2206645">
                  <a:extLst>
                    <a:ext uri="{9D8B030D-6E8A-4147-A177-3AD203B41FA5}">
                      <a16:colId xmlns:a16="http://schemas.microsoft.com/office/drawing/2014/main" val="20000"/>
                    </a:ext>
                  </a:extLst>
                </a:gridCol>
                <a:gridCol w="1558273">
                  <a:extLst>
                    <a:ext uri="{9D8B030D-6E8A-4147-A177-3AD203B41FA5}">
                      <a16:colId xmlns:a16="http://schemas.microsoft.com/office/drawing/2014/main" val="20001"/>
                    </a:ext>
                  </a:extLst>
                </a:gridCol>
                <a:gridCol w="1667093">
                  <a:extLst>
                    <a:ext uri="{9D8B030D-6E8A-4147-A177-3AD203B41FA5}">
                      <a16:colId xmlns:a16="http://schemas.microsoft.com/office/drawing/2014/main" val="20002"/>
                    </a:ext>
                  </a:extLst>
                </a:gridCol>
                <a:gridCol w="1659115">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Phase I Cohort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Phase II Cohort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Total Patients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efficacy analysis*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safety analysis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58672513-C2FD-0845-AD11-FE4FD7DE6964}"/>
              </a:ext>
            </a:extLst>
          </p:cNvPr>
          <p:cNvSpPr txBox="1"/>
          <p:nvPr/>
        </p:nvSpPr>
        <p:spPr bwMode="auto">
          <a:xfrm>
            <a:off x="609759" y="5728189"/>
            <a:ext cx="7091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all patients who received ≥1 dose before March 18, 2021.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all patients enrolled before data cutoff of September 7, 2021.</a:t>
            </a:r>
          </a:p>
        </p:txBody>
      </p:sp>
    </p:spTree>
    <p:extLst>
      <p:ext uri="{BB962C8B-B14F-4D97-AF65-F5344CB8AC3E}">
        <p14:creationId xmlns:p14="http://schemas.microsoft.com/office/powerpoint/2010/main" val="142165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C9CE2134-EFAF-0649-B7E2-767D40C7274E}"/>
              </a:ext>
            </a:extLst>
          </p:cNvPr>
          <p:cNvGraphicFramePr>
            <a:graphicFrameLocks/>
          </p:cNvGraphicFramePr>
          <p:nvPr>
            <p:extLst>
              <p:ext uri="{D42A27DB-BD31-4B8C-83A1-F6EECF244321}">
                <p14:modId xmlns:p14="http://schemas.microsoft.com/office/powerpoint/2010/main" val="3872561422"/>
              </p:ext>
            </p:extLst>
          </p:nvPr>
        </p:nvGraphicFramePr>
        <p:xfrm>
          <a:off x="727077" y="1604963"/>
          <a:ext cx="5368924" cy="4633088"/>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 (33-84)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(81.2)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 plasma cells ≥60%,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3019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Extramedullary plasmacytomas ≥ 1, n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High-risk cytogenetics, n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at BL, n (%)</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(52.5)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(35.2)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4528847"/>
                  </a:ext>
                </a:extLst>
              </a:tr>
            </a:tbl>
          </a:graphicData>
        </a:graphic>
      </p:graphicFrame>
      <p:graphicFrame>
        <p:nvGraphicFramePr>
          <p:cNvPr id="12" name="Group 3">
            <a:extLst>
              <a:ext uri="{FF2B5EF4-FFF2-40B4-BE49-F238E27FC236}">
                <a16:creationId xmlns:a16="http://schemas.microsoft.com/office/drawing/2014/main" id="{7726E34C-B0E0-464C-B9AC-B3FCB1FBFAAF}"/>
              </a:ext>
            </a:extLst>
          </p:cNvPr>
          <p:cNvGraphicFramePr>
            <a:graphicFrameLocks/>
          </p:cNvGraphicFramePr>
          <p:nvPr>
            <p:extLst>
              <p:ext uri="{D42A27DB-BD31-4B8C-83A1-F6EECF244321}">
                <p14:modId xmlns:p14="http://schemas.microsoft.com/office/powerpoint/2010/main" val="3833927873"/>
              </p:ext>
            </p:extLst>
          </p:nvPr>
        </p:nvGraphicFramePr>
        <p:xfrm>
          <a:off x="6251577" y="1604963"/>
          <a:ext cx="5230811" cy="4053952"/>
        </p:xfrm>
        <a:graphic>
          <a:graphicData uri="http://schemas.openxmlformats.org/drawingml/2006/table">
            <a:tbl>
              <a:tblPr/>
              <a:tblGrid>
                <a:gridCol w="3201033">
                  <a:extLst>
                    <a:ext uri="{9D8B030D-6E8A-4147-A177-3AD203B41FA5}">
                      <a16:colId xmlns:a16="http://schemas.microsoft.com/office/drawing/2014/main" val="20000"/>
                    </a:ext>
                  </a:extLst>
                </a:gridCol>
                <a:gridCol w="2029778">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&lt; 60 mL/min/1.73 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dx,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(0.8-22.7)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Exposure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class exposed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drug exposed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Selinexor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class refractory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drug refractory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bl>
          </a:graphicData>
        </a:graphic>
      </p:graphicFrame>
      <p:sp>
        <p:nvSpPr>
          <p:cNvPr id="2" name="TextBox 1">
            <a:extLst>
              <a:ext uri="{FF2B5EF4-FFF2-40B4-BE49-F238E27FC236}">
                <a16:creationId xmlns:a16="http://schemas.microsoft.com/office/drawing/2014/main" id="{EB7DE769-A65C-FE48-B460-1AD39D304148}"/>
              </a:ext>
            </a:extLst>
          </p:cNvPr>
          <p:cNvSpPr txBox="1"/>
          <p:nvPr/>
        </p:nvSpPr>
        <p:spPr bwMode="auto">
          <a:xfrm>
            <a:off x="6251577" y="5658915"/>
            <a:ext cx="48143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lumMod val="10000"/>
                  </a:schemeClr>
                </a:solidFill>
                <a:latin typeface="Calibri" panose="020F0502020204030204" pitchFamily="34" charset="0"/>
              </a:rPr>
              <a:t>*n = 160; includes bone marrow biopsy and aspirate.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Included soft-tissue plasmacytomas not associated with bone.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n = 147; del(17p), t(4:14), and/or t(14;16).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n = 162.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≥1 PI, ≥1 IMiD, ≥1 anti-CD38 mAb. </a:t>
            </a:r>
            <a:br>
              <a:rPr lang="en-US" sz="1200" b="0" dirty="0">
                <a:solidFill>
                  <a:schemeClr val="bg2">
                    <a:lumMod val="10000"/>
                  </a:schemeClr>
                </a:solidFill>
                <a:latin typeface="Calibri" panose="020F0502020204030204" pitchFamily="34" charset="0"/>
              </a:rPr>
            </a:b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≥2 PI, ≥2 IMiD, ≥1 anti-CD38 mAb.</a:t>
            </a:r>
            <a:endParaRPr lang="en-US" sz="1200" b="0" dirty="0">
              <a:solidFill>
                <a:schemeClr val="bg1"/>
              </a:solidFill>
              <a:latin typeface="Calibri" panose="020F0502020204030204" pitchFamily="34" charset="0"/>
            </a:endParaRPr>
          </a:p>
        </p:txBody>
      </p:sp>
      <p:sp>
        <p:nvSpPr>
          <p:cNvPr id="13" name="Text Box 15">
            <a:extLst>
              <a:ext uri="{FF2B5EF4-FFF2-40B4-BE49-F238E27FC236}">
                <a16:creationId xmlns:a16="http://schemas.microsoft.com/office/drawing/2014/main" id="{3FB41800-233A-9544-94CC-7B285FDB7AB9}"/>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00880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a:extLst>
              <a:ext uri="{FF2B5EF4-FFF2-40B4-BE49-F238E27FC236}">
                <a16:creationId xmlns:a16="http://schemas.microsoft.com/office/drawing/2014/main" id="{763BA775-17F5-4B6F-984F-D0CD1DF5522D}"/>
              </a:ext>
            </a:extLst>
          </p:cNvPr>
          <p:cNvGraphicFramePr/>
          <p:nvPr>
            <p:extLst>
              <p:ext uri="{D42A27DB-BD31-4B8C-83A1-F6EECF244321}">
                <p14:modId xmlns:p14="http://schemas.microsoft.com/office/powerpoint/2010/main" val="2629136985"/>
              </p:ext>
            </p:extLst>
          </p:nvPr>
        </p:nvGraphicFramePr>
        <p:xfrm>
          <a:off x="133922" y="1980616"/>
          <a:ext cx="5181599" cy="4163618"/>
        </p:xfrm>
        <a:graphic>
          <a:graphicData uri="http://schemas.openxmlformats.org/drawingml/2006/chart">
            <c:chart xmlns:c="http://schemas.openxmlformats.org/drawingml/2006/chart" xmlns:r="http://schemas.openxmlformats.org/officeDocument/2006/relationships" r:id="rId3"/>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Efficacy Outcomes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3" name="Text Box 15">
            <a:extLst>
              <a:ext uri="{FF2B5EF4-FFF2-40B4-BE49-F238E27FC236}">
                <a16:creationId xmlns:a16="http://schemas.microsoft.com/office/drawing/2014/main" id="{F609B0A4-3D27-0E44-AFBD-0649FEE6F960}"/>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 Reproduced with permission.</a:t>
            </a:r>
            <a:endParaRPr lang="en-US" altLang="en-US" sz="1200" b="0" dirty="0">
              <a:solidFill>
                <a:schemeClr val="bg2"/>
              </a:solidFill>
              <a:latin typeface="Calibri" panose="020F0502020204030204" pitchFamily="34" charset="0"/>
            </a:endParaRPr>
          </a:p>
        </p:txBody>
      </p:sp>
      <p:sp>
        <p:nvSpPr>
          <p:cNvPr id="36" name="TextBox 35">
            <a:extLst>
              <a:ext uri="{FF2B5EF4-FFF2-40B4-BE49-F238E27FC236}">
                <a16:creationId xmlns:a16="http://schemas.microsoft.com/office/drawing/2014/main" id="{D84CB3E4-79A7-4089-8E4D-A400F63077CE}"/>
              </a:ext>
            </a:extLst>
          </p:cNvPr>
          <p:cNvSpPr txBox="1"/>
          <p:nvPr/>
        </p:nvSpPr>
        <p:spPr>
          <a:xfrm>
            <a:off x="4164969" y="3636708"/>
            <a:ext cx="952774" cy="523220"/>
          </a:xfrm>
          <a:prstGeom prst="rect">
            <a:avLst/>
          </a:prstGeom>
          <a:noFill/>
          <a:ln>
            <a:noFill/>
          </a:ln>
        </p:spPr>
        <p:txBody>
          <a:bodyPr wrap="square">
            <a:spAutoFit/>
          </a:bodyPr>
          <a:lstStyle/>
          <a:p>
            <a:pPr algn="ctr"/>
            <a:r>
              <a:rPr lang="en-US" sz="1400" b="1" dirty="0">
                <a:solidFill>
                  <a:schemeClr val="bg1"/>
                </a:solidFill>
              </a:rPr>
              <a:t>≥VGPR: </a:t>
            </a:r>
          </a:p>
          <a:p>
            <a:pPr algn="ctr"/>
            <a:r>
              <a:rPr lang="en-US" sz="1400" b="1" dirty="0">
                <a:solidFill>
                  <a:schemeClr val="bg1"/>
                </a:solidFill>
              </a:rPr>
              <a:t>58.0%</a:t>
            </a:r>
          </a:p>
        </p:txBody>
      </p:sp>
      <p:sp>
        <p:nvSpPr>
          <p:cNvPr id="37" name="Right Brace 36">
            <a:extLst>
              <a:ext uri="{FF2B5EF4-FFF2-40B4-BE49-F238E27FC236}">
                <a16:creationId xmlns:a16="http://schemas.microsoft.com/office/drawing/2014/main" id="{3B2EF012-9AAE-492E-AF0A-6656F389A377}"/>
              </a:ext>
            </a:extLst>
          </p:cNvPr>
          <p:cNvSpPr/>
          <p:nvPr/>
        </p:nvSpPr>
        <p:spPr>
          <a:xfrm>
            <a:off x="4037442" y="2543850"/>
            <a:ext cx="170394" cy="2704425"/>
          </a:xfrm>
          <a:prstGeom prst="rightBrace">
            <a:avLst>
              <a:gd name="adj1" fmla="val 0"/>
              <a:gd name="adj2" fmla="val 50000"/>
            </a:avLst>
          </a:pr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38" name="TextBox 37">
            <a:extLst>
              <a:ext uri="{FF2B5EF4-FFF2-40B4-BE49-F238E27FC236}">
                <a16:creationId xmlns:a16="http://schemas.microsoft.com/office/drawing/2014/main" id="{FB5490C6-290C-4F3E-A74F-98754B75A552}"/>
              </a:ext>
            </a:extLst>
          </p:cNvPr>
          <p:cNvSpPr txBox="1"/>
          <p:nvPr/>
        </p:nvSpPr>
        <p:spPr>
          <a:xfrm>
            <a:off x="1135061" y="2944699"/>
            <a:ext cx="853904" cy="523220"/>
          </a:xfrm>
          <a:prstGeom prst="rect">
            <a:avLst/>
          </a:prstGeom>
          <a:noFill/>
        </p:spPr>
        <p:txBody>
          <a:bodyPr wrap="square">
            <a:spAutoFit/>
          </a:bodyPr>
          <a:lstStyle/>
          <a:p>
            <a:pPr algn="ctr"/>
            <a:r>
              <a:rPr lang="en-US" sz="1400" b="1" dirty="0">
                <a:solidFill>
                  <a:schemeClr val="bg1"/>
                </a:solidFill>
                <a:latin typeface="Calibri" panose="020F0502020204030204" pitchFamily="34" charset="0"/>
                <a:cs typeface="Calibri" panose="020F0502020204030204" pitchFamily="34" charset="0"/>
              </a:rPr>
              <a:t>≥CR: </a:t>
            </a:r>
          </a:p>
          <a:p>
            <a:pPr algn="ctr"/>
            <a:r>
              <a:rPr lang="en-US" sz="1400" b="1" dirty="0">
                <a:solidFill>
                  <a:schemeClr val="bg1"/>
                </a:solidFill>
                <a:latin typeface="Calibri" panose="020F0502020204030204" pitchFamily="34" charset="0"/>
                <a:cs typeface="Calibri" panose="020F0502020204030204" pitchFamily="34" charset="0"/>
              </a:rPr>
              <a:t>28.7%</a:t>
            </a:r>
          </a:p>
        </p:txBody>
      </p:sp>
      <p:sp>
        <p:nvSpPr>
          <p:cNvPr id="39" name="Right Brace 38">
            <a:extLst>
              <a:ext uri="{FF2B5EF4-FFF2-40B4-BE49-F238E27FC236}">
                <a16:creationId xmlns:a16="http://schemas.microsoft.com/office/drawing/2014/main" id="{D8891474-F52F-4EA0-AA23-E88983E92C05}"/>
              </a:ext>
            </a:extLst>
          </p:cNvPr>
          <p:cNvSpPr/>
          <p:nvPr/>
        </p:nvSpPr>
        <p:spPr>
          <a:xfrm flipH="1">
            <a:off x="1908357" y="2543849"/>
            <a:ext cx="170394" cy="1328063"/>
          </a:xfrm>
          <a:prstGeom prst="rightBrace">
            <a:avLst>
              <a:gd name="adj1" fmla="val 0"/>
              <a:gd name="adj2" fmla="val 50000"/>
            </a:avLst>
          </a:prstGeom>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40" name="TextBox 39">
            <a:extLst>
              <a:ext uri="{FF2B5EF4-FFF2-40B4-BE49-F238E27FC236}">
                <a16:creationId xmlns:a16="http://schemas.microsoft.com/office/drawing/2014/main" id="{6544010F-B45C-4F97-B5BC-5C7F87A62E26}"/>
              </a:ext>
            </a:extLst>
          </p:cNvPr>
          <p:cNvSpPr txBox="1"/>
          <p:nvPr/>
        </p:nvSpPr>
        <p:spPr>
          <a:xfrm>
            <a:off x="1333495" y="5538899"/>
            <a:ext cx="2609574" cy="307777"/>
          </a:xfrm>
          <a:prstGeom prst="rect">
            <a:avLst/>
          </a:prstGeom>
          <a:noFill/>
        </p:spPr>
        <p:txBody>
          <a:bodyPr wrap="square">
            <a:spAutoFit/>
          </a:bodyPr>
          <a:lstStyle/>
          <a:p>
            <a:pPr marL="171450" lvl="1" algn="ctr"/>
            <a:r>
              <a:rPr lang="en-US" sz="1400" dirty="0">
                <a:solidFill>
                  <a:schemeClr val="bg1"/>
                </a:solidFill>
                <a:sym typeface="OpenSans"/>
              </a:rPr>
              <a:t>Efficacy Analysis Subset </a:t>
            </a:r>
          </a:p>
        </p:txBody>
      </p:sp>
      <p:sp>
        <p:nvSpPr>
          <p:cNvPr id="41" name="TextBox 40">
            <a:extLst>
              <a:ext uri="{FF2B5EF4-FFF2-40B4-BE49-F238E27FC236}">
                <a16:creationId xmlns:a16="http://schemas.microsoft.com/office/drawing/2014/main" id="{9FA33DC3-A3AD-4799-B87C-C539C4A2CD59}"/>
              </a:ext>
            </a:extLst>
          </p:cNvPr>
          <p:cNvSpPr txBox="1"/>
          <p:nvPr/>
        </p:nvSpPr>
        <p:spPr>
          <a:xfrm>
            <a:off x="1553570" y="1942866"/>
            <a:ext cx="2342308" cy="584775"/>
          </a:xfrm>
          <a:prstGeom prst="rect">
            <a:avLst/>
          </a:prstGeom>
          <a:noFill/>
        </p:spPr>
        <p:txBody>
          <a:bodyPr wrap="none" rtlCol="0">
            <a:spAutoFit/>
          </a:bodyPr>
          <a:lstStyle/>
          <a:p>
            <a:pPr algn="ctr"/>
            <a:r>
              <a:rPr lang="en-US" sz="1600" b="1" dirty="0">
                <a:solidFill>
                  <a:schemeClr val="bg1"/>
                </a:solidFill>
                <a:latin typeface="Calibri" panose="020F0502020204030204" pitchFamily="34" charset="0"/>
                <a:cs typeface="Calibri" panose="020F0502020204030204" pitchFamily="34" charset="0"/>
              </a:rPr>
              <a:t>93 of 150 pts</a:t>
            </a:r>
          </a:p>
          <a:p>
            <a:pPr algn="ctr"/>
            <a:r>
              <a:rPr lang="en-US" sz="1600" b="1" dirty="0">
                <a:solidFill>
                  <a:schemeClr val="bg1"/>
                </a:solidFill>
                <a:latin typeface="Calibri" panose="020F0502020204030204" pitchFamily="34" charset="0"/>
                <a:cs typeface="Calibri" panose="020F0502020204030204" pitchFamily="34" charset="0"/>
              </a:rPr>
              <a:t>62.0% (95% CI: 53.7-69.8)</a:t>
            </a:r>
          </a:p>
        </p:txBody>
      </p:sp>
      <p:sp>
        <p:nvSpPr>
          <p:cNvPr id="42" name="TextBox 41">
            <a:extLst>
              <a:ext uri="{FF2B5EF4-FFF2-40B4-BE49-F238E27FC236}">
                <a16:creationId xmlns:a16="http://schemas.microsoft.com/office/drawing/2014/main" id="{415DF403-C999-489D-B249-1A82C38956B2}"/>
              </a:ext>
            </a:extLst>
          </p:cNvPr>
          <p:cNvSpPr txBox="1"/>
          <p:nvPr/>
        </p:nvSpPr>
        <p:spPr>
          <a:xfrm rot="16200000">
            <a:off x="-888200" y="3526540"/>
            <a:ext cx="2965449" cy="307777"/>
          </a:xfrm>
          <a:prstGeom prst="rect">
            <a:avLst/>
          </a:prstGeom>
          <a:noFill/>
        </p:spPr>
        <p:txBody>
          <a:bodyPr wrap="square" rtlCol="0">
            <a:spAutoFit/>
          </a:bodyPr>
          <a:lstStyle/>
          <a:p>
            <a:pPr algn="ctr"/>
            <a:r>
              <a:rPr lang="en-US" sz="1400" dirty="0">
                <a:solidFill>
                  <a:schemeClr val="bg1"/>
                </a:solidFill>
                <a:latin typeface="+mj-lt"/>
              </a:rPr>
              <a:t>Patients (%)</a:t>
            </a:r>
          </a:p>
        </p:txBody>
      </p:sp>
      <p:sp>
        <p:nvSpPr>
          <p:cNvPr id="43" name="TextBox 42">
            <a:extLst>
              <a:ext uri="{FF2B5EF4-FFF2-40B4-BE49-F238E27FC236}">
                <a16:creationId xmlns:a16="http://schemas.microsoft.com/office/drawing/2014/main" id="{B6010122-93FA-46FA-A397-280CFEF4F739}"/>
              </a:ext>
            </a:extLst>
          </p:cNvPr>
          <p:cNvSpPr txBox="1"/>
          <p:nvPr/>
        </p:nvSpPr>
        <p:spPr>
          <a:xfrm>
            <a:off x="3194487" y="2792620"/>
            <a:ext cx="952774" cy="523220"/>
          </a:xfrm>
          <a:prstGeom prst="rect">
            <a:avLst/>
          </a:prstGeom>
          <a:noFill/>
          <a:ln>
            <a:noFill/>
          </a:ln>
        </p:spPr>
        <p:txBody>
          <a:bodyPr wrap="square">
            <a:spAutoFit/>
          </a:bodyPr>
          <a:lstStyle/>
          <a:p>
            <a:pPr algn="ctr"/>
            <a:r>
              <a:rPr lang="en-US" sz="1400" b="1" dirty="0">
                <a:solidFill>
                  <a:schemeClr val="bg1"/>
                </a:solidFill>
                <a:latin typeface="Calibri" panose="020F0502020204030204" pitchFamily="34" charset="0"/>
                <a:cs typeface="Calibri" panose="020F0502020204030204" pitchFamily="34" charset="0"/>
              </a:rPr>
              <a:t>sCR: </a:t>
            </a:r>
          </a:p>
          <a:p>
            <a:pPr algn="ctr"/>
            <a:r>
              <a:rPr lang="en-US" sz="1400" b="1" dirty="0">
                <a:solidFill>
                  <a:schemeClr val="bg1"/>
                </a:solidFill>
                <a:latin typeface="Calibri" panose="020F0502020204030204" pitchFamily="34" charset="0"/>
                <a:cs typeface="Calibri" panose="020F0502020204030204" pitchFamily="34" charset="0"/>
              </a:rPr>
              <a:t>21.3%</a:t>
            </a:r>
          </a:p>
        </p:txBody>
      </p:sp>
      <p:sp>
        <p:nvSpPr>
          <p:cNvPr id="44" name="Right Brace 43">
            <a:extLst>
              <a:ext uri="{FF2B5EF4-FFF2-40B4-BE49-F238E27FC236}">
                <a16:creationId xmlns:a16="http://schemas.microsoft.com/office/drawing/2014/main" id="{F383D6BF-3BFD-410D-9FC8-C6237D78C10B}"/>
              </a:ext>
            </a:extLst>
          </p:cNvPr>
          <p:cNvSpPr/>
          <p:nvPr/>
        </p:nvSpPr>
        <p:spPr>
          <a:xfrm>
            <a:off x="3269363" y="2527604"/>
            <a:ext cx="127527" cy="1006834"/>
          </a:xfrm>
          <a:prstGeom prst="rightBrace">
            <a:avLst>
              <a:gd name="adj1" fmla="val 0"/>
              <a:gd name="adj2" fmla="val 50000"/>
            </a:avLst>
          </a:pr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ea typeface="+mn-ea"/>
              <a:cs typeface="+mn-cs"/>
            </a:endParaRPr>
          </a:p>
        </p:txBody>
      </p:sp>
      <p:cxnSp>
        <p:nvCxnSpPr>
          <p:cNvPr id="3" name="Straight Connector 2">
            <a:extLst>
              <a:ext uri="{FF2B5EF4-FFF2-40B4-BE49-F238E27FC236}">
                <a16:creationId xmlns:a16="http://schemas.microsoft.com/office/drawing/2014/main" id="{219CB836-2BC2-4B20-8191-482579476134}"/>
              </a:ext>
            </a:extLst>
          </p:cNvPr>
          <p:cNvCxnSpPr/>
          <p:nvPr/>
        </p:nvCxnSpPr>
        <p:spPr bwMode="auto">
          <a:xfrm>
            <a:off x="1135061" y="5441476"/>
            <a:ext cx="301220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EFEEEFD5-2602-41D2-8F99-BE3015C0ED97}"/>
              </a:ext>
            </a:extLst>
          </p:cNvPr>
          <p:cNvSpPr txBox="1"/>
          <p:nvPr/>
        </p:nvSpPr>
        <p:spPr>
          <a:xfrm>
            <a:off x="2248334" y="1522326"/>
            <a:ext cx="952774" cy="369332"/>
          </a:xfrm>
          <a:prstGeom prst="rect">
            <a:avLst/>
          </a:prstGeom>
          <a:noFill/>
          <a:ln>
            <a:noFill/>
          </a:ln>
        </p:spPr>
        <p:txBody>
          <a:bodyPr wrap="square">
            <a:spAutoFit/>
          </a:bodyPr>
          <a:lstStyle/>
          <a:p>
            <a:pPr algn="ctr"/>
            <a:r>
              <a:rPr lang="en-US" b="1" dirty="0">
                <a:solidFill>
                  <a:schemeClr val="bg1"/>
                </a:solidFill>
                <a:latin typeface="Calibri" panose="020F0502020204030204" pitchFamily="34" charset="0"/>
                <a:cs typeface="Calibri" panose="020F0502020204030204" pitchFamily="34" charset="0"/>
              </a:rPr>
              <a:t>ORR</a:t>
            </a:r>
          </a:p>
        </p:txBody>
      </p:sp>
      <p:sp>
        <p:nvSpPr>
          <p:cNvPr id="46" name="TextBox 45">
            <a:extLst>
              <a:ext uri="{FF2B5EF4-FFF2-40B4-BE49-F238E27FC236}">
                <a16:creationId xmlns:a16="http://schemas.microsoft.com/office/drawing/2014/main" id="{F621BFC4-8318-475D-A891-5FD0D9F6C415}"/>
              </a:ext>
            </a:extLst>
          </p:cNvPr>
          <p:cNvSpPr txBox="1"/>
          <p:nvPr/>
        </p:nvSpPr>
        <p:spPr>
          <a:xfrm>
            <a:off x="440635" y="5936740"/>
            <a:ext cx="5181598" cy="369332"/>
          </a:xfrm>
          <a:prstGeom prst="rect">
            <a:avLst/>
          </a:prstGeom>
          <a:noFill/>
          <a:ln>
            <a:noFill/>
          </a:ln>
        </p:spPr>
        <p:txBody>
          <a:bodyPr wrap="square">
            <a:spAutoFit/>
          </a:bodyPr>
          <a:lstStyle/>
          <a:p>
            <a:pPr algn="ctr"/>
            <a:r>
              <a:rPr lang="en-US" b="0" dirty="0">
                <a:solidFill>
                  <a:schemeClr val="bg1"/>
                </a:solidFill>
              </a:rPr>
              <a:t>Median follow-up: 7.8 </a:t>
            </a:r>
            <a:r>
              <a:rPr lang="en-US" b="0" dirty="0" err="1">
                <a:solidFill>
                  <a:schemeClr val="bg1"/>
                </a:solidFill>
              </a:rPr>
              <a:t>mos</a:t>
            </a:r>
            <a:r>
              <a:rPr lang="en-US" b="0" dirty="0">
                <a:solidFill>
                  <a:schemeClr val="bg1"/>
                </a:solidFill>
              </a:rPr>
              <a:t> (range: 0.5+ to 18)</a:t>
            </a:r>
          </a:p>
        </p:txBody>
      </p:sp>
      <p:graphicFrame>
        <p:nvGraphicFramePr>
          <p:cNvPr id="47" name="Group 3">
            <a:extLst>
              <a:ext uri="{FF2B5EF4-FFF2-40B4-BE49-F238E27FC236}">
                <a16:creationId xmlns:a16="http://schemas.microsoft.com/office/drawing/2014/main" id="{937C99FE-E39D-435E-855A-A63ABDCC51BA}"/>
              </a:ext>
            </a:extLst>
          </p:cNvPr>
          <p:cNvGraphicFramePr>
            <a:graphicFrameLocks/>
          </p:cNvGraphicFramePr>
          <p:nvPr>
            <p:extLst>
              <p:ext uri="{D42A27DB-BD31-4B8C-83A1-F6EECF244321}">
                <p14:modId xmlns:p14="http://schemas.microsoft.com/office/powerpoint/2010/main" val="497332630"/>
              </p:ext>
            </p:extLst>
          </p:nvPr>
        </p:nvGraphicFramePr>
        <p:xfrm>
          <a:off x="5760246" y="1601815"/>
          <a:ext cx="5721369" cy="4572128"/>
        </p:xfrm>
        <a:graphic>
          <a:graphicData uri="http://schemas.openxmlformats.org/drawingml/2006/table">
            <a:tbl>
              <a:tblPr/>
              <a:tblGrid>
                <a:gridCol w="3155458">
                  <a:extLst>
                    <a:ext uri="{9D8B030D-6E8A-4147-A177-3AD203B41FA5}">
                      <a16:colId xmlns:a16="http://schemas.microsoft.com/office/drawing/2014/main" val="20000"/>
                    </a:ext>
                  </a:extLst>
                </a:gridCol>
                <a:gridCol w="2565911">
                  <a:extLst>
                    <a:ext uri="{9D8B030D-6E8A-4147-A177-3AD203B41FA5}">
                      <a16:colId xmlns:a16="http://schemas.microsoft.com/office/drawing/2014/main" val="20001"/>
                    </a:ext>
                  </a:extLst>
                </a:gridCol>
              </a:tblGrid>
              <a:tr h="306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65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negativity, n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(24.7; 18.0-32.4)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(16.7; 11.1-23.6)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6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negativity with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(0.2-5.5)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608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DoR, </a:t>
                      </a: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mo</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yet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765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EFS rates,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92.5 (80.6-97.2)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85.9 (70.0-93.7)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r h="765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rates,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9-Mos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64.4 (56.0–71.7)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 (48.8–67.0)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r h="306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yet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0285125"/>
                  </a:ext>
                </a:extLst>
              </a:tr>
            </a:tbl>
          </a:graphicData>
        </a:graphic>
      </p:graphicFrame>
    </p:spTree>
    <p:extLst>
      <p:ext uri="{BB962C8B-B14F-4D97-AF65-F5344CB8AC3E}">
        <p14:creationId xmlns:p14="http://schemas.microsoft.com/office/powerpoint/2010/main" val="1140409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ORR Across Subgroups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3" name="Text Box 15">
            <a:extLst>
              <a:ext uri="{FF2B5EF4-FFF2-40B4-BE49-F238E27FC236}">
                <a16:creationId xmlns:a16="http://schemas.microsoft.com/office/drawing/2014/main" id="{F609B0A4-3D27-0E44-AFBD-0649FEE6F960}"/>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 Reproduced with permission.</a:t>
            </a:r>
            <a:endParaRPr lang="en-US" altLang="en-US" sz="1200" b="0" dirty="0">
              <a:solidFill>
                <a:schemeClr val="bg2"/>
              </a:solidFill>
              <a:latin typeface="Calibri" panose="020F0502020204030204" pitchFamily="34" charset="0"/>
            </a:endParaRPr>
          </a:p>
        </p:txBody>
      </p:sp>
      <p:graphicFrame>
        <p:nvGraphicFramePr>
          <p:cNvPr id="103" name="Object 102">
            <a:extLst>
              <a:ext uri="{FF2B5EF4-FFF2-40B4-BE49-F238E27FC236}">
                <a16:creationId xmlns:a16="http://schemas.microsoft.com/office/drawing/2014/main" id="{EB408893-58C3-5E4B-9DF3-856EA2377A44}"/>
              </a:ext>
            </a:extLst>
          </p:cNvPr>
          <p:cNvGraphicFramePr>
            <a:graphicFrameLocks noChangeAspect="1"/>
          </p:cNvGraphicFramePr>
          <p:nvPr>
            <p:extLst>
              <p:ext uri="{D42A27DB-BD31-4B8C-83A1-F6EECF244321}">
                <p14:modId xmlns:p14="http://schemas.microsoft.com/office/powerpoint/2010/main" val="609193332"/>
              </p:ext>
            </p:extLst>
          </p:nvPr>
        </p:nvGraphicFramePr>
        <p:xfrm>
          <a:off x="9499070" y="2063305"/>
          <a:ext cx="1838764" cy="4029485"/>
        </p:xfrm>
        <a:graphic>
          <a:graphicData uri="http://schemas.openxmlformats.org/presentationml/2006/ole">
            <mc:AlternateContent xmlns:mc="http://schemas.openxmlformats.org/markup-compatibility/2006">
              <mc:Choice xmlns:v="urn:schemas-microsoft-com:vml" Requires="v">
                <p:oleObj spid="_x0000_s1030" name="Prism 9" r:id="rId6" imgW="1504647" imgH="2037867" progId="Prism9.Document">
                  <p:embed/>
                </p:oleObj>
              </mc:Choice>
              <mc:Fallback>
                <p:oleObj name="Prism 9" r:id="rId6" imgW="1504647" imgH="2037867" progId="Prism9.Document">
                  <p:embed/>
                  <p:pic>
                    <p:nvPicPr>
                      <p:cNvPr id="103" name="Object 102">
                        <a:extLst>
                          <a:ext uri="{FF2B5EF4-FFF2-40B4-BE49-F238E27FC236}">
                            <a16:creationId xmlns:a16="http://schemas.microsoft.com/office/drawing/2014/main" id="{EB408893-58C3-5E4B-9DF3-856EA2377A44}"/>
                          </a:ext>
                        </a:extLst>
                      </p:cNvPr>
                      <p:cNvPicPr/>
                      <p:nvPr/>
                    </p:nvPicPr>
                    <p:blipFill>
                      <a:blip r:embed="rId7"/>
                      <a:stretch>
                        <a:fillRect/>
                      </a:stretch>
                    </p:blipFill>
                    <p:spPr>
                      <a:xfrm>
                        <a:off x="9499070" y="2063305"/>
                        <a:ext cx="1838764" cy="4029485"/>
                      </a:xfrm>
                      <a:prstGeom prst="rect">
                        <a:avLst/>
                      </a:prstGeom>
                    </p:spPr>
                  </p:pic>
                </p:oleObj>
              </mc:Fallback>
            </mc:AlternateContent>
          </a:graphicData>
        </a:graphic>
      </p:graphicFrame>
      <p:graphicFrame>
        <p:nvGraphicFramePr>
          <p:cNvPr id="104" name="Object 103">
            <a:extLst>
              <a:ext uri="{FF2B5EF4-FFF2-40B4-BE49-F238E27FC236}">
                <a16:creationId xmlns:a16="http://schemas.microsoft.com/office/drawing/2014/main" id="{2A0D93E3-C0ED-7E44-B639-688FA8BF1CFD}"/>
              </a:ext>
            </a:extLst>
          </p:cNvPr>
          <p:cNvGraphicFramePr>
            <a:graphicFrameLocks noChangeAspect="1"/>
          </p:cNvGraphicFramePr>
          <p:nvPr>
            <p:extLst>
              <p:ext uri="{D42A27DB-BD31-4B8C-83A1-F6EECF244321}">
                <p14:modId xmlns:p14="http://schemas.microsoft.com/office/powerpoint/2010/main" val="926713905"/>
              </p:ext>
            </p:extLst>
          </p:nvPr>
        </p:nvGraphicFramePr>
        <p:xfrm>
          <a:off x="4028096" y="1954212"/>
          <a:ext cx="1838763" cy="4150303"/>
        </p:xfrm>
        <a:graphic>
          <a:graphicData uri="http://schemas.openxmlformats.org/presentationml/2006/ole">
            <mc:AlternateContent xmlns:mc="http://schemas.openxmlformats.org/markup-compatibility/2006">
              <mc:Choice xmlns:v="urn:schemas-microsoft-com:vml" Requires="v">
                <p:oleObj spid="_x0000_s1031" name="Prism 9" r:id="rId8" imgW="1504647" imgH="2040747" progId="Prism9.Document">
                  <p:embed/>
                </p:oleObj>
              </mc:Choice>
              <mc:Fallback>
                <p:oleObj name="Prism 9" r:id="rId8" imgW="1504647" imgH="2040747" progId="Prism9.Document">
                  <p:embed/>
                  <p:pic>
                    <p:nvPicPr>
                      <p:cNvPr id="104" name="Object 103">
                        <a:extLst>
                          <a:ext uri="{FF2B5EF4-FFF2-40B4-BE49-F238E27FC236}">
                            <a16:creationId xmlns:a16="http://schemas.microsoft.com/office/drawing/2014/main" id="{2A0D93E3-C0ED-7E44-B639-688FA8BF1CFD}"/>
                          </a:ext>
                        </a:extLst>
                      </p:cNvPr>
                      <p:cNvPicPr/>
                      <p:nvPr/>
                    </p:nvPicPr>
                    <p:blipFill>
                      <a:blip r:embed="rId9"/>
                      <a:stretch>
                        <a:fillRect/>
                      </a:stretch>
                    </p:blipFill>
                    <p:spPr>
                      <a:xfrm>
                        <a:off x="4028096" y="1954212"/>
                        <a:ext cx="1838763" cy="4150303"/>
                      </a:xfrm>
                      <a:prstGeom prst="rect">
                        <a:avLst/>
                      </a:prstGeom>
                    </p:spPr>
                  </p:pic>
                </p:oleObj>
              </mc:Fallback>
            </mc:AlternateContent>
          </a:graphicData>
        </a:graphic>
      </p:graphicFrame>
      <p:sp>
        <p:nvSpPr>
          <p:cNvPr id="105" name="Rectangle 156">
            <a:extLst>
              <a:ext uri="{FF2B5EF4-FFF2-40B4-BE49-F238E27FC236}">
                <a16:creationId xmlns:a16="http://schemas.microsoft.com/office/drawing/2014/main" id="{EA88343C-70F1-574B-9ECE-2732FA33E819}"/>
              </a:ext>
            </a:extLst>
          </p:cNvPr>
          <p:cNvSpPr>
            <a:spLocks noChangeArrowheads="1"/>
          </p:cNvSpPr>
          <p:nvPr/>
        </p:nvSpPr>
        <p:spPr bwMode="auto">
          <a:xfrm>
            <a:off x="713759" y="2155190"/>
            <a:ext cx="824320"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Overall</a:t>
            </a:r>
          </a:p>
        </p:txBody>
      </p:sp>
      <p:sp>
        <p:nvSpPr>
          <p:cNvPr id="106" name="Rectangle 377">
            <a:extLst>
              <a:ext uri="{FF2B5EF4-FFF2-40B4-BE49-F238E27FC236}">
                <a16:creationId xmlns:a16="http://schemas.microsoft.com/office/drawing/2014/main" id="{2FFCF82A-7CC9-BD43-B1EC-C0E98710D426}"/>
              </a:ext>
            </a:extLst>
          </p:cNvPr>
          <p:cNvSpPr>
            <a:spLocks noChangeArrowheads="1"/>
          </p:cNvSpPr>
          <p:nvPr/>
        </p:nvSpPr>
        <p:spPr bwMode="auto">
          <a:xfrm>
            <a:off x="2968308" y="1562106"/>
            <a:ext cx="1207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685800">
              <a:defRPr/>
            </a:pPr>
            <a:r>
              <a:rPr lang="en-GB" altLang="en-US" sz="1600" kern="0" dirty="0">
                <a:solidFill>
                  <a:schemeClr val="bg1"/>
                </a:solidFill>
                <a:latin typeface="+mj-lt"/>
                <a:ea typeface="Calibri" charset="0"/>
                <a:cs typeface="Calibri" panose="020F0502020204030204" pitchFamily="34" charset="0"/>
              </a:rPr>
              <a:t>Patients, n</a:t>
            </a:r>
          </a:p>
        </p:txBody>
      </p:sp>
      <p:sp>
        <p:nvSpPr>
          <p:cNvPr id="107" name="Rectangle 136">
            <a:extLst>
              <a:ext uri="{FF2B5EF4-FFF2-40B4-BE49-F238E27FC236}">
                <a16:creationId xmlns:a16="http://schemas.microsoft.com/office/drawing/2014/main" id="{9082A599-CD33-F74E-BEAF-2F764EBC27FB}"/>
              </a:ext>
            </a:extLst>
          </p:cNvPr>
          <p:cNvSpPr>
            <a:spLocks noChangeArrowheads="1"/>
          </p:cNvSpPr>
          <p:nvPr/>
        </p:nvSpPr>
        <p:spPr bwMode="auto">
          <a:xfrm>
            <a:off x="713759" y="1562106"/>
            <a:ext cx="16209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600" kern="0" dirty="0">
                <a:solidFill>
                  <a:schemeClr val="bg1"/>
                </a:solidFill>
                <a:latin typeface="+mj-lt"/>
                <a:ea typeface="Calibri" charset="0"/>
                <a:cs typeface="Calibri" panose="020F0502020204030204" pitchFamily="34" charset="0"/>
              </a:rPr>
              <a:t>Subgroup</a:t>
            </a:r>
          </a:p>
        </p:txBody>
      </p:sp>
      <p:sp>
        <p:nvSpPr>
          <p:cNvPr id="108" name="Rectangle 136">
            <a:extLst>
              <a:ext uri="{FF2B5EF4-FFF2-40B4-BE49-F238E27FC236}">
                <a16:creationId xmlns:a16="http://schemas.microsoft.com/office/drawing/2014/main" id="{7106A708-9320-0449-BD5F-4903E7975165}"/>
              </a:ext>
            </a:extLst>
          </p:cNvPr>
          <p:cNvSpPr>
            <a:spLocks noChangeArrowheads="1"/>
          </p:cNvSpPr>
          <p:nvPr/>
        </p:nvSpPr>
        <p:spPr bwMode="auto">
          <a:xfrm>
            <a:off x="4573637" y="1562106"/>
            <a:ext cx="1258253" cy="246221"/>
          </a:xfrm>
          <a:prstGeom prst="rect">
            <a:avLst/>
          </a:prstGeom>
          <a:solidFill>
            <a:srgbClr val="FFFFFF"/>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685800" eaLnBrk="0" fontAlgn="base" latinLnBrk="0" hangingPunct="0">
              <a:lnSpc>
                <a:spcPct val="100000"/>
              </a:lnSpc>
              <a:spcBef>
                <a:spcPct val="0"/>
              </a:spcBef>
              <a:spcAft>
                <a:spcPct val="0"/>
              </a:spcAft>
              <a:buClrTx/>
              <a:buSzTx/>
              <a:buFontTx/>
              <a:buNone/>
              <a:tabLst/>
              <a:defRPr/>
            </a:pPr>
            <a:r>
              <a:rPr kumimoji="0" lang="en-GB" altLang="en-US" sz="1600" i="0" u="none" strike="noStrike" kern="0" cap="none" spc="0" normalizeH="0" baseline="0" noProof="0" dirty="0">
                <a:ln>
                  <a:noFill/>
                </a:ln>
                <a:solidFill>
                  <a:schemeClr val="bg1"/>
                </a:solidFill>
                <a:effectLst/>
                <a:uLnTx/>
                <a:uFillTx/>
                <a:latin typeface="+mj-lt"/>
                <a:ea typeface="Calibri" charset="0"/>
                <a:cs typeface="Calibri" panose="020F0502020204030204" pitchFamily="34" charset="0"/>
              </a:rPr>
              <a:t>ORR (95% CI)</a:t>
            </a:r>
          </a:p>
        </p:txBody>
      </p:sp>
      <p:cxnSp>
        <p:nvCxnSpPr>
          <p:cNvPr id="109" name="Straight Connector 108">
            <a:extLst>
              <a:ext uri="{FF2B5EF4-FFF2-40B4-BE49-F238E27FC236}">
                <a16:creationId xmlns:a16="http://schemas.microsoft.com/office/drawing/2014/main" id="{C3726B18-CACC-754C-A6DB-C3F9738C1821}"/>
              </a:ext>
            </a:extLst>
          </p:cNvPr>
          <p:cNvCxnSpPr>
            <a:cxnSpLocks/>
          </p:cNvCxnSpPr>
          <p:nvPr/>
        </p:nvCxnSpPr>
        <p:spPr>
          <a:xfrm>
            <a:off x="719138" y="1896566"/>
            <a:ext cx="5137561" cy="0"/>
          </a:xfrm>
          <a:prstGeom prst="line">
            <a:avLst/>
          </a:prstGeom>
          <a:noFill/>
          <a:ln w="28575" cap="flat" cmpd="sng" algn="ctr">
            <a:solidFill>
              <a:schemeClr val="bg1"/>
            </a:solidFill>
            <a:prstDash val="solid"/>
            <a:miter lim="800000"/>
          </a:ln>
          <a:effectLst/>
        </p:spPr>
      </p:cxnSp>
      <p:sp>
        <p:nvSpPr>
          <p:cNvPr id="110" name="Rectangle 98">
            <a:extLst>
              <a:ext uri="{FF2B5EF4-FFF2-40B4-BE49-F238E27FC236}">
                <a16:creationId xmlns:a16="http://schemas.microsoft.com/office/drawing/2014/main" id="{646CA8EF-4B77-5943-9DE8-BE9C588D4178}"/>
              </a:ext>
            </a:extLst>
          </p:cNvPr>
          <p:cNvSpPr>
            <a:spLocks noChangeArrowheads="1"/>
          </p:cNvSpPr>
          <p:nvPr/>
        </p:nvSpPr>
        <p:spPr bwMode="auto">
          <a:xfrm>
            <a:off x="3259008" y="2526626"/>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75</a:t>
            </a:r>
          </a:p>
        </p:txBody>
      </p:sp>
      <p:sp>
        <p:nvSpPr>
          <p:cNvPr id="111" name="Rectangle 99">
            <a:extLst>
              <a:ext uri="{FF2B5EF4-FFF2-40B4-BE49-F238E27FC236}">
                <a16:creationId xmlns:a16="http://schemas.microsoft.com/office/drawing/2014/main" id="{51EC3BBB-2ED4-A541-969F-0F089727E7A4}"/>
              </a:ext>
            </a:extLst>
          </p:cNvPr>
          <p:cNvSpPr>
            <a:spLocks noChangeArrowheads="1"/>
          </p:cNvSpPr>
          <p:nvPr/>
        </p:nvSpPr>
        <p:spPr bwMode="auto">
          <a:xfrm>
            <a:off x="3259008" y="2761935"/>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52</a:t>
            </a:r>
          </a:p>
        </p:txBody>
      </p:sp>
      <p:sp>
        <p:nvSpPr>
          <p:cNvPr id="112" name="Rectangle 100">
            <a:extLst>
              <a:ext uri="{FF2B5EF4-FFF2-40B4-BE49-F238E27FC236}">
                <a16:creationId xmlns:a16="http://schemas.microsoft.com/office/drawing/2014/main" id="{0D5E8C61-D9FE-094A-BCD1-C5A4104D4BCF}"/>
              </a:ext>
            </a:extLst>
          </p:cNvPr>
          <p:cNvSpPr>
            <a:spLocks noChangeArrowheads="1"/>
          </p:cNvSpPr>
          <p:nvPr/>
        </p:nvSpPr>
        <p:spPr bwMode="auto">
          <a:xfrm>
            <a:off x="3259008" y="3047176"/>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23</a:t>
            </a:r>
          </a:p>
        </p:txBody>
      </p:sp>
      <p:sp>
        <p:nvSpPr>
          <p:cNvPr id="113" name="Rectangle 102">
            <a:extLst>
              <a:ext uri="{FF2B5EF4-FFF2-40B4-BE49-F238E27FC236}">
                <a16:creationId xmlns:a16="http://schemas.microsoft.com/office/drawing/2014/main" id="{126D9108-4EEB-634A-9FF6-4F0C4BDC9BF5}"/>
              </a:ext>
            </a:extLst>
          </p:cNvPr>
          <p:cNvSpPr>
            <a:spLocks noChangeArrowheads="1"/>
          </p:cNvSpPr>
          <p:nvPr/>
        </p:nvSpPr>
        <p:spPr bwMode="auto">
          <a:xfrm>
            <a:off x="3259008" y="3420015"/>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134</a:t>
            </a:r>
          </a:p>
        </p:txBody>
      </p:sp>
      <p:sp>
        <p:nvSpPr>
          <p:cNvPr id="114" name="Rectangle 103">
            <a:extLst>
              <a:ext uri="{FF2B5EF4-FFF2-40B4-BE49-F238E27FC236}">
                <a16:creationId xmlns:a16="http://schemas.microsoft.com/office/drawing/2014/main" id="{B686524B-C3E3-FC49-9E02-0E2BE9D7639E}"/>
              </a:ext>
            </a:extLst>
          </p:cNvPr>
          <p:cNvSpPr>
            <a:spLocks noChangeArrowheads="1"/>
          </p:cNvSpPr>
          <p:nvPr/>
        </p:nvSpPr>
        <p:spPr bwMode="auto">
          <a:xfrm>
            <a:off x="3259008" y="3641713"/>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6</a:t>
            </a:r>
          </a:p>
        </p:txBody>
      </p:sp>
      <p:sp>
        <p:nvSpPr>
          <p:cNvPr id="115" name="Rectangle 104">
            <a:extLst>
              <a:ext uri="{FF2B5EF4-FFF2-40B4-BE49-F238E27FC236}">
                <a16:creationId xmlns:a16="http://schemas.microsoft.com/office/drawing/2014/main" id="{A689CB8A-6FCD-4F4B-9840-3195D3406F5A}"/>
              </a:ext>
            </a:extLst>
          </p:cNvPr>
          <p:cNvSpPr>
            <a:spLocks noChangeArrowheads="1"/>
          </p:cNvSpPr>
          <p:nvPr/>
        </p:nvSpPr>
        <p:spPr bwMode="auto">
          <a:xfrm>
            <a:off x="3259008" y="4324478"/>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79</a:t>
            </a:r>
          </a:p>
        </p:txBody>
      </p:sp>
      <p:sp>
        <p:nvSpPr>
          <p:cNvPr id="116" name="Rectangle 105">
            <a:extLst>
              <a:ext uri="{FF2B5EF4-FFF2-40B4-BE49-F238E27FC236}">
                <a16:creationId xmlns:a16="http://schemas.microsoft.com/office/drawing/2014/main" id="{19DEC6C9-4FE7-5F48-A76F-9D84454145E4}"/>
              </a:ext>
            </a:extLst>
          </p:cNvPr>
          <p:cNvSpPr>
            <a:spLocks noChangeArrowheads="1"/>
          </p:cNvSpPr>
          <p:nvPr/>
        </p:nvSpPr>
        <p:spPr bwMode="auto">
          <a:xfrm>
            <a:off x="3259008" y="4559076"/>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52</a:t>
            </a:r>
          </a:p>
        </p:txBody>
      </p:sp>
      <p:sp>
        <p:nvSpPr>
          <p:cNvPr id="117" name="Rectangle 106">
            <a:extLst>
              <a:ext uri="{FF2B5EF4-FFF2-40B4-BE49-F238E27FC236}">
                <a16:creationId xmlns:a16="http://schemas.microsoft.com/office/drawing/2014/main" id="{03F2191C-1B7F-CD4A-B770-1371E5928905}"/>
              </a:ext>
            </a:extLst>
          </p:cNvPr>
          <p:cNvSpPr>
            <a:spLocks noChangeArrowheads="1"/>
          </p:cNvSpPr>
          <p:nvPr/>
        </p:nvSpPr>
        <p:spPr bwMode="auto">
          <a:xfrm>
            <a:off x="3259008" y="4822943"/>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17</a:t>
            </a:r>
          </a:p>
        </p:txBody>
      </p:sp>
      <p:sp>
        <p:nvSpPr>
          <p:cNvPr id="118" name="Rectangle 139">
            <a:extLst>
              <a:ext uri="{FF2B5EF4-FFF2-40B4-BE49-F238E27FC236}">
                <a16:creationId xmlns:a16="http://schemas.microsoft.com/office/drawing/2014/main" id="{161CF166-11BC-A843-B0DE-54847DCD2980}"/>
              </a:ext>
            </a:extLst>
          </p:cNvPr>
          <p:cNvSpPr>
            <a:spLocks noChangeArrowheads="1"/>
          </p:cNvSpPr>
          <p:nvPr/>
        </p:nvSpPr>
        <p:spPr bwMode="auto">
          <a:xfrm>
            <a:off x="713759" y="2353906"/>
            <a:ext cx="72210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Age</a:t>
            </a:r>
          </a:p>
        </p:txBody>
      </p:sp>
      <p:sp>
        <p:nvSpPr>
          <p:cNvPr id="119" name="Rectangle 141">
            <a:extLst>
              <a:ext uri="{FF2B5EF4-FFF2-40B4-BE49-F238E27FC236}">
                <a16:creationId xmlns:a16="http://schemas.microsoft.com/office/drawing/2014/main" id="{F4C6AA1F-B5A2-7840-8399-D0E3A7BDCC02}"/>
              </a:ext>
            </a:extLst>
          </p:cNvPr>
          <p:cNvSpPr>
            <a:spLocks noChangeArrowheads="1"/>
          </p:cNvSpPr>
          <p:nvPr/>
        </p:nvSpPr>
        <p:spPr bwMode="auto">
          <a:xfrm>
            <a:off x="853864" y="2761935"/>
            <a:ext cx="103964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65</a:t>
            </a:r>
            <a:r>
              <a:rPr lang="en-GB" altLang="en-US" sz="1400" b="0" kern="0" dirty="0">
                <a:solidFill>
                  <a:schemeClr val="bg1"/>
                </a:solidFill>
                <a:latin typeface="+mn-lt"/>
                <a:ea typeface="Calibri" charset="0"/>
                <a:cs typeface="+mn-cs"/>
              </a:rPr>
              <a:t>-</a:t>
            </a:r>
            <a:r>
              <a:rPr lang="en-GB" altLang="en-US" sz="1400" b="0" kern="0" dirty="0">
                <a:solidFill>
                  <a:schemeClr val="bg1"/>
                </a:solidFill>
                <a:latin typeface="+mn-lt"/>
                <a:ea typeface="Calibri" charset="0"/>
                <a:cs typeface="Calibri" panose="020F0502020204030204" pitchFamily="34" charset="0"/>
              </a:rPr>
              <a:t>75 yr</a:t>
            </a:r>
          </a:p>
        </p:txBody>
      </p:sp>
      <p:sp>
        <p:nvSpPr>
          <p:cNvPr id="120" name="Rectangle 143">
            <a:extLst>
              <a:ext uri="{FF2B5EF4-FFF2-40B4-BE49-F238E27FC236}">
                <a16:creationId xmlns:a16="http://schemas.microsoft.com/office/drawing/2014/main" id="{CB1A3DAD-432F-E84B-B0FB-6F4010C43698}"/>
              </a:ext>
            </a:extLst>
          </p:cNvPr>
          <p:cNvSpPr>
            <a:spLocks noChangeArrowheads="1"/>
          </p:cNvSpPr>
          <p:nvPr/>
        </p:nvSpPr>
        <p:spPr bwMode="auto">
          <a:xfrm>
            <a:off x="853864" y="3047176"/>
            <a:ext cx="967539"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≥75 yr</a:t>
            </a:r>
          </a:p>
        </p:txBody>
      </p:sp>
      <p:sp>
        <p:nvSpPr>
          <p:cNvPr id="121" name="Rectangle 152">
            <a:extLst>
              <a:ext uri="{FF2B5EF4-FFF2-40B4-BE49-F238E27FC236}">
                <a16:creationId xmlns:a16="http://schemas.microsoft.com/office/drawing/2014/main" id="{368259ED-F353-8348-93E7-5DC47BB3B244}"/>
              </a:ext>
            </a:extLst>
          </p:cNvPr>
          <p:cNvSpPr>
            <a:spLocks noChangeArrowheads="1"/>
          </p:cNvSpPr>
          <p:nvPr/>
        </p:nvSpPr>
        <p:spPr bwMode="auto">
          <a:xfrm>
            <a:off x="713759" y="3246458"/>
            <a:ext cx="1241850"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Race</a:t>
            </a:r>
          </a:p>
        </p:txBody>
      </p:sp>
      <p:sp>
        <p:nvSpPr>
          <p:cNvPr id="122" name="Rectangle 153">
            <a:extLst>
              <a:ext uri="{FF2B5EF4-FFF2-40B4-BE49-F238E27FC236}">
                <a16:creationId xmlns:a16="http://schemas.microsoft.com/office/drawing/2014/main" id="{735C5400-2ED3-5F46-89BD-7EAC3EA49886}"/>
              </a:ext>
            </a:extLst>
          </p:cNvPr>
          <p:cNvSpPr>
            <a:spLocks noChangeArrowheads="1"/>
          </p:cNvSpPr>
          <p:nvPr/>
        </p:nvSpPr>
        <p:spPr bwMode="auto">
          <a:xfrm>
            <a:off x="853864" y="3420015"/>
            <a:ext cx="500409"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White</a:t>
            </a:r>
          </a:p>
        </p:txBody>
      </p:sp>
      <p:sp>
        <p:nvSpPr>
          <p:cNvPr id="123" name="Rectangle 154">
            <a:extLst>
              <a:ext uri="{FF2B5EF4-FFF2-40B4-BE49-F238E27FC236}">
                <a16:creationId xmlns:a16="http://schemas.microsoft.com/office/drawing/2014/main" id="{42836DCD-C49D-EF42-821B-E9E485753BBC}"/>
              </a:ext>
            </a:extLst>
          </p:cNvPr>
          <p:cNvSpPr>
            <a:spLocks noChangeArrowheads="1"/>
          </p:cNvSpPr>
          <p:nvPr/>
        </p:nvSpPr>
        <p:spPr bwMode="auto">
          <a:xfrm>
            <a:off x="853864" y="3641713"/>
            <a:ext cx="746683"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Black</a:t>
            </a:r>
          </a:p>
        </p:txBody>
      </p:sp>
      <p:sp>
        <p:nvSpPr>
          <p:cNvPr id="124" name="Rectangle 155">
            <a:extLst>
              <a:ext uri="{FF2B5EF4-FFF2-40B4-BE49-F238E27FC236}">
                <a16:creationId xmlns:a16="http://schemas.microsoft.com/office/drawing/2014/main" id="{B4C2A637-F187-2E45-8B92-46E02D595BF0}"/>
              </a:ext>
            </a:extLst>
          </p:cNvPr>
          <p:cNvSpPr>
            <a:spLocks noChangeArrowheads="1"/>
          </p:cNvSpPr>
          <p:nvPr/>
        </p:nvSpPr>
        <p:spPr bwMode="auto">
          <a:xfrm>
            <a:off x="713759" y="4153806"/>
            <a:ext cx="1106964"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Baseline ISS</a:t>
            </a:r>
          </a:p>
        </p:txBody>
      </p:sp>
      <p:sp>
        <p:nvSpPr>
          <p:cNvPr id="125" name="Rectangle 156">
            <a:extLst>
              <a:ext uri="{FF2B5EF4-FFF2-40B4-BE49-F238E27FC236}">
                <a16:creationId xmlns:a16="http://schemas.microsoft.com/office/drawing/2014/main" id="{83828DA6-E2C4-654B-B375-0712CF371479}"/>
              </a:ext>
            </a:extLst>
          </p:cNvPr>
          <p:cNvSpPr>
            <a:spLocks noChangeArrowheads="1"/>
          </p:cNvSpPr>
          <p:nvPr/>
        </p:nvSpPr>
        <p:spPr bwMode="auto">
          <a:xfrm>
            <a:off x="853864" y="4324478"/>
            <a:ext cx="47158"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I</a:t>
            </a:r>
          </a:p>
        </p:txBody>
      </p:sp>
      <p:sp>
        <p:nvSpPr>
          <p:cNvPr id="126" name="Rectangle 157">
            <a:extLst>
              <a:ext uri="{FF2B5EF4-FFF2-40B4-BE49-F238E27FC236}">
                <a16:creationId xmlns:a16="http://schemas.microsoft.com/office/drawing/2014/main" id="{D7A3B27B-4C63-CC4A-9B8A-5A880C8E75DB}"/>
              </a:ext>
            </a:extLst>
          </p:cNvPr>
          <p:cNvSpPr>
            <a:spLocks noChangeArrowheads="1"/>
          </p:cNvSpPr>
          <p:nvPr/>
        </p:nvSpPr>
        <p:spPr bwMode="auto">
          <a:xfrm>
            <a:off x="853864" y="4559076"/>
            <a:ext cx="94318"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II</a:t>
            </a:r>
          </a:p>
        </p:txBody>
      </p:sp>
      <p:sp>
        <p:nvSpPr>
          <p:cNvPr id="127" name="Rectangle 158">
            <a:extLst>
              <a:ext uri="{FF2B5EF4-FFF2-40B4-BE49-F238E27FC236}">
                <a16:creationId xmlns:a16="http://schemas.microsoft.com/office/drawing/2014/main" id="{C7F325B4-ABE1-D84F-BAAE-1A9B78B80FFD}"/>
              </a:ext>
            </a:extLst>
          </p:cNvPr>
          <p:cNvSpPr>
            <a:spLocks noChangeArrowheads="1"/>
          </p:cNvSpPr>
          <p:nvPr/>
        </p:nvSpPr>
        <p:spPr bwMode="auto">
          <a:xfrm>
            <a:off x="853864" y="4822943"/>
            <a:ext cx="196496"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Ill</a:t>
            </a:r>
            <a:endParaRPr lang="en-GB" altLang="en-US" sz="1400" b="0" kern="0" baseline="30000" dirty="0">
              <a:solidFill>
                <a:schemeClr val="bg1"/>
              </a:solidFill>
              <a:latin typeface="+mn-lt"/>
              <a:ea typeface="Calibri" charset="0"/>
              <a:cs typeface="Calibri" panose="020F0502020204030204" pitchFamily="34" charset="0"/>
            </a:endParaRPr>
          </a:p>
        </p:txBody>
      </p:sp>
      <p:sp>
        <p:nvSpPr>
          <p:cNvPr id="128" name="Rectangle 103">
            <a:extLst>
              <a:ext uri="{FF2B5EF4-FFF2-40B4-BE49-F238E27FC236}">
                <a16:creationId xmlns:a16="http://schemas.microsoft.com/office/drawing/2014/main" id="{CB5A79FC-2444-8D42-8C3B-C6EAA1EF986C}"/>
              </a:ext>
            </a:extLst>
          </p:cNvPr>
          <p:cNvSpPr>
            <a:spLocks noChangeArrowheads="1"/>
          </p:cNvSpPr>
          <p:nvPr/>
        </p:nvSpPr>
        <p:spPr bwMode="auto">
          <a:xfrm>
            <a:off x="3259008" y="3934164"/>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10</a:t>
            </a:r>
          </a:p>
        </p:txBody>
      </p:sp>
      <p:sp>
        <p:nvSpPr>
          <p:cNvPr id="129" name="Rectangle 154">
            <a:extLst>
              <a:ext uri="{FF2B5EF4-FFF2-40B4-BE49-F238E27FC236}">
                <a16:creationId xmlns:a16="http://schemas.microsoft.com/office/drawing/2014/main" id="{5E1DBD40-3FCB-0E48-9280-A89DDCF7584D}"/>
              </a:ext>
            </a:extLst>
          </p:cNvPr>
          <p:cNvSpPr>
            <a:spLocks noChangeArrowheads="1"/>
          </p:cNvSpPr>
          <p:nvPr/>
        </p:nvSpPr>
        <p:spPr bwMode="auto">
          <a:xfrm>
            <a:off x="853864" y="3934164"/>
            <a:ext cx="500409"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Other</a:t>
            </a:r>
          </a:p>
        </p:txBody>
      </p:sp>
      <p:sp>
        <p:nvSpPr>
          <p:cNvPr id="130" name="Rectangle 98">
            <a:extLst>
              <a:ext uri="{FF2B5EF4-FFF2-40B4-BE49-F238E27FC236}">
                <a16:creationId xmlns:a16="http://schemas.microsoft.com/office/drawing/2014/main" id="{29C8A490-8D84-1043-AE18-0C53F32AD6C7}"/>
              </a:ext>
            </a:extLst>
          </p:cNvPr>
          <p:cNvSpPr>
            <a:spLocks noChangeArrowheads="1"/>
          </p:cNvSpPr>
          <p:nvPr/>
        </p:nvSpPr>
        <p:spPr bwMode="auto">
          <a:xfrm>
            <a:off x="3215292" y="2155190"/>
            <a:ext cx="714027"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150</a:t>
            </a:r>
          </a:p>
        </p:txBody>
      </p:sp>
      <p:sp>
        <p:nvSpPr>
          <p:cNvPr id="131" name="Rectangle 155">
            <a:extLst>
              <a:ext uri="{FF2B5EF4-FFF2-40B4-BE49-F238E27FC236}">
                <a16:creationId xmlns:a16="http://schemas.microsoft.com/office/drawing/2014/main" id="{8A4EC476-70F7-DE49-B2EE-BC5DDA0A44EE}"/>
              </a:ext>
            </a:extLst>
          </p:cNvPr>
          <p:cNvSpPr>
            <a:spLocks noChangeArrowheads="1"/>
          </p:cNvSpPr>
          <p:nvPr/>
        </p:nvSpPr>
        <p:spPr bwMode="auto">
          <a:xfrm>
            <a:off x="6335301" y="3529044"/>
            <a:ext cx="2972383"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Extramedullary plasmacytomas</a:t>
            </a:r>
            <a:endParaRPr lang="en-GB" altLang="en-US" sz="1400" kern="0" baseline="30000" dirty="0">
              <a:solidFill>
                <a:schemeClr val="bg1"/>
              </a:solidFill>
              <a:latin typeface="+mn-lt"/>
              <a:ea typeface="Calibri" charset="0"/>
              <a:cs typeface="Calibri" panose="020F0502020204030204" pitchFamily="34" charset="0"/>
            </a:endParaRPr>
          </a:p>
        </p:txBody>
      </p:sp>
      <p:sp>
        <p:nvSpPr>
          <p:cNvPr id="132" name="Rectangle 156">
            <a:extLst>
              <a:ext uri="{FF2B5EF4-FFF2-40B4-BE49-F238E27FC236}">
                <a16:creationId xmlns:a16="http://schemas.microsoft.com/office/drawing/2014/main" id="{5BCA38A4-99FB-0A4D-919A-C2C1E591C3D9}"/>
              </a:ext>
            </a:extLst>
          </p:cNvPr>
          <p:cNvSpPr>
            <a:spLocks noChangeArrowheads="1"/>
          </p:cNvSpPr>
          <p:nvPr/>
        </p:nvSpPr>
        <p:spPr bwMode="auto">
          <a:xfrm>
            <a:off x="6513682" y="3689397"/>
            <a:ext cx="434731"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0</a:t>
            </a:r>
          </a:p>
        </p:txBody>
      </p:sp>
      <p:sp>
        <p:nvSpPr>
          <p:cNvPr id="133" name="Rectangle 157">
            <a:extLst>
              <a:ext uri="{FF2B5EF4-FFF2-40B4-BE49-F238E27FC236}">
                <a16:creationId xmlns:a16="http://schemas.microsoft.com/office/drawing/2014/main" id="{635BE260-379B-2544-A22D-A9FDDAC08F91}"/>
              </a:ext>
            </a:extLst>
          </p:cNvPr>
          <p:cNvSpPr>
            <a:spLocks noChangeArrowheads="1"/>
          </p:cNvSpPr>
          <p:nvPr/>
        </p:nvSpPr>
        <p:spPr bwMode="auto">
          <a:xfrm>
            <a:off x="6513682" y="4032562"/>
            <a:ext cx="386158"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≥1</a:t>
            </a:r>
          </a:p>
        </p:txBody>
      </p:sp>
      <p:sp>
        <p:nvSpPr>
          <p:cNvPr id="134" name="Rectangle 139">
            <a:extLst>
              <a:ext uri="{FF2B5EF4-FFF2-40B4-BE49-F238E27FC236}">
                <a16:creationId xmlns:a16="http://schemas.microsoft.com/office/drawing/2014/main" id="{CD5FF2F9-FACA-6543-810A-3F313F92CDBD}"/>
              </a:ext>
            </a:extLst>
          </p:cNvPr>
          <p:cNvSpPr>
            <a:spLocks noChangeArrowheads="1"/>
          </p:cNvSpPr>
          <p:nvPr/>
        </p:nvSpPr>
        <p:spPr bwMode="auto">
          <a:xfrm>
            <a:off x="6335301" y="2841040"/>
            <a:ext cx="220253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Cytogenetic risk</a:t>
            </a:r>
          </a:p>
        </p:txBody>
      </p:sp>
      <p:sp>
        <p:nvSpPr>
          <p:cNvPr id="141" name="Rectangle 140">
            <a:extLst>
              <a:ext uri="{FF2B5EF4-FFF2-40B4-BE49-F238E27FC236}">
                <a16:creationId xmlns:a16="http://schemas.microsoft.com/office/drawing/2014/main" id="{8EECFD26-417B-9E49-8EDA-71D11F09AF4A}"/>
              </a:ext>
            </a:extLst>
          </p:cNvPr>
          <p:cNvSpPr>
            <a:spLocks noChangeArrowheads="1"/>
          </p:cNvSpPr>
          <p:nvPr/>
        </p:nvSpPr>
        <p:spPr bwMode="auto">
          <a:xfrm>
            <a:off x="6513682" y="3027477"/>
            <a:ext cx="74158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High risk</a:t>
            </a:r>
            <a:endParaRPr lang="en-GB" altLang="en-US" sz="1400" b="0" kern="0" baseline="30000" dirty="0">
              <a:solidFill>
                <a:schemeClr val="bg1"/>
              </a:solidFill>
              <a:latin typeface="+mn-lt"/>
              <a:ea typeface="Calibri" charset="0"/>
              <a:cs typeface="Calibri" panose="020F0502020204030204" pitchFamily="34" charset="0"/>
            </a:endParaRPr>
          </a:p>
        </p:txBody>
      </p:sp>
      <p:sp>
        <p:nvSpPr>
          <p:cNvPr id="142" name="Rectangle 141">
            <a:extLst>
              <a:ext uri="{FF2B5EF4-FFF2-40B4-BE49-F238E27FC236}">
                <a16:creationId xmlns:a16="http://schemas.microsoft.com/office/drawing/2014/main" id="{87684E1D-C171-684A-9ED7-2DF01BF699B2}"/>
              </a:ext>
            </a:extLst>
          </p:cNvPr>
          <p:cNvSpPr>
            <a:spLocks noChangeArrowheads="1"/>
          </p:cNvSpPr>
          <p:nvPr/>
        </p:nvSpPr>
        <p:spPr bwMode="auto">
          <a:xfrm>
            <a:off x="6513682" y="3300198"/>
            <a:ext cx="1068529"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Standard risk</a:t>
            </a:r>
          </a:p>
        </p:txBody>
      </p:sp>
      <p:sp>
        <p:nvSpPr>
          <p:cNvPr id="143" name="Rectangle 152">
            <a:extLst>
              <a:ext uri="{FF2B5EF4-FFF2-40B4-BE49-F238E27FC236}">
                <a16:creationId xmlns:a16="http://schemas.microsoft.com/office/drawing/2014/main" id="{2F5E039C-54C9-0D4D-B660-1B59E5D1DE42}"/>
              </a:ext>
            </a:extLst>
          </p:cNvPr>
          <p:cNvSpPr>
            <a:spLocks noChangeArrowheads="1"/>
          </p:cNvSpPr>
          <p:nvPr/>
        </p:nvSpPr>
        <p:spPr bwMode="auto">
          <a:xfrm>
            <a:off x="713759" y="4995112"/>
            <a:ext cx="2076837"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Baseline renal function</a:t>
            </a:r>
          </a:p>
        </p:txBody>
      </p:sp>
      <p:sp>
        <p:nvSpPr>
          <p:cNvPr id="144" name="Rectangle 153">
            <a:extLst>
              <a:ext uri="{FF2B5EF4-FFF2-40B4-BE49-F238E27FC236}">
                <a16:creationId xmlns:a16="http://schemas.microsoft.com/office/drawing/2014/main" id="{0765C4B9-6D34-074A-9A52-1DFDA0CA7712}"/>
              </a:ext>
            </a:extLst>
          </p:cNvPr>
          <p:cNvSpPr>
            <a:spLocks noChangeArrowheads="1"/>
          </p:cNvSpPr>
          <p:nvPr/>
        </p:nvSpPr>
        <p:spPr bwMode="auto">
          <a:xfrm>
            <a:off x="853864" y="5475326"/>
            <a:ext cx="1537870"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sz="1400" b="0" dirty="0">
                <a:solidFill>
                  <a:schemeClr val="bg1"/>
                </a:solidFill>
                <a:latin typeface="+mn-lt"/>
              </a:rPr>
              <a:t>≤60 mL/min/1.73m</a:t>
            </a:r>
            <a:r>
              <a:rPr lang="en-GB" sz="1400" b="0" baseline="30000" dirty="0">
                <a:solidFill>
                  <a:schemeClr val="bg1"/>
                </a:solidFill>
                <a:latin typeface="+mn-lt"/>
              </a:rPr>
              <a:t>2</a:t>
            </a:r>
            <a:endParaRPr lang="en-GB" sz="1400" b="0" dirty="0">
              <a:solidFill>
                <a:schemeClr val="bg1"/>
              </a:solidFill>
              <a:latin typeface="+mn-lt"/>
            </a:endParaRPr>
          </a:p>
        </p:txBody>
      </p:sp>
      <p:sp>
        <p:nvSpPr>
          <p:cNvPr id="145" name="Rectangle 154">
            <a:extLst>
              <a:ext uri="{FF2B5EF4-FFF2-40B4-BE49-F238E27FC236}">
                <a16:creationId xmlns:a16="http://schemas.microsoft.com/office/drawing/2014/main" id="{BA8B3508-ACEF-C741-9395-E78639A9BCAC}"/>
              </a:ext>
            </a:extLst>
          </p:cNvPr>
          <p:cNvSpPr>
            <a:spLocks noChangeArrowheads="1"/>
          </p:cNvSpPr>
          <p:nvPr/>
        </p:nvSpPr>
        <p:spPr bwMode="auto">
          <a:xfrm>
            <a:off x="853864" y="5178484"/>
            <a:ext cx="162398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sz="1400" b="0" dirty="0">
                <a:solidFill>
                  <a:schemeClr val="bg1"/>
                </a:solidFill>
                <a:latin typeface="+mn-lt"/>
              </a:rPr>
              <a:t>&gt;60 mL/min/1.73m</a:t>
            </a:r>
            <a:r>
              <a:rPr lang="en-GB" sz="1400" b="0" baseline="30000" dirty="0">
                <a:solidFill>
                  <a:schemeClr val="bg1"/>
                </a:solidFill>
                <a:latin typeface="+mn-lt"/>
              </a:rPr>
              <a:t>2</a:t>
            </a:r>
            <a:endParaRPr lang="en-GB" sz="1400" b="0" dirty="0">
              <a:solidFill>
                <a:schemeClr val="bg1"/>
              </a:solidFill>
              <a:latin typeface="+mn-lt"/>
            </a:endParaRPr>
          </a:p>
        </p:txBody>
      </p:sp>
      <p:sp>
        <p:nvSpPr>
          <p:cNvPr id="146" name="Rectangle 155">
            <a:extLst>
              <a:ext uri="{FF2B5EF4-FFF2-40B4-BE49-F238E27FC236}">
                <a16:creationId xmlns:a16="http://schemas.microsoft.com/office/drawing/2014/main" id="{0A69E2F0-794D-BB44-8947-6C91C1DC7A5E}"/>
              </a:ext>
            </a:extLst>
          </p:cNvPr>
          <p:cNvSpPr>
            <a:spLocks noChangeArrowheads="1"/>
          </p:cNvSpPr>
          <p:nvPr/>
        </p:nvSpPr>
        <p:spPr bwMode="auto">
          <a:xfrm>
            <a:off x="6335301" y="4934275"/>
            <a:ext cx="1327157"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Refractory status</a:t>
            </a:r>
          </a:p>
        </p:txBody>
      </p:sp>
      <p:sp>
        <p:nvSpPr>
          <p:cNvPr id="147" name="Rectangle 156">
            <a:extLst>
              <a:ext uri="{FF2B5EF4-FFF2-40B4-BE49-F238E27FC236}">
                <a16:creationId xmlns:a16="http://schemas.microsoft.com/office/drawing/2014/main" id="{C536D15D-DB5D-5947-9914-11AA838BB9AD}"/>
              </a:ext>
            </a:extLst>
          </p:cNvPr>
          <p:cNvSpPr>
            <a:spLocks noChangeArrowheads="1"/>
          </p:cNvSpPr>
          <p:nvPr/>
        </p:nvSpPr>
        <p:spPr bwMode="auto">
          <a:xfrm>
            <a:off x="6513682" y="5105681"/>
            <a:ext cx="896902"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Triple class</a:t>
            </a:r>
            <a:endParaRPr lang="en-GB" altLang="en-US" sz="1400" b="0" kern="0" baseline="30000" dirty="0">
              <a:solidFill>
                <a:schemeClr val="bg1"/>
              </a:solidFill>
              <a:latin typeface="+mn-lt"/>
              <a:ea typeface="Calibri" charset="0"/>
              <a:cs typeface="Calibri" panose="020F0502020204030204" pitchFamily="34" charset="0"/>
            </a:endParaRPr>
          </a:p>
        </p:txBody>
      </p:sp>
      <p:sp>
        <p:nvSpPr>
          <p:cNvPr id="148" name="Rectangle 157">
            <a:extLst>
              <a:ext uri="{FF2B5EF4-FFF2-40B4-BE49-F238E27FC236}">
                <a16:creationId xmlns:a16="http://schemas.microsoft.com/office/drawing/2014/main" id="{CEB5C93F-92B3-0848-82D4-BD54C4E8B042}"/>
              </a:ext>
            </a:extLst>
          </p:cNvPr>
          <p:cNvSpPr>
            <a:spLocks noChangeArrowheads="1"/>
          </p:cNvSpPr>
          <p:nvPr/>
        </p:nvSpPr>
        <p:spPr bwMode="auto">
          <a:xfrm>
            <a:off x="6513682" y="5417155"/>
            <a:ext cx="914400"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Penta drug</a:t>
            </a:r>
            <a:endParaRPr lang="en-GB" altLang="en-US" sz="1400" b="0" kern="0" baseline="30000" dirty="0">
              <a:solidFill>
                <a:schemeClr val="bg1"/>
              </a:solidFill>
              <a:latin typeface="+mn-lt"/>
              <a:ea typeface="Calibri" charset="0"/>
              <a:cs typeface="Calibri" panose="020F0502020204030204" pitchFamily="34" charset="0"/>
            </a:endParaRPr>
          </a:p>
        </p:txBody>
      </p:sp>
      <p:sp>
        <p:nvSpPr>
          <p:cNvPr id="149" name="Rectangle 155">
            <a:extLst>
              <a:ext uri="{FF2B5EF4-FFF2-40B4-BE49-F238E27FC236}">
                <a16:creationId xmlns:a16="http://schemas.microsoft.com/office/drawing/2014/main" id="{12D11CD0-5D7E-414F-875E-695857EA8C60}"/>
              </a:ext>
            </a:extLst>
          </p:cNvPr>
          <p:cNvSpPr>
            <a:spLocks noChangeArrowheads="1"/>
          </p:cNvSpPr>
          <p:nvPr/>
        </p:nvSpPr>
        <p:spPr bwMode="auto">
          <a:xfrm>
            <a:off x="6335301" y="4223188"/>
            <a:ext cx="1863532"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Prior Lines of therapy</a:t>
            </a:r>
          </a:p>
        </p:txBody>
      </p:sp>
      <p:sp>
        <p:nvSpPr>
          <p:cNvPr id="150" name="Rectangle 156">
            <a:extLst>
              <a:ext uri="{FF2B5EF4-FFF2-40B4-BE49-F238E27FC236}">
                <a16:creationId xmlns:a16="http://schemas.microsoft.com/office/drawing/2014/main" id="{6FA4BC79-CC05-CF48-BD10-8F9642960219}"/>
              </a:ext>
            </a:extLst>
          </p:cNvPr>
          <p:cNvSpPr>
            <a:spLocks noChangeArrowheads="1"/>
          </p:cNvSpPr>
          <p:nvPr/>
        </p:nvSpPr>
        <p:spPr bwMode="auto">
          <a:xfrm>
            <a:off x="6513682" y="4405504"/>
            <a:ext cx="339907"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≤3</a:t>
            </a:r>
          </a:p>
        </p:txBody>
      </p:sp>
      <p:sp>
        <p:nvSpPr>
          <p:cNvPr id="151" name="Rectangle 157">
            <a:extLst>
              <a:ext uri="{FF2B5EF4-FFF2-40B4-BE49-F238E27FC236}">
                <a16:creationId xmlns:a16="http://schemas.microsoft.com/office/drawing/2014/main" id="{AFEEED17-AE18-8246-A97F-3647C4BD301E}"/>
              </a:ext>
            </a:extLst>
          </p:cNvPr>
          <p:cNvSpPr>
            <a:spLocks noChangeArrowheads="1"/>
          </p:cNvSpPr>
          <p:nvPr/>
        </p:nvSpPr>
        <p:spPr bwMode="auto">
          <a:xfrm>
            <a:off x="6513682" y="4708274"/>
            <a:ext cx="386158"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&gt;3</a:t>
            </a:r>
          </a:p>
        </p:txBody>
      </p:sp>
      <p:sp>
        <p:nvSpPr>
          <p:cNvPr id="152" name="Rectangle 103">
            <a:extLst>
              <a:ext uri="{FF2B5EF4-FFF2-40B4-BE49-F238E27FC236}">
                <a16:creationId xmlns:a16="http://schemas.microsoft.com/office/drawing/2014/main" id="{702704C8-CFBA-CD4F-99D7-A1AB3E303A7E}"/>
              </a:ext>
            </a:extLst>
          </p:cNvPr>
          <p:cNvSpPr>
            <a:spLocks noChangeArrowheads="1"/>
          </p:cNvSpPr>
          <p:nvPr/>
        </p:nvSpPr>
        <p:spPr bwMode="auto">
          <a:xfrm>
            <a:off x="3259008" y="5178484"/>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109</a:t>
            </a:r>
          </a:p>
        </p:txBody>
      </p:sp>
      <p:sp>
        <p:nvSpPr>
          <p:cNvPr id="153" name="Rectangle 104">
            <a:extLst>
              <a:ext uri="{FF2B5EF4-FFF2-40B4-BE49-F238E27FC236}">
                <a16:creationId xmlns:a16="http://schemas.microsoft.com/office/drawing/2014/main" id="{864CABF8-3FCB-9843-8070-C19493849F48}"/>
              </a:ext>
            </a:extLst>
          </p:cNvPr>
          <p:cNvSpPr>
            <a:spLocks noChangeArrowheads="1"/>
          </p:cNvSpPr>
          <p:nvPr/>
        </p:nvSpPr>
        <p:spPr bwMode="auto">
          <a:xfrm>
            <a:off x="8963985" y="3689397"/>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123</a:t>
            </a:r>
          </a:p>
        </p:txBody>
      </p:sp>
      <p:sp>
        <p:nvSpPr>
          <p:cNvPr id="154" name="Rectangle 105">
            <a:extLst>
              <a:ext uri="{FF2B5EF4-FFF2-40B4-BE49-F238E27FC236}">
                <a16:creationId xmlns:a16="http://schemas.microsoft.com/office/drawing/2014/main" id="{25C80D0E-7714-B848-8E33-3A962FCE73CB}"/>
              </a:ext>
            </a:extLst>
          </p:cNvPr>
          <p:cNvSpPr>
            <a:spLocks noChangeArrowheads="1"/>
          </p:cNvSpPr>
          <p:nvPr/>
        </p:nvSpPr>
        <p:spPr bwMode="auto">
          <a:xfrm>
            <a:off x="8963985" y="4032562"/>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27</a:t>
            </a:r>
          </a:p>
        </p:txBody>
      </p:sp>
      <p:sp>
        <p:nvSpPr>
          <p:cNvPr id="155" name="Rectangle 98">
            <a:extLst>
              <a:ext uri="{FF2B5EF4-FFF2-40B4-BE49-F238E27FC236}">
                <a16:creationId xmlns:a16="http://schemas.microsoft.com/office/drawing/2014/main" id="{6E0E7DBC-AD44-9A47-AF79-C382AF3E282C}"/>
              </a:ext>
            </a:extLst>
          </p:cNvPr>
          <p:cNvSpPr>
            <a:spLocks noChangeArrowheads="1"/>
          </p:cNvSpPr>
          <p:nvPr/>
        </p:nvSpPr>
        <p:spPr bwMode="auto">
          <a:xfrm>
            <a:off x="8963985" y="3027477"/>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36</a:t>
            </a:r>
          </a:p>
        </p:txBody>
      </p:sp>
      <p:sp>
        <p:nvSpPr>
          <p:cNvPr id="156" name="Rectangle 99">
            <a:extLst>
              <a:ext uri="{FF2B5EF4-FFF2-40B4-BE49-F238E27FC236}">
                <a16:creationId xmlns:a16="http://schemas.microsoft.com/office/drawing/2014/main" id="{F3C4D53C-5936-CC4D-A1E6-AC6643CACC58}"/>
              </a:ext>
            </a:extLst>
          </p:cNvPr>
          <p:cNvSpPr>
            <a:spLocks noChangeArrowheads="1"/>
          </p:cNvSpPr>
          <p:nvPr/>
        </p:nvSpPr>
        <p:spPr bwMode="auto">
          <a:xfrm>
            <a:off x="8963985" y="3300198"/>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97</a:t>
            </a:r>
          </a:p>
        </p:txBody>
      </p:sp>
      <p:sp>
        <p:nvSpPr>
          <p:cNvPr id="157" name="Rectangle 104">
            <a:extLst>
              <a:ext uri="{FF2B5EF4-FFF2-40B4-BE49-F238E27FC236}">
                <a16:creationId xmlns:a16="http://schemas.microsoft.com/office/drawing/2014/main" id="{8B1D909D-F20D-1E42-A52A-BE00A4B8139B}"/>
              </a:ext>
            </a:extLst>
          </p:cNvPr>
          <p:cNvSpPr>
            <a:spLocks noChangeArrowheads="1"/>
          </p:cNvSpPr>
          <p:nvPr/>
        </p:nvSpPr>
        <p:spPr bwMode="auto">
          <a:xfrm>
            <a:off x="8963985" y="5105681"/>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116</a:t>
            </a:r>
          </a:p>
        </p:txBody>
      </p:sp>
      <p:sp>
        <p:nvSpPr>
          <p:cNvPr id="158" name="Rectangle 105">
            <a:extLst>
              <a:ext uri="{FF2B5EF4-FFF2-40B4-BE49-F238E27FC236}">
                <a16:creationId xmlns:a16="http://schemas.microsoft.com/office/drawing/2014/main" id="{A65BEEB8-5830-2A4D-95B8-CDA2F9AFF95E}"/>
              </a:ext>
            </a:extLst>
          </p:cNvPr>
          <p:cNvSpPr>
            <a:spLocks noChangeArrowheads="1"/>
          </p:cNvSpPr>
          <p:nvPr/>
        </p:nvSpPr>
        <p:spPr bwMode="auto">
          <a:xfrm>
            <a:off x="8963985" y="5417155"/>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44</a:t>
            </a:r>
          </a:p>
        </p:txBody>
      </p:sp>
      <p:sp>
        <p:nvSpPr>
          <p:cNvPr id="159" name="Rectangle 104">
            <a:extLst>
              <a:ext uri="{FF2B5EF4-FFF2-40B4-BE49-F238E27FC236}">
                <a16:creationId xmlns:a16="http://schemas.microsoft.com/office/drawing/2014/main" id="{DF33F0C9-F90B-DF49-B7D8-63A53E34EC87}"/>
              </a:ext>
            </a:extLst>
          </p:cNvPr>
          <p:cNvSpPr>
            <a:spLocks noChangeArrowheads="1"/>
          </p:cNvSpPr>
          <p:nvPr/>
        </p:nvSpPr>
        <p:spPr bwMode="auto">
          <a:xfrm>
            <a:off x="8963985" y="4405504"/>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36</a:t>
            </a:r>
          </a:p>
        </p:txBody>
      </p:sp>
      <p:sp>
        <p:nvSpPr>
          <p:cNvPr id="160" name="Rectangle 105">
            <a:extLst>
              <a:ext uri="{FF2B5EF4-FFF2-40B4-BE49-F238E27FC236}">
                <a16:creationId xmlns:a16="http://schemas.microsoft.com/office/drawing/2014/main" id="{BCD8ED26-9E7F-1046-B4AF-212AF5083181}"/>
              </a:ext>
            </a:extLst>
          </p:cNvPr>
          <p:cNvSpPr>
            <a:spLocks noChangeArrowheads="1"/>
          </p:cNvSpPr>
          <p:nvPr/>
        </p:nvSpPr>
        <p:spPr bwMode="auto">
          <a:xfrm>
            <a:off x="8963985" y="4708274"/>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114</a:t>
            </a:r>
          </a:p>
        </p:txBody>
      </p:sp>
      <p:sp>
        <p:nvSpPr>
          <p:cNvPr id="161" name="Rectangle 103">
            <a:extLst>
              <a:ext uri="{FF2B5EF4-FFF2-40B4-BE49-F238E27FC236}">
                <a16:creationId xmlns:a16="http://schemas.microsoft.com/office/drawing/2014/main" id="{AC6EB784-92BF-DF46-8B86-D3CE2A013853}"/>
              </a:ext>
            </a:extLst>
          </p:cNvPr>
          <p:cNvSpPr>
            <a:spLocks noChangeArrowheads="1"/>
          </p:cNvSpPr>
          <p:nvPr/>
        </p:nvSpPr>
        <p:spPr bwMode="auto">
          <a:xfrm>
            <a:off x="3259008" y="5475326"/>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Calibri" panose="020F0502020204030204" pitchFamily="34" charset="0"/>
                <a:ea typeface="Calibri" charset="0"/>
                <a:cs typeface="Calibri" panose="020F0502020204030204" pitchFamily="34" charset="0"/>
              </a:rPr>
              <a:t>41</a:t>
            </a:r>
          </a:p>
        </p:txBody>
      </p:sp>
      <p:sp>
        <p:nvSpPr>
          <p:cNvPr id="162" name="Rectangle 155">
            <a:extLst>
              <a:ext uri="{FF2B5EF4-FFF2-40B4-BE49-F238E27FC236}">
                <a16:creationId xmlns:a16="http://schemas.microsoft.com/office/drawing/2014/main" id="{BB7319F3-5DD9-354F-82B3-3CDCC5C208B0}"/>
              </a:ext>
            </a:extLst>
          </p:cNvPr>
          <p:cNvSpPr>
            <a:spLocks noChangeArrowheads="1"/>
          </p:cNvSpPr>
          <p:nvPr/>
        </p:nvSpPr>
        <p:spPr bwMode="auto">
          <a:xfrm>
            <a:off x="6335301" y="2052534"/>
            <a:ext cx="2757121" cy="19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kern="0" dirty="0">
                <a:solidFill>
                  <a:schemeClr val="bg1"/>
                </a:solidFill>
                <a:latin typeface="+mn-lt"/>
                <a:ea typeface="Calibri" charset="0"/>
                <a:cs typeface="Calibri" panose="020F0502020204030204" pitchFamily="34" charset="0"/>
              </a:rPr>
              <a:t>Baseline ECOG performance status</a:t>
            </a:r>
          </a:p>
        </p:txBody>
      </p:sp>
      <p:sp>
        <p:nvSpPr>
          <p:cNvPr id="163" name="Rectangle 157">
            <a:extLst>
              <a:ext uri="{FF2B5EF4-FFF2-40B4-BE49-F238E27FC236}">
                <a16:creationId xmlns:a16="http://schemas.microsoft.com/office/drawing/2014/main" id="{34189276-3637-2343-AC3D-0DBEFE1E0ACB}"/>
              </a:ext>
            </a:extLst>
          </p:cNvPr>
          <p:cNvSpPr>
            <a:spLocks noChangeArrowheads="1"/>
          </p:cNvSpPr>
          <p:nvPr/>
        </p:nvSpPr>
        <p:spPr bwMode="auto">
          <a:xfrm>
            <a:off x="6513682" y="2627265"/>
            <a:ext cx="386158"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≥1</a:t>
            </a:r>
          </a:p>
        </p:txBody>
      </p:sp>
      <p:sp>
        <p:nvSpPr>
          <p:cNvPr id="164" name="Rectangle 104">
            <a:extLst>
              <a:ext uri="{FF2B5EF4-FFF2-40B4-BE49-F238E27FC236}">
                <a16:creationId xmlns:a16="http://schemas.microsoft.com/office/drawing/2014/main" id="{8726E2E5-D5CA-9D4C-BBE8-5249D6B3A307}"/>
              </a:ext>
            </a:extLst>
          </p:cNvPr>
          <p:cNvSpPr>
            <a:spLocks noChangeArrowheads="1"/>
          </p:cNvSpPr>
          <p:nvPr/>
        </p:nvSpPr>
        <p:spPr bwMode="auto">
          <a:xfrm>
            <a:off x="8963985" y="2304519"/>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53</a:t>
            </a:r>
          </a:p>
        </p:txBody>
      </p:sp>
      <p:sp>
        <p:nvSpPr>
          <p:cNvPr id="165" name="Rectangle 105">
            <a:extLst>
              <a:ext uri="{FF2B5EF4-FFF2-40B4-BE49-F238E27FC236}">
                <a16:creationId xmlns:a16="http://schemas.microsoft.com/office/drawing/2014/main" id="{29DCF0EC-D9C4-D243-94A0-358960F675E1}"/>
              </a:ext>
            </a:extLst>
          </p:cNvPr>
          <p:cNvSpPr>
            <a:spLocks noChangeArrowheads="1"/>
          </p:cNvSpPr>
          <p:nvPr/>
        </p:nvSpPr>
        <p:spPr bwMode="auto">
          <a:xfrm>
            <a:off x="8963985" y="2627265"/>
            <a:ext cx="626595"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1828527">
              <a:defRPr/>
            </a:pPr>
            <a:r>
              <a:rPr lang="en-GB" altLang="en-US" sz="1400" b="0" kern="0" dirty="0">
                <a:solidFill>
                  <a:schemeClr val="bg1"/>
                </a:solidFill>
                <a:latin typeface="+mn-lt"/>
                <a:ea typeface="Calibri" charset="0"/>
                <a:cs typeface="Calibri" panose="020F0502020204030204" pitchFamily="34" charset="0"/>
              </a:rPr>
              <a:t>97</a:t>
            </a:r>
          </a:p>
        </p:txBody>
      </p:sp>
      <p:sp>
        <p:nvSpPr>
          <p:cNvPr id="166" name="Rectangle 156">
            <a:extLst>
              <a:ext uri="{FF2B5EF4-FFF2-40B4-BE49-F238E27FC236}">
                <a16:creationId xmlns:a16="http://schemas.microsoft.com/office/drawing/2014/main" id="{D6C10B31-B9E9-8A48-BD2A-CE2F72D05CEF}"/>
              </a:ext>
            </a:extLst>
          </p:cNvPr>
          <p:cNvSpPr>
            <a:spLocks noChangeArrowheads="1"/>
          </p:cNvSpPr>
          <p:nvPr/>
        </p:nvSpPr>
        <p:spPr bwMode="auto">
          <a:xfrm>
            <a:off x="6513682" y="2304519"/>
            <a:ext cx="434731"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0</a:t>
            </a:r>
          </a:p>
        </p:txBody>
      </p:sp>
      <p:sp>
        <p:nvSpPr>
          <p:cNvPr id="171" name="TextBox 170">
            <a:extLst>
              <a:ext uri="{FF2B5EF4-FFF2-40B4-BE49-F238E27FC236}">
                <a16:creationId xmlns:a16="http://schemas.microsoft.com/office/drawing/2014/main" id="{9E4D90B0-678E-AF48-82C4-E28465000B52}"/>
              </a:ext>
            </a:extLst>
          </p:cNvPr>
          <p:cNvSpPr txBox="1"/>
          <p:nvPr/>
        </p:nvSpPr>
        <p:spPr>
          <a:xfrm>
            <a:off x="4573098" y="6008269"/>
            <a:ext cx="751424" cy="307777"/>
          </a:xfrm>
          <a:prstGeom prst="rect">
            <a:avLst/>
          </a:prstGeom>
          <a:noFill/>
        </p:spPr>
        <p:txBody>
          <a:bodyPr wrap="none" rtlCol="0">
            <a:spAutoFit/>
          </a:bodyPr>
          <a:lstStyle/>
          <a:p>
            <a:pPr defTabSz="457200" eaLnBrk="1" fontAlgn="auto" hangingPunct="1">
              <a:spcBef>
                <a:spcPts val="0"/>
              </a:spcBef>
              <a:spcAft>
                <a:spcPts val="0"/>
              </a:spcAft>
            </a:pPr>
            <a:r>
              <a:rPr lang="en-US" sz="1400" dirty="0">
                <a:solidFill>
                  <a:schemeClr val="bg1"/>
                </a:solidFill>
                <a:latin typeface="+mj-lt"/>
                <a:cs typeface="+mn-cs"/>
              </a:rPr>
              <a:t>Percent</a:t>
            </a:r>
          </a:p>
        </p:txBody>
      </p:sp>
      <p:grpSp>
        <p:nvGrpSpPr>
          <p:cNvPr id="2" name="Group 1">
            <a:extLst>
              <a:ext uri="{FF2B5EF4-FFF2-40B4-BE49-F238E27FC236}">
                <a16:creationId xmlns:a16="http://schemas.microsoft.com/office/drawing/2014/main" id="{96E16FD8-6B3F-43EB-8802-CB62DEAF2277}"/>
              </a:ext>
            </a:extLst>
          </p:cNvPr>
          <p:cNvGrpSpPr/>
          <p:nvPr/>
        </p:nvGrpSpPr>
        <p:grpSpPr>
          <a:xfrm>
            <a:off x="3987800" y="5796739"/>
            <a:ext cx="1998625" cy="365419"/>
            <a:chOff x="4162117" y="5385381"/>
            <a:chExt cx="1824307" cy="307777"/>
          </a:xfrm>
        </p:grpSpPr>
        <p:sp>
          <p:nvSpPr>
            <p:cNvPr id="172" name="TextBox 171">
              <a:extLst>
                <a:ext uri="{FF2B5EF4-FFF2-40B4-BE49-F238E27FC236}">
                  <a16:creationId xmlns:a16="http://schemas.microsoft.com/office/drawing/2014/main" id="{58BF7286-3507-094D-AA88-D8AF6F83279A}"/>
                </a:ext>
              </a:extLst>
            </p:cNvPr>
            <p:cNvSpPr txBox="1"/>
            <p:nvPr/>
          </p:nvSpPr>
          <p:spPr>
            <a:xfrm>
              <a:off x="4162117" y="5385381"/>
              <a:ext cx="276038"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0</a:t>
              </a:r>
            </a:p>
          </p:txBody>
        </p:sp>
        <p:sp>
          <p:nvSpPr>
            <p:cNvPr id="173" name="TextBox 172">
              <a:extLst>
                <a:ext uri="{FF2B5EF4-FFF2-40B4-BE49-F238E27FC236}">
                  <a16:creationId xmlns:a16="http://schemas.microsoft.com/office/drawing/2014/main" id="{7FCBA3F9-DC4E-3641-A100-A85D91A9C406}"/>
                </a:ext>
              </a:extLst>
            </p:cNvPr>
            <p:cNvSpPr txBox="1"/>
            <p:nvPr/>
          </p:nvSpPr>
          <p:spPr>
            <a:xfrm>
              <a:off x="4447987"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25</a:t>
              </a:r>
            </a:p>
          </p:txBody>
        </p:sp>
        <p:sp>
          <p:nvSpPr>
            <p:cNvPr id="174" name="TextBox 173">
              <a:extLst>
                <a:ext uri="{FF2B5EF4-FFF2-40B4-BE49-F238E27FC236}">
                  <a16:creationId xmlns:a16="http://schemas.microsoft.com/office/drawing/2014/main" id="{E3A2D00B-3CB5-1D4E-ABEF-2524F1A1CA33}"/>
                </a:ext>
              </a:extLst>
            </p:cNvPr>
            <p:cNvSpPr txBox="1"/>
            <p:nvPr/>
          </p:nvSpPr>
          <p:spPr>
            <a:xfrm>
              <a:off x="4815603"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50</a:t>
              </a:r>
            </a:p>
          </p:txBody>
        </p:sp>
        <p:sp>
          <p:nvSpPr>
            <p:cNvPr id="175" name="TextBox 174">
              <a:extLst>
                <a:ext uri="{FF2B5EF4-FFF2-40B4-BE49-F238E27FC236}">
                  <a16:creationId xmlns:a16="http://schemas.microsoft.com/office/drawing/2014/main" id="{B682534D-0582-294D-A1E8-1EF401A3304A}"/>
                </a:ext>
              </a:extLst>
            </p:cNvPr>
            <p:cNvSpPr txBox="1"/>
            <p:nvPr/>
          </p:nvSpPr>
          <p:spPr>
            <a:xfrm>
              <a:off x="5527644" y="5385381"/>
              <a:ext cx="458780"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100</a:t>
              </a:r>
            </a:p>
          </p:txBody>
        </p:sp>
        <p:sp>
          <p:nvSpPr>
            <p:cNvPr id="176" name="TextBox 175">
              <a:extLst>
                <a:ext uri="{FF2B5EF4-FFF2-40B4-BE49-F238E27FC236}">
                  <a16:creationId xmlns:a16="http://schemas.microsoft.com/office/drawing/2014/main" id="{83E01B82-2C8F-1649-AA47-9914C454D5D7}"/>
                </a:ext>
              </a:extLst>
            </p:cNvPr>
            <p:cNvSpPr txBox="1"/>
            <p:nvPr/>
          </p:nvSpPr>
          <p:spPr>
            <a:xfrm>
              <a:off x="5208754"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75</a:t>
              </a:r>
            </a:p>
          </p:txBody>
        </p:sp>
      </p:grpSp>
      <p:sp>
        <p:nvSpPr>
          <p:cNvPr id="177" name="Rectangle 156">
            <a:extLst>
              <a:ext uri="{FF2B5EF4-FFF2-40B4-BE49-F238E27FC236}">
                <a16:creationId xmlns:a16="http://schemas.microsoft.com/office/drawing/2014/main" id="{44D56C62-6467-2046-B2F0-D43A1A8F4388}"/>
              </a:ext>
            </a:extLst>
          </p:cNvPr>
          <p:cNvSpPr>
            <a:spLocks noChangeArrowheads="1"/>
          </p:cNvSpPr>
          <p:nvPr/>
        </p:nvSpPr>
        <p:spPr bwMode="auto">
          <a:xfrm>
            <a:off x="853864" y="2526626"/>
            <a:ext cx="824320" cy="1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400" b="0" kern="0" dirty="0">
                <a:solidFill>
                  <a:schemeClr val="bg1"/>
                </a:solidFill>
                <a:latin typeface="+mn-lt"/>
                <a:ea typeface="Calibri" charset="0"/>
                <a:cs typeface="Calibri" panose="020F0502020204030204" pitchFamily="34" charset="0"/>
              </a:rPr>
              <a:t>&lt;65 yr</a:t>
            </a:r>
          </a:p>
        </p:txBody>
      </p:sp>
      <p:sp>
        <p:nvSpPr>
          <p:cNvPr id="85" name="TextBox 84">
            <a:extLst>
              <a:ext uri="{FF2B5EF4-FFF2-40B4-BE49-F238E27FC236}">
                <a16:creationId xmlns:a16="http://schemas.microsoft.com/office/drawing/2014/main" id="{5EC77AB2-E84E-418A-858A-38D51748C7C4}"/>
              </a:ext>
            </a:extLst>
          </p:cNvPr>
          <p:cNvSpPr txBox="1"/>
          <p:nvPr/>
        </p:nvSpPr>
        <p:spPr>
          <a:xfrm>
            <a:off x="10057282" y="6008269"/>
            <a:ext cx="751424" cy="307777"/>
          </a:xfrm>
          <a:prstGeom prst="rect">
            <a:avLst/>
          </a:prstGeom>
          <a:noFill/>
        </p:spPr>
        <p:txBody>
          <a:bodyPr wrap="none" rtlCol="0">
            <a:spAutoFit/>
          </a:bodyPr>
          <a:lstStyle/>
          <a:p>
            <a:pPr defTabSz="457200" eaLnBrk="1" fontAlgn="auto" hangingPunct="1">
              <a:spcBef>
                <a:spcPts val="0"/>
              </a:spcBef>
              <a:spcAft>
                <a:spcPts val="0"/>
              </a:spcAft>
            </a:pPr>
            <a:r>
              <a:rPr lang="en-US" sz="1400" dirty="0">
                <a:solidFill>
                  <a:schemeClr val="bg1"/>
                </a:solidFill>
                <a:latin typeface="+mj-lt"/>
                <a:cs typeface="+mn-cs"/>
              </a:rPr>
              <a:t>Percent</a:t>
            </a:r>
          </a:p>
        </p:txBody>
      </p:sp>
      <p:grpSp>
        <p:nvGrpSpPr>
          <p:cNvPr id="86" name="Group 85">
            <a:extLst>
              <a:ext uri="{FF2B5EF4-FFF2-40B4-BE49-F238E27FC236}">
                <a16:creationId xmlns:a16="http://schemas.microsoft.com/office/drawing/2014/main" id="{1B4478F8-C6F3-4FB6-B25D-7F69429D3409}"/>
              </a:ext>
            </a:extLst>
          </p:cNvPr>
          <p:cNvGrpSpPr/>
          <p:nvPr/>
        </p:nvGrpSpPr>
        <p:grpSpPr>
          <a:xfrm>
            <a:off x="9482144" y="5796739"/>
            <a:ext cx="1998625" cy="365419"/>
            <a:chOff x="4162117" y="5385381"/>
            <a:chExt cx="1824307" cy="307777"/>
          </a:xfrm>
        </p:grpSpPr>
        <p:sp>
          <p:nvSpPr>
            <p:cNvPr id="87" name="TextBox 86">
              <a:extLst>
                <a:ext uri="{FF2B5EF4-FFF2-40B4-BE49-F238E27FC236}">
                  <a16:creationId xmlns:a16="http://schemas.microsoft.com/office/drawing/2014/main" id="{E3FFEE2E-BF1E-4635-BEEB-B45AE53A5311}"/>
                </a:ext>
              </a:extLst>
            </p:cNvPr>
            <p:cNvSpPr txBox="1"/>
            <p:nvPr/>
          </p:nvSpPr>
          <p:spPr>
            <a:xfrm>
              <a:off x="4162117" y="5385381"/>
              <a:ext cx="276038"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0</a:t>
              </a:r>
            </a:p>
          </p:txBody>
        </p:sp>
        <p:sp>
          <p:nvSpPr>
            <p:cNvPr id="88" name="TextBox 87">
              <a:extLst>
                <a:ext uri="{FF2B5EF4-FFF2-40B4-BE49-F238E27FC236}">
                  <a16:creationId xmlns:a16="http://schemas.microsoft.com/office/drawing/2014/main" id="{1610696E-D54E-42BE-A89E-2816776C93E3}"/>
                </a:ext>
              </a:extLst>
            </p:cNvPr>
            <p:cNvSpPr txBox="1"/>
            <p:nvPr/>
          </p:nvSpPr>
          <p:spPr>
            <a:xfrm>
              <a:off x="4447987"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25</a:t>
              </a:r>
            </a:p>
          </p:txBody>
        </p:sp>
        <p:sp>
          <p:nvSpPr>
            <p:cNvPr id="89" name="TextBox 88">
              <a:extLst>
                <a:ext uri="{FF2B5EF4-FFF2-40B4-BE49-F238E27FC236}">
                  <a16:creationId xmlns:a16="http://schemas.microsoft.com/office/drawing/2014/main" id="{5B58F698-E667-467F-B37C-89B4A0AA1288}"/>
                </a:ext>
              </a:extLst>
            </p:cNvPr>
            <p:cNvSpPr txBox="1"/>
            <p:nvPr/>
          </p:nvSpPr>
          <p:spPr>
            <a:xfrm>
              <a:off x="4815603"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50</a:t>
              </a:r>
            </a:p>
          </p:txBody>
        </p:sp>
        <p:sp>
          <p:nvSpPr>
            <p:cNvPr id="90" name="TextBox 89">
              <a:extLst>
                <a:ext uri="{FF2B5EF4-FFF2-40B4-BE49-F238E27FC236}">
                  <a16:creationId xmlns:a16="http://schemas.microsoft.com/office/drawing/2014/main" id="{219C8FC6-388A-4157-B7A6-427DB4D2C5A2}"/>
                </a:ext>
              </a:extLst>
            </p:cNvPr>
            <p:cNvSpPr txBox="1"/>
            <p:nvPr/>
          </p:nvSpPr>
          <p:spPr>
            <a:xfrm>
              <a:off x="5527644" y="5385381"/>
              <a:ext cx="458780"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100</a:t>
              </a:r>
            </a:p>
          </p:txBody>
        </p:sp>
        <p:sp>
          <p:nvSpPr>
            <p:cNvPr id="91" name="TextBox 90">
              <a:extLst>
                <a:ext uri="{FF2B5EF4-FFF2-40B4-BE49-F238E27FC236}">
                  <a16:creationId xmlns:a16="http://schemas.microsoft.com/office/drawing/2014/main" id="{F6B154E8-77DB-45EE-BF98-2BF43ED6277F}"/>
                </a:ext>
              </a:extLst>
            </p:cNvPr>
            <p:cNvSpPr txBox="1"/>
            <p:nvPr/>
          </p:nvSpPr>
          <p:spPr>
            <a:xfrm>
              <a:off x="5208754" y="5385381"/>
              <a:ext cx="367409" cy="307777"/>
            </a:xfrm>
            <a:prstGeom prst="rect">
              <a:avLst/>
            </a:prstGeom>
            <a:noFill/>
          </p:spPr>
          <p:txBody>
            <a:bodyPr wrap="none" rtlCol="0">
              <a:spAutoFit/>
            </a:bodyPr>
            <a:lstStyle/>
            <a:p>
              <a:pPr algn="ctr" defTabSz="457200" eaLnBrk="1" fontAlgn="auto" hangingPunct="1">
                <a:spcBef>
                  <a:spcPts val="0"/>
                </a:spcBef>
                <a:spcAft>
                  <a:spcPts val="0"/>
                </a:spcAft>
              </a:pPr>
              <a:r>
                <a:rPr lang="en-US" sz="1400" b="0" dirty="0">
                  <a:solidFill>
                    <a:schemeClr val="bg1"/>
                  </a:solidFill>
                  <a:latin typeface="+mn-lt"/>
                  <a:cs typeface="+mn-cs"/>
                </a:rPr>
                <a:t>75</a:t>
              </a:r>
            </a:p>
          </p:txBody>
        </p:sp>
      </p:grpSp>
      <p:sp>
        <p:nvSpPr>
          <p:cNvPr id="92" name="Rectangle 377">
            <a:extLst>
              <a:ext uri="{FF2B5EF4-FFF2-40B4-BE49-F238E27FC236}">
                <a16:creationId xmlns:a16="http://schemas.microsoft.com/office/drawing/2014/main" id="{07187B61-1DE7-46AF-8C2B-8F319D739E0B}"/>
              </a:ext>
            </a:extLst>
          </p:cNvPr>
          <p:cNvSpPr>
            <a:spLocks noChangeArrowheads="1"/>
          </p:cNvSpPr>
          <p:nvPr/>
        </p:nvSpPr>
        <p:spPr bwMode="auto">
          <a:xfrm>
            <a:off x="8673285" y="1562106"/>
            <a:ext cx="1207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685800">
              <a:defRPr/>
            </a:pPr>
            <a:r>
              <a:rPr lang="en-GB" altLang="en-US" sz="1600" kern="0" dirty="0">
                <a:solidFill>
                  <a:schemeClr val="bg1"/>
                </a:solidFill>
                <a:latin typeface="+mj-lt"/>
                <a:ea typeface="Calibri" charset="0"/>
                <a:cs typeface="Calibri" panose="020F0502020204030204" pitchFamily="34" charset="0"/>
              </a:rPr>
              <a:t>Patients, n</a:t>
            </a:r>
          </a:p>
        </p:txBody>
      </p:sp>
      <p:sp>
        <p:nvSpPr>
          <p:cNvPr id="93" name="Rectangle 136">
            <a:extLst>
              <a:ext uri="{FF2B5EF4-FFF2-40B4-BE49-F238E27FC236}">
                <a16:creationId xmlns:a16="http://schemas.microsoft.com/office/drawing/2014/main" id="{8B19227B-8F1D-4995-A086-C12E76AEF178}"/>
              </a:ext>
            </a:extLst>
          </p:cNvPr>
          <p:cNvSpPr>
            <a:spLocks noChangeArrowheads="1"/>
          </p:cNvSpPr>
          <p:nvPr/>
        </p:nvSpPr>
        <p:spPr bwMode="auto">
          <a:xfrm>
            <a:off x="6335301" y="1562106"/>
            <a:ext cx="16209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GB" altLang="en-US" sz="1600" kern="0" dirty="0">
                <a:solidFill>
                  <a:schemeClr val="bg1"/>
                </a:solidFill>
                <a:latin typeface="+mj-lt"/>
                <a:ea typeface="Calibri" charset="0"/>
                <a:cs typeface="Calibri" panose="020F0502020204030204" pitchFamily="34" charset="0"/>
              </a:rPr>
              <a:t>Subgroup</a:t>
            </a:r>
          </a:p>
        </p:txBody>
      </p:sp>
      <p:sp>
        <p:nvSpPr>
          <p:cNvPr id="94" name="Rectangle 136">
            <a:extLst>
              <a:ext uri="{FF2B5EF4-FFF2-40B4-BE49-F238E27FC236}">
                <a16:creationId xmlns:a16="http://schemas.microsoft.com/office/drawing/2014/main" id="{C2B029D2-8124-4AED-827E-583F43EEFDDE}"/>
              </a:ext>
            </a:extLst>
          </p:cNvPr>
          <p:cNvSpPr>
            <a:spLocks noChangeArrowheads="1"/>
          </p:cNvSpPr>
          <p:nvPr/>
        </p:nvSpPr>
        <p:spPr bwMode="auto">
          <a:xfrm>
            <a:off x="10008035" y="1562106"/>
            <a:ext cx="1258253" cy="246221"/>
          </a:xfrm>
          <a:prstGeom prst="rect">
            <a:avLst/>
          </a:prstGeom>
          <a:solidFill>
            <a:srgbClr val="FFFFFF"/>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685800" eaLnBrk="0" fontAlgn="base" latinLnBrk="0" hangingPunct="0">
              <a:lnSpc>
                <a:spcPct val="100000"/>
              </a:lnSpc>
              <a:spcBef>
                <a:spcPct val="0"/>
              </a:spcBef>
              <a:spcAft>
                <a:spcPct val="0"/>
              </a:spcAft>
              <a:buClrTx/>
              <a:buSzTx/>
              <a:buFontTx/>
              <a:buNone/>
              <a:tabLst/>
              <a:defRPr/>
            </a:pPr>
            <a:r>
              <a:rPr kumimoji="0" lang="en-GB" altLang="en-US" sz="1600" i="0" u="none" strike="noStrike" kern="0" cap="none" spc="0" normalizeH="0" baseline="0" noProof="0" dirty="0">
                <a:ln>
                  <a:noFill/>
                </a:ln>
                <a:solidFill>
                  <a:schemeClr val="bg1"/>
                </a:solidFill>
                <a:effectLst/>
                <a:uLnTx/>
                <a:uFillTx/>
                <a:latin typeface="+mj-lt"/>
                <a:ea typeface="Calibri" charset="0"/>
                <a:cs typeface="Calibri" panose="020F0502020204030204" pitchFamily="34" charset="0"/>
              </a:rPr>
              <a:t>ORR (95% CI)</a:t>
            </a:r>
          </a:p>
        </p:txBody>
      </p:sp>
      <p:cxnSp>
        <p:nvCxnSpPr>
          <p:cNvPr id="95" name="Straight Connector 94">
            <a:extLst>
              <a:ext uri="{FF2B5EF4-FFF2-40B4-BE49-F238E27FC236}">
                <a16:creationId xmlns:a16="http://schemas.microsoft.com/office/drawing/2014/main" id="{FD6AB7E0-0C6B-4D9F-97ED-D6C97B9AEF55}"/>
              </a:ext>
            </a:extLst>
          </p:cNvPr>
          <p:cNvCxnSpPr>
            <a:cxnSpLocks/>
          </p:cNvCxnSpPr>
          <p:nvPr/>
        </p:nvCxnSpPr>
        <p:spPr>
          <a:xfrm>
            <a:off x="6340680" y="1896566"/>
            <a:ext cx="5137561" cy="0"/>
          </a:xfrm>
          <a:prstGeom prst="line">
            <a:avLst/>
          </a:prstGeom>
          <a:noFill/>
          <a:ln w="28575" cap="flat" cmpd="sng" algn="ctr">
            <a:solidFill>
              <a:schemeClr val="bg1"/>
            </a:solidFill>
            <a:prstDash val="solid"/>
            <a:miter lim="800000"/>
          </a:ln>
          <a:effectLst/>
        </p:spPr>
      </p:cxnSp>
    </p:spTree>
    <p:extLst>
      <p:ext uri="{BB962C8B-B14F-4D97-AF65-F5344CB8AC3E}">
        <p14:creationId xmlns:p14="http://schemas.microsoft.com/office/powerpoint/2010/main" val="3564202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Response Durability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3" name="Group 2">
            <a:extLst>
              <a:ext uri="{FF2B5EF4-FFF2-40B4-BE49-F238E27FC236}">
                <a16:creationId xmlns:a16="http://schemas.microsoft.com/office/drawing/2014/main" id="{C3064129-2811-4CC0-BF48-B2251F049754}"/>
              </a:ext>
            </a:extLst>
          </p:cNvPr>
          <p:cNvGrpSpPr/>
          <p:nvPr/>
        </p:nvGrpSpPr>
        <p:grpSpPr>
          <a:xfrm>
            <a:off x="638634" y="1226962"/>
            <a:ext cx="10847071" cy="5364738"/>
            <a:chOff x="709797" y="1108980"/>
            <a:chExt cx="10847071" cy="5364738"/>
          </a:xfrm>
        </p:grpSpPr>
        <p:grpSp>
          <p:nvGrpSpPr>
            <p:cNvPr id="457" name="Group 456">
              <a:extLst>
                <a:ext uri="{FF2B5EF4-FFF2-40B4-BE49-F238E27FC236}">
                  <a16:creationId xmlns:a16="http://schemas.microsoft.com/office/drawing/2014/main" id="{798AC0EC-447C-934E-B4AA-C99904F9F1F6}"/>
                </a:ext>
              </a:extLst>
            </p:cNvPr>
            <p:cNvGrpSpPr/>
            <p:nvPr/>
          </p:nvGrpSpPr>
          <p:grpSpPr>
            <a:xfrm>
              <a:off x="709797" y="6086525"/>
              <a:ext cx="10331687" cy="387193"/>
              <a:chOff x="-11997062" y="6037292"/>
              <a:chExt cx="10657216" cy="430105"/>
            </a:xfrm>
          </p:grpSpPr>
          <p:sp>
            <p:nvSpPr>
              <p:cNvPr id="478" name="TextBox 477">
                <a:extLst>
                  <a:ext uri="{FF2B5EF4-FFF2-40B4-BE49-F238E27FC236}">
                    <a16:creationId xmlns:a16="http://schemas.microsoft.com/office/drawing/2014/main" id="{F250779D-019F-6E40-8EE1-E38BB4EEF64E}"/>
                  </a:ext>
                </a:extLst>
              </p:cNvPr>
              <p:cNvSpPr txBox="1"/>
              <p:nvPr/>
            </p:nvSpPr>
            <p:spPr>
              <a:xfrm>
                <a:off x="-11997062" y="6037292"/>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0</a:t>
                </a:r>
              </a:p>
            </p:txBody>
          </p:sp>
          <p:sp>
            <p:nvSpPr>
              <p:cNvPr id="479" name="TextBox 478">
                <a:extLst>
                  <a:ext uri="{FF2B5EF4-FFF2-40B4-BE49-F238E27FC236}">
                    <a16:creationId xmlns:a16="http://schemas.microsoft.com/office/drawing/2014/main" id="{32F3FC3A-692B-5347-BF96-F8C6D9C87F50}"/>
                  </a:ext>
                </a:extLst>
              </p:cNvPr>
              <p:cNvSpPr txBox="1"/>
              <p:nvPr/>
            </p:nvSpPr>
            <p:spPr>
              <a:xfrm>
                <a:off x="-10974026" y="6037311"/>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2</a:t>
                </a:r>
              </a:p>
            </p:txBody>
          </p:sp>
          <p:sp>
            <p:nvSpPr>
              <p:cNvPr id="480" name="TextBox 479">
                <a:extLst>
                  <a:ext uri="{FF2B5EF4-FFF2-40B4-BE49-F238E27FC236}">
                    <a16:creationId xmlns:a16="http://schemas.microsoft.com/office/drawing/2014/main" id="{FFC172A2-0EF5-5142-A0C3-E770BFD79FE8}"/>
                  </a:ext>
                </a:extLst>
              </p:cNvPr>
              <p:cNvSpPr txBox="1"/>
              <p:nvPr/>
            </p:nvSpPr>
            <p:spPr>
              <a:xfrm>
                <a:off x="-9929152" y="6037311"/>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4</a:t>
                </a:r>
              </a:p>
            </p:txBody>
          </p:sp>
          <p:sp>
            <p:nvSpPr>
              <p:cNvPr id="481" name="TextBox 480">
                <a:extLst>
                  <a:ext uri="{FF2B5EF4-FFF2-40B4-BE49-F238E27FC236}">
                    <a16:creationId xmlns:a16="http://schemas.microsoft.com/office/drawing/2014/main" id="{E9DE55C3-B485-FD49-BA70-6C906314E363}"/>
                  </a:ext>
                </a:extLst>
              </p:cNvPr>
              <p:cNvSpPr txBox="1"/>
              <p:nvPr/>
            </p:nvSpPr>
            <p:spPr>
              <a:xfrm>
                <a:off x="-8896894" y="6037311"/>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6</a:t>
                </a:r>
              </a:p>
            </p:txBody>
          </p:sp>
          <p:sp>
            <p:nvSpPr>
              <p:cNvPr id="482" name="TextBox 481">
                <a:extLst>
                  <a:ext uri="{FF2B5EF4-FFF2-40B4-BE49-F238E27FC236}">
                    <a16:creationId xmlns:a16="http://schemas.microsoft.com/office/drawing/2014/main" id="{B7E420EF-9AF9-A44C-9F58-347DF3781989}"/>
                  </a:ext>
                </a:extLst>
              </p:cNvPr>
              <p:cNvSpPr txBox="1"/>
              <p:nvPr/>
            </p:nvSpPr>
            <p:spPr>
              <a:xfrm>
                <a:off x="-7852021" y="6037311"/>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8</a:t>
                </a:r>
              </a:p>
            </p:txBody>
          </p:sp>
          <p:sp>
            <p:nvSpPr>
              <p:cNvPr id="483" name="TextBox 482">
                <a:extLst>
                  <a:ext uri="{FF2B5EF4-FFF2-40B4-BE49-F238E27FC236}">
                    <a16:creationId xmlns:a16="http://schemas.microsoft.com/office/drawing/2014/main" id="{E034E544-749D-EA4E-96A8-BC75AB3892BA}"/>
                  </a:ext>
                </a:extLst>
              </p:cNvPr>
              <p:cNvSpPr txBox="1"/>
              <p:nvPr/>
            </p:nvSpPr>
            <p:spPr>
              <a:xfrm>
                <a:off x="-6826017" y="6037311"/>
                <a:ext cx="274320" cy="230835"/>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10</a:t>
                </a:r>
              </a:p>
            </p:txBody>
          </p:sp>
          <p:sp>
            <p:nvSpPr>
              <p:cNvPr id="484" name="TextBox 483">
                <a:extLst>
                  <a:ext uri="{FF2B5EF4-FFF2-40B4-BE49-F238E27FC236}">
                    <a16:creationId xmlns:a16="http://schemas.microsoft.com/office/drawing/2014/main" id="{CCE38442-5798-C84E-9909-83A4AD1F4B74}"/>
                  </a:ext>
                </a:extLst>
              </p:cNvPr>
              <p:cNvSpPr txBox="1"/>
              <p:nvPr/>
            </p:nvSpPr>
            <p:spPr>
              <a:xfrm>
                <a:off x="-5781143" y="6037311"/>
                <a:ext cx="274320" cy="230835"/>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12</a:t>
                </a:r>
              </a:p>
            </p:txBody>
          </p:sp>
          <p:sp>
            <p:nvSpPr>
              <p:cNvPr id="485" name="TextBox 484">
                <a:extLst>
                  <a:ext uri="{FF2B5EF4-FFF2-40B4-BE49-F238E27FC236}">
                    <a16:creationId xmlns:a16="http://schemas.microsoft.com/office/drawing/2014/main" id="{947B1E12-D7F2-6845-AB80-8B3CC40DFBD7}"/>
                  </a:ext>
                </a:extLst>
              </p:cNvPr>
              <p:cNvSpPr txBox="1"/>
              <p:nvPr/>
            </p:nvSpPr>
            <p:spPr>
              <a:xfrm>
                <a:off x="-4742577" y="6037311"/>
                <a:ext cx="274320" cy="230835"/>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14</a:t>
                </a:r>
              </a:p>
            </p:txBody>
          </p:sp>
          <p:sp>
            <p:nvSpPr>
              <p:cNvPr id="486" name="TextBox 485">
                <a:extLst>
                  <a:ext uri="{FF2B5EF4-FFF2-40B4-BE49-F238E27FC236}">
                    <a16:creationId xmlns:a16="http://schemas.microsoft.com/office/drawing/2014/main" id="{DA338E92-2E6F-9149-9497-434B600DC1D3}"/>
                  </a:ext>
                </a:extLst>
              </p:cNvPr>
              <p:cNvSpPr txBox="1"/>
              <p:nvPr/>
            </p:nvSpPr>
            <p:spPr>
              <a:xfrm>
                <a:off x="-3704012" y="6037311"/>
                <a:ext cx="274320" cy="230835"/>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16</a:t>
                </a:r>
              </a:p>
            </p:txBody>
          </p:sp>
          <p:sp>
            <p:nvSpPr>
              <p:cNvPr id="487" name="TextBox 486">
                <a:extLst>
                  <a:ext uri="{FF2B5EF4-FFF2-40B4-BE49-F238E27FC236}">
                    <a16:creationId xmlns:a16="http://schemas.microsoft.com/office/drawing/2014/main" id="{836507FA-1E61-C146-9DE7-DF2043A3D919}"/>
                  </a:ext>
                </a:extLst>
              </p:cNvPr>
              <p:cNvSpPr txBox="1"/>
              <p:nvPr/>
            </p:nvSpPr>
            <p:spPr>
              <a:xfrm>
                <a:off x="-2659138" y="6037311"/>
                <a:ext cx="274320" cy="230835"/>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18</a:t>
                </a:r>
              </a:p>
            </p:txBody>
          </p:sp>
          <p:sp>
            <p:nvSpPr>
              <p:cNvPr id="488" name="TextBox 487">
                <a:extLst>
                  <a:ext uri="{FF2B5EF4-FFF2-40B4-BE49-F238E27FC236}">
                    <a16:creationId xmlns:a16="http://schemas.microsoft.com/office/drawing/2014/main" id="{EB22D4A0-E0AD-A44F-9ED1-063F3CAFEC2D}"/>
                  </a:ext>
                </a:extLst>
              </p:cNvPr>
              <p:cNvSpPr txBox="1"/>
              <p:nvPr/>
            </p:nvSpPr>
            <p:spPr>
              <a:xfrm>
                <a:off x="-1614166" y="6037311"/>
                <a:ext cx="274320" cy="230835"/>
              </a:xfrm>
              <a:prstGeom prst="rect">
                <a:avLst/>
              </a:prstGeom>
              <a:noFill/>
            </p:spPr>
            <p:txBody>
              <a:bodyPr wrap="non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20</a:t>
                </a:r>
              </a:p>
            </p:txBody>
          </p:sp>
          <p:sp>
            <p:nvSpPr>
              <p:cNvPr id="489" name="TextBox 488">
                <a:extLst>
                  <a:ext uri="{FF2B5EF4-FFF2-40B4-BE49-F238E27FC236}">
                    <a16:creationId xmlns:a16="http://schemas.microsoft.com/office/drawing/2014/main" id="{8544B1AE-74F6-204C-BFAF-E5FF63E8AF0D}"/>
                  </a:ext>
                </a:extLst>
              </p:cNvPr>
              <p:cNvSpPr txBox="1"/>
              <p:nvPr/>
            </p:nvSpPr>
            <p:spPr>
              <a:xfrm>
                <a:off x="-6920826" y="6236564"/>
                <a:ext cx="588031" cy="230833"/>
              </a:xfrm>
              <a:prstGeom prst="rect">
                <a:avLst/>
              </a:prstGeom>
              <a:noFill/>
            </p:spPr>
            <p:txBody>
              <a:bodyPr wrap="non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Open Sans"/>
                    <a:cs typeface="Calibri" panose="020F0502020204030204" pitchFamily="34" charset="0"/>
                    <a:sym typeface="Open Sans"/>
                    <a:rtl val="0"/>
                  </a:rPr>
                  <a:t>Mo</a:t>
                </a:r>
              </a:p>
            </p:txBody>
          </p:sp>
        </p:grpSp>
        <p:grpSp>
          <p:nvGrpSpPr>
            <p:cNvPr id="12" name="Group 11">
              <a:extLst>
                <a:ext uri="{FF2B5EF4-FFF2-40B4-BE49-F238E27FC236}">
                  <a16:creationId xmlns:a16="http://schemas.microsoft.com/office/drawing/2014/main" id="{A7F22196-4B67-3549-BE65-2971E2D375BB}"/>
                </a:ext>
              </a:extLst>
            </p:cNvPr>
            <p:cNvGrpSpPr/>
            <p:nvPr/>
          </p:nvGrpSpPr>
          <p:grpSpPr>
            <a:xfrm>
              <a:off x="810683" y="1156514"/>
              <a:ext cx="10746185" cy="4826786"/>
              <a:chOff x="508510" y="790244"/>
              <a:chExt cx="11412317" cy="5276991"/>
            </a:xfrm>
          </p:grpSpPr>
          <p:grpSp>
            <p:nvGrpSpPr>
              <p:cNvPr id="13" name="Group 12">
                <a:extLst>
                  <a:ext uri="{FF2B5EF4-FFF2-40B4-BE49-F238E27FC236}">
                    <a16:creationId xmlns:a16="http://schemas.microsoft.com/office/drawing/2014/main" id="{4E5E6BBF-B5ED-7040-9BF8-BAEAFF93F8D0}"/>
                  </a:ext>
                </a:extLst>
              </p:cNvPr>
              <p:cNvGrpSpPr/>
              <p:nvPr/>
            </p:nvGrpSpPr>
            <p:grpSpPr>
              <a:xfrm>
                <a:off x="508510" y="799499"/>
                <a:ext cx="2919265" cy="5251276"/>
                <a:chOff x="508510" y="799499"/>
                <a:chExt cx="2919265" cy="5251276"/>
              </a:xfrm>
              <a:solidFill>
                <a:schemeClr val="bg1">
                  <a:lumMod val="75000"/>
                </a:schemeClr>
              </a:solidFill>
            </p:grpSpPr>
            <p:sp>
              <p:nvSpPr>
                <p:cNvPr id="363" name="Freeform: Shape 718">
                  <a:extLst>
                    <a:ext uri="{FF2B5EF4-FFF2-40B4-BE49-F238E27FC236}">
                      <a16:creationId xmlns:a16="http://schemas.microsoft.com/office/drawing/2014/main" id="{74F79249-255F-A345-916C-3795BFEF6FDD}"/>
                    </a:ext>
                  </a:extLst>
                </p:cNvPr>
                <p:cNvSpPr/>
                <p:nvPr/>
              </p:nvSpPr>
              <p:spPr>
                <a:xfrm>
                  <a:off x="508510" y="4544485"/>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4" name="Freeform: Shape 719">
                  <a:extLst>
                    <a:ext uri="{FF2B5EF4-FFF2-40B4-BE49-F238E27FC236}">
                      <a16:creationId xmlns:a16="http://schemas.microsoft.com/office/drawing/2014/main" id="{6763EB5F-2CD6-3441-BD14-899C236D9E53}"/>
                    </a:ext>
                  </a:extLst>
                </p:cNvPr>
                <p:cNvSpPr/>
                <p:nvPr/>
              </p:nvSpPr>
              <p:spPr>
                <a:xfrm>
                  <a:off x="508510" y="4658000"/>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5" name="Freeform: Shape 720">
                  <a:extLst>
                    <a:ext uri="{FF2B5EF4-FFF2-40B4-BE49-F238E27FC236}">
                      <a16:creationId xmlns:a16="http://schemas.microsoft.com/office/drawing/2014/main" id="{9C721F7C-CCFB-1148-AF2D-E7D986BC6ABF}"/>
                    </a:ext>
                  </a:extLst>
                </p:cNvPr>
                <p:cNvSpPr/>
                <p:nvPr/>
              </p:nvSpPr>
              <p:spPr>
                <a:xfrm>
                  <a:off x="508510" y="4714724"/>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6" name="Freeform: Shape 721">
                  <a:extLst>
                    <a:ext uri="{FF2B5EF4-FFF2-40B4-BE49-F238E27FC236}">
                      <a16:creationId xmlns:a16="http://schemas.microsoft.com/office/drawing/2014/main" id="{C812B600-4E64-0141-88A5-E1A949922F9D}"/>
                    </a:ext>
                  </a:extLst>
                </p:cNvPr>
                <p:cNvSpPr/>
                <p:nvPr/>
              </p:nvSpPr>
              <p:spPr>
                <a:xfrm>
                  <a:off x="508510" y="4771450"/>
                  <a:ext cx="620019" cy="30997"/>
                </a:xfrm>
                <a:custGeom>
                  <a:avLst/>
                  <a:gdLst>
                    <a:gd name="connsiteX0" fmla="*/ 0 w 602224"/>
                    <a:gd name="connsiteY0" fmla="*/ 0 h 31495"/>
                    <a:gd name="connsiteX1" fmla="*/ 602224 w 602224"/>
                    <a:gd name="connsiteY1" fmla="*/ 0 h 31495"/>
                    <a:gd name="connsiteX2" fmla="*/ 602224 w 602224"/>
                    <a:gd name="connsiteY2" fmla="*/ 31495 h 31495"/>
                    <a:gd name="connsiteX3" fmla="*/ 0 w 6022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2224" h="31495">
                      <a:moveTo>
                        <a:pt x="0" y="0"/>
                      </a:moveTo>
                      <a:lnTo>
                        <a:pt x="602224" y="0"/>
                      </a:lnTo>
                      <a:lnTo>
                        <a:pt x="60222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7" name="Freeform: Shape 722">
                  <a:extLst>
                    <a:ext uri="{FF2B5EF4-FFF2-40B4-BE49-F238E27FC236}">
                      <a16:creationId xmlns:a16="http://schemas.microsoft.com/office/drawing/2014/main" id="{B981A89F-3D12-2949-A4D3-5BF56B7D8973}"/>
                    </a:ext>
                  </a:extLst>
                </p:cNvPr>
                <p:cNvSpPr/>
                <p:nvPr/>
              </p:nvSpPr>
              <p:spPr>
                <a:xfrm>
                  <a:off x="508510" y="4828174"/>
                  <a:ext cx="601754" cy="30997"/>
                </a:xfrm>
                <a:custGeom>
                  <a:avLst/>
                  <a:gdLst>
                    <a:gd name="connsiteX0" fmla="*/ 0 w 584482"/>
                    <a:gd name="connsiteY0" fmla="*/ 0 h 31495"/>
                    <a:gd name="connsiteX1" fmla="*/ 584483 w 584482"/>
                    <a:gd name="connsiteY1" fmla="*/ 0 h 31495"/>
                    <a:gd name="connsiteX2" fmla="*/ 584483 w 584482"/>
                    <a:gd name="connsiteY2" fmla="*/ 31495 h 31495"/>
                    <a:gd name="connsiteX3" fmla="*/ 0 w 58448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4482" h="31495">
                      <a:moveTo>
                        <a:pt x="0" y="0"/>
                      </a:moveTo>
                      <a:lnTo>
                        <a:pt x="584483" y="0"/>
                      </a:lnTo>
                      <a:lnTo>
                        <a:pt x="584483"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8" name="Freeform: Shape 723">
                  <a:extLst>
                    <a:ext uri="{FF2B5EF4-FFF2-40B4-BE49-F238E27FC236}">
                      <a16:creationId xmlns:a16="http://schemas.microsoft.com/office/drawing/2014/main" id="{BC13A943-85A2-0945-8872-4D85740BA8DB}"/>
                    </a:ext>
                  </a:extLst>
                </p:cNvPr>
                <p:cNvSpPr/>
                <p:nvPr/>
              </p:nvSpPr>
              <p:spPr>
                <a:xfrm>
                  <a:off x="508510" y="4941688"/>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9" name="Freeform: Shape 724">
                  <a:extLst>
                    <a:ext uri="{FF2B5EF4-FFF2-40B4-BE49-F238E27FC236}">
                      <a16:creationId xmlns:a16="http://schemas.microsoft.com/office/drawing/2014/main" id="{86054ED9-BE93-6C45-B832-2248D3A0EBC4}"/>
                    </a:ext>
                  </a:extLst>
                </p:cNvPr>
                <p:cNvSpPr/>
                <p:nvPr/>
              </p:nvSpPr>
              <p:spPr>
                <a:xfrm>
                  <a:off x="508510" y="4601213"/>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0" name="Freeform: Shape 725">
                  <a:extLst>
                    <a:ext uri="{FF2B5EF4-FFF2-40B4-BE49-F238E27FC236}">
                      <a16:creationId xmlns:a16="http://schemas.microsoft.com/office/drawing/2014/main" id="{94992A3F-188F-A145-AFE1-9CE5ED67C821}"/>
                    </a:ext>
                  </a:extLst>
                </p:cNvPr>
                <p:cNvSpPr/>
                <p:nvPr/>
              </p:nvSpPr>
              <p:spPr>
                <a:xfrm>
                  <a:off x="508510" y="799499"/>
                  <a:ext cx="145314" cy="30997"/>
                </a:xfrm>
                <a:custGeom>
                  <a:avLst/>
                  <a:gdLst>
                    <a:gd name="connsiteX0" fmla="*/ 0 w 141143"/>
                    <a:gd name="connsiteY0" fmla="*/ 0 h 31495"/>
                    <a:gd name="connsiteX1" fmla="*/ 141143 w 141143"/>
                    <a:gd name="connsiteY1" fmla="*/ 0 h 31495"/>
                    <a:gd name="connsiteX2" fmla="*/ 141143 w 141143"/>
                    <a:gd name="connsiteY2" fmla="*/ 31495 h 31495"/>
                    <a:gd name="connsiteX3" fmla="*/ 0 w 14114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1143" h="31495">
                      <a:moveTo>
                        <a:pt x="0" y="0"/>
                      </a:moveTo>
                      <a:lnTo>
                        <a:pt x="141143" y="0"/>
                      </a:lnTo>
                      <a:lnTo>
                        <a:pt x="141143"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1" name="Freeform: Shape 726">
                  <a:extLst>
                    <a:ext uri="{FF2B5EF4-FFF2-40B4-BE49-F238E27FC236}">
                      <a16:creationId xmlns:a16="http://schemas.microsoft.com/office/drawing/2014/main" id="{36D645F0-B79B-BB45-B9FA-B713F3B467C6}"/>
                    </a:ext>
                  </a:extLst>
                </p:cNvPr>
                <p:cNvSpPr/>
                <p:nvPr/>
              </p:nvSpPr>
              <p:spPr>
                <a:xfrm>
                  <a:off x="508510" y="856286"/>
                  <a:ext cx="1014456" cy="30997"/>
                </a:xfrm>
                <a:custGeom>
                  <a:avLst/>
                  <a:gdLst>
                    <a:gd name="connsiteX0" fmla="*/ 0 w 985341"/>
                    <a:gd name="connsiteY0" fmla="*/ 0 h 31495"/>
                    <a:gd name="connsiteX1" fmla="*/ 985341 w 985341"/>
                    <a:gd name="connsiteY1" fmla="*/ 0 h 31495"/>
                    <a:gd name="connsiteX2" fmla="*/ 985341 w 985341"/>
                    <a:gd name="connsiteY2" fmla="*/ 31495 h 31495"/>
                    <a:gd name="connsiteX3" fmla="*/ 0 w 98534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85341" h="31495">
                      <a:moveTo>
                        <a:pt x="0" y="0"/>
                      </a:moveTo>
                      <a:lnTo>
                        <a:pt x="985341" y="0"/>
                      </a:lnTo>
                      <a:lnTo>
                        <a:pt x="985341"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2" name="Freeform: Shape 727">
                  <a:extLst>
                    <a:ext uri="{FF2B5EF4-FFF2-40B4-BE49-F238E27FC236}">
                      <a16:creationId xmlns:a16="http://schemas.microsoft.com/office/drawing/2014/main" id="{67AB29B1-4131-C642-B93A-82E73C76A58A}"/>
                    </a:ext>
                  </a:extLst>
                </p:cNvPr>
                <p:cNvSpPr/>
                <p:nvPr/>
              </p:nvSpPr>
              <p:spPr>
                <a:xfrm>
                  <a:off x="508510" y="913011"/>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3" name="Freeform: Shape 728">
                  <a:extLst>
                    <a:ext uri="{FF2B5EF4-FFF2-40B4-BE49-F238E27FC236}">
                      <a16:creationId xmlns:a16="http://schemas.microsoft.com/office/drawing/2014/main" id="{D6623AE7-6B0F-704E-92F4-65FB973DE914}"/>
                    </a:ext>
                  </a:extLst>
                </p:cNvPr>
                <p:cNvSpPr/>
                <p:nvPr/>
              </p:nvSpPr>
              <p:spPr>
                <a:xfrm>
                  <a:off x="508510" y="969737"/>
                  <a:ext cx="2097511" cy="30997"/>
                </a:xfrm>
                <a:custGeom>
                  <a:avLst/>
                  <a:gdLst>
                    <a:gd name="connsiteX0" fmla="*/ 0 w 2037311"/>
                    <a:gd name="connsiteY0" fmla="*/ 0 h 31495"/>
                    <a:gd name="connsiteX1" fmla="*/ 2037311 w 2037311"/>
                    <a:gd name="connsiteY1" fmla="*/ 0 h 31495"/>
                    <a:gd name="connsiteX2" fmla="*/ 2037311 w 2037311"/>
                    <a:gd name="connsiteY2" fmla="*/ 31495 h 31495"/>
                    <a:gd name="connsiteX3" fmla="*/ 0 w 203731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7311" h="31495">
                      <a:moveTo>
                        <a:pt x="0" y="0"/>
                      </a:moveTo>
                      <a:lnTo>
                        <a:pt x="2037311" y="0"/>
                      </a:lnTo>
                      <a:lnTo>
                        <a:pt x="2037311"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4" name="Freeform: Shape 729">
                  <a:extLst>
                    <a:ext uri="{FF2B5EF4-FFF2-40B4-BE49-F238E27FC236}">
                      <a16:creationId xmlns:a16="http://schemas.microsoft.com/office/drawing/2014/main" id="{E6A7BB6D-B650-C044-8E09-E85CBC6AF447}"/>
                    </a:ext>
                  </a:extLst>
                </p:cNvPr>
                <p:cNvSpPr/>
                <p:nvPr/>
              </p:nvSpPr>
              <p:spPr>
                <a:xfrm>
                  <a:off x="508510" y="1026462"/>
                  <a:ext cx="1002177" cy="30997"/>
                </a:xfrm>
                <a:custGeom>
                  <a:avLst/>
                  <a:gdLst>
                    <a:gd name="connsiteX0" fmla="*/ 0 w 973414"/>
                    <a:gd name="connsiteY0" fmla="*/ 0 h 31495"/>
                    <a:gd name="connsiteX1" fmla="*/ 973415 w 973414"/>
                    <a:gd name="connsiteY1" fmla="*/ 0 h 31495"/>
                    <a:gd name="connsiteX2" fmla="*/ 973415 w 973414"/>
                    <a:gd name="connsiteY2" fmla="*/ 31495 h 31495"/>
                    <a:gd name="connsiteX3" fmla="*/ 0 w 97341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73414" h="31495">
                      <a:moveTo>
                        <a:pt x="0" y="0"/>
                      </a:moveTo>
                      <a:lnTo>
                        <a:pt x="973415" y="0"/>
                      </a:lnTo>
                      <a:lnTo>
                        <a:pt x="97341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5" name="Freeform: Shape 730">
                  <a:extLst>
                    <a:ext uri="{FF2B5EF4-FFF2-40B4-BE49-F238E27FC236}">
                      <a16:creationId xmlns:a16="http://schemas.microsoft.com/office/drawing/2014/main" id="{EEA834C9-BBDB-2C4D-986A-3FD9700C5DDA}"/>
                    </a:ext>
                  </a:extLst>
                </p:cNvPr>
                <p:cNvSpPr/>
                <p:nvPr/>
              </p:nvSpPr>
              <p:spPr>
                <a:xfrm>
                  <a:off x="508510" y="1083250"/>
                  <a:ext cx="895729" cy="30997"/>
                </a:xfrm>
                <a:custGeom>
                  <a:avLst/>
                  <a:gdLst>
                    <a:gd name="connsiteX0" fmla="*/ 0 w 870021"/>
                    <a:gd name="connsiteY0" fmla="*/ 0 h 31495"/>
                    <a:gd name="connsiteX1" fmla="*/ 870022 w 870021"/>
                    <a:gd name="connsiteY1" fmla="*/ 0 h 31495"/>
                    <a:gd name="connsiteX2" fmla="*/ 870022 w 870021"/>
                    <a:gd name="connsiteY2" fmla="*/ 31495 h 31495"/>
                    <a:gd name="connsiteX3" fmla="*/ 0 w 87002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70021" h="31495">
                      <a:moveTo>
                        <a:pt x="0" y="0"/>
                      </a:moveTo>
                      <a:lnTo>
                        <a:pt x="870022" y="0"/>
                      </a:lnTo>
                      <a:lnTo>
                        <a:pt x="870022"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6" name="Freeform: Shape 731">
                  <a:extLst>
                    <a:ext uri="{FF2B5EF4-FFF2-40B4-BE49-F238E27FC236}">
                      <a16:creationId xmlns:a16="http://schemas.microsoft.com/office/drawing/2014/main" id="{9A031745-29EA-E54D-9115-9B23AF96BDFB}"/>
                    </a:ext>
                  </a:extLst>
                </p:cNvPr>
                <p:cNvSpPr/>
                <p:nvPr/>
              </p:nvSpPr>
              <p:spPr>
                <a:xfrm>
                  <a:off x="508510" y="1139975"/>
                  <a:ext cx="160128" cy="30997"/>
                </a:xfrm>
                <a:custGeom>
                  <a:avLst/>
                  <a:gdLst>
                    <a:gd name="connsiteX0" fmla="*/ 0 w 155533"/>
                    <a:gd name="connsiteY0" fmla="*/ 0 h 31495"/>
                    <a:gd name="connsiteX1" fmla="*/ 155534 w 155533"/>
                    <a:gd name="connsiteY1" fmla="*/ 0 h 31495"/>
                    <a:gd name="connsiteX2" fmla="*/ 155534 w 155533"/>
                    <a:gd name="connsiteY2" fmla="*/ 31495 h 31495"/>
                    <a:gd name="connsiteX3" fmla="*/ 0 w 15553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5533" h="31495">
                      <a:moveTo>
                        <a:pt x="0" y="0"/>
                      </a:moveTo>
                      <a:lnTo>
                        <a:pt x="155534" y="0"/>
                      </a:lnTo>
                      <a:lnTo>
                        <a:pt x="15553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7" name="Freeform: Shape 732">
                  <a:extLst>
                    <a:ext uri="{FF2B5EF4-FFF2-40B4-BE49-F238E27FC236}">
                      <a16:creationId xmlns:a16="http://schemas.microsoft.com/office/drawing/2014/main" id="{BFE0EE98-2842-CE43-AFB5-97F9FAA0472F}"/>
                    </a:ext>
                  </a:extLst>
                </p:cNvPr>
                <p:cNvSpPr/>
                <p:nvPr/>
              </p:nvSpPr>
              <p:spPr>
                <a:xfrm>
                  <a:off x="508510" y="1196700"/>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8" name="Freeform: Shape 733">
                  <a:extLst>
                    <a:ext uri="{FF2B5EF4-FFF2-40B4-BE49-F238E27FC236}">
                      <a16:creationId xmlns:a16="http://schemas.microsoft.com/office/drawing/2014/main" id="{4007D074-AADE-4243-ABD9-98E150EA4008}"/>
                    </a:ext>
                  </a:extLst>
                </p:cNvPr>
                <p:cNvSpPr/>
                <p:nvPr/>
              </p:nvSpPr>
              <p:spPr>
                <a:xfrm>
                  <a:off x="508510" y="1253426"/>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9" name="Freeform: Shape 734">
                  <a:extLst>
                    <a:ext uri="{FF2B5EF4-FFF2-40B4-BE49-F238E27FC236}">
                      <a16:creationId xmlns:a16="http://schemas.microsoft.com/office/drawing/2014/main" id="{A45357E8-3CD8-E044-996C-A95727F66F87}"/>
                    </a:ext>
                  </a:extLst>
                </p:cNvPr>
                <p:cNvSpPr/>
                <p:nvPr/>
              </p:nvSpPr>
              <p:spPr>
                <a:xfrm>
                  <a:off x="508510" y="1310213"/>
                  <a:ext cx="2324513" cy="30997"/>
                </a:xfrm>
                <a:custGeom>
                  <a:avLst/>
                  <a:gdLst>
                    <a:gd name="connsiteX0" fmla="*/ 0 w 2257798"/>
                    <a:gd name="connsiteY0" fmla="*/ 0 h 31495"/>
                    <a:gd name="connsiteX1" fmla="*/ 2257799 w 2257798"/>
                    <a:gd name="connsiteY1" fmla="*/ 0 h 31495"/>
                    <a:gd name="connsiteX2" fmla="*/ 2257799 w 2257798"/>
                    <a:gd name="connsiteY2" fmla="*/ 31495 h 31495"/>
                    <a:gd name="connsiteX3" fmla="*/ 0 w 225779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57798" h="31495">
                      <a:moveTo>
                        <a:pt x="0" y="0"/>
                      </a:moveTo>
                      <a:lnTo>
                        <a:pt x="2257799" y="0"/>
                      </a:lnTo>
                      <a:lnTo>
                        <a:pt x="225779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0" name="Freeform: Shape 735">
                  <a:extLst>
                    <a:ext uri="{FF2B5EF4-FFF2-40B4-BE49-F238E27FC236}">
                      <a16:creationId xmlns:a16="http://schemas.microsoft.com/office/drawing/2014/main" id="{47C2716F-D143-4F4C-871E-4E021492357F}"/>
                    </a:ext>
                  </a:extLst>
                </p:cNvPr>
                <p:cNvSpPr/>
                <p:nvPr/>
              </p:nvSpPr>
              <p:spPr>
                <a:xfrm>
                  <a:off x="508510" y="1366939"/>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1" name="Freeform: Shape 736">
                  <a:extLst>
                    <a:ext uri="{FF2B5EF4-FFF2-40B4-BE49-F238E27FC236}">
                      <a16:creationId xmlns:a16="http://schemas.microsoft.com/office/drawing/2014/main" id="{F0A56F7C-A1DA-2942-B7CB-34FECCB642CE}"/>
                    </a:ext>
                  </a:extLst>
                </p:cNvPr>
                <p:cNvSpPr/>
                <p:nvPr/>
              </p:nvSpPr>
              <p:spPr>
                <a:xfrm>
                  <a:off x="508510" y="1423663"/>
                  <a:ext cx="473791" cy="30997"/>
                </a:xfrm>
                <a:custGeom>
                  <a:avLst/>
                  <a:gdLst>
                    <a:gd name="connsiteX0" fmla="*/ 0 w 460193"/>
                    <a:gd name="connsiteY0" fmla="*/ 0 h 31495"/>
                    <a:gd name="connsiteX1" fmla="*/ 460194 w 460193"/>
                    <a:gd name="connsiteY1" fmla="*/ 0 h 31495"/>
                    <a:gd name="connsiteX2" fmla="*/ 460194 w 460193"/>
                    <a:gd name="connsiteY2" fmla="*/ 31495 h 31495"/>
                    <a:gd name="connsiteX3" fmla="*/ 0 w 46019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60193" h="31495">
                      <a:moveTo>
                        <a:pt x="0" y="0"/>
                      </a:moveTo>
                      <a:lnTo>
                        <a:pt x="460194" y="0"/>
                      </a:lnTo>
                      <a:lnTo>
                        <a:pt x="46019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2" name="Freeform: Shape 737">
                  <a:extLst>
                    <a:ext uri="{FF2B5EF4-FFF2-40B4-BE49-F238E27FC236}">
                      <a16:creationId xmlns:a16="http://schemas.microsoft.com/office/drawing/2014/main" id="{B83A2DA2-E2B7-2E49-B18F-45B7437FBCF6}"/>
                    </a:ext>
                  </a:extLst>
                </p:cNvPr>
                <p:cNvSpPr/>
                <p:nvPr/>
              </p:nvSpPr>
              <p:spPr>
                <a:xfrm>
                  <a:off x="508510" y="1480389"/>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3" name="Freeform: Shape 738">
                  <a:extLst>
                    <a:ext uri="{FF2B5EF4-FFF2-40B4-BE49-F238E27FC236}">
                      <a16:creationId xmlns:a16="http://schemas.microsoft.com/office/drawing/2014/main" id="{BD03F6E5-D8C5-2042-B388-60355CF13741}"/>
                    </a:ext>
                  </a:extLst>
                </p:cNvPr>
                <p:cNvSpPr/>
                <p:nvPr/>
              </p:nvSpPr>
              <p:spPr>
                <a:xfrm>
                  <a:off x="508510" y="1537177"/>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4" name="Freeform: Shape 739">
                  <a:extLst>
                    <a:ext uri="{FF2B5EF4-FFF2-40B4-BE49-F238E27FC236}">
                      <a16:creationId xmlns:a16="http://schemas.microsoft.com/office/drawing/2014/main" id="{F76A27EC-17E7-BE40-B348-9BC38E16444C}"/>
                    </a:ext>
                  </a:extLst>
                </p:cNvPr>
                <p:cNvSpPr/>
                <p:nvPr/>
              </p:nvSpPr>
              <p:spPr>
                <a:xfrm>
                  <a:off x="508510" y="1593902"/>
                  <a:ext cx="879290" cy="30997"/>
                </a:xfrm>
                <a:custGeom>
                  <a:avLst/>
                  <a:gdLst>
                    <a:gd name="connsiteX0" fmla="*/ 0 w 854054"/>
                    <a:gd name="connsiteY0" fmla="*/ 0 h 31495"/>
                    <a:gd name="connsiteX1" fmla="*/ 854054 w 854054"/>
                    <a:gd name="connsiteY1" fmla="*/ 0 h 31495"/>
                    <a:gd name="connsiteX2" fmla="*/ 854054 w 854054"/>
                    <a:gd name="connsiteY2" fmla="*/ 31495 h 31495"/>
                    <a:gd name="connsiteX3" fmla="*/ 0 w 85405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54054" h="31495">
                      <a:moveTo>
                        <a:pt x="0" y="0"/>
                      </a:moveTo>
                      <a:lnTo>
                        <a:pt x="854054" y="0"/>
                      </a:lnTo>
                      <a:lnTo>
                        <a:pt x="85405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5" name="Freeform: Shape 740">
                  <a:extLst>
                    <a:ext uri="{FF2B5EF4-FFF2-40B4-BE49-F238E27FC236}">
                      <a16:creationId xmlns:a16="http://schemas.microsoft.com/office/drawing/2014/main" id="{12F3A7C3-8A75-EE4E-A9FD-FC5D32BE18DE}"/>
                    </a:ext>
                  </a:extLst>
                </p:cNvPr>
                <p:cNvSpPr/>
                <p:nvPr/>
              </p:nvSpPr>
              <p:spPr>
                <a:xfrm>
                  <a:off x="508510" y="1650627"/>
                  <a:ext cx="126844" cy="30997"/>
                </a:xfrm>
                <a:custGeom>
                  <a:avLst/>
                  <a:gdLst>
                    <a:gd name="connsiteX0" fmla="*/ 0 w 123204"/>
                    <a:gd name="connsiteY0" fmla="*/ 0 h 31495"/>
                    <a:gd name="connsiteX1" fmla="*/ 123205 w 123204"/>
                    <a:gd name="connsiteY1" fmla="*/ 0 h 31495"/>
                    <a:gd name="connsiteX2" fmla="*/ 123205 w 123204"/>
                    <a:gd name="connsiteY2" fmla="*/ 31495 h 31495"/>
                    <a:gd name="connsiteX3" fmla="*/ 0 w 12320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23204" h="31495">
                      <a:moveTo>
                        <a:pt x="0" y="0"/>
                      </a:moveTo>
                      <a:lnTo>
                        <a:pt x="123205" y="0"/>
                      </a:lnTo>
                      <a:lnTo>
                        <a:pt x="12320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6" name="Freeform: Shape 741">
                  <a:extLst>
                    <a:ext uri="{FF2B5EF4-FFF2-40B4-BE49-F238E27FC236}">
                      <a16:creationId xmlns:a16="http://schemas.microsoft.com/office/drawing/2014/main" id="{49C3D89B-3C66-D44B-A936-F8051AAE8BC5}"/>
                    </a:ext>
                  </a:extLst>
                </p:cNvPr>
                <p:cNvSpPr/>
                <p:nvPr/>
              </p:nvSpPr>
              <p:spPr>
                <a:xfrm>
                  <a:off x="508510" y="1707414"/>
                  <a:ext cx="637270" cy="30997"/>
                </a:xfrm>
                <a:custGeom>
                  <a:avLst/>
                  <a:gdLst>
                    <a:gd name="connsiteX0" fmla="*/ 0 w 618979"/>
                    <a:gd name="connsiteY0" fmla="*/ 0 h 31495"/>
                    <a:gd name="connsiteX1" fmla="*/ 618980 w 618979"/>
                    <a:gd name="connsiteY1" fmla="*/ 0 h 31495"/>
                    <a:gd name="connsiteX2" fmla="*/ 618980 w 618979"/>
                    <a:gd name="connsiteY2" fmla="*/ 31495 h 31495"/>
                    <a:gd name="connsiteX3" fmla="*/ 0 w 618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979" h="31495">
                      <a:moveTo>
                        <a:pt x="0" y="0"/>
                      </a:moveTo>
                      <a:lnTo>
                        <a:pt x="618980" y="0"/>
                      </a:lnTo>
                      <a:lnTo>
                        <a:pt x="6189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7" name="Freeform: Shape 742">
                  <a:extLst>
                    <a:ext uri="{FF2B5EF4-FFF2-40B4-BE49-F238E27FC236}">
                      <a16:creationId xmlns:a16="http://schemas.microsoft.com/office/drawing/2014/main" id="{F33BDBDF-FE39-164E-8468-BF7228CE9F34}"/>
                    </a:ext>
                  </a:extLst>
                </p:cNvPr>
                <p:cNvSpPr/>
                <p:nvPr/>
              </p:nvSpPr>
              <p:spPr>
                <a:xfrm>
                  <a:off x="508510" y="1764139"/>
                  <a:ext cx="507279" cy="30997"/>
                </a:xfrm>
                <a:custGeom>
                  <a:avLst/>
                  <a:gdLst>
                    <a:gd name="connsiteX0" fmla="*/ 0 w 492719"/>
                    <a:gd name="connsiteY0" fmla="*/ 0 h 31495"/>
                    <a:gd name="connsiteX1" fmla="*/ 492720 w 492719"/>
                    <a:gd name="connsiteY1" fmla="*/ 0 h 31495"/>
                    <a:gd name="connsiteX2" fmla="*/ 492720 w 492719"/>
                    <a:gd name="connsiteY2" fmla="*/ 31495 h 31495"/>
                    <a:gd name="connsiteX3" fmla="*/ 0 w 4927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719" h="31495">
                      <a:moveTo>
                        <a:pt x="0" y="0"/>
                      </a:moveTo>
                      <a:lnTo>
                        <a:pt x="492720" y="0"/>
                      </a:lnTo>
                      <a:lnTo>
                        <a:pt x="4927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8" name="Freeform: Shape 743">
                  <a:extLst>
                    <a:ext uri="{FF2B5EF4-FFF2-40B4-BE49-F238E27FC236}">
                      <a16:creationId xmlns:a16="http://schemas.microsoft.com/office/drawing/2014/main" id="{3893A7FD-BF0D-C642-97EC-6FB4D0F580E3}"/>
                    </a:ext>
                  </a:extLst>
                </p:cNvPr>
                <p:cNvSpPr/>
                <p:nvPr/>
              </p:nvSpPr>
              <p:spPr>
                <a:xfrm>
                  <a:off x="508510" y="1820864"/>
                  <a:ext cx="509004" cy="30997"/>
                </a:xfrm>
                <a:custGeom>
                  <a:avLst/>
                  <a:gdLst>
                    <a:gd name="connsiteX0" fmla="*/ 0 w 494395"/>
                    <a:gd name="connsiteY0" fmla="*/ 0 h 31495"/>
                    <a:gd name="connsiteX1" fmla="*/ 494396 w 494395"/>
                    <a:gd name="connsiteY1" fmla="*/ 0 h 31495"/>
                    <a:gd name="connsiteX2" fmla="*/ 494396 w 494395"/>
                    <a:gd name="connsiteY2" fmla="*/ 31495 h 31495"/>
                    <a:gd name="connsiteX3" fmla="*/ 0 w 4943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4395" h="31495">
                      <a:moveTo>
                        <a:pt x="0" y="0"/>
                      </a:moveTo>
                      <a:lnTo>
                        <a:pt x="494396" y="0"/>
                      </a:lnTo>
                      <a:lnTo>
                        <a:pt x="49439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9" name="Freeform: Shape 744">
                  <a:extLst>
                    <a:ext uri="{FF2B5EF4-FFF2-40B4-BE49-F238E27FC236}">
                      <a16:creationId xmlns:a16="http://schemas.microsoft.com/office/drawing/2014/main" id="{5905D944-382C-904A-A842-0CF14C8C3037}"/>
                    </a:ext>
                  </a:extLst>
                </p:cNvPr>
                <p:cNvSpPr/>
                <p:nvPr/>
              </p:nvSpPr>
              <p:spPr>
                <a:xfrm>
                  <a:off x="508510" y="1877591"/>
                  <a:ext cx="509004" cy="30997"/>
                </a:xfrm>
                <a:custGeom>
                  <a:avLst/>
                  <a:gdLst>
                    <a:gd name="connsiteX0" fmla="*/ 0 w 494395"/>
                    <a:gd name="connsiteY0" fmla="*/ 0 h 31495"/>
                    <a:gd name="connsiteX1" fmla="*/ 494396 w 494395"/>
                    <a:gd name="connsiteY1" fmla="*/ 0 h 31495"/>
                    <a:gd name="connsiteX2" fmla="*/ 494396 w 494395"/>
                    <a:gd name="connsiteY2" fmla="*/ 31495 h 31495"/>
                    <a:gd name="connsiteX3" fmla="*/ 0 w 4943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4395" h="31495">
                      <a:moveTo>
                        <a:pt x="0" y="0"/>
                      </a:moveTo>
                      <a:lnTo>
                        <a:pt x="494396" y="0"/>
                      </a:lnTo>
                      <a:lnTo>
                        <a:pt x="49439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0" name="Freeform: Shape 745">
                  <a:extLst>
                    <a:ext uri="{FF2B5EF4-FFF2-40B4-BE49-F238E27FC236}">
                      <a16:creationId xmlns:a16="http://schemas.microsoft.com/office/drawing/2014/main" id="{DCB9C150-800E-0048-AB99-277729BF3A8B}"/>
                    </a:ext>
                  </a:extLst>
                </p:cNvPr>
                <p:cNvSpPr/>
                <p:nvPr/>
              </p:nvSpPr>
              <p:spPr>
                <a:xfrm>
                  <a:off x="508510" y="1934378"/>
                  <a:ext cx="509004" cy="30997"/>
                </a:xfrm>
                <a:custGeom>
                  <a:avLst/>
                  <a:gdLst>
                    <a:gd name="connsiteX0" fmla="*/ 0 w 494395"/>
                    <a:gd name="connsiteY0" fmla="*/ 0 h 31495"/>
                    <a:gd name="connsiteX1" fmla="*/ 494396 w 494395"/>
                    <a:gd name="connsiteY1" fmla="*/ 0 h 31495"/>
                    <a:gd name="connsiteX2" fmla="*/ 494396 w 494395"/>
                    <a:gd name="connsiteY2" fmla="*/ 31495 h 31495"/>
                    <a:gd name="connsiteX3" fmla="*/ 0 w 4943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4395" h="31495">
                      <a:moveTo>
                        <a:pt x="0" y="0"/>
                      </a:moveTo>
                      <a:lnTo>
                        <a:pt x="494396" y="0"/>
                      </a:lnTo>
                      <a:lnTo>
                        <a:pt x="49439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1" name="Freeform: Shape 746">
                  <a:extLst>
                    <a:ext uri="{FF2B5EF4-FFF2-40B4-BE49-F238E27FC236}">
                      <a16:creationId xmlns:a16="http://schemas.microsoft.com/office/drawing/2014/main" id="{78F1195C-6322-1C44-BE40-A529E10290E7}"/>
                    </a:ext>
                  </a:extLst>
                </p:cNvPr>
                <p:cNvSpPr/>
                <p:nvPr/>
              </p:nvSpPr>
              <p:spPr>
                <a:xfrm>
                  <a:off x="508510" y="1991103"/>
                  <a:ext cx="637270" cy="30997"/>
                </a:xfrm>
                <a:custGeom>
                  <a:avLst/>
                  <a:gdLst>
                    <a:gd name="connsiteX0" fmla="*/ 0 w 618979"/>
                    <a:gd name="connsiteY0" fmla="*/ 0 h 31495"/>
                    <a:gd name="connsiteX1" fmla="*/ 618980 w 618979"/>
                    <a:gd name="connsiteY1" fmla="*/ 0 h 31495"/>
                    <a:gd name="connsiteX2" fmla="*/ 618980 w 618979"/>
                    <a:gd name="connsiteY2" fmla="*/ 31495 h 31495"/>
                    <a:gd name="connsiteX3" fmla="*/ 0 w 618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979" h="31495">
                      <a:moveTo>
                        <a:pt x="0" y="0"/>
                      </a:moveTo>
                      <a:lnTo>
                        <a:pt x="618980" y="0"/>
                      </a:lnTo>
                      <a:lnTo>
                        <a:pt x="6189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2" name="Freeform: Shape 747">
                  <a:extLst>
                    <a:ext uri="{FF2B5EF4-FFF2-40B4-BE49-F238E27FC236}">
                      <a16:creationId xmlns:a16="http://schemas.microsoft.com/office/drawing/2014/main" id="{C8A8DFF6-1244-FB49-9B63-C557C9620A3D}"/>
                    </a:ext>
                  </a:extLst>
                </p:cNvPr>
                <p:cNvSpPr/>
                <p:nvPr/>
              </p:nvSpPr>
              <p:spPr>
                <a:xfrm>
                  <a:off x="508510" y="2047828"/>
                  <a:ext cx="621236" cy="30997"/>
                </a:xfrm>
                <a:custGeom>
                  <a:avLst/>
                  <a:gdLst>
                    <a:gd name="connsiteX0" fmla="*/ 0 w 603406"/>
                    <a:gd name="connsiteY0" fmla="*/ 0 h 31495"/>
                    <a:gd name="connsiteX1" fmla="*/ 603407 w 603406"/>
                    <a:gd name="connsiteY1" fmla="*/ 0 h 31495"/>
                    <a:gd name="connsiteX2" fmla="*/ 603407 w 603406"/>
                    <a:gd name="connsiteY2" fmla="*/ 31495 h 31495"/>
                    <a:gd name="connsiteX3" fmla="*/ 0 w 60340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3406" h="31495">
                      <a:moveTo>
                        <a:pt x="0" y="0"/>
                      </a:moveTo>
                      <a:lnTo>
                        <a:pt x="603407" y="0"/>
                      </a:lnTo>
                      <a:lnTo>
                        <a:pt x="603407"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3" name="Freeform: Shape 748">
                  <a:extLst>
                    <a:ext uri="{FF2B5EF4-FFF2-40B4-BE49-F238E27FC236}">
                      <a16:creationId xmlns:a16="http://schemas.microsoft.com/office/drawing/2014/main" id="{3C150596-6F87-D048-B376-FCA7A2E33D95}"/>
                    </a:ext>
                  </a:extLst>
                </p:cNvPr>
                <p:cNvSpPr/>
                <p:nvPr/>
              </p:nvSpPr>
              <p:spPr>
                <a:xfrm>
                  <a:off x="508510" y="2104553"/>
                  <a:ext cx="621236" cy="30997"/>
                </a:xfrm>
                <a:custGeom>
                  <a:avLst/>
                  <a:gdLst>
                    <a:gd name="connsiteX0" fmla="*/ 0 w 603406"/>
                    <a:gd name="connsiteY0" fmla="*/ 0 h 31495"/>
                    <a:gd name="connsiteX1" fmla="*/ 603407 w 603406"/>
                    <a:gd name="connsiteY1" fmla="*/ 0 h 31495"/>
                    <a:gd name="connsiteX2" fmla="*/ 603407 w 603406"/>
                    <a:gd name="connsiteY2" fmla="*/ 31495 h 31495"/>
                    <a:gd name="connsiteX3" fmla="*/ 0 w 60340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3406" h="31495">
                      <a:moveTo>
                        <a:pt x="0" y="0"/>
                      </a:moveTo>
                      <a:lnTo>
                        <a:pt x="603407" y="0"/>
                      </a:lnTo>
                      <a:lnTo>
                        <a:pt x="603407"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4" name="Freeform: Shape 749">
                  <a:extLst>
                    <a:ext uri="{FF2B5EF4-FFF2-40B4-BE49-F238E27FC236}">
                      <a16:creationId xmlns:a16="http://schemas.microsoft.com/office/drawing/2014/main" id="{6747BD39-A3A8-FE45-A8B9-D0AAE6BA1582}"/>
                    </a:ext>
                  </a:extLst>
                </p:cNvPr>
                <p:cNvSpPr/>
                <p:nvPr/>
              </p:nvSpPr>
              <p:spPr>
                <a:xfrm>
                  <a:off x="508510" y="2161341"/>
                  <a:ext cx="595563" cy="30997"/>
                </a:xfrm>
                <a:custGeom>
                  <a:avLst/>
                  <a:gdLst>
                    <a:gd name="connsiteX0" fmla="*/ 0 w 578470"/>
                    <a:gd name="connsiteY0" fmla="*/ 0 h 31495"/>
                    <a:gd name="connsiteX1" fmla="*/ 578470 w 578470"/>
                    <a:gd name="connsiteY1" fmla="*/ 0 h 31495"/>
                    <a:gd name="connsiteX2" fmla="*/ 578470 w 578470"/>
                    <a:gd name="connsiteY2" fmla="*/ 31495 h 31495"/>
                    <a:gd name="connsiteX3" fmla="*/ 0 w 57847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78470" h="31495">
                      <a:moveTo>
                        <a:pt x="0" y="0"/>
                      </a:moveTo>
                      <a:lnTo>
                        <a:pt x="578470" y="0"/>
                      </a:lnTo>
                      <a:lnTo>
                        <a:pt x="57847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5" name="Freeform: Shape 750">
                  <a:extLst>
                    <a:ext uri="{FF2B5EF4-FFF2-40B4-BE49-F238E27FC236}">
                      <a16:creationId xmlns:a16="http://schemas.microsoft.com/office/drawing/2014/main" id="{71B7674B-15B0-0A43-97C3-8F308130C522}"/>
                    </a:ext>
                  </a:extLst>
                </p:cNvPr>
                <p:cNvSpPr/>
                <p:nvPr/>
              </p:nvSpPr>
              <p:spPr>
                <a:xfrm>
                  <a:off x="508510" y="2218066"/>
                  <a:ext cx="879290" cy="30997"/>
                </a:xfrm>
                <a:custGeom>
                  <a:avLst/>
                  <a:gdLst>
                    <a:gd name="connsiteX0" fmla="*/ 0 w 854054"/>
                    <a:gd name="connsiteY0" fmla="*/ 0 h 31495"/>
                    <a:gd name="connsiteX1" fmla="*/ 854054 w 854054"/>
                    <a:gd name="connsiteY1" fmla="*/ 0 h 31495"/>
                    <a:gd name="connsiteX2" fmla="*/ 854054 w 854054"/>
                    <a:gd name="connsiteY2" fmla="*/ 31495 h 31495"/>
                    <a:gd name="connsiteX3" fmla="*/ 0 w 85405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54054" h="31495">
                      <a:moveTo>
                        <a:pt x="0" y="0"/>
                      </a:moveTo>
                      <a:lnTo>
                        <a:pt x="854054" y="0"/>
                      </a:lnTo>
                      <a:lnTo>
                        <a:pt x="85405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6" name="Freeform: Shape 751">
                  <a:extLst>
                    <a:ext uri="{FF2B5EF4-FFF2-40B4-BE49-F238E27FC236}">
                      <a16:creationId xmlns:a16="http://schemas.microsoft.com/office/drawing/2014/main" id="{F596E1C2-6540-D441-A15E-336B1AAE3EA3}"/>
                    </a:ext>
                  </a:extLst>
                </p:cNvPr>
                <p:cNvSpPr/>
                <p:nvPr/>
              </p:nvSpPr>
              <p:spPr>
                <a:xfrm>
                  <a:off x="508510" y="2274792"/>
                  <a:ext cx="1130444" cy="30997"/>
                </a:xfrm>
                <a:custGeom>
                  <a:avLst/>
                  <a:gdLst>
                    <a:gd name="connsiteX0" fmla="*/ 0 w 1097999"/>
                    <a:gd name="connsiteY0" fmla="*/ 0 h 31495"/>
                    <a:gd name="connsiteX1" fmla="*/ 1097999 w 1097999"/>
                    <a:gd name="connsiteY1" fmla="*/ 0 h 31495"/>
                    <a:gd name="connsiteX2" fmla="*/ 1097999 w 1097999"/>
                    <a:gd name="connsiteY2" fmla="*/ 31495 h 31495"/>
                    <a:gd name="connsiteX3" fmla="*/ 0 w 109799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97999" h="31495">
                      <a:moveTo>
                        <a:pt x="0" y="0"/>
                      </a:moveTo>
                      <a:lnTo>
                        <a:pt x="1097999" y="0"/>
                      </a:lnTo>
                      <a:lnTo>
                        <a:pt x="109799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7" name="Freeform: Shape 752">
                  <a:extLst>
                    <a:ext uri="{FF2B5EF4-FFF2-40B4-BE49-F238E27FC236}">
                      <a16:creationId xmlns:a16="http://schemas.microsoft.com/office/drawing/2014/main" id="{A579A31B-FE99-184A-889A-D0089CD227D7}"/>
                    </a:ext>
                  </a:extLst>
                </p:cNvPr>
                <p:cNvSpPr/>
                <p:nvPr/>
              </p:nvSpPr>
              <p:spPr>
                <a:xfrm>
                  <a:off x="508510" y="2331579"/>
                  <a:ext cx="637270" cy="30997"/>
                </a:xfrm>
                <a:custGeom>
                  <a:avLst/>
                  <a:gdLst>
                    <a:gd name="connsiteX0" fmla="*/ 0 w 618979"/>
                    <a:gd name="connsiteY0" fmla="*/ 0 h 31495"/>
                    <a:gd name="connsiteX1" fmla="*/ 618980 w 618979"/>
                    <a:gd name="connsiteY1" fmla="*/ 0 h 31495"/>
                    <a:gd name="connsiteX2" fmla="*/ 618980 w 618979"/>
                    <a:gd name="connsiteY2" fmla="*/ 31495 h 31495"/>
                    <a:gd name="connsiteX3" fmla="*/ 0 w 618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979" h="31495">
                      <a:moveTo>
                        <a:pt x="0" y="0"/>
                      </a:moveTo>
                      <a:lnTo>
                        <a:pt x="618980" y="0"/>
                      </a:lnTo>
                      <a:lnTo>
                        <a:pt x="6189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8" name="Freeform: Shape 753">
                  <a:extLst>
                    <a:ext uri="{FF2B5EF4-FFF2-40B4-BE49-F238E27FC236}">
                      <a16:creationId xmlns:a16="http://schemas.microsoft.com/office/drawing/2014/main" id="{D74BC1E4-3A13-2647-B78A-A71E6214410F}"/>
                    </a:ext>
                  </a:extLst>
                </p:cNvPr>
                <p:cNvSpPr/>
                <p:nvPr/>
              </p:nvSpPr>
              <p:spPr>
                <a:xfrm>
                  <a:off x="508510" y="2388303"/>
                  <a:ext cx="1145667" cy="30997"/>
                </a:xfrm>
                <a:custGeom>
                  <a:avLst/>
                  <a:gdLst>
                    <a:gd name="connsiteX0" fmla="*/ 0 w 1112784"/>
                    <a:gd name="connsiteY0" fmla="*/ 0 h 31495"/>
                    <a:gd name="connsiteX1" fmla="*/ 1112784 w 1112784"/>
                    <a:gd name="connsiteY1" fmla="*/ 0 h 31495"/>
                    <a:gd name="connsiteX2" fmla="*/ 1112784 w 1112784"/>
                    <a:gd name="connsiteY2" fmla="*/ 31495 h 31495"/>
                    <a:gd name="connsiteX3" fmla="*/ 0 w 111278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12784" h="31495">
                      <a:moveTo>
                        <a:pt x="0" y="0"/>
                      </a:moveTo>
                      <a:lnTo>
                        <a:pt x="1112784" y="0"/>
                      </a:lnTo>
                      <a:lnTo>
                        <a:pt x="111278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9" name="Freeform: Shape 754">
                  <a:extLst>
                    <a:ext uri="{FF2B5EF4-FFF2-40B4-BE49-F238E27FC236}">
                      <a16:creationId xmlns:a16="http://schemas.microsoft.com/office/drawing/2014/main" id="{A05D833B-66DB-DA42-82F4-93EC9A2ACF5A}"/>
                    </a:ext>
                  </a:extLst>
                </p:cNvPr>
                <p:cNvSpPr/>
                <p:nvPr/>
              </p:nvSpPr>
              <p:spPr>
                <a:xfrm>
                  <a:off x="508510" y="2445030"/>
                  <a:ext cx="595563" cy="30997"/>
                </a:xfrm>
                <a:custGeom>
                  <a:avLst/>
                  <a:gdLst>
                    <a:gd name="connsiteX0" fmla="*/ 0 w 578470"/>
                    <a:gd name="connsiteY0" fmla="*/ 0 h 31495"/>
                    <a:gd name="connsiteX1" fmla="*/ 578470 w 578470"/>
                    <a:gd name="connsiteY1" fmla="*/ 0 h 31495"/>
                    <a:gd name="connsiteX2" fmla="*/ 578470 w 578470"/>
                    <a:gd name="connsiteY2" fmla="*/ 31495 h 31495"/>
                    <a:gd name="connsiteX3" fmla="*/ 0 w 57847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78470" h="31495">
                      <a:moveTo>
                        <a:pt x="0" y="0"/>
                      </a:moveTo>
                      <a:lnTo>
                        <a:pt x="578470" y="0"/>
                      </a:lnTo>
                      <a:lnTo>
                        <a:pt x="57847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0" name="Freeform: Shape 755">
                  <a:extLst>
                    <a:ext uri="{FF2B5EF4-FFF2-40B4-BE49-F238E27FC236}">
                      <a16:creationId xmlns:a16="http://schemas.microsoft.com/office/drawing/2014/main" id="{B6AC6258-E8E4-D948-B310-FE347269586C}"/>
                    </a:ext>
                  </a:extLst>
                </p:cNvPr>
                <p:cNvSpPr/>
                <p:nvPr/>
              </p:nvSpPr>
              <p:spPr>
                <a:xfrm>
                  <a:off x="508510" y="2501755"/>
                  <a:ext cx="2116689" cy="30997"/>
                </a:xfrm>
                <a:custGeom>
                  <a:avLst/>
                  <a:gdLst>
                    <a:gd name="connsiteX0" fmla="*/ 0 w 2055939"/>
                    <a:gd name="connsiteY0" fmla="*/ 0 h 31495"/>
                    <a:gd name="connsiteX1" fmla="*/ 2055940 w 2055939"/>
                    <a:gd name="connsiteY1" fmla="*/ 0 h 31495"/>
                    <a:gd name="connsiteX2" fmla="*/ 2055940 w 2055939"/>
                    <a:gd name="connsiteY2" fmla="*/ 31495 h 31495"/>
                    <a:gd name="connsiteX3" fmla="*/ 0 w 205593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55939" h="31495">
                      <a:moveTo>
                        <a:pt x="0" y="0"/>
                      </a:moveTo>
                      <a:lnTo>
                        <a:pt x="2055940" y="0"/>
                      </a:lnTo>
                      <a:lnTo>
                        <a:pt x="205594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1" name="Freeform: Shape 756">
                  <a:extLst>
                    <a:ext uri="{FF2B5EF4-FFF2-40B4-BE49-F238E27FC236}">
                      <a16:creationId xmlns:a16="http://schemas.microsoft.com/office/drawing/2014/main" id="{5BD28E49-788E-3B4F-939D-FF3B053AFA5F}"/>
                    </a:ext>
                  </a:extLst>
                </p:cNvPr>
                <p:cNvSpPr/>
                <p:nvPr/>
              </p:nvSpPr>
              <p:spPr>
                <a:xfrm>
                  <a:off x="508510" y="2558542"/>
                  <a:ext cx="510120" cy="30997"/>
                </a:xfrm>
                <a:custGeom>
                  <a:avLst/>
                  <a:gdLst>
                    <a:gd name="connsiteX0" fmla="*/ 0 w 495479"/>
                    <a:gd name="connsiteY0" fmla="*/ 0 h 31495"/>
                    <a:gd name="connsiteX1" fmla="*/ 495480 w 495479"/>
                    <a:gd name="connsiteY1" fmla="*/ 0 h 31495"/>
                    <a:gd name="connsiteX2" fmla="*/ 495480 w 495479"/>
                    <a:gd name="connsiteY2" fmla="*/ 31495 h 31495"/>
                    <a:gd name="connsiteX3" fmla="*/ 0 w 4954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5479" h="31495">
                      <a:moveTo>
                        <a:pt x="0" y="0"/>
                      </a:moveTo>
                      <a:lnTo>
                        <a:pt x="495480" y="0"/>
                      </a:lnTo>
                      <a:lnTo>
                        <a:pt x="4954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2" name="Freeform: Shape 757">
                  <a:extLst>
                    <a:ext uri="{FF2B5EF4-FFF2-40B4-BE49-F238E27FC236}">
                      <a16:creationId xmlns:a16="http://schemas.microsoft.com/office/drawing/2014/main" id="{A233E694-870A-C247-94C8-C81C62DD74E6}"/>
                    </a:ext>
                  </a:extLst>
                </p:cNvPr>
                <p:cNvSpPr/>
                <p:nvPr/>
              </p:nvSpPr>
              <p:spPr>
                <a:xfrm>
                  <a:off x="508510" y="2615267"/>
                  <a:ext cx="144299" cy="30997"/>
                </a:xfrm>
                <a:custGeom>
                  <a:avLst/>
                  <a:gdLst>
                    <a:gd name="connsiteX0" fmla="*/ 0 w 140157"/>
                    <a:gd name="connsiteY0" fmla="*/ 0 h 31495"/>
                    <a:gd name="connsiteX1" fmla="*/ 140158 w 140157"/>
                    <a:gd name="connsiteY1" fmla="*/ 0 h 31495"/>
                    <a:gd name="connsiteX2" fmla="*/ 140158 w 140157"/>
                    <a:gd name="connsiteY2" fmla="*/ 31495 h 31495"/>
                    <a:gd name="connsiteX3" fmla="*/ 0 w 14015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0157" h="31495">
                      <a:moveTo>
                        <a:pt x="0" y="0"/>
                      </a:moveTo>
                      <a:lnTo>
                        <a:pt x="140158" y="0"/>
                      </a:lnTo>
                      <a:lnTo>
                        <a:pt x="14015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3" name="Freeform: Shape 758">
                  <a:extLst>
                    <a:ext uri="{FF2B5EF4-FFF2-40B4-BE49-F238E27FC236}">
                      <a16:creationId xmlns:a16="http://schemas.microsoft.com/office/drawing/2014/main" id="{95CA0991-8C81-2543-8DD9-12956443AE4E}"/>
                    </a:ext>
                  </a:extLst>
                </p:cNvPr>
                <p:cNvSpPr/>
                <p:nvPr/>
              </p:nvSpPr>
              <p:spPr>
                <a:xfrm>
                  <a:off x="508510" y="2671992"/>
                  <a:ext cx="637270" cy="30997"/>
                </a:xfrm>
                <a:custGeom>
                  <a:avLst/>
                  <a:gdLst>
                    <a:gd name="connsiteX0" fmla="*/ 0 w 618979"/>
                    <a:gd name="connsiteY0" fmla="*/ 0 h 31495"/>
                    <a:gd name="connsiteX1" fmla="*/ 618980 w 618979"/>
                    <a:gd name="connsiteY1" fmla="*/ 0 h 31495"/>
                    <a:gd name="connsiteX2" fmla="*/ 618980 w 618979"/>
                    <a:gd name="connsiteY2" fmla="*/ 31495 h 31495"/>
                    <a:gd name="connsiteX3" fmla="*/ 0 w 618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979" h="31495">
                      <a:moveTo>
                        <a:pt x="0" y="0"/>
                      </a:moveTo>
                      <a:lnTo>
                        <a:pt x="618980" y="0"/>
                      </a:lnTo>
                      <a:lnTo>
                        <a:pt x="6189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4" name="Freeform: Shape 759">
                  <a:extLst>
                    <a:ext uri="{FF2B5EF4-FFF2-40B4-BE49-F238E27FC236}">
                      <a16:creationId xmlns:a16="http://schemas.microsoft.com/office/drawing/2014/main" id="{F680B83D-F94B-E24A-B132-87054BB4850B}"/>
                    </a:ext>
                  </a:extLst>
                </p:cNvPr>
                <p:cNvSpPr/>
                <p:nvPr/>
              </p:nvSpPr>
              <p:spPr>
                <a:xfrm>
                  <a:off x="508510" y="2728718"/>
                  <a:ext cx="1602713" cy="30997"/>
                </a:xfrm>
                <a:custGeom>
                  <a:avLst/>
                  <a:gdLst>
                    <a:gd name="connsiteX0" fmla="*/ 0 w 1556714"/>
                    <a:gd name="connsiteY0" fmla="*/ 0 h 31495"/>
                    <a:gd name="connsiteX1" fmla="*/ 1556715 w 1556714"/>
                    <a:gd name="connsiteY1" fmla="*/ 0 h 31495"/>
                    <a:gd name="connsiteX2" fmla="*/ 1556715 w 1556714"/>
                    <a:gd name="connsiteY2" fmla="*/ 31495 h 31495"/>
                    <a:gd name="connsiteX3" fmla="*/ 0 w 155671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56714" h="31495">
                      <a:moveTo>
                        <a:pt x="0" y="0"/>
                      </a:moveTo>
                      <a:lnTo>
                        <a:pt x="1556715" y="0"/>
                      </a:lnTo>
                      <a:lnTo>
                        <a:pt x="155671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5" name="Freeform: Shape 760">
                  <a:extLst>
                    <a:ext uri="{FF2B5EF4-FFF2-40B4-BE49-F238E27FC236}">
                      <a16:creationId xmlns:a16="http://schemas.microsoft.com/office/drawing/2014/main" id="{CA451EDD-39CB-AB4D-9047-15B1CF1D8719}"/>
                    </a:ext>
                  </a:extLst>
                </p:cNvPr>
                <p:cNvSpPr/>
                <p:nvPr/>
              </p:nvSpPr>
              <p:spPr>
                <a:xfrm>
                  <a:off x="508510" y="2785506"/>
                  <a:ext cx="637270" cy="30997"/>
                </a:xfrm>
                <a:custGeom>
                  <a:avLst/>
                  <a:gdLst>
                    <a:gd name="connsiteX0" fmla="*/ 0 w 618979"/>
                    <a:gd name="connsiteY0" fmla="*/ 0 h 31495"/>
                    <a:gd name="connsiteX1" fmla="*/ 618980 w 618979"/>
                    <a:gd name="connsiteY1" fmla="*/ 0 h 31495"/>
                    <a:gd name="connsiteX2" fmla="*/ 618980 w 618979"/>
                    <a:gd name="connsiteY2" fmla="*/ 31495 h 31495"/>
                    <a:gd name="connsiteX3" fmla="*/ 0 w 618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979" h="31495">
                      <a:moveTo>
                        <a:pt x="0" y="0"/>
                      </a:moveTo>
                      <a:lnTo>
                        <a:pt x="618980" y="0"/>
                      </a:lnTo>
                      <a:lnTo>
                        <a:pt x="6189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6" name="Freeform: Shape 761">
                  <a:extLst>
                    <a:ext uri="{FF2B5EF4-FFF2-40B4-BE49-F238E27FC236}">
                      <a16:creationId xmlns:a16="http://schemas.microsoft.com/office/drawing/2014/main" id="{E5D879C2-9BBD-4746-B834-166E3187AE6B}"/>
                    </a:ext>
                  </a:extLst>
                </p:cNvPr>
                <p:cNvSpPr/>
                <p:nvPr/>
              </p:nvSpPr>
              <p:spPr>
                <a:xfrm>
                  <a:off x="508510" y="2842231"/>
                  <a:ext cx="510120" cy="30997"/>
                </a:xfrm>
                <a:custGeom>
                  <a:avLst/>
                  <a:gdLst>
                    <a:gd name="connsiteX0" fmla="*/ 0 w 495479"/>
                    <a:gd name="connsiteY0" fmla="*/ 0 h 31495"/>
                    <a:gd name="connsiteX1" fmla="*/ 495480 w 495479"/>
                    <a:gd name="connsiteY1" fmla="*/ 0 h 31495"/>
                    <a:gd name="connsiteX2" fmla="*/ 495480 w 495479"/>
                    <a:gd name="connsiteY2" fmla="*/ 31495 h 31495"/>
                    <a:gd name="connsiteX3" fmla="*/ 0 w 4954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5479" h="31495">
                      <a:moveTo>
                        <a:pt x="0" y="0"/>
                      </a:moveTo>
                      <a:lnTo>
                        <a:pt x="495480" y="0"/>
                      </a:lnTo>
                      <a:lnTo>
                        <a:pt x="4954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7" name="Freeform: Shape 762">
                  <a:extLst>
                    <a:ext uri="{FF2B5EF4-FFF2-40B4-BE49-F238E27FC236}">
                      <a16:creationId xmlns:a16="http://schemas.microsoft.com/office/drawing/2014/main" id="{68F85C6C-964D-D64E-847A-5962FA1129D4}"/>
                    </a:ext>
                  </a:extLst>
                </p:cNvPr>
                <p:cNvSpPr/>
                <p:nvPr/>
              </p:nvSpPr>
              <p:spPr>
                <a:xfrm>
                  <a:off x="508510" y="2898956"/>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8" name="Freeform: Shape 763">
                  <a:extLst>
                    <a:ext uri="{FF2B5EF4-FFF2-40B4-BE49-F238E27FC236}">
                      <a16:creationId xmlns:a16="http://schemas.microsoft.com/office/drawing/2014/main" id="{7AD0066B-B823-FC4F-98AD-8B2938E3ADB8}"/>
                    </a:ext>
                  </a:extLst>
                </p:cNvPr>
                <p:cNvSpPr/>
                <p:nvPr/>
              </p:nvSpPr>
              <p:spPr>
                <a:xfrm>
                  <a:off x="508510" y="2955742"/>
                  <a:ext cx="864271" cy="30997"/>
                </a:xfrm>
                <a:custGeom>
                  <a:avLst/>
                  <a:gdLst>
                    <a:gd name="connsiteX0" fmla="*/ 0 w 839466"/>
                    <a:gd name="connsiteY0" fmla="*/ 0 h 31495"/>
                    <a:gd name="connsiteX1" fmla="*/ 839467 w 839466"/>
                    <a:gd name="connsiteY1" fmla="*/ 0 h 31495"/>
                    <a:gd name="connsiteX2" fmla="*/ 839467 w 839466"/>
                    <a:gd name="connsiteY2" fmla="*/ 31495 h 31495"/>
                    <a:gd name="connsiteX3" fmla="*/ 0 w 83946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39466" h="31495">
                      <a:moveTo>
                        <a:pt x="0" y="0"/>
                      </a:moveTo>
                      <a:lnTo>
                        <a:pt x="839467" y="0"/>
                      </a:lnTo>
                      <a:lnTo>
                        <a:pt x="839467"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9" name="Freeform: Shape 764">
                  <a:extLst>
                    <a:ext uri="{FF2B5EF4-FFF2-40B4-BE49-F238E27FC236}">
                      <a16:creationId xmlns:a16="http://schemas.microsoft.com/office/drawing/2014/main" id="{1634D6A3-ADAF-6A47-A7F7-C3E4D39DEDC4}"/>
                    </a:ext>
                  </a:extLst>
                </p:cNvPr>
                <p:cNvSpPr/>
                <p:nvPr/>
              </p:nvSpPr>
              <p:spPr>
                <a:xfrm>
                  <a:off x="508510" y="3012468"/>
                  <a:ext cx="616365" cy="30997"/>
                </a:xfrm>
                <a:custGeom>
                  <a:avLst/>
                  <a:gdLst>
                    <a:gd name="connsiteX0" fmla="*/ 0 w 598675"/>
                    <a:gd name="connsiteY0" fmla="*/ 0 h 31495"/>
                    <a:gd name="connsiteX1" fmla="*/ 598676 w 598675"/>
                    <a:gd name="connsiteY1" fmla="*/ 0 h 31495"/>
                    <a:gd name="connsiteX2" fmla="*/ 598676 w 598675"/>
                    <a:gd name="connsiteY2" fmla="*/ 31495 h 31495"/>
                    <a:gd name="connsiteX3" fmla="*/ 0 w 59867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8675" h="31495">
                      <a:moveTo>
                        <a:pt x="0" y="0"/>
                      </a:moveTo>
                      <a:lnTo>
                        <a:pt x="598676" y="0"/>
                      </a:lnTo>
                      <a:lnTo>
                        <a:pt x="59867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0" name="Freeform: Shape 765">
                  <a:extLst>
                    <a:ext uri="{FF2B5EF4-FFF2-40B4-BE49-F238E27FC236}">
                      <a16:creationId xmlns:a16="http://schemas.microsoft.com/office/drawing/2014/main" id="{C018B89A-F45C-6742-B7ED-3B38B7C8895E}"/>
                    </a:ext>
                  </a:extLst>
                </p:cNvPr>
                <p:cNvSpPr/>
                <p:nvPr/>
              </p:nvSpPr>
              <p:spPr>
                <a:xfrm>
                  <a:off x="508510" y="3069195"/>
                  <a:ext cx="2003951" cy="30997"/>
                </a:xfrm>
                <a:custGeom>
                  <a:avLst/>
                  <a:gdLst>
                    <a:gd name="connsiteX0" fmla="*/ 0 w 1946435"/>
                    <a:gd name="connsiteY0" fmla="*/ 0 h 31495"/>
                    <a:gd name="connsiteX1" fmla="*/ 1946436 w 1946435"/>
                    <a:gd name="connsiteY1" fmla="*/ 0 h 31495"/>
                    <a:gd name="connsiteX2" fmla="*/ 1946436 w 1946435"/>
                    <a:gd name="connsiteY2" fmla="*/ 31495 h 31495"/>
                    <a:gd name="connsiteX3" fmla="*/ 0 w 194643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46435" h="31495">
                      <a:moveTo>
                        <a:pt x="0" y="0"/>
                      </a:moveTo>
                      <a:lnTo>
                        <a:pt x="1946436" y="0"/>
                      </a:lnTo>
                      <a:lnTo>
                        <a:pt x="194643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1" name="Freeform: Shape 766">
                  <a:extLst>
                    <a:ext uri="{FF2B5EF4-FFF2-40B4-BE49-F238E27FC236}">
                      <a16:creationId xmlns:a16="http://schemas.microsoft.com/office/drawing/2014/main" id="{70C84B5B-9EE5-3048-92B0-791359DF65A1}"/>
                    </a:ext>
                  </a:extLst>
                </p:cNvPr>
                <p:cNvSpPr/>
                <p:nvPr/>
              </p:nvSpPr>
              <p:spPr>
                <a:xfrm>
                  <a:off x="508510" y="3125920"/>
                  <a:ext cx="779945" cy="30997"/>
                </a:xfrm>
                <a:custGeom>
                  <a:avLst/>
                  <a:gdLst>
                    <a:gd name="connsiteX0" fmla="*/ 0 w 757560"/>
                    <a:gd name="connsiteY0" fmla="*/ 0 h 31495"/>
                    <a:gd name="connsiteX1" fmla="*/ 757561 w 757560"/>
                    <a:gd name="connsiteY1" fmla="*/ 0 h 31495"/>
                    <a:gd name="connsiteX2" fmla="*/ 757561 w 757560"/>
                    <a:gd name="connsiteY2" fmla="*/ 31495 h 31495"/>
                    <a:gd name="connsiteX3" fmla="*/ 0 w 75756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57560" h="31495">
                      <a:moveTo>
                        <a:pt x="0" y="0"/>
                      </a:moveTo>
                      <a:lnTo>
                        <a:pt x="757561" y="0"/>
                      </a:lnTo>
                      <a:lnTo>
                        <a:pt x="757561"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2" name="Freeform: Shape 767">
                  <a:extLst>
                    <a:ext uri="{FF2B5EF4-FFF2-40B4-BE49-F238E27FC236}">
                      <a16:creationId xmlns:a16="http://schemas.microsoft.com/office/drawing/2014/main" id="{4723225C-9F7C-D84E-B11B-9C3B8B481314}"/>
                    </a:ext>
                  </a:extLst>
                </p:cNvPr>
                <p:cNvSpPr/>
                <p:nvPr/>
              </p:nvSpPr>
              <p:spPr>
                <a:xfrm>
                  <a:off x="508510" y="3182707"/>
                  <a:ext cx="111320" cy="30997"/>
                </a:xfrm>
                <a:custGeom>
                  <a:avLst/>
                  <a:gdLst>
                    <a:gd name="connsiteX0" fmla="*/ 0 w 108124"/>
                    <a:gd name="connsiteY0" fmla="*/ 0 h 31495"/>
                    <a:gd name="connsiteX1" fmla="*/ 108124 w 108124"/>
                    <a:gd name="connsiteY1" fmla="*/ 0 h 31495"/>
                    <a:gd name="connsiteX2" fmla="*/ 108124 w 108124"/>
                    <a:gd name="connsiteY2" fmla="*/ 31495 h 31495"/>
                    <a:gd name="connsiteX3" fmla="*/ 0 w 1081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8124" h="31495">
                      <a:moveTo>
                        <a:pt x="0" y="0"/>
                      </a:moveTo>
                      <a:lnTo>
                        <a:pt x="108124" y="0"/>
                      </a:lnTo>
                      <a:lnTo>
                        <a:pt x="10812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3" name="Freeform: Shape 768">
                  <a:extLst>
                    <a:ext uri="{FF2B5EF4-FFF2-40B4-BE49-F238E27FC236}">
                      <a16:creationId xmlns:a16="http://schemas.microsoft.com/office/drawing/2014/main" id="{84095456-315F-9E42-ABC6-FD76A03A85A1}"/>
                    </a:ext>
                  </a:extLst>
                </p:cNvPr>
                <p:cNvSpPr/>
                <p:nvPr/>
              </p:nvSpPr>
              <p:spPr>
                <a:xfrm>
                  <a:off x="508510" y="3239432"/>
                  <a:ext cx="703838" cy="30997"/>
                </a:xfrm>
                <a:custGeom>
                  <a:avLst/>
                  <a:gdLst>
                    <a:gd name="connsiteX0" fmla="*/ 0 w 683637"/>
                    <a:gd name="connsiteY0" fmla="*/ 0 h 31495"/>
                    <a:gd name="connsiteX1" fmla="*/ 683638 w 683637"/>
                    <a:gd name="connsiteY1" fmla="*/ 0 h 31495"/>
                    <a:gd name="connsiteX2" fmla="*/ 683638 w 683637"/>
                    <a:gd name="connsiteY2" fmla="*/ 31495 h 31495"/>
                    <a:gd name="connsiteX3" fmla="*/ 0 w 68363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83637" h="31495">
                      <a:moveTo>
                        <a:pt x="0" y="0"/>
                      </a:moveTo>
                      <a:lnTo>
                        <a:pt x="683638" y="0"/>
                      </a:lnTo>
                      <a:lnTo>
                        <a:pt x="68363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4" name="Freeform: Shape 769">
                  <a:extLst>
                    <a:ext uri="{FF2B5EF4-FFF2-40B4-BE49-F238E27FC236}">
                      <a16:creationId xmlns:a16="http://schemas.microsoft.com/office/drawing/2014/main" id="{91DAD0EE-EFCE-8D47-87AE-2B019C0294D0}"/>
                    </a:ext>
                  </a:extLst>
                </p:cNvPr>
                <p:cNvSpPr/>
                <p:nvPr/>
              </p:nvSpPr>
              <p:spPr>
                <a:xfrm>
                  <a:off x="508510" y="3296157"/>
                  <a:ext cx="2919265" cy="30997"/>
                </a:xfrm>
                <a:custGeom>
                  <a:avLst/>
                  <a:gdLst>
                    <a:gd name="connsiteX0" fmla="*/ 0 w 2835480"/>
                    <a:gd name="connsiteY0" fmla="*/ 0 h 31495"/>
                    <a:gd name="connsiteX1" fmla="*/ 2835480 w 2835480"/>
                    <a:gd name="connsiteY1" fmla="*/ 0 h 31495"/>
                    <a:gd name="connsiteX2" fmla="*/ 2835480 w 2835480"/>
                    <a:gd name="connsiteY2" fmla="*/ 31495 h 31495"/>
                    <a:gd name="connsiteX3" fmla="*/ 0 w 283548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835480" h="31495">
                      <a:moveTo>
                        <a:pt x="0" y="0"/>
                      </a:moveTo>
                      <a:lnTo>
                        <a:pt x="2835480" y="0"/>
                      </a:lnTo>
                      <a:lnTo>
                        <a:pt x="283548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5" name="Freeform: Shape 770">
                  <a:extLst>
                    <a:ext uri="{FF2B5EF4-FFF2-40B4-BE49-F238E27FC236}">
                      <a16:creationId xmlns:a16="http://schemas.microsoft.com/office/drawing/2014/main" id="{6A4CC2F1-5268-E44B-982D-A9885B0B7799}"/>
                    </a:ext>
                  </a:extLst>
                </p:cNvPr>
                <p:cNvSpPr/>
                <p:nvPr/>
              </p:nvSpPr>
              <p:spPr>
                <a:xfrm>
                  <a:off x="508510" y="3352882"/>
                  <a:ext cx="673294" cy="30997"/>
                </a:xfrm>
                <a:custGeom>
                  <a:avLst/>
                  <a:gdLst>
                    <a:gd name="connsiteX0" fmla="*/ 0 w 653970"/>
                    <a:gd name="connsiteY0" fmla="*/ 0 h 31495"/>
                    <a:gd name="connsiteX1" fmla="*/ 653970 w 653970"/>
                    <a:gd name="connsiteY1" fmla="*/ 0 h 31495"/>
                    <a:gd name="connsiteX2" fmla="*/ 653970 w 653970"/>
                    <a:gd name="connsiteY2" fmla="*/ 31495 h 31495"/>
                    <a:gd name="connsiteX3" fmla="*/ 0 w 65397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53970" h="31495">
                      <a:moveTo>
                        <a:pt x="0" y="0"/>
                      </a:moveTo>
                      <a:lnTo>
                        <a:pt x="653970" y="0"/>
                      </a:lnTo>
                      <a:lnTo>
                        <a:pt x="65397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6" name="Freeform: Shape 771">
                  <a:extLst>
                    <a:ext uri="{FF2B5EF4-FFF2-40B4-BE49-F238E27FC236}">
                      <a16:creationId xmlns:a16="http://schemas.microsoft.com/office/drawing/2014/main" id="{8A4FA3B5-F181-3B47-9DE5-0F9971F1A048}"/>
                    </a:ext>
                  </a:extLst>
                </p:cNvPr>
                <p:cNvSpPr/>
                <p:nvPr/>
              </p:nvSpPr>
              <p:spPr>
                <a:xfrm>
                  <a:off x="508510" y="3409669"/>
                  <a:ext cx="1248561" cy="30997"/>
                </a:xfrm>
                <a:custGeom>
                  <a:avLst/>
                  <a:gdLst>
                    <a:gd name="connsiteX0" fmla="*/ 0 w 1212727"/>
                    <a:gd name="connsiteY0" fmla="*/ 0 h 31495"/>
                    <a:gd name="connsiteX1" fmla="*/ 1212728 w 1212727"/>
                    <a:gd name="connsiteY1" fmla="*/ 0 h 31495"/>
                    <a:gd name="connsiteX2" fmla="*/ 1212728 w 1212727"/>
                    <a:gd name="connsiteY2" fmla="*/ 31495 h 31495"/>
                    <a:gd name="connsiteX3" fmla="*/ 0 w 121272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212727" h="31495">
                      <a:moveTo>
                        <a:pt x="0" y="0"/>
                      </a:moveTo>
                      <a:lnTo>
                        <a:pt x="1212728" y="0"/>
                      </a:lnTo>
                      <a:lnTo>
                        <a:pt x="12127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7" name="Freeform: Shape 772">
                  <a:extLst>
                    <a:ext uri="{FF2B5EF4-FFF2-40B4-BE49-F238E27FC236}">
                      <a16:creationId xmlns:a16="http://schemas.microsoft.com/office/drawing/2014/main" id="{8A3B8AC8-CC31-A44D-B5C2-C3703500BE4E}"/>
                    </a:ext>
                  </a:extLst>
                </p:cNvPr>
                <p:cNvSpPr/>
                <p:nvPr/>
              </p:nvSpPr>
              <p:spPr>
                <a:xfrm>
                  <a:off x="508510" y="3466396"/>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8" name="Freeform: Shape 773">
                  <a:extLst>
                    <a:ext uri="{FF2B5EF4-FFF2-40B4-BE49-F238E27FC236}">
                      <a16:creationId xmlns:a16="http://schemas.microsoft.com/office/drawing/2014/main" id="{5D346600-658D-5E40-B54D-D4343A2243EE}"/>
                    </a:ext>
                  </a:extLst>
                </p:cNvPr>
                <p:cNvSpPr/>
                <p:nvPr/>
              </p:nvSpPr>
              <p:spPr>
                <a:xfrm>
                  <a:off x="508510" y="3523121"/>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9" name="Freeform: Shape 774">
                  <a:extLst>
                    <a:ext uri="{FF2B5EF4-FFF2-40B4-BE49-F238E27FC236}">
                      <a16:creationId xmlns:a16="http://schemas.microsoft.com/office/drawing/2014/main" id="{E325FEEF-2846-C34E-AEFD-8E01C2EF881E}"/>
                    </a:ext>
                  </a:extLst>
                </p:cNvPr>
                <p:cNvSpPr/>
                <p:nvPr/>
              </p:nvSpPr>
              <p:spPr>
                <a:xfrm>
                  <a:off x="508510" y="3579846"/>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0" name="Freeform: Shape 775">
                  <a:extLst>
                    <a:ext uri="{FF2B5EF4-FFF2-40B4-BE49-F238E27FC236}">
                      <a16:creationId xmlns:a16="http://schemas.microsoft.com/office/drawing/2014/main" id="{8D347607-BC80-084B-8B81-E811942E613B}"/>
                    </a:ext>
                  </a:extLst>
                </p:cNvPr>
                <p:cNvSpPr/>
                <p:nvPr/>
              </p:nvSpPr>
              <p:spPr>
                <a:xfrm>
                  <a:off x="508510" y="3636633"/>
                  <a:ext cx="779945" cy="30997"/>
                </a:xfrm>
                <a:custGeom>
                  <a:avLst/>
                  <a:gdLst>
                    <a:gd name="connsiteX0" fmla="*/ 0 w 757560"/>
                    <a:gd name="connsiteY0" fmla="*/ 0 h 31495"/>
                    <a:gd name="connsiteX1" fmla="*/ 757561 w 757560"/>
                    <a:gd name="connsiteY1" fmla="*/ 0 h 31495"/>
                    <a:gd name="connsiteX2" fmla="*/ 757561 w 757560"/>
                    <a:gd name="connsiteY2" fmla="*/ 31495 h 31495"/>
                    <a:gd name="connsiteX3" fmla="*/ 0 w 75756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57560" h="31495">
                      <a:moveTo>
                        <a:pt x="0" y="0"/>
                      </a:moveTo>
                      <a:lnTo>
                        <a:pt x="757561" y="0"/>
                      </a:lnTo>
                      <a:lnTo>
                        <a:pt x="757561"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1" name="Freeform: Shape 776">
                  <a:extLst>
                    <a:ext uri="{FF2B5EF4-FFF2-40B4-BE49-F238E27FC236}">
                      <a16:creationId xmlns:a16="http://schemas.microsoft.com/office/drawing/2014/main" id="{D9FD1210-4EAB-9845-A6C7-6400E71EFDA3}"/>
                    </a:ext>
                  </a:extLst>
                </p:cNvPr>
                <p:cNvSpPr/>
                <p:nvPr/>
              </p:nvSpPr>
              <p:spPr>
                <a:xfrm>
                  <a:off x="508510" y="3693357"/>
                  <a:ext cx="651781" cy="30997"/>
                </a:xfrm>
                <a:custGeom>
                  <a:avLst/>
                  <a:gdLst>
                    <a:gd name="connsiteX0" fmla="*/ 0 w 633074"/>
                    <a:gd name="connsiteY0" fmla="*/ 0 h 31495"/>
                    <a:gd name="connsiteX1" fmla="*/ 633075 w 633074"/>
                    <a:gd name="connsiteY1" fmla="*/ 0 h 31495"/>
                    <a:gd name="connsiteX2" fmla="*/ 633075 w 633074"/>
                    <a:gd name="connsiteY2" fmla="*/ 31495 h 31495"/>
                    <a:gd name="connsiteX3" fmla="*/ 0 w 63307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33074" h="31495">
                      <a:moveTo>
                        <a:pt x="0" y="0"/>
                      </a:moveTo>
                      <a:lnTo>
                        <a:pt x="633075" y="0"/>
                      </a:lnTo>
                      <a:lnTo>
                        <a:pt x="63307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2" name="Freeform: Shape 777">
                  <a:extLst>
                    <a:ext uri="{FF2B5EF4-FFF2-40B4-BE49-F238E27FC236}">
                      <a16:creationId xmlns:a16="http://schemas.microsoft.com/office/drawing/2014/main" id="{B1900AD8-AFA0-8448-92E3-8F8618D31DE4}"/>
                    </a:ext>
                  </a:extLst>
                </p:cNvPr>
                <p:cNvSpPr/>
                <p:nvPr/>
              </p:nvSpPr>
              <p:spPr>
                <a:xfrm>
                  <a:off x="508510" y="3750084"/>
                  <a:ext cx="125830" cy="30997"/>
                </a:xfrm>
                <a:custGeom>
                  <a:avLst/>
                  <a:gdLst>
                    <a:gd name="connsiteX0" fmla="*/ 0 w 122218"/>
                    <a:gd name="connsiteY0" fmla="*/ 0 h 31495"/>
                    <a:gd name="connsiteX1" fmla="*/ 122219 w 122218"/>
                    <a:gd name="connsiteY1" fmla="*/ 0 h 31495"/>
                    <a:gd name="connsiteX2" fmla="*/ 122219 w 122218"/>
                    <a:gd name="connsiteY2" fmla="*/ 31495 h 31495"/>
                    <a:gd name="connsiteX3" fmla="*/ 0 w 12221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22218" h="31495">
                      <a:moveTo>
                        <a:pt x="0" y="0"/>
                      </a:moveTo>
                      <a:lnTo>
                        <a:pt x="122219" y="0"/>
                      </a:lnTo>
                      <a:lnTo>
                        <a:pt x="12221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3" name="Freeform: Shape 778">
                  <a:extLst>
                    <a:ext uri="{FF2B5EF4-FFF2-40B4-BE49-F238E27FC236}">
                      <a16:creationId xmlns:a16="http://schemas.microsoft.com/office/drawing/2014/main" id="{7D14D08F-4437-FA4D-BECA-14616ACC876F}"/>
                    </a:ext>
                  </a:extLst>
                </p:cNvPr>
                <p:cNvSpPr/>
                <p:nvPr/>
              </p:nvSpPr>
              <p:spPr>
                <a:xfrm>
                  <a:off x="508510" y="3806810"/>
                  <a:ext cx="2117806" cy="30997"/>
                </a:xfrm>
                <a:custGeom>
                  <a:avLst/>
                  <a:gdLst>
                    <a:gd name="connsiteX0" fmla="*/ 0 w 2057024"/>
                    <a:gd name="connsiteY0" fmla="*/ 0 h 31495"/>
                    <a:gd name="connsiteX1" fmla="*/ 2057024 w 2057024"/>
                    <a:gd name="connsiteY1" fmla="*/ 0 h 31495"/>
                    <a:gd name="connsiteX2" fmla="*/ 2057024 w 2057024"/>
                    <a:gd name="connsiteY2" fmla="*/ 31495 h 31495"/>
                    <a:gd name="connsiteX3" fmla="*/ 0 w 20570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57024" h="31495">
                      <a:moveTo>
                        <a:pt x="0" y="0"/>
                      </a:moveTo>
                      <a:lnTo>
                        <a:pt x="2057024" y="0"/>
                      </a:lnTo>
                      <a:lnTo>
                        <a:pt x="205702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4" name="Freeform: Shape 779">
                  <a:extLst>
                    <a:ext uri="{FF2B5EF4-FFF2-40B4-BE49-F238E27FC236}">
                      <a16:creationId xmlns:a16="http://schemas.microsoft.com/office/drawing/2014/main" id="{518D3B1E-0CF5-0C48-9612-FA05DF38D3E3}"/>
                    </a:ext>
                  </a:extLst>
                </p:cNvPr>
                <p:cNvSpPr/>
                <p:nvPr/>
              </p:nvSpPr>
              <p:spPr>
                <a:xfrm>
                  <a:off x="508510" y="3863596"/>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5" name="Freeform: Shape 780">
                  <a:extLst>
                    <a:ext uri="{FF2B5EF4-FFF2-40B4-BE49-F238E27FC236}">
                      <a16:creationId xmlns:a16="http://schemas.microsoft.com/office/drawing/2014/main" id="{9FC20FFE-0727-FF4F-85D2-0616B62FA1F5}"/>
                    </a:ext>
                  </a:extLst>
                </p:cNvPr>
                <p:cNvSpPr/>
                <p:nvPr/>
              </p:nvSpPr>
              <p:spPr>
                <a:xfrm>
                  <a:off x="508510" y="3920322"/>
                  <a:ext cx="620019" cy="30997"/>
                </a:xfrm>
                <a:custGeom>
                  <a:avLst/>
                  <a:gdLst>
                    <a:gd name="connsiteX0" fmla="*/ 0 w 602224"/>
                    <a:gd name="connsiteY0" fmla="*/ 0 h 31495"/>
                    <a:gd name="connsiteX1" fmla="*/ 602224 w 602224"/>
                    <a:gd name="connsiteY1" fmla="*/ 0 h 31495"/>
                    <a:gd name="connsiteX2" fmla="*/ 602224 w 602224"/>
                    <a:gd name="connsiteY2" fmla="*/ 31495 h 31495"/>
                    <a:gd name="connsiteX3" fmla="*/ 0 w 6022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2224" h="31495">
                      <a:moveTo>
                        <a:pt x="0" y="0"/>
                      </a:moveTo>
                      <a:lnTo>
                        <a:pt x="602224" y="0"/>
                      </a:lnTo>
                      <a:lnTo>
                        <a:pt x="60222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6" name="Freeform: Shape 781">
                  <a:extLst>
                    <a:ext uri="{FF2B5EF4-FFF2-40B4-BE49-F238E27FC236}">
                      <a16:creationId xmlns:a16="http://schemas.microsoft.com/office/drawing/2014/main" id="{0741D45A-3327-3240-9DA7-DB1BC745A794}"/>
                    </a:ext>
                  </a:extLst>
                </p:cNvPr>
                <p:cNvSpPr/>
                <p:nvPr/>
              </p:nvSpPr>
              <p:spPr>
                <a:xfrm>
                  <a:off x="508510" y="3977046"/>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7" name="Freeform: Shape 782">
                  <a:extLst>
                    <a:ext uri="{FF2B5EF4-FFF2-40B4-BE49-F238E27FC236}">
                      <a16:creationId xmlns:a16="http://schemas.microsoft.com/office/drawing/2014/main" id="{B33640EF-623C-C844-A893-F1CA1DA8505D}"/>
                    </a:ext>
                  </a:extLst>
                </p:cNvPr>
                <p:cNvSpPr/>
                <p:nvPr/>
              </p:nvSpPr>
              <p:spPr>
                <a:xfrm>
                  <a:off x="508510" y="4033835"/>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8" name="Freeform: Shape 783">
                  <a:extLst>
                    <a:ext uri="{FF2B5EF4-FFF2-40B4-BE49-F238E27FC236}">
                      <a16:creationId xmlns:a16="http://schemas.microsoft.com/office/drawing/2014/main" id="{076B6BE9-77F7-8945-A0EB-68EFFBBAF701}"/>
                    </a:ext>
                  </a:extLst>
                </p:cNvPr>
                <p:cNvSpPr/>
                <p:nvPr/>
              </p:nvSpPr>
              <p:spPr>
                <a:xfrm>
                  <a:off x="508510" y="4090560"/>
                  <a:ext cx="1628590" cy="30997"/>
                </a:xfrm>
                <a:custGeom>
                  <a:avLst/>
                  <a:gdLst>
                    <a:gd name="connsiteX0" fmla="*/ 0 w 1581848"/>
                    <a:gd name="connsiteY0" fmla="*/ 0 h 31495"/>
                    <a:gd name="connsiteX1" fmla="*/ 1581849 w 1581848"/>
                    <a:gd name="connsiteY1" fmla="*/ 0 h 31495"/>
                    <a:gd name="connsiteX2" fmla="*/ 1581849 w 1581848"/>
                    <a:gd name="connsiteY2" fmla="*/ 31495 h 31495"/>
                    <a:gd name="connsiteX3" fmla="*/ 0 w 158184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81848" h="31495">
                      <a:moveTo>
                        <a:pt x="0" y="0"/>
                      </a:moveTo>
                      <a:lnTo>
                        <a:pt x="1581849" y="0"/>
                      </a:lnTo>
                      <a:lnTo>
                        <a:pt x="158184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9" name="Freeform: Shape 784">
                  <a:extLst>
                    <a:ext uri="{FF2B5EF4-FFF2-40B4-BE49-F238E27FC236}">
                      <a16:creationId xmlns:a16="http://schemas.microsoft.com/office/drawing/2014/main" id="{2AD557C6-AABA-3848-AE3D-83793EE79130}"/>
                    </a:ext>
                  </a:extLst>
                </p:cNvPr>
                <p:cNvSpPr/>
                <p:nvPr/>
              </p:nvSpPr>
              <p:spPr>
                <a:xfrm>
                  <a:off x="508510" y="4147285"/>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0" name="Freeform: Shape 785">
                  <a:extLst>
                    <a:ext uri="{FF2B5EF4-FFF2-40B4-BE49-F238E27FC236}">
                      <a16:creationId xmlns:a16="http://schemas.microsoft.com/office/drawing/2014/main" id="{BF724929-D03E-F54E-91F5-AEF84968C592}"/>
                    </a:ext>
                  </a:extLst>
                </p:cNvPr>
                <p:cNvSpPr/>
                <p:nvPr/>
              </p:nvSpPr>
              <p:spPr>
                <a:xfrm>
                  <a:off x="508510" y="4204011"/>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1" name="Freeform: Shape 786">
                  <a:extLst>
                    <a:ext uri="{FF2B5EF4-FFF2-40B4-BE49-F238E27FC236}">
                      <a16:creationId xmlns:a16="http://schemas.microsoft.com/office/drawing/2014/main" id="{A3E5E618-176D-A742-9620-744BF081F0B3}"/>
                    </a:ext>
                  </a:extLst>
                </p:cNvPr>
                <p:cNvSpPr/>
                <p:nvPr/>
              </p:nvSpPr>
              <p:spPr>
                <a:xfrm>
                  <a:off x="508510" y="4260798"/>
                  <a:ext cx="651781" cy="30997"/>
                </a:xfrm>
                <a:custGeom>
                  <a:avLst/>
                  <a:gdLst>
                    <a:gd name="connsiteX0" fmla="*/ 0 w 633074"/>
                    <a:gd name="connsiteY0" fmla="*/ 0 h 31495"/>
                    <a:gd name="connsiteX1" fmla="*/ 633075 w 633074"/>
                    <a:gd name="connsiteY1" fmla="*/ 0 h 31495"/>
                    <a:gd name="connsiteX2" fmla="*/ 633075 w 633074"/>
                    <a:gd name="connsiteY2" fmla="*/ 31495 h 31495"/>
                    <a:gd name="connsiteX3" fmla="*/ 0 w 63307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33074" h="31495">
                      <a:moveTo>
                        <a:pt x="0" y="0"/>
                      </a:moveTo>
                      <a:lnTo>
                        <a:pt x="633075" y="0"/>
                      </a:lnTo>
                      <a:lnTo>
                        <a:pt x="63307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2" name="Freeform: Shape 788">
                  <a:extLst>
                    <a:ext uri="{FF2B5EF4-FFF2-40B4-BE49-F238E27FC236}">
                      <a16:creationId xmlns:a16="http://schemas.microsoft.com/office/drawing/2014/main" id="{EF7BD4C3-398B-974C-8E3E-B9578008ECCE}"/>
                    </a:ext>
                  </a:extLst>
                </p:cNvPr>
                <p:cNvSpPr/>
                <p:nvPr/>
              </p:nvSpPr>
              <p:spPr>
                <a:xfrm>
                  <a:off x="508510" y="4374249"/>
                  <a:ext cx="64008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3" name="Freeform: Shape 787">
                  <a:extLst>
                    <a:ext uri="{FF2B5EF4-FFF2-40B4-BE49-F238E27FC236}">
                      <a16:creationId xmlns:a16="http://schemas.microsoft.com/office/drawing/2014/main" id="{E6536B93-1FB7-2B4A-BD4C-667D9014B89F}"/>
                    </a:ext>
                  </a:extLst>
                </p:cNvPr>
                <p:cNvSpPr/>
                <p:nvPr/>
              </p:nvSpPr>
              <p:spPr>
                <a:xfrm>
                  <a:off x="508510" y="4317524"/>
                  <a:ext cx="620019" cy="30997"/>
                </a:xfrm>
                <a:custGeom>
                  <a:avLst/>
                  <a:gdLst>
                    <a:gd name="connsiteX0" fmla="*/ 0 w 602224"/>
                    <a:gd name="connsiteY0" fmla="*/ 0 h 31495"/>
                    <a:gd name="connsiteX1" fmla="*/ 602224 w 602224"/>
                    <a:gd name="connsiteY1" fmla="*/ 0 h 31495"/>
                    <a:gd name="connsiteX2" fmla="*/ 602224 w 602224"/>
                    <a:gd name="connsiteY2" fmla="*/ 31495 h 31495"/>
                    <a:gd name="connsiteX3" fmla="*/ 0 w 6022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2224" h="31495">
                      <a:moveTo>
                        <a:pt x="0" y="0"/>
                      </a:moveTo>
                      <a:lnTo>
                        <a:pt x="602224" y="0"/>
                      </a:lnTo>
                      <a:lnTo>
                        <a:pt x="60222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4" name="Freeform: Shape 789">
                  <a:extLst>
                    <a:ext uri="{FF2B5EF4-FFF2-40B4-BE49-F238E27FC236}">
                      <a16:creationId xmlns:a16="http://schemas.microsoft.com/office/drawing/2014/main" id="{1A27BB65-7DD2-5B4A-B269-831F8C82214E}"/>
                    </a:ext>
                  </a:extLst>
                </p:cNvPr>
                <p:cNvSpPr/>
                <p:nvPr/>
              </p:nvSpPr>
              <p:spPr>
                <a:xfrm>
                  <a:off x="508510" y="4431035"/>
                  <a:ext cx="591706" cy="30997"/>
                </a:xfrm>
                <a:custGeom>
                  <a:avLst/>
                  <a:gdLst>
                    <a:gd name="connsiteX0" fmla="*/ 0 w 574724"/>
                    <a:gd name="connsiteY0" fmla="*/ 0 h 31495"/>
                    <a:gd name="connsiteX1" fmla="*/ 574725 w 574724"/>
                    <a:gd name="connsiteY1" fmla="*/ 0 h 31495"/>
                    <a:gd name="connsiteX2" fmla="*/ 574725 w 574724"/>
                    <a:gd name="connsiteY2" fmla="*/ 31495 h 31495"/>
                    <a:gd name="connsiteX3" fmla="*/ 0 w 5747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74724" h="31495">
                      <a:moveTo>
                        <a:pt x="0" y="0"/>
                      </a:moveTo>
                      <a:lnTo>
                        <a:pt x="574725" y="0"/>
                      </a:lnTo>
                      <a:lnTo>
                        <a:pt x="57472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5" name="Freeform: Shape 790">
                  <a:extLst>
                    <a:ext uri="{FF2B5EF4-FFF2-40B4-BE49-F238E27FC236}">
                      <a16:creationId xmlns:a16="http://schemas.microsoft.com/office/drawing/2014/main" id="{A8C34A2E-30DF-5D45-971B-61DCC893B918}"/>
                    </a:ext>
                  </a:extLst>
                </p:cNvPr>
                <p:cNvSpPr/>
                <p:nvPr/>
              </p:nvSpPr>
              <p:spPr>
                <a:xfrm>
                  <a:off x="508510" y="4487761"/>
                  <a:ext cx="605609" cy="30997"/>
                </a:xfrm>
                <a:custGeom>
                  <a:avLst/>
                  <a:gdLst>
                    <a:gd name="connsiteX0" fmla="*/ 0 w 588228"/>
                    <a:gd name="connsiteY0" fmla="*/ 0 h 31495"/>
                    <a:gd name="connsiteX1" fmla="*/ 588228 w 588228"/>
                    <a:gd name="connsiteY1" fmla="*/ 0 h 31495"/>
                    <a:gd name="connsiteX2" fmla="*/ 588228 w 588228"/>
                    <a:gd name="connsiteY2" fmla="*/ 31495 h 31495"/>
                    <a:gd name="connsiteX3" fmla="*/ 0 w 5882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8228" h="31495">
                      <a:moveTo>
                        <a:pt x="0" y="0"/>
                      </a:moveTo>
                      <a:lnTo>
                        <a:pt x="588228" y="0"/>
                      </a:lnTo>
                      <a:lnTo>
                        <a:pt x="588228"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6" name="Freeform: Shape 791">
                  <a:extLst>
                    <a:ext uri="{FF2B5EF4-FFF2-40B4-BE49-F238E27FC236}">
                      <a16:creationId xmlns:a16="http://schemas.microsoft.com/office/drawing/2014/main" id="{7B5B3245-6130-4548-B6DD-194FF5A0FCE2}"/>
                    </a:ext>
                  </a:extLst>
                </p:cNvPr>
                <p:cNvSpPr/>
                <p:nvPr/>
              </p:nvSpPr>
              <p:spPr>
                <a:xfrm>
                  <a:off x="508510" y="4884961"/>
                  <a:ext cx="1183211" cy="30997"/>
                </a:xfrm>
                <a:custGeom>
                  <a:avLst/>
                  <a:gdLst>
                    <a:gd name="connsiteX0" fmla="*/ 0 w 1149252"/>
                    <a:gd name="connsiteY0" fmla="*/ 0 h 31495"/>
                    <a:gd name="connsiteX1" fmla="*/ 1149253 w 1149252"/>
                    <a:gd name="connsiteY1" fmla="*/ 0 h 31495"/>
                    <a:gd name="connsiteX2" fmla="*/ 1149253 w 1149252"/>
                    <a:gd name="connsiteY2" fmla="*/ 31495 h 31495"/>
                    <a:gd name="connsiteX3" fmla="*/ 0 w 114925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49252" h="31495">
                      <a:moveTo>
                        <a:pt x="0" y="0"/>
                      </a:moveTo>
                      <a:lnTo>
                        <a:pt x="1149253" y="0"/>
                      </a:lnTo>
                      <a:lnTo>
                        <a:pt x="1149253"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7" name="Freeform: Shape 792">
                  <a:extLst>
                    <a:ext uri="{FF2B5EF4-FFF2-40B4-BE49-F238E27FC236}">
                      <a16:creationId xmlns:a16="http://schemas.microsoft.com/office/drawing/2014/main" id="{F872702E-FDED-5C46-B666-A329FB46AC80}"/>
                    </a:ext>
                  </a:extLst>
                </p:cNvPr>
                <p:cNvSpPr/>
                <p:nvPr/>
              </p:nvSpPr>
              <p:spPr>
                <a:xfrm>
                  <a:off x="508510" y="4998413"/>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8" name="Freeform: Shape 793">
                  <a:extLst>
                    <a:ext uri="{FF2B5EF4-FFF2-40B4-BE49-F238E27FC236}">
                      <a16:creationId xmlns:a16="http://schemas.microsoft.com/office/drawing/2014/main" id="{F8F896FE-136F-3A4A-A4B9-3DE8C0D021B9}"/>
                    </a:ext>
                  </a:extLst>
                </p:cNvPr>
                <p:cNvSpPr/>
                <p:nvPr/>
              </p:nvSpPr>
              <p:spPr>
                <a:xfrm>
                  <a:off x="508510" y="5055139"/>
                  <a:ext cx="636660" cy="30997"/>
                </a:xfrm>
                <a:custGeom>
                  <a:avLst/>
                  <a:gdLst>
                    <a:gd name="connsiteX0" fmla="*/ 0 w 618388"/>
                    <a:gd name="connsiteY0" fmla="*/ 0 h 31495"/>
                    <a:gd name="connsiteX1" fmla="*/ 618389 w 618388"/>
                    <a:gd name="connsiteY1" fmla="*/ 0 h 31495"/>
                    <a:gd name="connsiteX2" fmla="*/ 618389 w 618388"/>
                    <a:gd name="connsiteY2" fmla="*/ 31495 h 31495"/>
                    <a:gd name="connsiteX3" fmla="*/ 0 w 61838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18388" h="31495">
                      <a:moveTo>
                        <a:pt x="0" y="0"/>
                      </a:moveTo>
                      <a:lnTo>
                        <a:pt x="618389" y="0"/>
                      </a:lnTo>
                      <a:lnTo>
                        <a:pt x="61838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9" name="Freeform: Shape 794">
                  <a:extLst>
                    <a:ext uri="{FF2B5EF4-FFF2-40B4-BE49-F238E27FC236}">
                      <a16:creationId xmlns:a16="http://schemas.microsoft.com/office/drawing/2014/main" id="{CC4405A0-0932-8740-9BBF-1EB8D47BB488}"/>
                    </a:ext>
                  </a:extLst>
                </p:cNvPr>
                <p:cNvSpPr/>
                <p:nvPr/>
              </p:nvSpPr>
              <p:spPr>
                <a:xfrm>
                  <a:off x="508510" y="5111925"/>
                  <a:ext cx="617583" cy="30997"/>
                </a:xfrm>
                <a:custGeom>
                  <a:avLst/>
                  <a:gdLst>
                    <a:gd name="connsiteX0" fmla="*/ 0 w 599858"/>
                    <a:gd name="connsiteY0" fmla="*/ 0 h 31495"/>
                    <a:gd name="connsiteX1" fmla="*/ 599859 w 599858"/>
                    <a:gd name="connsiteY1" fmla="*/ 0 h 31495"/>
                    <a:gd name="connsiteX2" fmla="*/ 599859 w 599858"/>
                    <a:gd name="connsiteY2" fmla="*/ 31495 h 31495"/>
                    <a:gd name="connsiteX3" fmla="*/ 0 w 59985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9858" h="31495">
                      <a:moveTo>
                        <a:pt x="0" y="0"/>
                      </a:moveTo>
                      <a:lnTo>
                        <a:pt x="599859" y="0"/>
                      </a:lnTo>
                      <a:lnTo>
                        <a:pt x="59985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0" name="Freeform: Shape 795">
                  <a:extLst>
                    <a:ext uri="{FF2B5EF4-FFF2-40B4-BE49-F238E27FC236}">
                      <a16:creationId xmlns:a16="http://schemas.microsoft.com/office/drawing/2014/main" id="{1FC1B6CA-9118-7B40-B1AA-CEE84804B8AC}"/>
                    </a:ext>
                  </a:extLst>
                </p:cNvPr>
                <p:cNvSpPr/>
                <p:nvPr/>
              </p:nvSpPr>
              <p:spPr>
                <a:xfrm>
                  <a:off x="508510" y="5168650"/>
                  <a:ext cx="1094014" cy="30997"/>
                </a:xfrm>
                <a:custGeom>
                  <a:avLst/>
                  <a:gdLst>
                    <a:gd name="connsiteX0" fmla="*/ 0 w 1062615"/>
                    <a:gd name="connsiteY0" fmla="*/ 0 h 31495"/>
                    <a:gd name="connsiteX1" fmla="*/ 1062615 w 1062615"/>
                    <a:gd name="connsiteY1" fmla="*/ 0 h 31495"/>
                    <a:gd name="connsiteX2" fmla="*/ 1062615 w 1062615"/>
                    <a:gd name="connsiteY2" fmla="*/ 31495 h 31495"/>
                    <a:gd name="connsiteX3" fmla="*/ 0 w 106261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62615" h="31495">
                      <a:moveTo>
                        <a:pt x="0" y="0"/>
                      </a:moveTo>
                      <a:lnTo>
                        <a:pt x="1062615" y="0"/>
                      </a:lnTo>
                      <a:lnTo>
                        <a:pt x="1062615"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1" name="Freeform: Shape 796">
                  <a:extLst>
                    <a:ext uri="{FF2B5EF4-FFF2-40B4-BE49-F238E27FC236}">
                      <a16:creationId xmlns:a16="http://schemas.microsoft.com/office/drawing/2014/main" id="{B10BD973-89BD-CC41-BDC8-C755DDE6560C}"/>
                    </a:ext>
                  </a:extLst>
                </p:cNvPr>
                <p:cNvSpPr/>
                <p:nvPr/>
              </p:nvSpPr>
              <p:spPr>
                <a:xfrm>
                  <a:off x="508510" y="5225377"/>
                  <a:ext cx="865185" cy="30997"/>
                </a:xfrm>
                <a:custGeom>
                  <a:avLst/>
                  <a:gdLst>
                    <a:gd name="connsiteX0" fmla="*/ 0 w 840353"/>
                    <a:gd name="connsiteY0" fmla="*/ 0 h 31495"/>
                    <a:gd name="connsiteX1" fmla="*/ 840354 w 840353"/>
                    <a:gd name="connsiteY1" fmla="*/ 0 h 31495"/>
                    <a:gd name="connsiteX2" fmla="*/ 840354 w 840353"/>
                    <a:gd name="connsiteY2" fmla="*/ 31495 h 31495"/>
                    <a:gd name="connsiteX3" fmla="*/ 0 w 84035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40353" h="31495">
                      <a:moveTo>
                        <a:pt x="0" y="0"/>
                      </a:moveTo>
                      <a:lnTo>
                        <a:pt x="840354" y="0"/>
                      </a:lnTo>
                      <a:lnTo>
                        <a:pt x="840354"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2" name="Freeform: Shape 797">
                  <a:extLst>
                    <a:ext uri="{FF2B5EF4-FFF2-40B4-BE49-F238E27FC236}">
                      <a16:creationId xmlns:a16="http://schemas.microsoft.com/office/drawing/2014/main" id="{F4BE80C4-1D81-B743-A3BF-31DE90EC8CB6}"/>
                    </a:ext>
                  </a:extLst>
                </p:cNvPr>
                <p:cNvSpPr/>
                <p:nvPr/>
              </p:nvSpPr>
              <p:spPr>
                <a:xfrm>
                  <a:off x="508510" y="5282101"/>
                  <a:ext cx="1530259" cy="30997"/>
                </a:xfrm>
                <a:custGeom>
                  <a:avLst/>
                  <a:gdLst>
                    <a:gd name="connsiteX0" fmla="*/ 0 w 1486340"/>
                    <a:gd name="connsiteY0" fmla="*/ 0 h 31495"/>
                    <a:gd name="connsiteX1" fmla="*/ 1486340 w 1486340"/>
                    <a:gd name="connsiteY1" fmla="*/ 0 h 31495"/>
                    <a:gd name="connsiteX2" fmla="*/ 1486340 w 1486340"/>
                    <a:gd name="connsiteY2" fmla="*/ 31495 h 31495"/>
                    <a:gd name="connsiteX3" fmla="*/ 0 w 148634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86340" h="31495">
                      <a:moveTo>
                        <a:pt x="0" y="0"/>
                      </a:moveTo>
                      <a:lnTo>
                        <a:pt x="1486340" y="0"/>
                      </a:lnTo>
                      <a:lnTo>
                        <a:pt x="148634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3" name="Freeform: Shape 798">
                  <a:extLst>
                    <a:ext uri="{FF2B5EF4-FFF2-40B4-BE49-F238E27FC236}">
                      <a16:creationId xmlns:a16="http://schemas.microsoft.com/office/drawing/2014/main" id="{15745728-5F91-DB45-9437-1DB798F41F91}"/>
                    </a:ext>
                  </a:extLst>
                </p:cNvPr>
                <p:cNvSpPr/>
                <p:nvPr/>
              </p:nvSpPr>
              <p:spPr>
                <a:xfrm>
                  <a:off x="508510" y="5338889"/>
                  <a:ext cx="654318" cy="30997"/>
                </a:xfrm>
                <a:custGeom>
                  <a:avLst/>
                  <a:gdLst>
                    <a:gd name="connsiteX0" fmla="*/ 0 w 635538"/>
                    <a:gd name="connsiteY0" fmla="*/ 0 h 31495"/>
                    <a:gd name="connsiteX1" fmla="*/ 635539 w 635538"/>
                    <a:gd name="connsiteY1" fmla="*/ 0 h 31495"/>
                    <a:gd name="connsiteX2" fmla="*/ 635539 w 635538"/>
                    <a:gd name="connsiteY2" fmla="*/ 31495 h 31495"/>
                    <a:gd name="connsiteX3" fmla="*/ 0 w 63553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35538" h="31495">
                      <a:moveTo>
                        <a:pt x="0" y="0"/>
                      </a:moveTo>
                      <a:lnTo>
                        <a:pt x="635539" y="0"/>
                      </a:lnTo>
                      <a:lnTo>
                        <a:pt x="63553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4" name="Freeform: Shape 799">
                  <a:extLst>
                    <a:ext uri="{FF2B5EF4-FFF2-40B4-BE49-F238E27FC236}">
                      <a16:creationId xmlns:a16="http://schemas.microsoft.com/office/drawing/2014/main" id="{1FFA5536-89A8-E243-9C8A-1DF45B888F11}"/>
                    </a:ext>
                  </a:extLst>
                </p:cNvPr>
                <p:cNvSpPr/>
                <p:nvPr/>
              </p:nvSpPr>
              <p:spPr>
                <a:xfrm>
                  <a:off x="508510" y="5395615"/>
                  <a:ext cx="638690" cy="30997"/>
                </a:xfrm>
                <a:custGeom>
                  <a:avLst/>
                  <a:gdLst>
                    <a:gd name="connsiteX0" fmla="*/ 0 w 620359"/>
                    <a:gd name="connsiteY0" fmla="*/ 0 h 31495"/>
                    <a:gd name="connsiteX1" fmla="*/ 620360 w 620359"/>
                    <a:gd name="connsiteY1" fmla="*/ 0 h 31495"/>
                    <a:gd name="connsiteX2" fmla="*/ 620360 w 620359"/>
                    <a:gd name="connsiteY2" fmla="*/ 31495 h 31495"/>
                    <a:gd name="connsiteX3" fmla="*/ 0 w 6203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0359" h="31495">
                      <a:moveTo>
                        <a:pt x="0" y="0"/>
                      </a:moveTo>
                      <a:lnTo>
                        <a:pt x="620360" y="0"/>
                      </a:lnTo>
                      <a:lnTo>
                        <a:pt x="62036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5" name="Freeform: Shape 800">
                  <a:extLst>
                    <a:ext uri="{FF2B5EF4-FFF2-40B4-BE49-F238E27FC236}">
                      <a16:creationId xmlns:a16="http://schemas.microsoft.com/office/drawing/2014/main" id="{23FA620A-6BAD-5542-8699-EBA00DCD8659}"/>
                    </a:ext>
                  </a:extLst>
                </p:cNvPr>
                <p:cNvSpPr/>
                <p:nvPr/>
              </p:nvSpPr>
              <p:spPr>
                <a:xfrm>
                  <a:off x="508510" y="5452339"/>
                  <a:ext cx="617583" cy="30997"/>
                </a:xfrm>
                <a:custGeom>
                  <a:avLst/>
                  <a:gdLst>
                    <a:gd name="connsiteX0" fmla="*/ 0 w 599858"/>
                    <a:gd name="connsiteY0" fmla="*/ 0 h 31495"/>
                    <a:gd name="connsiteX1" fmla="*/ 599859 w 599858"/>
                    <a:gd name="connsiteY1" fmla="*/ 0 h 31495"/>
                    <a:gd name="connsiteX2" fmla="*/ 599859 w 599858"/>
                    <a:gd name="connsiteY2" fmla="*/ 31495 h 31495"/>
                    <a:gd name="connsiteX3" fmla="*/ 0 w 59985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9858" h="31495">
                      <a:moveTo>
                        <a:pt x="0" y="0"/>
                      </a:moveTo>
                      <a:lnTo>
                        <a:pt x="599859" y="0"/>
                      </a:lnTo>
                      <a:lnTo>
                        <a:pt x="59985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6" name="Freeform: Shape 801">
                  <a:extLst>
                    <a:ext uri="{FF2B5EF4-FFF2-40B4-BE49-F238E27FC236}">
                      <a16:creationId xmlns:a16="http://schemas.microsoft.com/office/drawing/2014/main" id="{D39AA80E-09F4-144E-A9F3-4AD387C9006A}"/>
                    </a:ext>
                  </a:extLst>
                </p:cNvPr>
                <p:cNvSpPr/>
                <p:nvPr/>
              </p:nvSpPr>
              <p:spPr>
                <a:xfrm>
                  <a:off x="508510" y="5509128"/>
                  <a:ext cx="638690" cy="30997"/>
                </a:xfrm>
                <a:custGeom>
                  <a:avLst/>
                  <a:gdLst>
                    <a:gd name="connsiteX0" fmla="*/ 0 w 620359"/>
                    <a:gd name="connsiteY0" fmla="*/ 0 h 31495"/>
                    <a:gd name="connsiteX1" fmla="*/ 620360 w 620359"/>
                    <a:gd name="connsiteY1" fmla="*/ 0 h 31495"/>
                    <a:gd name="connsiteX2" fmla="*/ 620360 w 620359"/>
                    <a:gd name="connsiteY2" fmla="*/ 31495 h 31495"/>
                    <a:gd name="connsiteX3" fmla="*/ 0 w 6203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0359" h="31495">
                      <a:moveTo>
                        <a:pt x="0" y="0"/>
                      </a:moveTo>
                      <a:lnTo>
                        <a:pt x="620360" y="0"/>
                      </a:lnTo>
                      <a:lnTo>
                        <a:pt x="62036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7" name="Freeform: Shape 802">
                  <a:extLst>
                    <a:ext uri="{FF2B5EF4-FFF2-40B4-BE49-F238E27FC236}">
                      <a16:creationId xmlns:a16="http://schemas.microsoft.com/office/drawing/2014/main" id="{63268C37-1D1F-9141-AED7-9D3096C64881}"/>
                    </a:ext>
                  </a:extLst>
                </p:cNvPr>
                <p:cNvSpPr/>
                <p:nvPr/>
              </p:nvSpPr>
              <p:spPr>
                <a:xfrm>
                  <a:off x="508510" y="5565852"/>
                  <a:ext cx="638690" cy="30997"/>
                </a:xfrm>
                <a:custGeom>
                  <a:avLst/>
                  <a:gdLst>
                    <a:gd name="connsiteX0" fmla="*/ 0 w 620359"/>
                    <a:gd name="connsiteY0" fmla="*/ 0 h 31495"/>
                    <a:gd name="connsiteX1" fmla="*/ 620360 w 620359"/>
                    <a:gd name="connsiteY1" fmla="*/ 0 h 31495"/>
                    <a:gd name="connsiteX2" fmla="*/ 620360 w 620359"/>
                    <a:gd name="connsiteY2" fmla="*/ 31495 h 31495"/>
                    <a:gd name="connsiteX3" fmla="*/ 0 w 6203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0359" h="31495">
                      <a:moveTo>
                        <a:pt x="0" y="0"/>
                      </a:moveTo>
                      <a:lnTo>
                        <a:pt x="620360" y="0"/>
                      </a:lnTo>
                      <a:lnTo>
                        <a:pt x="62036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8" name="Freeform: Shape 803">
                  <a:extLst>
                    <a:ext uri="{FF2B5EF4-FFF2-40B4-BE49-F238E27FC236}">
                      <a16:creationId xmlns:a16="http://schemas.microsoft.com/office/drawing/2014/main" id="{2FEEA7DE-2705-734F-A3CE-7A9CE514A25D}"/>
                    </a:ext>
                  </a:extLst>
                </p:cNvPr>
                <p:cNvSpPr/>
                <p:nvPr/>
              </p:nvSpPr>
              <p:spPr>
                <a:xfrm>
                  <a:off x="508510" y="5622578"/>
                  <a:ext cx="743313" cy="30997"/>
                </a:xfrm>
                <a:custGeom>
                  <a:avLst/>
                  <a:gdLst>
                    <a:gd name="connsiteX0" fmla="*/ 0 w 721979"/>
                    <a:gd name="connsiteY0" fmla="*/ 0 h 31495"/>
                    <a:gd name="connsiteX1" fmla="*/ 721979 w 721979"/>
                    <a:gd name="connsiteY1" fmla="*/ 0 h 31495"/>
                    <a:gd name="connsiteX2" fmla="*/ 721979 w 721979"/>
                    <a:gd name="connsiteY2" fmla="*/ 31495 h 31495"/>
                    <a:gd name="connsiteX3" fmla="*/ 0 w 7219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21979" h="31495">
                      <a:moveTo>
                        <a:pt x="0" y="0"/>
                      </a:moveTo>
                      <a:lnTo>
                        <a:pt x="721979" y="0"/>
                      </a:lnTo>
                      <a:lnTo>
                        <a:pt x="721979"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9" name="Freeform: Shape 804">
                  <a:extLst>
                    <a:ext uri="{FF2B5EF4-FFF2-40B4-BE49-F238E27FC236}">
                      <a16:creationId xmlns:a16="http://schemas.microsoft.com/office/drawing/2014/main" id="{9E78AA1D-ABDD-EB45-82F0-82BB31DDD183}"/>
                    </a:ext>
                  </a:extLst>
                </p:cNvPr>
                <p:cNvSpPr/>
                <p:nvPr/>
              </p:nvSpPr>
              <p:spPr>
                <a:xfrm>
                  <a:off x="508510" y="5679303"/>
                  <a:ext cx="601245" cy="30997"/>
                </a:xfrm>
                <a:custGeom>
                  <a:avLst/>
                  <a:gdLst>
                    <a:gd name="connsiteX0" fmla="*/ 0 w 583989"/>
                    <a:gd name="connsiteY0" fmla="*/ 0 h 31495"/>
                    <a:gd name="connsiteX1" fmla="*/ 583990 w 583989"/>
                    <a:gd name="connsiteY1" fmla="*/ 0 h 31495"/>
                    <a:gd name="connsiteX2" fmla="*/ 583990 w 583989"/>
                    <a:gd name="connsiteY2" fmla="*/ 31495 h 31495"/>
                    <a:gd name="connsiteX3" fmla="*/ 0 w 58398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3989" h="31495">
                      <a:moveTo>
                        <a:pt x="0" y="0"/>
                      </a:moveTo>
                      <a:lnTo>
                        <a:pt x="583990" y="0"/>
                      </a:lnTo>
                      <a:lnTo>
                        <a:pt x="58399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0" name="Freeform: Shape 805">
                  <a:extLst>
                    <a:ext uri="{FF2B5EF4-FFF2-40B4-BE49-F238E27FC236}">
                      <a16:creationId xmlns:a16="http://schemas.microsoft.com/office/drawing/2014/main" id="{E8B8161F-B8AE-4844-AC6B-4DAE7AD534A4}"/>
                    </a:ext>
                  </a:extLst>
                </p:cNvPr>
                <p:cNvSpPr/>
                <p:nvPr/>
              </p:nvSpPr>
              <p:spPr>
                <a:xfrm>
                  <a:off x="508510" y="5736089"/>
                  <a:ext cx="601245" cy="30997"/>
                </a:xfrm>
                <a:custGeom>
                  <a:avLst/>
                  <a:gdLst>
                    <a:gd name="connsiteX0" fmla="*/ 0 w 583989"/>
                    <a:gd name="connsiteY0" fmla="*/ 0 h 31495"/>
                    <a:gd name="connsiteX1" fmla="*/ 583990 w 583989"/>
                    <a:gd name="connsiteY1" fmla="*/ 0 h 31495"/>
                    <a:gd name="connsiteX2" fmla="*/ 583990 w 583989"/>
                    <a:gd name="connsiteY2" fmla="*/ 31495 h 31495"/>
                    <a:gd name="connsiteX3" fmla="*/ 0 w 58398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3989" h="31495">
                      <a:moveTo>
                        <a:pt x="0" y="0"/>
                      </a:moveTo>
                      <a:lnTo>
                        <a:pt x="583990" y="0"/>
                      </a:lnTo>
                      <a:lnTo>
                        <a:pt x="58399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1" name="Freeform: Shape 806">
                  <a:extLst>
                    <a:ext uri="{FF2B5EF4-FFF2-40B4-BE49-F238E27FC236}">
                      <a16:creationId xmlns:a16="http://schemas.microsoft.com/office/drawing/2014/main" id="{A4158A2A-2824-A445-89EE-1F9CCAE88F10}"/>
                    </a:ext>
                  </a:extLst>
                </p:cNvPr>
                <p:cNvSpPr/>
                <p:nvPr/>
              </p:nvSpPr>
              <p:spPr>
                <a:xfrm>
                  <a:off x="508510" y="5792817"/>
                  <a:ext cx="621338" cy="30997"/>
                </a:xfrm>
                <a:custGeom>
                  <a:avLst/>
                  <a:gdLst>
                    <a:gd name="connsiteX0" fmla="*/ 0 w 603505"/>
                    <a:gd name="connsiteY0" fmla="*/ 0 h 31495"/>
                    <a:gd name="connsiteX1" fmla="*/ 603506 w 603505"/>
                    <a:gd name="connsiteY1" fmla="*/ 0 h 31495"/>
                    <a:gd name="connsiteX2" fmla="*/ 603506 w 603505"/>
                    <a:gd name="connsiteY2" fmla="*/ 31495 h 31495"/>
                    <a:gd name="connsiteX3" fmla="*/ 0 w 60350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03505" h="31495">
                      <a:moveTo>
                        <a:pt x="0" y="0"/>
                      </a:moveTo>
                      <a:lnTo>
                        <a:pt x="603506" y="0"/>
                      </a:lnTo>
                      <a:lnTo>
                        <a:pt x="60350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2" name="Freeform: Shape 807">
                  <a:extLst>
                    <a:ext uri="{FF2B5EF4-FFF2-40B4-BE49-F238E27FC236}">
                      <a16:creationId xmlns:a16="http://schemas.microsoft.com/office/drawing/2014/main" id="{8AD7BD6E-5E03-4044-8717-EFBA8FF1ECAD}"/>
                    </a:ext>
                  </a:extLst>
                </p:cNvPr>
                <p:cNvSpPr/>
                <p:nvPr/>
              </p:nvSpPr>
              <p:spPr>
                <a:xfrm>
                  <a:off x="508510" y="5849541"/>
                  <a:ext cx="721597" cy="30997"/>
                </a:xfrm>
                <a:custGeom>
                  <a:avLst/>
                  <a:gdLst>
                    <a:gd name="connsiteX0" fmla="*/ 0 w 700886"/>
                    <a:gd name="connsiteY0" fmla="*/ 0 h 31495"/>
                    <a:gd name="connsiteX1" fmla="*/ 700886 w 700886"/>
                    <a:gd name="connsiteY1" fmla="*/ 0 h 31495"/>
                    <a:gd name="connsiteX2" fmla="*/ 700886 w 700886"/>
                    <a:gd name="connsiteY2" fmla="*/ 31495 h 31495"/>
                    <a:gd name="connsiteX3" fmla="*/ 0 w 70088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00886" h="31495">
                      <a:moveTo>
                        <a:pt x="0" y="0"/>
                      </a:moveTo>
                      <a:lnTo>
                        <a:pt x="700886" y="0"/>
                      </a:lnTo>
                      <a:lnTo>
                        <a:pt x="700886"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3" name="Freeform: Shape 808">
                  <a:extLst>
                    <a:ext uri="{FF2B5EF4-FFF2-40B4-BE49-F238E27FC236}">
                      <a16:creationId xmlns:a16="http://schemas.microsoft.com/office/drawing/2014/main" id="{CCECE180-C989-984D-8011-DA9FD2EBD41F}"/>
                    </a:ext>
                  </a:extLst>
                </p:cNvPr>
                <p:cNvSpPr/>
                <p:nvPr/>
              </p:nvSpPr>
              <p:spPr>
                <a:xfrm>
                  <a:off x="508510" y="5906267"/>
                  <a:ext cx="2640916" cy="30997"/>
                </a:xfrm>
                <a:custGeom>
                  <a:avLst/>
                  <a:gdLst>
                    <a:gd name="connsiteX0" fmla="*/ 0 w 2565119"/>
                    <a:gd name="connsiteY0" fmla="*/ 0 h 31495"/>
                    <a:gd name="connsiteX1" fmla="*/ 2565120 w 2565119"/>
                    <a:gd name="connsiteY1" fmla="*/ 0 h 31495"/>
                    <a:gd name="connsiteX2" fmla="*/ 2565120 w 2565119"/>
                    <a:gd name="connsiteY2" fmla="*/ 31495 h 31495"/>
                    <a:gd name="connsiteX3" fmla="*/ 0 w 25651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565119" h="31495">
                      <a:moveTo>
                        <a:pt x="0" y="0"/>
                      </a:moveTo>
                      <a:lnTo>
                        <a:pt x="2565120" y="0"/>
                      </a:lnTo>
                      <a:lnTo>
                        <a:pt x="256512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4" name="Freeform: Shape 809">
                  <a:extLst>
                    <a:ext uri="{FF2B5EF4-FFF2-40B4-BE49-F238E27FC236}">
                      <a16:creationId xmlns:a16="http://schemas.microsoft.com/office/drawing/2014/main" id="{47101DAC-D830-1141-977B-CA3A45CC4CA0}"/>
                    </a:ext>
                  </a:extLst>
                </p:cNvPr>
                <p:cNvSpPr/>
                <p:nvPr/>
              </p:nvSpPr>
              <p:spPr>
                <a:xfrm>
                  <a:off x="508510" y="5963054"/>
                  <a:ext cx="1109438" cy="30997"/>
                </a:xfrm>
                <a:custGeom>
                  <a:avLst/>
                  <a:gdLst>
                    <a:gd name="connsiteX0" fmla="*/ 0 w 1077596"/>
                    <a:gd name="connsiteY0" fmla="*/ 0 h 31495"/>
                    <a:gd name="connsiteX1" fmla="*/ 1077597 w 1077596"/>
                    <a:gd name="connsiteY1" fmla="*/ 0 h 31495"/>
                    <a:gd name="connsiteX2" fmla="*/ 1077597 w 1077596"/>
                    <a:gd name="connsiteY2" fmla="*/ 31495 h 31495"/>
                    <a:gd name="connsiteX3" fmla="*/ 0 w 107759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77596" h="31495">
                      <a:moveTo>
                        <a:pt x="0" y="0"/>
                      </a:moveTo>
                      <a:lnTo>
                        <a:pt x="1077597" y="0"/>
                      </a:lnTo>
                      <a:lnTo>
                        <a:pt x="1077597"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5" name="Freeform: Shape 810">
                  <a:extLst>
                    <a:ext uri="{FF2B5EF4-FFF2-40B4-BE49-F238E27FC236}">
                      <a16:creationId xmlns:a16="http://schemas.microsoft.com/office/drawing/2014/main" id="{37EE9D00-3DBA-F143-8CF3-716477E4D08D}"/>
                    </a:ext>
                  </a:extLst>
                </p:cNvPr>
                <p:cNvSpPr/>
                <p:nvPr/>
              </p:nvSpPr>
              <p:spPr>
                <a:xfrm>
                  <a:off x="508510" y="6019778"/>
                  <a:ext cx="638690" cy="30997"/>
                </a:xfrm>
                <a:custGeom>
                  <a:avLst/>
                  <a:gdLst>
                    <a:gd name="connsiteX0" fmla="*/ 0 w 620359"/>
                    <a:gd name="connsiteY0" fmla="*/ 0 h 31495"/>
                    <a:gd name="connsiteX1" fmla="*/ 620360 w 620359"/>
                    <a:gd name="connsiteY1" fmla="*/ 0 h 31495"/>
                    <a:gd name="connsiteX2" fmla="*/ 620360 w 620359"/>
                    <a:gd name="connsiteY2" fmla="*/ 31495 h 31495"/>
                    <a:gd name="connsiteX3" fmla="*/ 0 w 6203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0359" h="31495">
                      <a:moveTo>
                        <a:pt x="0" y="0"/>
                      </a:moveTo>
                      <a:lnTo>
                        <a:pt x="620360" y="0"/>
                      </a:lnTo>
                      <a:lnTo>
                        <a:pt x="620360" y="31495"/>
                      </a:lnTo>
                      <a:lnTo>
                        <a:pt x="0" y="31495"/>
                      </a:lnTo>
                      <a:close/>
                    </a:path>
                  </a:pathLst>
                </a:custGeom>
                <a:grp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nvGrpSpPr>
              <p:cNvPr id="14" name="Group 222">
                <a:extLst>
                  <a:ext uri="{FF2B5EF4-FFF2-40B4-BE49-F238E27FC236}">
                    <a16:creationId xmlns:a16="http://schemas.microsoft.com/office/drawing/2014/main" id="{2BF43739-FC49-BD46-941D-6111F86121D7}"/>
                  </a:ext>
                </a:extLst>
              </p:cNvPr>
              <p:cNvGrpSpPr/>
              <p:nvPr/>
            </p:nvGrpSpPr>
            <p:grpSpPr>
              <a:xfrm>
                <a:off x="5339491" y="4656757"/>
                <a:ext cx="5906035" cy="1321037"/>
                <a:chOff x="3968793" y="4505765"/>
                <a:chExt cx="7177506" cy="1605434"/>
              </a:xfrm>
            </p:grpSpPr>
            <p:sp>
              <p:nvSpPr>
                <p:cNvPr id="334" name="Rectangle 223">
                  <a:extLst>
                    <a:ext uri="{FF2B5EF4-FFF2-40B4-BE49-F238E27FC236}">
                      <a16:creationId xmlns:a16="http://schemas.microsoft.com/office/drawing/2014/main" id="{5BF0DD03-3C3B-274A-A606-12AC04EA4B9A}"/>
                    </a:ext>
                  </a:extLst>
                </p:cNvPr>
                <p:cNvSpPr/>
                <p:nvPr/>
              </p:nvSpPr>
              <p:spPr bwMode="auto">
                <a:xfrm>
                  <a:off x="5980862" y="4505765"/>
                  <a:ext cx="4971771" cy="154243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35" name="TextBox 224">
                  <a:extLst>
                    <a:ext uri="{FF2B5EF4-FFF2-40B4-BE49-F238E27FC236}">
                      <a16:creationId xmlns:a16="http://schemas.microsoft.com/office/drawing/2014/main" id="{33EAE278-095E-9C45-A331-CDD9DF6C20BD}"/>
                    </a:ext>
                  </a:extLst>
                </p:cNvPr>
                <p:cNvSpPr txBox="1"/>
                <p:nvPr/>
              </p:nvSpPr>
              <p:spPr>
                <a:xfrm>
                  <a:off x="3968793" y="4988413"/>
                  <a:ext cx="3190408" cy="408923"/>
                </a:xfrm>
                <a:prstGeom prst="rect">
                  <a:avLst/>
                </a:prstGeom>
                <a:noFill/>
              </p:spPr>
              <p:txBody>
                <a:bodyPr wrap="square" lIns="0" r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End of treatment status:</a:t>
                  </a:r>
                </a:p>
              </p:txBody>
            </p:sp>
            <p:sp>
              <p:nvSpPr>
                <p:cNvPr id="336" name="TextBox 225">
                  <a:extLst>
                    <a:ext uri="{FF2B5EF4-FFF2-40B4-BE49-F238E27FC236}">
                      <a16:creationId xmlns:a16="http://schemas.microsoft.com/office/drawing/2014/main" id="{E01FD1C9-DBB2-4946-9F8C-0738F6687670}"/>
                    </a:ext>
                  </a:extLst>
                </p:cNvPr>
                <p:cNvSpPr txBox="1"/>
                <p:nvPr/>
              </p:nvSpPr>
              <p:spPr>
                <a:xfrm>
                  <a:off x="5149353" y="5702276"/>
                  <a:ext cx="2009848" cy="408923"/>
                </a:xfrm>
                <a:prstGeom prst="rect">
                  <a:avLst/>
                </a:prstGeom>
                <a:noFill/>
              </p:spPr>
              <p:txBody>
                <a:bodyPr wrap="square" lIns="0" r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Schedule change: </a:t>
                  </a:r>
                </a:p>
              </p:txBody>
            </p:sp>
            <p:sp>
              <p:nvSpPr>
                <p:cNvPr id="337" name="TextBox 226">
                  <a:extLst>
                    <a:ext uri="{FF2B5EF4-FFF2-40B4-BE49-F238E27FC236}">
                      <a16:creationId xmlns:a16="http://schemas.microsoft.com/office/drawing/2014/main" id="{C74E1D6A-77B5-6A42-AEB6-26D6E927906E}"/>
                    </a:ext>
                  </a:extLst>
                </p:cNvPr>
                <p:cNvSpPr txBox="1"/>
                <p:nvPr/>
              </p:nvSpPr>
              <p:spPr>
                <a:xfrm>
                  <a:off x="5625023" y="4519396"/>
                  <a:ext cx="1534179" cy="408923"/>
                </a:xfrm>
                <a:prstGeom prst="rect">
                  <a:avLst/>
                </a:prstGeom>
                <a:noFill/>
              </p:spPr>
              <p:txBody>
                <a:bodyPr wrap="square" lIns="0" r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Response:</a:t>
                  </a:r>
                </a:p>
              </p:txBody>
            </p:sp>
            <p:grpSp>
              <p:nvGrpSpPr>
                <p:cNvPr id="338" name="Group 227">
                  <a:extLst>
                    <a:ext uri="{FF2B5EF4-FFF2-40B4-BE49-F238E27FC236}">
                      <a16:creationId xmlns:a16="http://schemas.microsoft.com/office/drawing/2014/main" id="{D1DA30D1-0A9A-7B43-B9F1-CB83D4A1AC27}"/>
                    </a:ext>
                  </a:extLst>
                </p:cNvPr>
                <p:cNvGrpSpPr/>
                <p:nvPr/>
              </p:nvGrpSpPr>
              <p:grpSpPr>
                <a:xfrm>
                  <a:off x="7417478" y="4520972"/>
                  <a:ext cx="3728821" cy="1577681"/>
                  <a:chOff x="7417478" y="4520972"/>
                  <a:chExt cx="3728821" cy="1577681"/>
                </a:xfrm>
              </p:grpSpPr>
              <p:sp>
                <p:nvSpPr>
                  <p:cNvPr id="358" name="TextBox 247">
                    <a:extLst>
                      <a:ext uri="{FF2B5EF4-FFF2-40B4-BE49-F238E27FC236}">
                        <a16:creationId xmlns:a16="http://schemas.microsoft.com/office/drawing/2014/main" id="{0980381C-F17B-8142-BACB-35162FD7F5BD}"/>
                      </a:ext>
                    </a:extLst>
                  </p:cNvPr>
                  <p:cNvSpPr txBox="1"/>
                  <p:nvPr/>
                </p:nvSpPr>
                <p:spPr>
                  <a:xfrm>
                    <a:off x="7616209" y="5350817"/>
                    <a:ext cx="2253053" cy="4089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Still being followed</a:t>
                    </a:r>
                  </a:p>
                </p:txBody>
              </p:sp>
              <p:sp>
                <p:nvSpPr>
                  <p:cNvPr id="339" name="Rectangle 228">
                    <a:extLst>
                      <a:ext uri="{FF2B5EF4-FFF2-40B4-BE49-F238E27FC236}">
                        <a16:creationId xmlns:a16="http://schemas.microsoft.com/office/drawing/2014/main" id="{D61D513E-9B0A-7645-8EAB-D6A7555A990B}"/>
                      </a:ext>
                    </a:extLst>
                  </p:cNvPr>
                  <p:cNvSpPr/>
                  <p:nvPr/>
                </p:nvSpPr>
                <p:spPr bwMode="auto">
                  <a:xfrm>
                    <a:off x="7451973" y="4638669"/>
                    <a:ext cx="182880" cy="182880"/>
                  </a:xfrm>
                  <a:prstGeom prst="rect">
                    <a:avLst/>
                  </a:prstGeom>
                  <a:solidFill>
                    <a:srgbClr val="36994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40" name="TextBox 229">
                    <a:extLst>
                      <a:ext uri="{FF2B5EF4-FFF2-40B4-BE49-F238E27FC236}">
                        <a16:creationId xmlns:a16="http://schemas.microsoft.com/office/drawing/2014/main" id="{BDB69FBC-4063-6B43-B1F3-3AE6BFE69330}"/>
                      </a:ext>
                    </a:extLst>
                  </p:cNvPr>
                  <p:cNvSpPr txBox="1"/>
                  <p:nvPr/>
                </p:nvSpPr>
                <p:spPr>
                  <a:xfrm>
                    <a:off x="7629736" y="4520975"/>
                    <a:ext cx="611441" cy="4089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sCR</a:t>
                    </a:r>
                  </a:p>
                </p:txBody>
              </p:sp>
              <p:sp>
                <p:nvSpPr>
                  <p:cNvPr id="341" name="Rectangle 230">
                    <a:extLst>
                      <a:ext uri="{FF2B5EF4-FFF2-40B4-BE49-F238E27FC236}">
                        <a16:creationId xmlns:a16="http://schemas.microsoft.com/office/drawing/2014/main" id="{6E4C336B-22B3-474C-AC48-FA443A64098A}"/>
                      </a:ext>
                    </a:extLst>
                  </p:cNvPr>
                  <p:cNvSpPr/>
                  <p:nvPr/>
                </p:nvSpPr>
                <p:spPr bwMode="auto">
                  <a:xfrm>
                    <a:off x="8221174" y="4638669"/>
                    <a:ext cx="182880" cy="182880"/>
                  </a:xfrm>
                  <a:prstGeom prst="rect">
                    <a:avLst/>
                  </a:prstGeom>
                  <a:solidFill>
                    <a:srgbClr val="6EBD45"/>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42" name="TextBox 231">
                    <a:extLst>
                      <a:ext uri="{FF2B5EF4-FFF2-40B4-BE49-F238E27FC236}">
                        <a16:creationId xmlns:a16="http://schemas.microsoft.com/office/drawing/2014/main" id="{594815C9-48AE-D14B-AA31-890EDAAB25C9}"/>
                      </a:ext>
                    </a:extLst>
                  </p:cNvPr>
                  <p:cNvSpPr txBox="1"/>
                  <p:nvPr/>
                </p:nvSpPr>
                <p:spPr>
                  <a:xfrm>
                    <a:off x="8381227" y="4520975"/>
                    <a:ext cx="520962" cy="4089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CR</a:t>
                    </a:r>
                  </a:p>
                </p:txBody>
              </p:sp>
              <p:sp>
                <p:nvSpPr>
                  <p:cNvPr id="343" name="Rectangle 232">
                    <a:extLst>
                      <a:ext uri="{FF2B5EF4-FFF2-40B4-BE49-F238E27FC236}">
                        <a16:creationId xmlns:a16="http://schemas.microsoft.com/office/drawing/2014/main" id="{B2DAF76C-D324-C447-AC87-485F0561EC3E}"/>
                      </a:ext>
                    </a:extLst>
                  </p:cNvPr>
                  <p:cNvSpPr/>
                  <p:nvPr/>
                </p:nvSpPr>
                <p:spPr bwMode="auto">
                  <a:xfrm>
                    <a:off x="8878954" y="4638669"/>
                    <a:ext cx="182880" cy="182880"/>
                  </a:xfrm>
                  <a:prstGeom prst="rect">
                    <a:avLst/>
                  </a:prstGeom>
                  <a:solidFill>
                    <a:srgbClr val="1C75BD"/>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44" name="TextBox 233">
                    <a:extLst>
                      <a:ext uri="{FF2B5EF4-FFF2-40B4-BE49-F238E27FC236}">
                        <a16:creationId xmlns:a16="http://schemas.microsoft.com/office/drawing/2014/main" id="{3444DA7F-7B5C-D44F-BD0E-C54B37A431B9}"/>
                      </a:ext>
                    </a:extLst>
                  </p:cNvPr>
                  <p:cNvSpPr txBox="1"/>
                  <p:nvPr/>
                </p:nvSpPr>
                <p:spPr>
                  <a:xfrm>
                    <a:off x="9039004" y="4520974"/>
                    <a:ext cx="761011"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VGPR</a:t>
                    </a:r>
                  </a:p>
                </p:txBody>
              </p:sp>
              <p:sp>
                <p:nvSpPr>
                  <p:cNvPr id="345" name="Rectangle 234">
                    <a:extLst>
                      <a:ext uri="{FF2B5EF4-FFF2-40B4-BE49-F238E27FC236}">
                        <a16:creationId xmlns:a16="http://schemas.microsoft.com/office/drawing/2014/main" id="{F6859FF1-9E06-BD46-90B5-BBEB420A6F50}"/>
                      </a:ext>
                    </a:extLst>
                  </p:cNvPr>
                  <p:cNvSpPr/>
                  <p:nvPr/>
                </p:nvSpPr>
                <p:spPr bwMode="auto">
                  <a:xfrm>
                    <a:off x="9782115" y="4638669"/>
                    <a:ext cx="182882" cy="182878"/>
                  </a:xfrm>
                  <a:prstGeom prst="rect">
                    <a:avLst/>
                  </a:prstGeom>
                  <a:solidFill>
                    <a:srgbClr val="00A1DE"/>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46" name="TextBox 235">
                    <a:extLst>
                      <a:ext uri="{FF2B5EF4-FFF2-40B4-BE49-F238E27FC236}">
                        <a16:creationId xmlns:a16="http://schemas.microsoft.com/office/drawing/2014/main" id="{786409B0-8074-B144-B7D9-218DE04BB8F2}"/>
                      </a:ext>
                    </a:extLst>
                  </p:cNvPr>
                  <p:cNvSpPr txBox="1"/>
                  <p:nvPr/>
                </p:nvSpPr>
                <p:spPr>
                  <a:xfrm>
                    <a:off x="9951976" y="4520972"/>
                    <a:ext cx="484528"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a:t>
                    </a:r>
                  </a:p>
                </p:txBody>
              </p:sp>
              <p:sp>
                <p:nvSpPr>
                  <p:cNvPr id="347" name="TextBox 236">
                    <a:extLst>
                      <a:ext uri="{FF2B5EF4-FFF2-40B4-BE49-F238E27FC236}">
                        <a16:creationId xmlns:a16="http://schemas.microsoft.com/office/drawing/2014/main" id="{58824F13-56F4-4A4B-8295-844208F9B41A}"/>
                      </a:ext>
                    </a:extLst>
                  </p:cNvPr>
                  <p:cNvSpPr txBox="1"/>
                  <p:nvPr/>
                </p:nvSpPr>
                <p:spPr>
                  <a:xfrm>
                    <a:off x="10645220" y="4520972"/>
                    <a:ext cx="501079"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PD</a:t>
                    </a:r>
                  </a:p>
                </p:txBody>
              </p:sp>
              <p:sp>
                <p:nvSpPr>
                  <p:cNvPr id="348" name="Rectangle 237">
                    <a:extLst>
                      <a:ext uri="{FF2B5EF4-FFF2-40B4-BE49-F238E27FC236}">
                        <a16:creationId xmlns:a16="http://schemas.microsoft.com/office/drawing/2014/main" id="{6B099AB6-1F12-A548-86D8-7995290A9AB5}"/>
                      </a:ext>
                    </a:extLst>
                  </p:cNvPr>
                  <p:cNvSpPr/>
                  <p:nvPr/>
                </p:nvSpPr>
                <p:spPr bwMode="auto">
                  <a:xfrm>
                    <a:off x="10485166" y="4638669"/>
                    <a:ext cx="182882" cy="182878"/>
                  </a:xfrm>
                  <a:prstGeom prst="rect">
                    <a:avLst/>
                  </a:prstGeom>
                  <a:solidFill>
                    <a:srgbClr val="7D2E7A"/>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49" name="Diamond 238">
                    <a:extLst>
                      <a:ext uri="{FF2B5EF4-FFF2-40B4-BE49-F238E27FC236}">
                        <a16:creationId xmlns:a16="http://schemas.microsoft.com/office/drawing/2014/main" id="{7E22E526-90D3-0140-959B-451CD85755B3}"/>
                      </a:ext>
                    </a:extLst>
                  </p:cNvPr>
                  <p:cNvSpPr/>
                  <p:nvPr/>
                </p:nvSpPr>
                <p:spPr bwMode="auto">
                  <a:xfrm>
                    <a:off x="7451974" y="5101749"/>
                    <a:ext cx="182880" cy="182250"/>
                  </a:xfrm>
                  <a:prstGeom prst="diamond">
                    <a:avLst/>
                  </a:prstGeom>
                  <a:solidFill>
                    <a:srgbClr val="F2782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50" name="Diamond 239">
                    <a:extLst>
                      <a:ext uri="{FF2B5EF4-FFF2-40B4-BE49-F238E27FC236}">
                        <a16:creationId xmlns:a16="http://schemas.microsoft.com/office/drawing/2014/main" id="{B1CE9C02-3E7D-9D43-8E2F-38EF0A07E2A5}"/>
                      </a:ext>
                    </a:extLst>
                  </p:cNvPr>
                  <p:cNvSpPr/>
                  <p:nvPr/>
                </p:nvSpPr>
                <p:spPr bwMode="auto">
                  <a:xfrm>
                    <a:off x="8566732" y="5086021"/>
                    <a:ext cx="182880" cy="182250"/>
                  </a:xfrm>
                  <a:prstGeom prst="diamond">
                    <a:avLst/>
                  </a:prstGeom>
                  <a:solidFill>
                    <a:srgbClr val="C3717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51" name="Diamond 240">
                    <a:extLst>
                      <a:ext uri="{FF2B5EF4-FFF2-40B4-BE49-F238E27FC236}">
                        <a16:creationId xmlns:a16="http://schemas.microsoft.com/office/drawing/2014/main" id="{0A9A05F5-440B-2C4B-9E40-6A492EAA39D5}"/>
                      </a:ext>
                    </a:extLst>
                  </p:cNvPr>
                  <p:cNvSpPr/>
                  <p:nvPr/>
                </p:nvSpPr>
                <p:spPr bwMode="auto">
                  <a:xfrm>
                    <a:off x="9698976" y="5086021"/>
                    <a:ext cx="182880" cy="182250"/>
                  </a:xfrm>
                  <a:prstGeom prst="diamond">
                    <a:avLst/>
                  </a:prstGeom>
                  <a:solidFill>
                    <a:srgbClr val="003378"/>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52" name="TextBox 241">
                    <a:extLst>
                      <a:ext uri="{FF2B5EF4-FFF2-40B4-BE49-F238E27FC236}">
                        <a16:creationId xmlns:a16="http://schemas.microsoft.com/office/drawing/2014/main" id="{B7214BA7-14F5-4D4A-9071-CD6AA6F496CD}"/>
                      </a:ext>
                    </a:extLst>
                  </p:cNvPr>
                  <p:cNvSpPr txBox="1"/>
                  <p:nvPr/>
                </p:nvSpPr>
                <p:spPr>
                  <a:xfrm>
                    <a:off x="7629738" y="4988412"/>
                    <a:ext cx="1018532" cy="4089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D/c-PD</a:t>
                    </a:r>
                  </a:p>
                </p:txBody>
              </p:sp>
              <p:sp>
                <p:nvSpPr>
                  <p:cNvPr id="353" name="TextBox 242">
                    <a:extLst>
                      <a:ext uri="{FF2B5EF4-FFF2-40B4-BE49-F238E27FC236}">
                        <a16:creationId xmlns:a16="http://schemas.microsoft.com/office/drawing/2014/main" id="{44E79E08-E300-1844-BAA1-E5463BA520EC}"/>
                      </a:ext>
                    </a:extLst>
                  </p:cNvPr>
                  <p:cNvSpPr txBox="1"/>
                  <p:nvPr/>
                </p:nvSpPr>
                <p:spPr>
                  <a:xfrm>
                    <a:off x="8750488" y="4988412"/>
                    <a:ext cx="881666"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D/c-AE</a:t>
                    </a:r>
                  </a:p>
                </p:txBody>
              </p:sp>
              <p:sp>
                <p:nvSpPr>
                  <p:cNvPr id="354" name="TextBox 243">
                    <a:extLst>
                      <a:ext uri="{FF2B5EF4-FFF2-40B4-BE49-F238E27FC236}">
                        <a16:creationId xmlns:a16="http://schemas.microsoft.com/office/drawing/2014/main" id="{886896F9-F7FA-1241-B4CE-71A748291C7B}"/>
                      </a:ext>
                    </a:extLst>
                  </p:cNvPr>
                  <p:cNvSpPr txBox="1"/>
                  <p:nvPr/>
                </p:nvSpPr>
                <p:spPr>
                  <a:xfrm>
                    <a:off x="9861706" y="4988412"/>
                    <a:ext cx="1183720"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D/c-Other</a:t>
                    </a:r>
                  </a:p>
                </p:txBody>
              </p:sp>
              <p:sp>
                <p:nvSpPr>
                  <p:cNvPr id="355" name="Star: 5 Points 244">
                    <a:extLst>
                      <a:ext uri="{FF2B5EF4-FFF2-40B4-BE49-F238E27FC236}">
                        <a16:creationId xmlns:a16="http://schemas.microsoft.com/office/drawing/2014/main" id="{B58C1BDA-7695-B94B-8F31-2F1D23B0C9CF}"/>
                      </a:ext>
                    </a:extLst>
                  </p:cNvPr>
                  <p:cNvSpPr/>
                  <p:nvPr/>
                </p:nvSpPr>
                <p:spPr bwMode="auto">
                  <a:xfrm>
                    <a:off x="9601443" y="5459702"/>
                    <a:ext cx="182880" cy="182880"/>
                  </a:xfrm>
                  <a:prstGeom prst="star5">
                    <a:avLst/>
                  </a:prstGeom>
                  <a:solidFill>
                    <a:srgbClr val="333333"/>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56" name="TextBox 245">
                    <a:extLst>
                      <a:ext uri="{FF2B5EF4-FFF2-40B4-BE49-F238E27FC236}">
                        <a16:creationId xmlns:a16="http://schemas.microsoft.com/office/drawing/2014/main" id="{B5199F3A-A6D0-DC49-B250-04B49501F467}"/>
                      </a:ext>
                    </a:extLst>
                  </p:cNvPr>
                  <p:cNvSpPr txBox="1"/>
                  <p:nvPr/>
                </p:nvSpPr>
                <p:spPr>
                  <a:xfrm>
                    <a:off x="9826147" y="5346680"/>
                    <a:ext cx="807188"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Death</a:t>
                    </a:r>
                  </a:p>
                </p:txBody>
              </p:sp>
              <p:cxnSp>
                <p:nvCxnSpPr>
                  <p:cNvPr id="357" name="Straight Arrow Connector 246">
                    <a:extLst>
                      <a:ext uri="{FF2B5EF4-FFF2-40B4-BE49-F238E27FC236}">
                        <a16:creationId xmlns:a16="http://schemas.microsoft.com/office/drawing/2014/main" id="{5E314D37-010D-BB48-9A67-8EEBDCBB3219}"/>
                      </a:ext>
                    </a:extLst>
                  </p:cNvPr>
                  <p:cNvCxnSpPr>
                    <a:cxnSpLocks/>
                  </p:cNvCxnSpPr>
                  <p:nvPr/>
                </p:nvCxnSpPr>
                <p:spPr bwMode="auto">
                  <a:xfrm>
                    <a:off x="7417478" y="5569943"/>
                    <a:ext cx="241539" cy="0"/>
                  </a:xfrm>
                  <a:prstGeom prst="straightConnector1">
                    <a:avLst/>
                  </a:prstGeom>
                  <a:solidFill>
                    <a:srgbClr val="C0C0C0"/>
                  </a:solidFill>
                  <a:ln w="28575" cap="flat" cmpd="sng" algn="ctr">
                    <a:solidFill>
                      <a:schemeClr val="bg1"/>
                    </a:solidFill>
                    <a:prstDash val="solid"/>
                    <a:round/>
                    <a:headEnd type="none" w="med" len="med"/>
                    <a:tailEnd type="triangle"/>
                  </a:ln>
                  <a:effectLst/>
                </p:spPr>
              </p:cxnSp>
              <p:sp>
                <p:nvSpPr>
                  <p:cNvPr id="359" name="Oval 248">
                    <a:extLst>
                      <a:ext uri="{FF2B5EF4-FFF2-40B4-BE49-F238E27FC236}">
                        <a16:creationId xmlns:a16="http://schemas.microsoft.com/office/drawing/2014/main" id="{FD13DE8F-95E2-0544-8581-1C1FCD102AC2}"/>
                      </a:ext>
                    </a:extLst>
                  </p:cNvPr>
                  <p:cNvSpPr/>
                  <p:nvPr/>
                </p:nvSpPr>
                <p:spPr bwMode="auto">
                  <a:xfrm>
                    <a:off x="7524769" y="5839021"/>
                    <a:ext cx="91440" cy="91441"/>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sp>
                <p:nvSpPr>
                  <p:cNvPr id="360" name="TextBox 249">
                    <a:extLst>
                      <a:ext uri="{FF2B5EF4-FFF2-40B4-BE49-F238E27FC236}">
                        <a16:creationId xmlns:a16="http://schemas.microsoft.com/office/drawing/2014/main" id="{F223DFD8-092A-A540-871C-D944BBC8201D}"/>
                      </a:ext>
                    </a:extLst>
                  </p:cNvPr>
                  <p:cNvSpPr txBox="1"/>
                  <p:nvPr/>
                </p:nvSpPr>
                <p:spPr>
                  <a:xfrm>
                    <a:off x="7610688" y="5689730"/>
                    <a:ext cx="1078290"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Biweekly</a:t>
                    </a:r>
                  </a:p>
                </p:txBody>
              </p:sp>
              <p:sp>
                <p:nvSpPr>
                  <p:cNvPr id="361" name="TextBox 250">
                    <a:extLst>
                      <a:ext uri="{FF2B5EF4-FFF2-40B4-BE49-F238E27FC236}">
                        <a16:creationId xmlns:a16="http://schemas.microsoft.com/office/drawing/2014/main" id="{ED07AD3A-9959-D04E-9A64-74818AB78C72}"/>
                      </a:ext>
                    </a:extLst>
                  </p:cNvPr>
                  <p:cNvSpPr txBox="1"/>
                  <p:nvPr/>
                </p:nvSpPr>
                <p:spPr>
                  <a:xfrm>
                    <a:off x="8916245" y="5689730"/>
                    <a:ext cx="1038900" cy="40892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Monthly</a:t>
                    </a:r>
                  </a:p>
                </p:txBody>
              </p:sp>
              <p:sp>
                <p:nvSpPr>
                  <p:cNvPr id="362" name="Oval 251">
                    <a:extLst>
                      <a:ext uri="{FF2B5EF4-FFF2-40B4-BE49-F238E27FC236}">
                        <a16:creationId xmlns:a16="http://schemas.microsoft.com/office/drawing/2014/main" id="{6BBA94E3-A05E-F24B-8AA4-BE6EAD02DFCC}"/>
                      </a:ext>
                    </a:extLst>
                  </p:cNvPr>
                  <p:cNvSpPr/>
                  <p:nvPr/>
                </p:nvSpPr>
                <p:spPr bwMode="auto">
                  <a:xfrm>
                    <a:off x="8833233" y="5839019"/>
                    <a:ext cx="91440" cy="91441"/>
                  </a:xfrm>
                  <a:prstGeom prst="ellipse">
                    <a:avLst/>
                  </a:prstGeom>
                  <a:solidFill>
                    <a:schemeClr val="bg1"/>
                  </a:solidFill>
                  <a:ln w="28575" cap="flat" cmpd="sng" algn="ctr">
                    <a:solidFill>
                      <a:srgbClr val="F5AB2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ヒラギノ角ゴ ProN W3" pitchFamily="-110" charset="-128"/>
                      <a:sym typeface="Arial" pitchFamily="-110" charset="0"/>
                    </a:endParaRPr>
                  </a:p>
                </p:txBody>
              </p:sp>
            </p:grpSp>
          </p:grpSp>
          <p:sp>
            <p:nvSpPr>
              <p:cNvPr id="15" name="TextBox 14">
                <a:extLst>
                  <a:ext uri="{FF2B5EF4-FFF2-40B4-BE49-F238E27FC236}">
                    <a16:creationId xmlns:a16="http://schemas.microsoft.com/office/drawing/2014/main" id="{9E3A194E-E2FB-634F-BDBE-9E6C5112C22B}"/>
                  </a:ext>
                </a:extLst>
              </p:cNvPr>
              <p:cNvSpPr txBox="1"/>
              <p:nvPr/>
            </p:nvSpPr>
            <p:spPr>
              <a:xfrm>
                <a:off x="6549934" y="2171096"/>
                <a:ext cx="5370893" cy="213667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Responses durable, deepened over time</a:t>
                </a: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data cutoff, 82 of 93 responders (88.2%) alive, without subsequent treatment or PD</a:t>
                </a:r>
              </a:p>
              <a:p>
                <a:pPr marL="628650" marR="0" lvl="1" indent="-285750" algn="l" defTabSz="4572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11 (11.8%) responders have progressed or died</a:t>
                </a:r>
              </a:p>
              <a:p>
                <a:pPr marL="628650" lvl="1" indent="-285750" defTabSz="457200" eaLnBrk="1" fontAlgn="auto" hangingPunct="1">
                  <a:spcBef>
                    <a:spcPts val="300"/>
                  </a:spcBef>
                  <a:spcAft>
                    <a:spcPts val="0"/>
                  </a:spcAft>
                  <a:buFont typeface="Arial" panose="020B0604020202020204" pitchFamily="34" charset="0"/>
                  <a:buChar char="‒"/>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 responder is </a:t>
                </a:r>
                <a:r>
                  <a:rPr lang="en-US" sz="1600" b="0" dirty="0">
                    <a:solidFill>
                      <a:schemeClr val="bg1"/>
                    </a:solidFill>
                    <a:latin typeface="Calibri" panose="020F0502020204030204" pitchFamily="34" charset="0"/>
                    <a:cs typeface="Calibri" panose="020F0502020204030204" pitchFamily="34" charset="0"/>
                  </a:rPr>
                  <a:t>still responding off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treatment</a:t>
                </a:r>
              </a:p>
              <a:p>
                <a:pPr marL="285750" marR="0" lvl="0" indent="-285750" algn="l" defTabSz="4572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19 patients changed to less-frequent dosing</a:t>
                </a:r>
                <a:endParaRPr kumimoji="0" lang="en-US" b="0" i="0" u="none" strike="sng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6" name="Freeform: Shape 81">
                <a:extLst>
                  <a:ext uri="{FF2B5EF4-FFF2-40B4-BE49-F238E27FC236}">
                    <a16:creationId xmlns:a16="http://schemas.microsoft.com/office/drawing/2014/main" id="{EE143BCD-344A-6D4E-9D20-D3486E63DD56}"/>
                  </a:ext>
                </a:extLst>
              </p:cNvPr>
              <p:cNvSpPr/>
              <p:nvPr/>
            </p:nvSpPr>
            <p:spPr>
              <a:xfrm>
                <a:off x="653826" y="799499"/>
                <a:ext cx="1468461" cy="30997"/>
              </a:xfrm>
              <a:custGeom>
                <a:avLst/>
                <a:gdLst>
                  <a:gd name="connsiteX0" fmla="*/ 0 w 1426315"/>
                  <a:gd name="connsiteY0" fmla="*/ 0 h 31495"/>
                  <a:gd name="connsiteX1" fmla="*/ 1426315 w 1426315"/>
                  <a:gd name="connsiteY1" fmla="*/ 0 h 31495"/>
                  <a:gd name="connsiteX2" fmla="*/ 1426315 w 1426315"/>
                  <a:gd name="connsiteY2" fmla="*/ 31495 h 31495"/>
                  <a:gd name="connsiteX3" fmla="*/ 0 w 142631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26315" h="31495">
                    <a:moveTo>
                      <a:pt x="0" y="0"/>
                    </a:moveTo>
                    <a:lnTo>
                      <a:pt x="1426315" y="0"/>
                    </a:lnTo>
                    <a:lnTo>
                      <a:pt x="1426315"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 name="Freeform: Shape 82">
                <a:extLst>
                  <a:ext uri="{FF2B5EF4-FFF2-40B4-BE49-F238E27FC236}">
                    <a16:creationId xmlns:a16="http://schemas.microsoft.com/office/drawing/2014/main" id="{AF951DD1-C718-CB43-8383-2E7F9566279D}"/>
                  </a:ext>
                </a:extLst>
              </p:cNvPr>
              <p:cNvSpPr/>
              <p:nvPr/>
            </p:nvSpPr>
            <p:spPr>
              <a:xfrm>
                <a:off x="2122185" y="799499"/>
                <a:ext cx="8029199" cy="30997"/>
              </a:xfrm>
              <a:custGeom>
                <a:avLst/>
                <a:gdLst>
                  <a:gd name="connsiteX0" fmla="*/ 0 w 7798753"/>
                  <a:gd name="connsiteY0" fmla="*/ 0 h 31495"/>
                  <a:gd name="connsiteX1" fmla="*/ 7798753 w 7798753"/>
                  <a:gd name="connsiteY1" fmla="*/ 0 h 31495"/>
                  <a:gd name="connsiteX2" fmla="*/ 7798753 w 7798753"/>
                  <a:gd name="connsiteY2" fmla="*/ 31495 h 31495"/>
                  <a:gd name="connsiteX3" fmla="*/ 0 w 779875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798753" h="31495">
                    <a:moveTo>
                      <a:pt x="0" y="0"/>
                    </a:moveTo>
                    <a:lnTo>
                      <a:pt x="7798753" y="0"/>
                    </a:lnTo>
                    <a:lnTo>
                      <a:pt x="7798753"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 name="Freeform: Shape 115">
                <a:extLst>
                  <a:ext uri="{FF2B5EF4-FFF2-40B4-BE49-F238E27FC236}">
                    <a16:creationId xmlns:a16="http://schemas.microsoft.com/office/drawing/2014/main" id="{9699E6B2-C5BB-C948-8560-BCAC0E8E6E6C}"/>
                  </a:ext>
                </a:extLst>
              </p:cNvPr>
              <p:cNvSpPr/>
              <p:nvPr/>
            </p:nvSpPr>
            <p:spPr>
              <a:xfrm>
                <a:off x="1523070" y="856286"/>
                <a:ext cx="3101009" cy="30997"/>
              </a:xfrm>
              <a:custGeom>
                <a:avLst/>
                <a:gdLst>
                  <a:gd name="connsiteX0" fmla="*/ 0 w 3012007"/>
                  <a:gd name="connsiteY0" fmla="*/ 0 h 31495"/>
                  <a:gd name="connsiteX1" fmla="*/ 3012008 w 3012007"/>
                  <a:gd name="connsiteY1" fmla="*/ 0 h 31495"/>
                  <a:gd name="connsiteX2" fmla="*/ 3012008 w 3012007"/>
                  <a:gd name="connsiteY2" fmla="*/ 31495 h 31495"/>
                  <a:gd name="connsiteX3" fmla="*/ 0 w 301200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12007" h="31495">
                    <a:moveTo>
                      <a:pt x="0" y="0"/>
                    </a:moveTo>
                    <a:lnTo>
                      <a:pt x="3012008" y="0"/>
                    </a:lnTo>
                    <a:lnTo>
                      <a:pt x="301200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 name="Freeform: Shape 116">
                <a:extLst>
                  <a:ext uri="{FF2B5EF4-FFF2-40B4-BE49-F238E27FC236}">
                    <a16:creationId xmlns:a16="http://schemas.microsoft.com/office/drawing/2014/main" id="{03B74E6F-2EB1-D84C-BADC-225BF84D2359}"/>
                  </a:ext>
                </a:extLst>
              </p:cNvPr>
              <p:cNvSpPr/>
              <p:nvPr/>
            </p:nvSpPr>
            <p:spPr>
              <a:xfrm>
                <a:off x="4623977" y="856286"/>
                <a:ext cx="40083" cy="30997"/>
              </a:xfrm>
              <a:custGeom>
                <a:avLst/>
                <a:gdLst>
                  <a:gd name="connsiteX0" fmla="*/ 0 w 38932"/>
                  <a:gd name="connsiteY0" fmla="*/ 0 h 31495"/>
                  <a:gd name="connsiteX1" fmla="*/ 38933 w 38932"/>
                  <a:gd name="connsiteY1" fmla="*/ 0 h 31495"/>
                  <a:gd name="connsiteX2" fmla="*/ 38933 w 38932"/>
                  <a:gd name="connsiteY2" fmla="*/ 31495 h 31495"/>
                  <a:gd name="connsiteX3" fmla="*/ 0 w 3893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8932" h="31495">
                    <a:moveTo>
                      <a:pt x="0" y="0"/>
                    </a:moveTo>
                    <a:lnTo>
                      <a:pt x="38933" y="0"/>
                    </a:lnTo>
                    <a:lnTo>
                      <a:pt x="38933"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 name="Freeform: Shape 119">
                <a:extLst>
                  <a:ext uri="{FF2B5EF4-FFF2-40B4-BE49-F238E27FC236}">
                    <a16:creationId xmlns:a16="http://schemas.microsoft.com/office/drawing/2014/main" id="{DB43C5F8-F188-264A-8EAE-AC916609CE44}"/>
                  </a:ext>
                </a:extLst>
              </p:cNvPr>
              <p:cNvSpPr/>
              <p:nvPr/>
            </p:nvSpPr>
            <p:spPr>
              <a:xfrm>
                <a:off x="1015790" y="913011"/>
                <a:ext cx="1459633" cy="30997"/>
              </a:xfrm>
              <a:custGeom>
                <a:avLst/>
                <a:gdLst>
                  <a:gd name="connsiteX0" fmla="*/ 0 w 1417740"/>
                  <a:gd name="connsiteY0" fmla="*/ 0 h 31495"/>
                  <a:gd name="connsiteX1" fmla="*/ 1417740 w 1417740"/>
                  <a:gd name="connsiteY1" fmla="*/ 0 h 31495"/>
                  <a:gd name="connsiteX2" fmla="*/ 1417740 w 1417740"/>
                  <a:gd name="connsiteY2" fmla="*/ 31495 h 31495"/>
                  <a:gd name="connsiteX3" fmla="*/ 0 w 141774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17740" h="31495">
                    <a:moveTo>
                      <a:pt x="0" y="0"/>
                    </a:moveTo>
                    <a:lnTo>
                      <a:pt x="1417740" y="0"/>
                    </a:lnTo>
                    <a:lnTo>
                      <a:pt x="141774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 name="Freeform: Shape 120">
                <a:extLst>
                  <a:ext uri="{FF2B5EF4-FFF2-40B4-BE49-F238E27FC236}">
                    <a16:creationId xmlns:a16="http://schemas.microsoft.com/office/drawing/2014/main" id="{300932DB-CC13-AA4C-85EF-99F4D6932E29}"/>
                  </a:ext>
                </a:extLst>
              </p:cNvPr>
              <p:cNvSpPr/>
              <p:nvPr/>
            </p:nvSpPr>
            <p:spPr>
              <a:xfrm>
                <a:off x="2475423" y="913011"/>
                <a:ext cx="7411208" cy="30997"/>
              </a:xfrm>
              <a:custGeom>
                <a:avLst/>
                <a:gdLst>
                  <a:gd name="connsiteX0" fmla="*/ 0 w 7198500"/>
                  <a:gd name="connsiteY0" fmla="*/ 0 h 31495"/>
                  <a:gd name="connsiteX1" fmla="*/ 7198501 w 7198500"/>
                  <a:gd name="connsiteY1" fmla="*/ 0 h 31495"/>
                  <a:gd name="connsiteX2" fmla="*/ 7198501 w 7198500"/>
                  <a:gd name="connsiteY2" fmla="*/ 31495 h 31495"/>
                  <a:gd name="connsiteX3" fmla="*/ 0 w 719850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198500" h="31495">
                    <a:moveTo>
                      <a:pt x="0" y="0"/>
                    </a:moveTo>
                    <a:lnTo>
                      <a:pt x="7198501" y="0"/>
                    </a:lnTo>
                    <a:lnTo>
                      <a:pt x="7198501"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 name="Freeform: Shape 125">
                <a:extLst>
                  <a:ext uri="{FF2B5EF4-FFF2-40B4-BE49-F238E27FC236}">
                    <a16:creationId xmlns:a16="http://schemas.microsoft.com/office/drawing/2014/main" id="{0FBD58B4-68F4-4B4A-8C1C-22AF2C6C58D8}"/>
                  </a:ext>
                </a:extLst>
              </p:cNvPr>
              <p:cNvSpPr/>
              <p:nvPr/>
            </p:nvSpPr>
            <p:spPr>
              <a:xfrm>
                <a:off x="1548996" y="969737"/>
                <a:ext cx="1188720" cy="30997"/>
              </a:xfrm>
              <a:custGeom>
                <a:avLst/>
                <a:gdLst>
                  <a:gd name="connsiteX0" fmla="*/ 0 w 30554"/>
                  <a:gd name="connsiteY0" fmla="*/ 0 h 31495"/>
                  <a:gd name="connsiteX1" fmla="*/ 30555 w 30554"/>
                  <a:gd name="connsiteY1" fmla="*/ 0 h 31495"/>
                  <a:gd name="connsiteX2" fmla="*/ 30555 w 30554"/>
                  <a:gd name="connsiteY2" fmla="*/ 31495 h 31495"/>
                  <a:gd name="connsiteX3" fmla="*/ 0 w 3055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554" h="31495">
                    <a:moveTo>
                      <a:pt x="0" y="0"/>
                    </a:moveTo>
                    <a:lnTo>
                      <a:pt x="30555" y="0"/>
                    </a:lnTo>
                    <a:lnTo>
                      <a:pt x="3055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 name="Freeform: Shape 126">
                <a:extLst>
                  <a:ext uri="{FF2B5EF4-FFF2-40B4-BE49-F238E27FC236}">
                    <a16:creationId xmlns:a16="http://schemas.microsoft.com/office/drawing/2014/main" id="{9B0FA43D-73AF-D942-91DE-4B08B1D5B526}"/>
                  </a:ext>
                </a:extLst>
              </p:cNvPr>
              <p:cNvSpPr/>
              <p:nvPr/>
            </p:nvSpPr>
            <p:spPr>
              <a:xfrm>
                <a:off x="2637481" y="969737"/>
                <a:ext cx="3187771" cy="30997"/>
              </a:xfrm>
              <a:custGeom>
                <a:avLst/>
                <a:gdLst>
                  <a:gd name="connsiteX0" fmla="*/ 0 w 3096279"/>
                  <a:gd name="connsiteY0" fmla="*/ 0 h 31495"/>
                  <a:gd name="connsiteX1" fmla="*/ 3096280 w 3096279"/>
                  <a:gd name="connsiteY1" fmla="*/ 0 h 31495"/>
                  <a:gd name="connsiteX2" fmla="*/ 3096280 w 3096279"/>
                  <a:gd name="connsiteY2" fmla="*/ 31495 h 31495"/>
                  <a:gd name="connsiteX3" fmla="*/ 0 w 30962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96279" h="31495">
                    <a:moveTo>
                      <a:pt x="0" y="0"/>
                    </a:moveTo>
                    <a:lnTo>
                      <a:pt x="3096280" y="0"/>
                    </a:lnTo>
                    <a:lnTo>
                      <a:pt x="309628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 name="Freeform: Shape 131">
                <a:extLst>
                  <a:ext uri="{FF2B5EF4-FFF2-40B4-BE49-F238E27FC236}">
                    <a16:creationId xmlns:a16="http://schemas.microsoft.com/office/drawing/2014/main" id="{0C5EC451-C645-C441-A4FD-E4437E131024}"/>
                  </a:ext>
                </a:extLst>
              </p:cNvPr>
              <p:cNvSpPr/>
              <p:nvPr/>
            </p:nvSpPr>
            <p:spPr>
              <a:xfrm>
                <a:off x="1510688" y="1026462"/>
                <a:ext cx="1480942" cy="30997"/>
              </a:xfrm>
              <a:custGeom>
                <a:avLst/>
                <a:gdLst>
                  <a:gd name="connsiteX0" fmla="*/ 0 w 1438438"/>
                  <a:gd name="connsiteY0" fmla="*/ 0 h 31495"/>
                  <a:gd name="connsiteX1" fmla="*/ 1438438 w 1438438"/>
                  <a:gd name="connsiteY1" fmla="*/ 0 h 31495"/>
                  <a:gd name="connsiteX2" fmla="*/ 1438438 w 1438438"/>
                  <a:gd name="connsiteY2" fmla="*/ 31495 h 31495"/>
                  <a:gd name="connsiteX3" fmla="*/ 0 w 143843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8438" h="31495">
                    <a:moveTo>
                      <a:pt x="0" y="0"/>
                    </a:moveTo>
                    <a:lnTo>
                      <a:pt x="1438438" y="0"/>
                    </a:lnTo>
                    <a:lnTo>
                      <a:pt x="143843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 name="Freeform: Shape 132">
                <a:extLst>
                  <a:ext uri="{FF2B5EF4-FFF2-40B4-BE49-F238E27FC236}">
                    <a16:creationId xmlns:a16="http://schemas.microsoft.com/office/drawing/2014/main" id="{B955B2EF-E711-7041-B873-84FFF4734AC8}"/>
                  </a:ext>
                </a:extLst>
              </p:cNvPr>
              <p:cNvSpPr/>
              <p:nvPr/>
            </p:nvSpPr>
            <p:spPr>
              <a:xfrm>
                <a:off x="2991531" y="1026462"/>
                <a:ext cx="5311972" cy="30997"/>
              </a:xfrm>
              <a:custGeom>
                <a:avLst/>
                <a:gdLst>
                  <a:gd name="connsiteX0" fmla="*/ 0 w 5159513"/>
                  <a:gd name="connsiteY0" fmla="*/ 0 h 31495"/>
                  <a:gd name="connsiteX1" fmla="*/ 5159514 w 5159513"/>
                  <a:gd name="connsiteY1" fmla="*/ 0 h 31495"/>
                  <a:gd name="connsiteX2" fmla="*/ 5159514 w 5159513"/>
                  <a:gd name="connsiteY2" fmla="*/ 31495 h 31495"/>
                  <a:gd name="connsiteX3" fmla="*/ 0 w 515951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159513" h="31495">
                    <a:moveTo>
                      <a:pt x="0" y="0"/>
                    </a:moveTo>
                    <a:lnTo>
                      <a:pt x="5159514" y="0"/>
                    </a:lnTo>
                    <a:lnTo>
                      <a:pt x="515951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 name="Freeform: Shape 136">
                <a:extLst>
                  <a:ext uri="{FF2B5EF4-FFF2-40B4-BE49-F238E27FC236}">
                    <a16:creationId xmlns:a16="http://schemas.microsoft.com/office/drawing/2014/main" id="{AF11D4B3-ED99-624C-B0CE-6013BD12F37F}"/>
                  </a:ext>
                </a:extLst>
              </p:cNvPr>
              <p:cNvSpPr/>
              <p:nvPr/>
            </p:nvSpPr>
            <p:spPr>
              <a:xfrm>
                <a:off x="1404344" y="1083250"/>
                <a:ext cx="779743" cy="30997"/>
              </a:xfrm>
              <a:custGeom>
                <a:avLst/>
                <a:gdLst>
                  <a:gd name="connsiteX0" fmla="*/ 0 w 757363"/>
                  <a:gd name="connsiteY0" fmla="*/ 0 h 31495"/>
                  <a:gd name="connsiteX1" fmla="*/ 757363 w 757363"/>
                  <a:gd name="connsiteY1" fmla="*/ 0 h 31495"/>
                  <a:gd name="connsiteX2" fmla="*/ 757363 w 757363"/>
                  <a:gd name="connsiteY2" fmla="*/ 31495 h 31495"/>
                  <a:gd name="connsiteX3" fmla="*/ 0 w 75736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57363" h="31495">
                    <a:moveTo>
                      <a:pt x="0" y="0"/>
                    </a:moveTo>
                    <a:lnTo>
                      <a:pt x="757363" y="0"/>
                    </a:lnTo>
                    <a:lnTo>
                      <a:pt x="757363"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 name="Freeform: Shape 137">
                <a:extLst>
                  <a:ext uri="{FF2B5EF4-FFF2-40B4-BE49-F238E27FC236}">
                    <a16:creationId xmlns:a16="http://schemas.microsoft.com/office/drawing/2014/main" id="{13F58B6E-5C17-494B-828D-FE69BC59E01A}"/>
                  </a:ext>
                </a:extLst>
              </p:cNvPr>
              <p:cNvSpPr/>
              <p:nvPr/>
            </p:nvSpPr>
            <p:spPr>
              <a:xfrm>
                <a:off x="2183984" y="1083250"/>
                <a:ext cx="6033365" cy="30997"/>
              </a:xfrm>
              <a:custGeom>
                <a:avLst/>
                <a:gdLst>
                  <a:gd name="connsiteX0" fmla="*/ 0 w 5860202"/>
                  <a:gd name="connsiteY0" fmla="*/ 0 h 31495"/>
                  <a:gd name="connsiteX1" fmla="*/ 5860203 w 5860202"/>
                  <a:gd name="connsiteY1" fmla="*/ 0 h 31495"/>
                  <a:gd name="connsiteX2" fmla="*/ 5860203 w 5860202"/>
                  <a:gd name="connsiteY2" fmla="*/ 31495 h 31495"/>
                  <a:gd name="connsiteX3" fmla="*/ 0 w 586020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860202" h="31495">
                    <a:moveTo>
                      <a:pt x="0" y="0"/>
                    </a:moveTo>
                    <a:lnTo>
                      <a:pt x="5860203" y="0"/>
                    </a:lnTo>
                    <a:lnTo>
                      <a:pt x="586020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 name="Freeform: Shape 141">
                <a:extLst>
                  <a:ext uri="{FF2B5EF4-FFF2-40B4-BE49-F238E27FC236}">
                    <a16:creationId xmlns:a16="http://schemas.microsoft.com/office/drawing/2014/main" id="{51EA917C-DF68-404E-AFD8-53544B7D4D47}"/>
                  </a:ext>
                </a:extLst>
              </p:cNvPr>
              <p:cNvSpPr/>
              <p:nvPr/>
            </p:nvSpPr>
            <p:spPr>
              <a:xfrm>
                <a:off x="668742" y="1139975"/>
                <a:ext cx="347047" cy="30997"/>
              </a:xfrm>
              <a:custGeom>
                <a:avLst/>
                <a:gdLst>
                  <a:gd name="connsiteX0" fmla="*/ 0 w 337087"/>
                  <a:gd name="connsiteY0" fmla="*/ 0 h 31495"/>
                  <a:gd name="connsiteX1" fmla="*/ 337088 w 337087"/>
                  <a:gd name="connsiteY1" fmla="*/ 0 h 31495"/>
                  <a:gd name="connsiteX2" fmla="*/ 337088 w 337087"/>
                  <a:gd name="connsiteY2" fmla="*/ 31495 h 31495"/>
                  <a:gd name="connsiteX3" fmla="*/ 0 w 33708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37087" h="31495">
                    <a:moveTo>
                      <a:pt x="0" y="0"/>
                    </a:moveTo>
                    <a:lnTo>
                      <a:pt x="337088" y="0"/>
                    </a:lnTo>
                    <a:lnTo>
                      <a:pt x="33708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 name="Freeform: Shape 142">
                <a:extLst>
                  <a:ext uri="{FF2B5EF4-FFF2-40B4-BE49-F238E27FC236}">
                    <a16:creationId xmlns:a16="http://schemas.microsoft.com/office/drawing/2014/main" id="{9059894A-CF13-6342-82BF-DC22273D1DAB}"/>
                  </a:ext>
                </a:extLst>
              </p:cNvPr>
              <p:cNvSpPr/>
              <p:nvPr/>
            </p:nvSpPr>
            <p:spPr>
              <a:xfrm>
                <a:off x="1015790" y="1139975"/>
                <a:ext cx="744124" cy="30997"/>
              </a:xfrm>
              <a:custGeom>
                <a:avLst/>
                <a:gdLst>
                  <a:gd name="connsiteX0" fmla="*/ 0 w 722767"/>
                  <a:gd name="connsiteY0" fmla="*/ 0 h 31495"/>
                  <a:gd name="connsiteX1" fmla="*/ 722767 w 722767"/>
                  <a:gd name="connsiteY1" fmla="*/ 0 h 31495"/>
                  <a:gd name="connsiteX2" fmla="*/ 722767 w 722767"/>
                  <a:gd name="connsiteY2" fmla="*/ 31495 h 31495"/>
                  <a:gd name="connsiteX3" fmla="*/ 0 w 72276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22767" h="31495">
                    <a:moveTo>
                      <a:pt x="0" y="0"/>
                    </a:moveTo>
                    <a:lnTo>
                      <a:pt x="722767" y="0"/>
                    </a:lnTo>
                    <a:lnTo>
                      <a:pt x="72276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 name="Freeform: Shape 143">
                <a:extLst>
                  <a:ext uri="{FF2B5EF4-FFF2-40B4-BE49-F238E27FC236}">
                    <a16:creationId xmlns:a16="http://schemas.microsoft.com/office/drawing/2014/main" id="{814F5EA7-4068-A945-87C1-4D85E736EFA2}"/>
                  </a:ext>
                </a:extLst>
              </p:cNvPr>
              <p:cNvSpPr/>
              <p:nvPr/>
            </p:nvSpPr>
            <p:spPr>
              <a:xfrm>
                <a:off x="1759915" y="1139975"/>
                <a:ext cx="6406391" cy="30997"/>
              </a:xfrm>
              <a:custGeom>
                <a:avLst/>
                <a:gdLst>
                  <a:gd name="connsiteX0" fmla="*/ 0 w 6222522"/>
                  <a:gd name="connsiteY0" fmla="*/ 0 h 31495"/>
                  <a:gd name="connsiteX1" fmla="*/ 6222523 w 6222522"/>
                  <a:gd name="connsiteY1" fmla="*/ 0 h 31495"/>
                  <a:gd name="connsiteX2" fmla="*/ 6222523 w 6222522"/>
                  <a:gd name="connsiteY2" fmla="*/ 31495 h 31495"/>
                  <a:gd name="connsiteX3" fmla="*/ 0 w 622252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22522" h="31495">
                    <a:moveTo>
                      <a:pt x="0" y="0"/>
                    </a:moveTo>
                    <a:lnTo>
                      <a:pt x="6222523" y="0"/>
                    </a:lnTo>
                    <a:lnTo>
                      <a:pt x="6222523"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 name="Freeform: Shape 148">
                <a:extLst>
                  <a:ext uri="{FF2B5EF4-FFF2-40B4-BE49-F238E27FC236}">
                    <a16:creationId xmlns:a16="http://schemas.microsoft.com/office/drawing/2014/main" id="{D51FB1D0-7B4F-E74F-BB80-9DF4D989C113}"/>
                  </a:ext>
                </a:extLst>
              </p:cNvPr>
              <p:cNvSpPr/>
              <p:nvPr/>
            </p:nvSpPr>
            <p:spPr>
              <a:xfrm>
                <a:off x="1015790" y="1196700"/>
                <a:ext cx="1386062" cy="30997"/>
              </a:xfrm>
              <a:custGeom>
                <a:avLst/>
                <a:gdLst>
                  <a:gd name="connsiteX0" fmla="*/ 0 w 1346281"/>
                  <a:gd name="connsiteY0" fmla="*/ 0 h 31495"/>
                  <a:gd name="connsiteX1" fmla="*/ 1346281 w 1346281"/>
                  <a:gd name="connsiteY1" fmla="*/ 0 h 31495"/>
                  <a:gd name="connsiteX2" fmla="*/ 1346281 w 1346281"/>
                  <a:gd name="connsiteY2" fmla="*/ 31495 h 31495"/>
                  <a:gd name="connsiteX3" fmla="*/ 0 w 134628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46281" h="31495">
                    <a:moveTo>
                      <a:pt x="0" y="0"/>
                    </a:moveTo>
                    <a:lnTo>
                      <a:pt x="1346281" y="0"/>
                    </a:lnTo>
                    <a:lnTo>
                      <a:pt x="134628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 name="Freeform: Shape 149">
                <a:extLst>
                  <a:ext uri="{FF2B5EF4-FFF2-40B4-BE49-F238E27FC236}">
                    <a16:creationId xmlns:a16="http://schemas.microsoft.com/office/drawing/2014/main" id="{C34479C0-5A4E-6746-847D-FC3AB482BB32}"/>
                  </a:ext>
                </a:extLst>
              </p:cNvPr>
              <p:cNvSpPr/>
              <p:nvPr/>
            </p:nvSpPr>
            <p:spPr>
              <a:xfrm>
                <a:off x="2401853" y="1196700"/>
                <a:ext cx="5517459" cy="30997"/>
              </a:xfrm>
              <a:custGeom>
                <a:avLst/>
                <a:gdLst>
                  <a:gd name="connsiteX0" fmla="*/ 0 w 5359104"/>
                  <a:gd name="connsiteY0" fmla="*/ 0 h 31495"/>
                  <a:gd name="connsiteX1" fmla="*/ 5359105 w 5359104"/>
                  <a:gd name="connsiteY1" fmla="*/ 0 h 31495"/>
                  <a:gd name="connsiteX2" fmla="*/ 5359105 w 5359104"/>
                  <a:gd name="connsiteY2" fmla="*/ 31495 h 31495"/>
                  <a:gd name="connsiteX3" fmla="*/ 0 w 535910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359104" h="31495">
                    <a:moveTo>
                      <a:pt x="0" y="0"/>
                    </a:moveTo>
                    <a:lnTo>
                      <a:pt x="5359105" y="0"/>
                    </a:lnTo>
                    <a:lnTo>
                      <a:pt x="5359105"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3" name="Freeform: Shape 153">
                <a:extLst>
                  <a:ext uri="{FF2B5EF4-FFF2-40B4-BE49-F238E27FC236}">
                    <a16:creationId xmlns:a16="http://schemas.microsoft.com/office/drawing/2014/main" id="{2175D17A-5154-9D47-9B68-83B6BEF24828}"/>
                  </a:ext>
                </a:extLst>
              </p:cNvPr>
              <p:cNvSpPr/>
              <p:nvPr/>
            </p:nvSpPr>
            <p:spPr>
              <a:xfrm>
                <a:off x="1015790" y="1253426"/>
                <a:ext cx="388552" cy="30997"/>
              </a:xfrm>
              <a:custGeom>
                <a:avLst/>
                <a:gdLst>
                  <a:gd name="connsiteX0" fmla="*/ 0 w 377400"/>
                  <a:gd name="connsiteY0" fmla="*/ 0 h 31495"/>
                  <a:gd name="connsiteX1" fmla="*/ 377400 w 377400"/>
                  <a:gd name="connsiteY1" fmla="*/ 0 h 31495"/>
                  <a:gd name="connsiteX2" fmla="*/ 377400 w 377400"/>
                  <a:gd name="connsiteY2" fmla="*/ 31495 h 31495"/>
                  <a:gd name="connsiteX3" fmla="*/ 0 w 37740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77400" h="31495">
                    <a:moveTo>
                      <a:pt x="0" y="0"/>
                    </a:moveTo>
                    <a:lnTo>
                      <a:pt x="377400" y="0"/>
                    </a:lnTo>
                    <a:lnTo>
                      <a:pt x="37740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4" name="Freeform: Shape 154">
                <a:extLst>
                  <a:ext uri="{FF2B5EF4-FFF2-40B4-BE49-F238E27FC236}">
                    <a16:creationId xmlns:a16="http://schemas.microsoft.com/office/drawing/2014/main" id="{107F2664-A3B1-7647-ACE5-02A166BC2153}"/>
                  </a:ext>
                </a:extLst>
              </p:cNvPr>
              <p:cNvSpPr/>
              <p:nvPr/>
            </p:nvSpPr>
            <p:spPr>
              <a:xfrm>
                <a:off x="1404344" y="1253426"/>
                <a:ext cx="6408319" cy="30997"/>
              </a:xfrm>
              <a:custGeom>
                <a:avLst/>
                <a:gdLst>
                  <a:gd name="connsiteX0" fmla="*/ 0 w 6224395"/>
                  <a:gd name="connsiteY0" fmla="*/ 0 h 31495"/>
                  <a:gd name="connsiteX1" fmla="*/ 6224396 w 6224395"/>
                  <a:gd name="connsiteY1" fmla="*/ 0 h 31495"/>
                  <a:gd name="connsiteX2" fmla="*/ 6224396 w 6224395"/>
                  <a:gd name="connsiteY2" fmla="*/ 31495 h 31495"/>
                  <a:gd name="connsiteX3" fmla="*/ 0 w 62243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224395" h="31495">
                    <a:moveTo>
                      <a:pt x="0" y="0"/>
                    </a:moveTo>
                    <a:lnTo>
                      <a:pt x="6224396" y="0"/>
                    </a:lnTo>
                    <a:lnTo>
                      <a:pt x="6224396"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5" name="Freeform: Shape 161">
                <a:extLst>
                  <a:ext uri="{FF2B5EF4-FFF2-40B4-BE49-F238E27FC236}">
                    <a16:creationId xmlns:a16="http://schemas.microsoft.com/office/drawing/2014/main" id="{9FAD5436-2B39-1641-A411-5D422D2F53B1}"/>
                  </a:ext>
                </a:extLst>
              </p:cNvPr>
              <p:cNvSpPr/>
              <p:nvPr/>
            </p:nvSpPr>
            <p:spPr>
              <a:xfrm>
                <a:off x="1015626" y="1309281"/>
                <a:ext cx="1874520" cy="30997"/>
              </a:xfrm>
              <a:custGeom>
                <a:avLst/>
                <a:gdLst>
                  <a:gd name="connsiteX0" fmla="*/ 0 w 36961"/>
                  <a:gd name="connsiteY0" fmla="*/ 0 h 31495"/>
                  <a:gd name="connsiteX1" fmla="*/ 36961 w 36961"/>
                  <a:gd name="connsiteY1" fmla="*/ 0 h 31495"/>
                  <a:gd name="connsiteX2" fmla="*/ 36961 w 36961"/>
                  <a:gd name="connsiteY2" fmla="*/ 31495 h 31495"/>
                  <a:gd name="connsiteX3" fmla="*/ 0 w 3696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6961" h="31495">
                    <a:moveTo>
                      <a:pt x="0" y="0"/>
                    </a:moveTo>
                    <a:lnTo>
                      <a:pt x="36961" y="0"/>
                    </a:lnTo>
                    <a:lnTo>
                      <a:pt x="36961"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6" name="Freeform: Shape 159">
                <a:extLst>
                  <a:ext uri="{FF2B5EF4-FFF2-40B4-BE49-F238E27FC236}">
                    <a16:creationId xmlns:a16="http://schemas.microsoft.com/office/drawing/2014/main" id="{C77F61D6-F394-224F-9762-75D1ED440022}"/>
                  </a:ext>
                </a:extLst>
              </p:cNvPr>
              <p:cNvSpPr/>
              <p:nvPr/>
            </p:nvSpPr>
            <p:spPr>
              <a:xfrm>
                <a:off x="2871079" y="1310213"/>
                <a:ext cx="4311822" cy="30997"/>
              </a:xfrm>
              <a:custGeom>
                <a:avLst/>
                <a:gdLst>
                  <a:gd name="connsiteX0" fmla="*/ 0 w 4188069"/>
                  <a:gd name="connsiteY0" fmla="*/ 0 h 31495"/>
                  <a:gd name="connsiteX1" fmla="*/ 4188070 w 4188069"/>
                  <a:gd name="connsiteY1" fmla="*/ 0 h 31495"/>
                  <a:gd name="connsiteX2" fmla="*/ 4188070 w 4188069"/>
                  <a:gd name="connsiteY2" fmla="*/ 31495 h 31495"/>
                  <a:gd name="connsiteX3" fmla="*/ 0 w 418806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188069" h="31495">
                    <a:moveTo>
                      <a:pt x="0" y="0"/>
                    </a:moveTo>
                    <a:lnTo>
                      <a:pt x="4188070" y="0"/>
                    </a:lnTo>
                    <a:lnTo>
                      <a:pt x="418807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7" name="Freeform: Shape 160">
                <a:extLst>
                  <a:ext uri="{FF2B5EF4-FFF2-40B4-BE49-F238E27FC236}">
                    <a16:creationId xmlns:a16="http://schemas.microsoft.com/office/drawing/2014/main" id="{9951CDA1-7912-964A-AB6F-7D6D2FECB5AD}"/>
                  </a:ext>
                </a:extLst>
              </p:cNvPr>
              <p:cNvSpPr/>
              <p:nvPr/>
            </p:nvSpPr>
            <p:spPr>
              <a:xfrm>
                <a:off x="7182800" y="1310213"/>
                <a:ext cx="122988" cy="30997"/>
              </a:xfrm>
              <a:custGeom>
                <a:avLst/>
                <a:gdLst>
                  <a:gd name="connsiteX0" fmla="*/ 0 w 119459"/>
                  <a:gd name="connsiteY0" fmla="*/ 0 h 31495"/>
                  <a:gd name="connsiteX1" fmla="*/ 119459 w 119459"/>
                  <a:gd name="connsiteY1" fmla="*/ 0 h 31495"/>
                  <a:gd name="connsiteX2" fmla="*/ 119459 w 119459"/>
                  <a:gd name="connsiteY2" fmla="*/ 31495 h 31495"/>
                  <a:gd name="connsiteX3" fmla="*/ 0 w 1194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9459" h="31495">
                    <a:moveTo>
                      <a:pt x="0" y="0"/>
                    </a:moveTo>
                    <a:lnTo>
                      <a:pt x="119459" y="0"/>
                    </a:lnTo>
                    <a:lnTo>
                      <a:pt x="119459"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8" name="Freeform: Shape 167">
                <a:extLst>
                  <a:ext uri="{FF2B5EF4-FFF2-40B4-BE49-F238E27FC236}">
                    <a16:creationId xmlns:a16="http://schemas.microsoft.com/office/drawing/2014/main" id="{5EB00EFB-096A-D14B-B31C-5253718BC787}"/>
                  </a:ext>
                </a:extLst>
              </p:cNvPr>
              <p:cNvSpPr/>
              <p:nvPr/>
            </p:nvSpPr>
            <p:spPr>
              <a:xfrm>
                <a:off x="1017616" y="1366939"/>
                <a:ext cx="1357040" cy="30997"/>
              </a:xfrm>
              <a:custGeom>
                <a:avLst/>
                <a:gdLst>
                  <a:gd name="connsiteX0" fmla="*/ 0 w 1318092"/>
                  <a:gd name="connsiteY0" fmla="*/ 0 h 31495"/>
                  <a:gd name="connsiteX1" fmla="*/ 1318092 w 1318092"/>
                  <a:gd name="connsiteY1" fmla="*/ 0 h 31495"/>
                  <a:gd name="connsiteX2" fmla="*/ 1318092 w 1318092"/>
                  <a:gd name="connsiteY2" fmla="*/ 31495 h 31495"/>
                  <a:gd name="connsiteX3" fmla="*/ 0 w 13180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18092" h="31495">
                    <a:moveTo>
                      <a:pt x="0" y="0"/>
                    </a:moveTo>
                    <a:lnTo>
                      <a:pt x="1318092" y="0"/>
                    </a:lnTo>
                    <a:lnTo>
                      <a:pt x="1318092"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9" name="Freeform: Shape 168">
                <a:extLst>
                  <a:ext uri="{FF2B5EF4-FFF2-40B4-BE49-F238E27FC236}">
                    <a16:creationId xmlns:a16="http://schemas.microsoft.com/office/drawing/2014/main" id="{66F6A06D-9DB2-274D-BE6E-2F107900FC9E}"/>
                  </a:ext>
                </a:extLst>
              </p:cNvPr>
              <p:cNvSpPr/>
              <p:nvPr/>
            </p:nvSpPr>
            <p:spPr>
              <a:xfrm>
                <a:off x="2374555" y="1366939"/>
                <a:ext cx="1228877" cy="30997"/>
              </a:xfrm>
              <a:custGeom>
                <a:avLst/>
                <a:gdLst>
                  <a:gd name="connsiteX0" fmla="*/ 0 w 1193606"/>
                  <a:gd name="connsiteY0" fmla="*/ 0 h 31495"/>
                  <a:gd name="connsiteX1" fmla="*/ 1193606 w 1193606"/>
                  <a:gd name="connsiteY1" fmla="*/ 0 h 31495"/>
                  <a:gd name="connsiteX2" fmla="*/ 1193606 w 1193606"/>
                  <a:gd name="connsiteY2" fmla="*/ 31495 h 31495"/>
                  <a:gd name="connsiteX3" fmla="*/ 0 w 119360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93606" h="31495">
                    <a:moveTo>
                      <a:pt x="0" y="0"/>
                    </a:moveTo>
                    <a:lnTo>
                      <a:pt x="1193606" y="0"/>
                    </a:lnTo>
                    <a:lnTo>
                      <a:pt x="119360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0" name="Freeform: Shape 169">
                <a:extLst>
                  <a:ext uri="{FF2B5EF4-FFF2-40B4-BE49-F238E27FC236}">
                    <a16:creationId xmlns:a16="http://schemas.microsoft.com/office/drawing/2014/main" id="{03AFFEEF-445E-DF4B-A3AB-F50DBE718D46}"/>
                  </a:ext>
                </a:extLst>
              </p:cNvPr>
              <p:cNvSpPr/>
              <p:nvPr/>
            </p:nvSpPr>
            <p:spPr>
              <a:xfrm>
                <a:off x="3603432" y="1366939"/>
                <a:ext cx="3702357" cy="30997"/>
              </a:xfrm>
              <a:custGeom>
                <a:avLst/>
                <a:gdLst>
                  <a:gd name="connsiteX0" fmla="*/ 0 w 3596096"/>
                  <a:gd name="connsiteY0" fmla="*/ 0 h 31495"/>
                  <a:gd name="connsiteX1" fmla="*/ 3596096 w 3596096"/>
                  <a:gd name="connsiteY1" fmla="*/ 0 h 31495"/>
                  <a:gd name="connsiteX2" fmla="*/ 3596096 w 3596096"/>
                  <a:gd name="connsiteY2" fmla="*/ 31495 h 31495"/>
                  <a:gd name="connsiteX3" fmla="*/ 0 w 359609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596096" h="31495">
                    <a:moveTo>
                      <a:pt x="0" y="0"/>
                    </a:moveTo>
                    <a:lnTo>
                      <a:pt x="3596096" y="0"/>
                    </a:lnTo>
                    <a:lnTo>
                      <a:pt x="3596096"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1" name="Freeform: Shape 173">
                <a:extLst>
                  <a:ext uri="{FF2B5EF4-FFF2-40B4-BE49-F238E27FC236}">
                    <a16:creationId xmlns:a16="http://schemas.microsoft.com/office/drawing/2014/main" id="{55A8D571-AC3C-9046-BB30-02F1765E2452}"/>
                  </a:ext>
                </a:extLst>
              </p:cNvPr>
              <p:cNvSpPr/>
              <p:nvPr/>
            </p:nvSpPr>
            <p:spPr>
              <a:xfrm>
                <a:off x="982303" y="1423663"/>
                <a:ext cx="405601" cy="30997"/>
              </a:xfrm>
              <a:custGeom>
                <a:avLst/>
                <a:gdLst>
                  <a:gd name="connsiteX0" fmla="*/ 0 w 393959"/>
                  <a:gd name="connsiteY0" fmla="*/ 0 h 31495"/>
                  <a:gd name="connsiteX1" fmla="*/ 393959 w 393959"/>
                  <a:gd name="connsiteY1" fmla="*/ 0 h 31495"/>
                  <a:gd name="connsiteX2" fmla="*/ 393959 w 393959"/>
                  <a:gd name="connsiteY2" fmla="*/ 31495 h 31495"/>
                  <a:gd name="connsiteX3" fmla="*/ 0 w 39395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93959" h="31495">
                    <a:moveTo>
                      <a:pt x="0" y="0"/>
                    </a:moveTo>
                    <a:lnTo>
                      <a:pt x="393959" y="0"/>
                    </a:lnTo>
                    <a:lnTo>
                      <a:pt x="393959"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2" name="Freeform: Shape 174">
                <a:extLst>
                  <a:ext uri="{FF2B5EF4-FFF2-40B4-BE49-F238E27FC236}">
                    <a16:creationId xmlns:a16="http://schemas.microsoft.com/office/drawing/2014/main" id="{C8229BC3-2F85-1C4A-86C0-7C3AA2D95914}"/>
                  </a:ext>
                </a:extLst>
              </p:cNvPr>
              <p:cNvSpPr/>
              <p:nvPr/>
            </p:nvSpPr>
            <p:spPr>
              <a:xfrm>
                <a:off x="1388006" y="1423663"/>
                <a:ext cx="2162355" cy="30997"/>
              </a:xfrm>
              <a:custGeom>
                <a:avLst/>
                <a:gdLst>
                  <a:gd name="connsiteX0" fmla="*/ 0 w 2100293"/>
                  <a:gd name="connsiteY0" fmla="*/ 0 h 31495"/>
                  <a:gd name="connsiteX1" fmla="*/ 2100294 w 2100293"/>
                  <a:gd name="connsiteY1" fmla="*/ 0 h 31495"/>
                  <a:gd name="connsiteX2" fmla="*/ 2100294 w 2100293"/>
                  <a:gd name="connsiteY2" fmla="*/ 31495 h 31495"/>
                  <a:gd name="connsiteX3" fmla="*/ 0 w 210029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00293" h="31495">
                    <a:moveTo>
                      <a:pt x="0" y="0"/>
                    </a:moveTo>
                    <a:lnTo>
                      <a:pt x="2100294" y="0"/>
                    </a:lnTo>
                    <a:lnTo>
                      <a:pt x="210029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3" name="Freeform: Shape 175">
                <a:extLst>
                  <a:ext uri="{FF2B5EF4-FFF2-40B4-BE49-F238E27FC236}">
                    <a16:creationId xmlns:a16="http://schemas.microsoft.com/office/drawing/2014/main" id="{1DC1EB32-0BBB-634B-B9EA-1F8CFBA7F24E}"/>
                  </a:ext>
                </a:extLst>
              </p:cNvPr>
              <p:cNvSpPr/>
              <p:nvPr/>
            </p:nvSpPr>
            <p:spPr>
              <a:xfrm>
                <a:off x="3550361" y="1423663"/>
                <a:ext cx="3693934" cy="30997"/>
              </a:xfrm>
              <a:custGeom>
                <a:avLst/>
                <a:gdLst>
                  <a:gd name="connsiteX0" fmla="*/ 0 w 3587915"/>
                  <a:gd name="connsiteY0" fmla="*/ 0 h 31495"/>
                  <a:gd name="connsiteX1" fmla="*/ 3587915 w 3587915"/>
                  <a:gd name="connsiteY1" fmla="*/ 0 h 31495"/>
                  <a:gd name="connsiteX2" fmla="*/ 3587915 w 3587915"/>
                  <a:gd name="connsiteY2" fmla="*/ 31495 h 31495"/>
                  <a:gd name="connsiteX3" fmla="*/ 0 w 358791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587915" h="31495">
                    <a:moveTo>
                      <a:pt x="0" y="0"/>
                    </a:moveTo>
                    <a:lnTo>
                      <a:pt x="3587915" y="0"/>
                    </a:lnTo>
                    <a:lnTo>
                      <a:pt x="3587915"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4" name="Freeform: Shape 179">
                <a:extLst>
                  <a:ext uri="{FF2B5EF4-FFF2-40B4-BE49-F238E27FC236}">
                    <a16:creationId xmlns:a16="http://schemas.microsoft.com/office/drawing/2014/main" id="{CD7EF594-C1D3-9042-964A-9E706F8CAA95}"/>
                  </a:ext>
                </a:extLst>
              </p:cNvPr>
              <p:cNvSpPr/>
              <p:nvPr/>
            </p:nvSpPr>
            <p:spPr>
              <a:xfrm>
                <a:off x="1017616" y="1480389"/>
                <a:ext cx="1384236" cy="30997"/>
              </a:xfrm>
              <a:custGeom>
                <a:avLst/>
                <a:gdLst>
                  <a:gd name="connsiteX0" fmla="*/ 0 w 1344507"/>
                  <a:gd name="connsiteY0" fmla="*/ 0 h 31495"/>
                  <a:gd name="connsiteX1" fmla="*/ 1344507 w 1344507"/>
                  <a:gd name="connsiteY1" fmla="*/ 0 h 31495"/>
                  <a:gd name="connsiteX2" fmla="*/ 1344507 w 1344507"/>
                  <a:gd name="connsiteY2" fmla="*/ 31495 h 31495"/>
                  <a:gd name="connsiteX3" fmla="*/ 0 w 134450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44507" h="31495">
                    <a:moveTo>
                      <a:pt x="0" y="0"/>
                    </a:moveTo>
                    <a:lnTo>
                      <a:pt x="1344507" y="0"/>
                    </a:lnTo>
                    <a:lnTo>
                      <a:pt x="134450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5" name="Freeform: Shape 180">
                <a:extLst>
                  <a:ext uri="{FF2B5EF4-FFF2-40B4-BE49-F238E27FC236}">
                    <a16:creationId xmlns:a16="http://schemas.microsoft.com/office/drawing/2014/main" id="{88D83F21-0D1D-A645-8C6E-0EF8DDA49858}"/>
                  </a:ext>
                </a:extLst>
              </p:cNvPr>
              <p:cNvSpPr/>
              <p:nvPr/>
            </p:nvSpPr>
            <p:spPr>
              <a:xfrm>
                <a:off x="2401853" y="1480389"/>
                <a:ext cx="4652173" cy="30997"/>
              </a:xfrm>
              <a:custGeom>
                <a:avLst/>
                <a:gdLst>
                  <a:gd name="connsiteX0" fmla="*/ 0 w 4518652"/>
                  <a:gd name="connsiteY0" fmla="*/ 0 h 31495"/>
                  <a:gd name="connsiteX1" fmla="*/ 4518652 w 4518652"/>
                  <a:gd name="connsiteY1" fmla="*/ 0 h 31495"/>
                  <a:gd name="connsiteX2" fmla="*/ 4518652 w 4518652"/>
                  <a:gd name="connsiteY2" fmla="*/ 31495 h 31495"/>
                  <a:gd name="connsiteX3" fmla="*/ 0 w 451865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518652" h="31495">
                    <a:moveTo>
                      <a:pt x="0" y="0"/>
                    </a:moveTo>
                    <a:lnTo>
                      <a:pt x="4518652" y="0"/>
                    </a:lnTo>
                    <a:lnTo>
                      <a:pt x="4518652"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6" name="Freeform: Shape 185">
                <a:extLst>
                  <a:ext uri="{FF2B5EF4-FFF2-40B4-BE49-F238E27FC236}">
                    <a16:creationId xmlns:a16="http://schemas.microsoft.com/office/drawing/2014/main" id="{464EB6E9-51E0-8649-9694-FD78EFC9766F}"/>
                  </a:ext>
                </a:extLst>
              </p:cNvPr>
              <p:cNvSpPr/>
              <p:nvPr/>
            </p:nvSpPr>
            <p:spPr>
              <a:xfrm>
                <a:off x="1017616" y="1537177"/>
                <a:ext cx="493072" cy="30997"/>
              </a:xfrm>
              <a:custGeom>
                <a:avLst/>
                <a:gdLst>
                  <a:gd name="connsiteX0" fmla="*/ 0 w 478920"/>
                  <a:gd name="connsiteY0" fmla="*/ 0 h 31495"/>
                  <a:gd name="connsiteX1" fmla="*/ 478921 w 478920"/>
                  <a:gd name="connsiteY1" fmla="*/ 0 h 31495"/>
                  <a:gd name="connsiteX2" fmla="*/ 478921 w 478920"/>
                  <a:gd name="connsiteY2" fmla="*/ 31495 h 31495"/>
                  <a:gd name="connsiteX3" fmla="*/ 0 w 47892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8920" h="31495">
                    <a:moveTo>
                      <a:pt x="0" y="0"/>
                    </a:moveTo>
                    <a:lnTo>
                      <a:pt x="478921" y="0"/>
                    </a:lnTo>
                    <a:lnTo>
                      <a:pt x="47892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7" name="Freeform: Shape 186">
                <a:extLst>
                  <a:ext uri="{FF2B5EF4-FFF2-40B4-BE49-F238E27FC236}">
                    <a16:creationId xmlns:a16="http://schemas.microsoft.com/office/drawing/2014/main" id="{8A0463BB-069A-7C47-9965-E7C45BBF3FAA}"/>
                  </a:ext>
                </a:extLst>
              </p:cNvPr>
              <p:cNvSpPr/>
              <p:nvPr/>
            </p:nvSpPr>
            <p:spPr>
              <a:xfrm>
                <a:off x="1510688" y="1537177"/>
                <a:ext cx="5426436" cy="30997"/>
              </a:xfrm>
              <a:custGeom>
                <a:avLst/>
                <a:gdLst>
                  <a:gd name="connsiteX0" fmla="*/ 0 w 5270693"/>
                  <a:gd name="connsiteY0" fmla="*/ 0 h 31495"/>
                  <a:gd name="connsiteX1" fmla="*/ 5270693 w 5270693"/>
                  <a:gd name="connsiteY1" fmla="*/ 0 h 31495"/>
                  <a:gd name="connsiteX2" fmla="*/ 5270693 w 5270693"/>
                  <a:gd name="connsiteY2" fmla="*/ 31495 h 31495"/>
                  <a:gd name="connsiteX3" fmla="*/ 0 w 527069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270693" h="31495">
                    <a:moveTo>
                      <a:pt x="0" y="0"/>
                    </a:moveTo>
                    <a:lnTo>
                      <a:pt x="5270693" y="0"/>
                    </a:lnTo>
                    <a:lnTo>
                      <a:pt x="5270693"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8" name="Freeform: Shape 190">
                <a:extLst>
                  <a:ext uri="{FF2B5EF4-FFF2-40B4-BE49-F238E27FC236}">
                    <a16:creationId xmlns:a16="http://schemas.microsoft.com/office/drawing/2014/main" id="{C208EC81-96DB-BD44-B945-4D9912778F2F}"/>
                  </a:ext>
                </a:extLst>
              </p:cNvPr>
              <p:cNvSpPr/>
              <p:nvPr/>
            </p:nvSpPr>
            <p:spPr>
              <a:xfrm>
                <a:off x="2122185" y="1593902"/>
                <a:ext cx="4387929" cy="30997"/>
              </a:xfrm>
              <a:custGeom>
                <a:avLst/>
                <a:gdLst>
                  <a:gd name="connsiteX0" fmla="*/ 0 w 4261992"/>
                  <a:gd name="connsiteY0" fmla="*/ 0 h 31495"/>
                  <a:gd name="connsiteX1" fmla="*/ 4261993 w 4261992"/>
                  <a:gd name="connsiteY1" fmla="*/ 0 h 31495"/>
                  <a:gd name="connsiteX2" fmla="*/ 4261993 w 4261992"/>
                  <a:gd name="connsiteY2" fmla="*/ 31495 h 31495"/>
                  <a:gd name="connsiteX3" fmla="*/ 0 w 42619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261992" h="31495">
                    <a:moveTo>
                      <a:pt x="0" y="0"/>
                    </a:moveTo>
                    <a:lnTo>
                      <a:pt x="4261993" y="0"/>
                    </a:lnTo>
                    <a:lnTo>
                      <a:pt x="4261993"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9" name="Freeform: Shape 192">
                <a:extLst>
                  <a:ext uri="{FF2B5EF4-FFF2-40B4-BE49-F238E27FC236}">
                    <a16:creationId xmlns:a16="http://schemas.microsoft.com/office/drawing/2014/main" id="{078A99A3-3D63-A043-A919-65DB717CD482}"/>
                  </a:ext>
                </a:extLst>
              </p:cNvPr>
              <p:cNvSpPr/>
              <p:nvPr/>
            </p:nvSpPr>
            <p:spPr>
              <a:xfrm>
                <a:off x="1388006" y="1593902"/>
                <a:ext cx="734179" cy="30997"/>
              </a:xfrm>
              <a:custGeom>
                <a:avLst/>
                <a:gdLst>
                  <a:gd name="connsiteX0" fmla="*/ 0 w 713108"/>
                  <a:gd name="connsiteY0" fmla="*/ 0 h 31495"/>
                  <a:gd name="connsiteX1" fmla="*/ 713108 w 713108"/>
                  <a:gd name="connsiteY1" fmla="*/ 0 h 31495"/>
                  <a:gd name="connsiteX2" fmla="*/ 713108 w 713108"/>
                  <a:gd name="connsiteY2" fmla="*/ 31495 h 31495"/>
                  <a:gd name="connsiteX3" fmla="*/ 0 w 71310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13108" h="31495">
                    <a:moveTo>
                      <a:pt x="0" y="0"/>
                    </a:moveTo>
                    <a:lnTo>
                      <a:pt x="713108" y="0"/>
                    </a:lnTo>
                    <a:lnTo>
                      <a:pt x="71310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0" name="Freeform: Shape 197">
                <a:extLst>
                  <a:ext uri="{FF2B5EF4-FFF2-40B4-BE49-F238E27FC236}">
                    <a16:creationId xmlns:a16="http://schemas.microsoft.com/office/drawing/2014/main" id="{C11428C0-4148-484B-9786-170A2950271A}"/>
                  </a:ext>
                </a:extLst>
              </p:cNvPr>
              <p:cNvSpPr/>
              <p:nvPr/>
            </p:nvSpPr>
            <p:spPr>
              <a:xfrm>
                <a:off x="635458" y="1650627"/>
                <a:ext cx="1469679" cy="30997"/>
              </a:xfrm>
              <a:custGeom>
                <a:avLst/>
                <a:gdLst>
                  <a:gd name="connsiteX0" fmla="*/ 0 w 1427497"/>
                  <a:gd name="connsiteY0" fmla="*/ 0 h 31495"/>
                  <a:gd name="connsiteX1" fmla="*/ 1427498 w 1427497"/>
                  <a:gd name="connsiteY1" fmla="*/ 0 h 31495"/>
                  <a:gd name="connsiteX2" fmla="*/ 1427498 w 1427497"/>
                  <a:gd name="connsiteY2" fmla="*/ 31495 h 31495"/>
                  <a:gd name="connsiteX3" fmla="*/ 0 w 142749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27497" h="31495">
                    <a:moveTo>
                      <a:pt x="0" y="0"/>
                    </a:moveTo>
                    <a:lnTo>
                      <a:pt x="1427498" y="0"/>
                    </a:lnTo>
                    <a:lnTo>
                      <a:pt x="142749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1" name="Freeform: Shape 198">
                <a:extLst>
                  <a:ext uri="{FF2B5EF4-FFF2-40B4-BE49-F238E27FC236}">
                    <a16:creationId xmlns:a16="http://schemas.microsoft.com/office/drawing/2014/main" id="{94020439-1910-4B4B-924F-5E8FE32A62D2}"/>
                  </a:ext>
                </a:extLst>
              </p:cNvPr>
              <p:cNvSpPr/>
              <p:nvPr/>
            </p:nvSpPr>
            <p:spPr>
              <a:xfrm>
                <a:off x="2105036" y="1650627"/>
                <a:ext cx="3570031" cy="30997"/>
              </a:xfrm>
              <a:custGeom>
                <a:avLst/>
                <a:gdLst>
                  <a:gd name="connsiteX0" fmla="*/ 0 w 3467569"/>
                  <a:gd name="connsiteY0" fmla="*/ 0 h 31495"/>
                  <a:gd name="connsiteX1" fmla="*/ 3467569 w 3467569"/>
                  <a:gd name="connsiteY1" fmla="*/ 0 h 31495"/>
                  <a:gd name="connsiteX2" fmla="*/ 3467569 w 3467569"/>
                  <a:gd name="connsiteY2" fmla="*/ 31495 h 31495"/>
                  <a:gd name="connsiteX3" fmla="*/ 0 w 346756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467569" h="31495">
                    <a:moveTo>
                      <a:pt x="0" y="0"/>
                    </a:moveTo>
                    <a:lnTo>
                      <a:pt x="3467569" y="0"/>
                    </a:lnTo>
                    <a:lnTo>
                      <a:pt x="3467569"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2" name="Freeform: Shape 199">
                <a:extLst>
                  <a:ext uri="{FF2B5EF4-FFF2-40B4-BE49-F238E27FC236}">
                    <a16:creationId xmlns:a16="http://schemas.microsoft.com/office/drawing/2014/main" id="{16651AA7-F781-7347-95BB-9B6774CD1F24}"/>
                  </a:ext>
                </a:extLst>
              </p:cNvPr>
              <p:cNvSpPr/>
              <p:nvPr/>
            </p:nvSpPr>
            <p:spPr>
              <a:xfrm>
                <a:off x="5675067" y="1650627"/>
                <a:ext cx="292150" cy="30997"/>
              </a:xfrm>
              <a:custGeom>
                <a:avLst/>
                <a:gdLst>
                  <a:gd name="connsiteX0" fmla="*/ 0 w 283764"/>
                  <a:gd name="connsiteY0" fmla="*/ 0 h 31495"/>
                  <a:gd name="connsiteX1" fmla="*/ 283765 w 283764"/>
                  <a:gd name="connsiteY1" fmla="*/ 0 h 31495"/>
                  <a:gd name="connsiteX2" fmla="*/ 283765 w 283764"/>
                  <a:gd name="connsiteY2" fmla="*/ 31495 h 31495"/>
                  <a:gd name="connsiteX3" fmla="*/ 0 w 28376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83764" h="31495">
                    <a:moveTo>
                      <a:pt x="0" y="0"/>
                    </a:moveTo>
                    <a:lnTo>
                      <a:pt x="283765" y="0"/>
                    </a:lnTo>
                    <a:lnTo>
                      <a:pt x="283765"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3" name="Freeform: Shape 205">
                <a:extLst>
                  <a:ext uri="{FF2B5EF4-FFF2-40B4-BE49-F238E27FC236}">
                    <a16:creationId xmlns:a16="http://schemas.microsoft.com/office/drawing/2014/main" id="{96001F98-8646-9848-AA97-86C721A13C1D}"/>
                  </a:ext>
                </a:extLst>
              </p:cNvPr>
              <p:cNvSpPr/>
              <p:nvPr/>
            </p:nvSpPr>
            <p:spPr>
              <a:xfrm>
                <a:off x="1145882" y="1707414"/>
                <a:ext cx="411485" cy="30997"/>
              </a:xfrm>
              <a:custGeom>
                <a:avLst/>
                <a:gdLst>
                  <a:gd name="connsiteX0" fmla="*/ 0 w 399675"/>
                  <a:gd name="connsiteY0" fmla="*/ 0 h 31495"/>
                  <a:gd name="connsiteX1" fmla="*/ 399676 w 399675"/>
                  <a:gd name="connsiteY1" fmla="*/ 0 h 31495"/>
                  <a:gd name="connsiteX2" fmla="*/ 399676 w 399675"/>
                  <a:gd name="connsiteY2" fmla="*/ 31495 h 31495"/>
                  <a:gd name="connsiteX3" fmla="*/ 0 w 39967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99675" h="31495">
                    <a:moveTo>
                      <a:pt x="0" y="0"/>
                    </a:moveTo>
                    <a:lnTo>
                      <a:pt x="399676" y="0"/>
                    </a:lnTo>
                    <a:lnTo>
                      <a:pt x="39967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4" name="Freeform: Shape 206">
                <a:extLst>
                  <a:ext uri="{FF2B5EF4-FFF2-40B4-BE49-F238E27FC236}">
                    <a16:creationId xmlns:a16="http://schemas.microsoft.com/office/drawing/2014/main" id="{86E09A76-F5D1-4848-82E4-676B5B5FB514}"/>
                  </a:ext>
                </a:extLst>
              </p:cNvPr>
              <p:cNvSpPr/>
              <p:nvPr/>
            </p:nvSpPr>
            <p:spPr>
              <a:xfrm>
                <a:off x="1557267" y="1707414"/>
                <a:ext cx="4688400" cy="30997"/>
              </a:xfrm>
              <a:custGeom>
                <a:avLst/>
                <a:gdLst>
                  <a:gd name="connsiteX0" fmla="*/ 0 w 4553839"/>
                  <a:gd name="connsiteY0" fmla="*/ 0 h 31495"/>
                  <a:gd name="connsiteX1" fmla="*/ 4553840 w 4553839"/>
                  <a:gd name="connsiteY1" fmla="*/ 0 h 31495"/>
                  <a:gd name="connsiteX2" fmla="*/ 4553840 w 4553839"/>
                  <a:gd name="connsiteY2" fmla="*/ 31495 h 31495"/>
                  <a:gd name="connsiteX3" fmla="*/ 0 w 455383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553839" h="31495">
                    <a:moveTo>
                      <a:pt x="0" y="0"/>
                    </a:moveTo>
                    <a:lnTo>
                      <a:pt x="4553840" y="0"/>
                    </a:lnTo>
                    <a:lnTo>
                      <a:pt x="4553840"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5" name="Freeform: Shape 210">
                <a:extLst>
                  <a:ext uri="{FF2B5EF4-FFF2-40B4-BE49-F238E27FC236}">
                    <a16:creationId xmlns:a16="http://schemas.microsoft.com/office/drawing/2014/main" id="{C1F4821B-F4AE-2647-8957-782AB2D14FB5}"/>
                  </a:ext>
                </a:extLst>
              </p:cNvPr>
              <p:cNvSpPr/>
              <p:nvPr/>
            </p:nvSpPr>
            <p:spPr>
              <a:xfrm>
                <a:off x="1017616" y="1764139"/>
                <a:ext cx="370489" cy="30997"/>
              </a:xfrm>
              <a:custGeom>
                <a:avLst/>
                <a:gdLst>
                  <a:gd name="connsiteX0" fmla="*/ 0 w 359856"/>
                  <a:gd name="connsiteY0" fmla="*/ 0 h 31495"/>
                  <a:gd name="connsiteX1" fmla="*/ 359856 w 359856"/>
                  <a:gd name="connsiteY1" fmla="*/ 0 h 31495"/>
                  <a:gd name="connsiteX2" fmla="*/ 359856 w 359856"/>
                  <a:gd name="connsiteY2" fmla="*/ 31495 h 31495"/>
                  <a:gd name="connsiteX3" fmla="*/ 0 w 35985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59856" h="31495">
                    <a:moveTo>
                      <a:pt x="0" y="0"/>
                    </a:moveTo>
                    <a:lnTo>
                      <a:pt x="359856" y="0"/>
                    </a:lnTo>
                    <a:lnTo>
                      <a:pt x="35985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6" name="Freeform: Shape 211">
                <a:extLst>
                  <a:ext uri="{FF2B5EF4-FFF2-40B4-BE49-F238E27FC236}">
                    <a16:creationId xmlns:a16="http://schemas.microsoft.com/office/drawing/2014/main" id="{0CD0873D-8229-C64F-B0E3-C44A4FE488B7}"/>
                  </a:ext>
                </a:extLst>
              </p:cNvPr>
              <p:cNvSpPr/>
              <p:nvPr/>
            </p:nvSpPr>
            <p:spPr>
              <a:xfrm>
                <a:off x="1388006" y="1764139"/>
                <a:ext cx="2279458" cy="30997"/>
              </a:xfrm>
              <a:custGeom>
                <a:avLst/>
                <a:gdLst>
                  <a:gd name="connsiteX0" fmla="*/ 0 w 2214036"/>
                  <a:gd name="connsiteY0" fmla="*/ 0 h 31495"/>
                  <a:gd name="connsiteX1" fmla="*/ 2214036 w 2214036"/>
                  <a:gd name="connsiteY1" fmla="*/ 0 h 31495"/>
                  <a:gd name="connsiteX2" fmla="*/ 2214036 w 2214036"/>
                  <a:gd name="connsiteY2" fmla="*/ 31495 h 31495"/>
                  <a:gd name="connsiteX3" fmla="*/ 0 w 221403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14036" h="31495">
                    <a:moveTo>
                      <a:pt x="0" y="0"/>
                    </a:moveTo>
                    <a:lnTo>
                      <a:pt x="2214036" y="0"/>
                    </a:lnTo>
                    <a:lnTo>
                      <a:pt x="2214036"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7" name="Freeform: Shape 214">
                <a:extLst>
                  <a:ext uri="{FF2B5EF4-FFF2-40B4-BE49-F238E27FC236}">
                    <a16:creationId xmlns:a16="http://schemas.microsoft.com/office/drawing/2014/main" id="{A0BE9C68-0B1F-2146-A184-2DF707C85648}"/>
                  </a:ext>
                </a:extLst>
              </p:cNvPr>
              <p:cNvSpPr/>
              <p:nvPr/>
            </p:nvSpPr>
            <p:spPr>
              <a:xfrm>
                <a:off x="3667565" y="1764139"/>
                <a:ext cx="2578204" cy="30997"/>
              </a:xfrm>
              <a:custGeom>
                <a:avLst/>
                <a:gdLst>
                  <a:gd name="connsiteX0" fmla="*/ 0 w 2504207"/>
                  <a:gd name="connsiteY0" fmla="*/ 0 h 31495"/>
                  <a:gd name="connsiteX1" fmla="*/ 2504207 w 2504207"/>
                  <a:gd name="connsiteY1" fmla="*/ 0 h 31495"/>
                  <a:gd name="connsiteX2" fmla="*/ 2504207 w 2504207"/>
                  <a:gd name="connsiteY2" fmla="*/ 31495 h 31495"/>
                  <a:gd name="connsiteX3" fmla="*/ 0 w 250420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504207" h="31495">
                    <a:moveTo>
                      <a:pt x="0" y="0"/>
                    </a:moveTo>
                    <a:lnTo>
                      <a:pt x="2504207" y="0"/>
                    </a:lnTo>
                    <a:lnTo>
                      <a:pt x="2504207"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8" name="Freeform: Shape 217">
                <a:extLst>
                  <a:ext uri="{FF2B5EF4-FFF2-40B4-BE49-F238E27FC236}">
                    <a16:creationId xmlns:a16="http://schemas.microsoft.com/office/drawing/2014/main" id="{62F88193-7D8A-BD4E-B153-1D1F478B681E}"/>
                  </a:ext>
                </a:extLst>
              </p:cNvPr>
              <p:cNvSpPr/>
              <p:nvPr/>
            </p:nvSpPr>
            <p:spPr>
              <a:xfrm>
                <a:off x="1017616" y="1820864"/>
                <a:ext cx="403468" cy="30997"/>
              </a:xfrm>
              <a:custGeom>
                <a:avLst/>
                <a:gdLst>
                  <a:gd name="connsiteX0" fmla="*/ 0 w 391889"/>
                  <a:gd name="connsiteY0" fmla="*/ 0 h 31495"/>
                  <a:gd name="connsiteX1" fmla="*/ 391889 w 391889"/>
                  <a:gd name="connsiteY1" fmla="*/ 0 h 31495"/>
                  <a:gd name="connsiteX2" fmla="*/ 391889 w 391889"/>
                  <a:gd name="connsiteY2" fmla="*/ 31495 h 31495"/>
                  <a:gd name="connsiteX3" fmla="*/ 0 w 39188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91889" h="31495">
                    <a:moveTo>
                      <a:pt x="0" y="0"/>
                    </a:moveTo>
                    <a:lnTo>
                      <a:pt x="391889" y="0"/>
                    </a:lnTo>
                    <a:lnTo>
                      <a:pt x="39188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59" name="Freeform: Shape 218">
                <a:extLst>
                  <a:ext uri="{FF2B5EF4-FFF2-40B4-BE49-F238E27FC236}">
                    <a16:creationId xmlns:a16="http://schemas.microsoft.com/office/drawing/2014/main" id="{19E96A9B-E3D3-1949-9DC2-B9167EF58402}"/>
                  </a:ext>
                </a:extLst>
              </p:cNvPr>
              <p:cNvSpPr/>
              <p:nvPr/>
            </p:nvSpPr>
            <p:spPr>
              <a:xfrm>
                <a:off x="1421086" y="1820864"/>
                <a:ext cx="4791703" cy="30997"/>
              </a:xfrm>
              <a:custGeom>
                <a:avLst/>
                <a:gdLst>
                  <a:gd name="connsiteX0" fmla="*/ 0 w 4654177"/>
                  <a:gd name="connsiteY0" fmla="*/ 0 h 31495"/>
                  <a:gd name="connsiteX1" fmla="*/ 4654177 w 4654177"/>
                  <a:gd name="connsiteY1" fmla="*/ 0 h 31495"/>
                  <a:gd name="connsiteX2" fmla="*/ 4654177 w 4654177"/>
                  <a:gd name="connsiteY2" fmla="*/ 31495 h 31495"/>
                  <a:gd name="connsiteX3" fmla="*/ 0 w 465417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654177" h="31495">
                    <a:moveTo>
                      <a:pt x="0" y="0"/>
                    </a:moveTo>
                    <a:lnTo>
                      <a:pt x="4654177" y="0"/>
                    </a:lnTo>
                    <a:lnTo>
                      <a:pt x="4654177"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0" name="Freeform: Shape 224">
                <a:extLst>
                  <a:ext uri="{FF2B5EF4-FFF2-40B4-BE49-F238E27FC236}">
                    <a16:creationId xmlns:a16="http://schemas.microsoft.com/office/drawing/2014/main" id="{9A62C591-F451-5F43-93E2-3AF0F05317EC}"/>
                  </a:ext>
                </a:extLst>
              </p:cNvPr>
              <p:cNvSpPr/>
              <p:nvPr/>
            </p:nvSpPr>
            <p:spPr>
              <a:xfrm>
                <a:off x="1017616" y="1877591"/>
                <a:ext cx="737528" cy="30997"/>
              </a:xfrm>
              <a:custGeom>
                <a:avLst/>
                <a:gdLst>
                  <a:gd name="connsiteX0" fmla="*/ 0 w 716360"/>
                  <a:gd name="connsiteY0" fmla="*/ 0 h 31495"/>
                  <a:gd name="connsiteX1" fmla="*/ 716361 w 716360"/>
                  <a:gd name="connsiteY1" fmla="*/ 0 h 31495"/>
                  <a:gd name="connsiteX2" fmla="*/ 716361 w 716360"/>
                  <a:gd name="connsiteY2" fmla="*/ 31495 h 31495"/>
                  <a:gd name="connsiteX3" fmla="*/ 0 w 71636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716360" h="31495">
                    <a:moveTo>
                      <a:pt x="0" y="0"/>
                    </a:moveTo>
                    <a:lnTo>
                      <a:pt x="716361" y="0"/>
                    </a:lnTo>
                    <a:lnTo>
                      <a:pt x="71636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1" name="Freeform: Shape 225">
                <a:extLst>
                  <a:ext uri="{FF2B5EF4-FFF2-40B4-BE49-F238E27FC236}">
                    <a16:creationId xmlns:a16="http://schemas.microsoft.com/office/drawing/2014/main" id="{4EFF00F8-8654-1046-80E0-DE0CAF1FA18B}"/>
                  </a:ext>
                </a:extLst>
              </p:cNvPr>
              <p:cNvSpPr/>
              <p:nvPr/>
            </p:nvSpPr>
            <p:spPr>
              <a:xfrm>
                <a:off x="1755146" y="1877591"/>
                <a:ext cx="1112279" cy="30997"/>
              </a:xfrm>
              <a:custGeom>
                <a:avLst/>
                <a:gdLst>
                  <a:gd name="connsiteX0" fmla="*/ 0 w 1080356"/>
                  <a:gd name="connsiteY0" fmla="*/ 0 h 31495"/>
                  <a:gd name="connsiteX1" fmla="*/ 1080357 w 1080356"/>
                  <a:gd name="connsiteY1" fmla="*/ 0 h 31495"/>
                  <a:gd name="connsiteX2" fmla="*/ 1080357 w 1080356"/>
                  <a:gd name="connsiteY2" fmla="*/ 31495 h 31495"/>
                  <a:gd name="connsiteX3" fmla="*/ 0 w 108035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80356" h="31495">
                    <a:moveTo>
                      <a:pt x="0" y="0"/>
                    </a:moveTo>
                    <a:lnTo>
                      <a:pt x="1080357" y="0"/>
                    </a:lnTo>
                    <a:lnTo>
                      <a:pt x="1080357"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2" name="Freeform: Shape 226">
                <a:extLst>
                  <a:ext uri="{FF2B5EF4-FFF2-40B4-BE49-F238E27FC236}">
                    <a16:creationId xmlns:a16="http://schemas.microsoft.com/office/drawing/2014/main" id="{294A14A8-6C9C-8D43-B929-8C919DE708F3}"/>
                  </a:ext>
                </a:extLst>
              </p:cNvPr>
              <p:cNvSpPr/>
              <p:nvPr/>
            </p:nvSpPr>
            <p:spPr>
              <a:xfrm>
                <a:off x="2867425" y="1877591"/>
                <a:ext cx="2072040" cy="30997"/>
              </a:xfrm>
              <a:custGeom>
                <a:avLst/>
                <a:gdLst>
                  <a:gd name="connsiteX0" fmla="*/ 0 w 2012571"/>
                  <a:gd name="connsiteY0" fmla="*/ 0 h 31495"/>
                  <a:gd name="connsiteX1" fmla="*/ 2012572 w 2012571"/>
                  <a:gd name="connsiteY1" fmla="*/ 0 h 31495"/>
                  <a:gd name="connsiteX2" fmla="*/ 2012572 w 2012571"/>
                  <a:gd name="connsiteY2" fmla="*/ 31495 h 31495"/>
                  <a:gd name="connsiteX3" fmla="*/ 0 w 201257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12571" h="31495">
                    <a:moveTo>
                      <a:pt x="0" y="0"/>
                    </a:moveTo>
                    <a:lnTo>
                      <a:pt x="2012572" y="0"/>
                    </a:lnTo>
                    <a:lnTo>
                      <a:pt x="2012572"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3" name="Freeform: Shape 229">
                <a:extLst>
                  <a:ext uri="{FF2B5EF4-FFF2-40B4-BE49-F238E27FC236}">
                    <a16:creationId xmlns:a16="http://schemas.microsoft.com/office/drawing/2014/main" id="{4515E885-2BE3-DB45-9564-D759522B30C0}"/>
                  </a:ext>
                </a:extLst>
              </p:cNvPr>
              <p:cNvSpPr/>
              <p:nvPr/>
            </p:nvSpPr>
            <p:spPr>
              <a:xfrm>
                <a:off x="1017616" y="1934378"/>
                <a:ext cx="1971478" cy="30997"/>
              </a:xfrm>
              <a:custGeom>
                <a:avLst/>
                <a:gdLst>
                  <a:gd name="connsiteX0" fmla="*/ 0 w 1914895"/>
                  <a:gd name="connsiteY0" fmla="*/ 0 h 31495"/>
                  <a:gd name="connsiteX1" fmla="*/ 1914895 w 1914895"/>
                  <a:gd name="connsiteY1" fmla="*/ 0 h 31495"/>
                  <a:gd name="connsiteX2" fmla="*/ 1914895 w 1914895"/>
                  <a:gd name="connsiteY2" fmla="*/ 31495 h 31495"/>
                  <a:gd name="connsiteX3" fmla="*/ 0 w 19148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14895" h="31495">
                    <a:moveTo>
                      <a:pt x="0" y="0"/>
                    </a:moveTo>
                    <a:lnTo>
                      <a:pt x="1914895" y="0"/>
                    </a:lnTo>
                    <a:lnTo>
                      <a:pt x="1914895"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4" name="Freeform: Shape 230">
                <a:extLst>
                  <a:ext uri="{FF2B5EF4-FFF2-40B4-BE49-F238E27FC236}">
                    <a16:creationId xmlns:a16="http://schemas.microsoft.com/office/drawing/2014/main" id="{7C8E0F60-CD78-664F-A414-95F5DB5F2B64}"/>
                  </a:ext>
                </a:extLst>
              </p:cNvPr>
              <p:cNvSpPr/>
              <p:nvPr/>
            </p:nvSpPr>
            <p:spPr>
              <a:xfrm>
                <a:off x="2985138" y="1934378"/>
                <a:ext cx="3089846" cy="30997"/>
              </a:xfrm>
              <a:custGeom>
                <a:avLst/>
                <a:gdLst>
                  <a:gd name="connsiteX0" fmla="*/ 0 w 3001165"/>
                  <a:gd name="connsiteY0" fmla="*/ 0 h 31495"/>
                  <a:gd name="connsiteX1" fmla="*/ 3001166 w 3001165"/>
                  <a:gd name="connsiteY1" fmla="*/ 0 h 31495"/>
                  <a:gd name="connsiteX2" fmla="*/ 3001166 w 3001165"/>
                  <a:gd name="connsiteY2" fmla="*/ 31495 h 31495"/>
                  <a:gd name="connsiteX3" fmla="*/ 0 w 300116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01165" h="31495">
                    <a:moveTo>
                      <a:pt x="0" y="0"/>
                    </a:moveTo>
                    <a:lnTo>
                      <a:pt x="3001166" y="0"/>
                    </a:lnTo>
                    <a:lnTo>
                      <a:pt x="3001166"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5" name="Freeform: Shape 236">
                <a:extLst>
                  <a:ext uri="{FF2B5EF4-FFF2-40B4-BE49-F238E27FC236}">
                    <a16:creationId xmlns:a16="http://schemas.microsoft.com/office/drawing/2014/main" id="{59A5D50C-F654-A54F-B130-ECA1226E7948}"/>
                  </a:ext>
                </a:extLst>
              </p:cNvPr>
              <p:cNvSpPr/>
              <p:nvPr/>
            </p:nvSpPr>
            <p:spPr>
              <a:xfrm>
                <a:off x="1145882" y="1991103"/>
                <a:ext cx="1353995" cy="30997"/>
              </a:xfrm>
              <a:custGeom>
                <a:avLst/>
                <a:gdLst>
                  <a:gd name="connsiteX0" fmla="*/ 0 w 1315135"/>
                  <a:gd name="connsiteY0" fmla="*/ 0 h 31495"/>
                  <a:gd name="connsiteX1" fmla="*/ 1315135 w 1315135"/>
                  <a:gd name="connsiteY1" fmla="*/ 0 h 31495"/>
                  <a:gd name="connsiteX2" fmla="*/ 1315135 w 1315135"/>
                  <a:gd name="connsiteY2" fmla="*/ 31495 h 31495"/>
                  <a:gd name="connsiteX3" fmla="*/ 0 w 131513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15135" h="31495">
                    <a:moveTo>
                      <a:pt x="0" y="0"/>
                    </a:moveTo>
                    <a:lnTo>
                      <a:pt x="1315135" y="0"/>
                    </a:lnTo>
                    <a:lnTo>
                      <a:pt x="131513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6" name="Freeform: Shape 237">
                <a:extLst>
                  <a:ext uri="{FF2B5EF4-FFF2-40B4-BE49-F238E27FC236}">
                    <a16:creationId xmlns:a16="http://schemas.microsoft.com/office/drawing/2014/main" id="{1C6BD7A6-A90E-664F-8538-93D725D160DD}"/>
                  </a:ext>
                </a:extLst>
              </p:cNvPr>
              <p:cNvSpPr/>
              <p:nvPr/>
            </p:nvSpPr>
            <p:spPr>
              <a:xfrm>
                <a:off x="2499878" y="1991103"/>
                <a:ext cx="1317059" cy="30997"/>
              </a:xfrm>
              <a:custGeom>
                <a:avLst/>
                <a:gdLst>
                  <a:gd name="connsiteX0" fmla="*/ 0 w 1279258"/>
                  <a:gd name="connsiteY0" fmla="*/ 0 h 31495"/>
                  <a:gd name="connsiteX1" fmla="*/ 1279258 w 1279258"/>
                  <a:gd name="connsiteY1" fmla="*/ 0 h 31495"/>
                  <a:gd name="connsiteX2" fmla="*/ 1279258 w 1279258"/>
                  <a:gd name="connsiteY2" fmla="*/ 31495 h 31495"/>
                  <a:gd name="connsiteX3" fmla="*/ 0 w 127925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279258" h="31495">
                    <a:moveTo>
                      <a:pt x="0" y="0"/>
                    </a:moveTo>
                    <a:lnTo>
                      <a:pt x="1279258" y="0"/>
                    </a:lnTo>
                    <a:lnTo>
                      <a:pt x="127925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7" name="Freeform: Shape 241">
                <a:extLst>
                  <a:ext uri="{FF2B5EF4-FFF2-40B4-BE49-F238E27FC236}">
                    <a16:creationId xmlns:a16="http://schemas.microsoft.com/office/drawing/2014/main" id="{00F27321-29DE-B545-B0AD-5011CB0D5AEB}"/>
                  </a:ext>
                </a:extLst>
              </p:cNvPr>
              <p:cNvSpPr/>
              <p:nvPr/>
            </p:nvSpPr>
            <p:spPr>
              <a:xfrm>
                <a:off x="1129747" y="2047828"/>
                <a:ext cx="482823" cy="30997"/>
              </a:xfrm>
              <a:custGeom>
                <a:avLst/>
                <a:gdLst>
                  <a:gd name="connsiteX0" fmla="*/ 0 w 468966"/>
                  <a:gd name="connsiteY0" fmla="*/ 0 h 31495"/>
                  <a:gd name="connsiteX1" fmla="*/ 468966 w 468966"/>
                  <a:gd name="connsiteY1" fmla="*/ 0 h 31495"/>
                  <a:gd name="connsiteX2" fmla="*/ 468966 w 468966"/>
                  <a:gd name="connsiteY2" fmla="*/ 31495 h 31495"/>
                  <a:gd name="connsiteX3" fmla="*/ 0 w 46896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68966" h="31495">
                    <a:moveTo>
                      <a:pt x="0" y="0"/>
                    </a:moveTo>
                    <a:lnTo>
                      <a:pt x="468966" y="0"/>
                    </a:lnTo>
                    <a:lnTo>
                      <a:pt x="46896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8" name="Freeform: Shape 242">
                <a:extLst>
                  <a:ext uri="{FF2B5EF4-FFF2-40B4-BE49-F238E27FC236}">
                    <a16:creationId xmlns:a16="http://schemas.microsoft.com/office/drawing/2014/main" id="{0A39FD34-61D5-2840-8B50-16A9BBD3E27C}"/>
                  </a:ext>
                </a:extLst>
              </p:cNvPr>
              <p:cNvSpPr/>
              <p:nvPr/>
            </p:nvSpPr>
            <p:spPr>
              <a:xfrm>
                <a:off x="1612674" y="2047828"/>
                <a:ext cx="4330291" cy="30997"/>
              </a:xfrm>
              <a:custGeom>
                <a:avLst/>
                <a:gdLst>
                  <a:gd name="connsiteX0" fmla="*/ 0 w 4206008"/>
                  <a:gd name="connsiteY0" fmla="*/ 0 h 31495"/>
                  <a:gd name="connsiteX1" fmla="*/ 4206009 w 4206008"/>
                  <a:gd name="connsiteY1" fmla="*/ 0 h 31495"/>
                  <a:gd name="connsiteX2" fmla="*/ 4206009 w 4206008"/>
                  <a:gd name="connsiteY2" fmla="*/ 31495 h 31495"/>
                  <a:gd name="connsiteX3" fmla="*/ 0 w 420600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206008" h="31495">
                    <a:moveTo>
                      <a:pt x="0" y="0"/>
                    </a:moveTo>
                    <a:lnTo>
                      <a:pt x="4206009" y="0"/>
                    </a:lnTo>
                    <a:lnTo>
                      <a:pt x="4206009"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69" name="Freeform: Shape 246">
                <a:extLst>
                  <a:ext uri="{FF2B5EF4-FFF2-40B4-BE49-F238E27FC236}">
                    <a16:creationId xmlns:a16="http://schemas.microsoft.com/office/drawing/2014/main" id="{359CA790-936E-0949-BAC1-1A05E57415C0}"/>
                  </a:ext>
                </a:extLst>
              </p:cNvPr>
              <p:cNvSpPr/>
              <p:nvPr/>
            </p:nvSpPr>
            <p:spPr>
              <a:xfrm>
                <a:off x="1129747" y="2104553"/>
                <a:ext cx="2707788" cy="30997"/>
              </a:xfrm>
              <a:custGeom>
                <a:avLst/>
                <a:gdLst>
                  <a:gd name="connsiteX0" fmla="*/ 0 w 2630073"/>
                  <a:gd name="connsiteY0" fmla="*/ 0 h 31495"/>
                  <a:gd name="connsiteX1" fmla="*/ 2630074 w 2630073"/>
                  <a:gd name="connsiteY1" fmla="*/ 0 h 31495"/>
                  <a:gd name="connsiteX2" fmla="*/ 2630074 w 2630073"/>
                  <a:gd name="connsiteY2" fmla="*/ 31495 h 31495"/>
                  <a:gd name="connsiteX3" fmla="*/ 0 w 263007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630073" h="31495">
                    <a:moveTo>
                      <a:pt x="0" y="0"/>
                    </a:moveTo>
                    <a:lnTo>
                      <a:pt x="2630074" y="0"/>
                    </a:lnTo>
                    <a:lnTo>
                      <a:pt x="263007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0" name="Freeform: Shape 247">
                <a:extLst>
                  <a:ext uri="{FF2B5EF4-FFF2-40B4-BE49-F238E27FC236}">
                    <a16:creationId xmlns:a16="http://schemas.microsoft.com/office/drawing/2014/main" id="{5CD324BD-D0DF-5344-B643-7FD43E74CFC1}"/>
                  </a:ext>
                </a:extLst>
              </p:cNvPr>
              <p:cNvSpPr/>
              <p:nvPr/>
            </p:nvSpPr>
            <p:spPr>
              <a:xfrm>
                <a:off x="3837537" y="2104553"/>
                <a:ext cx="2090712" cy="30997"/>
              </a:xfrm>
              <a:custGeom>
                <a:avLst/>
                <a:gdLst>
                  <a:gd name="connsiteX0" fmla="*/ 0 w 2030707"/>
                  <a:gd name="connsiteY0" fmla="*/ 0 h 31495"/>
                  <a:gd name="connsiteX1" fmla="*/ 2030708 w 2030707"/>
                  <a:gd name="connsiteY1" fmla="*/ 0 h 31495"/>
                  <a:gd name="connsiteX2" fmla="*/ 2030708 w 2030707"/>
                  <a:gd name="connsiteY2" fmla="*/ 31495 h 31495"/>
                  <a:gd name="connsiteX3" fmla="*/ 0 w 203070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0707" h="31495">
                    <a:moveTo>
                      <a:pt x="0" y="0"/>
                    </a:moveTo>
                    <a:lnTo>
                      <a:pt x="2030708" y="0"/>
                    </a:lnTo>
                    <a:lnTo>
                      <a:pt x="2030708"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1" name="Freeform: Shape 253">
                <a:extLst>
                  <a:ext uri="{FF2B5EF4-FFF2-40B4-BE49-F238E27FC236}">
                    <a16:creationId xmlns:a16="http://schemas.microsoft.com/office/drawing/2014/main" id="{F9794DDF-7176-AA49-BE3D-766CCF1606C0}"/>
                  </a:ext>
                </a:extLst>
              </p:cNvPr>
              <p:cNvSpPr/>
              <p:nvPr/>
            </p:nvSpPr>
            <p:spPr>
              <a:xfrm>
                <a:off x="1104075" y="2161341"/>
                <a:ext cx="4701795" cy="30997"/>
              </a:xfrm>
              <a:custGeom>
                <a:avLst/>
                <a:gdLst>
                  <a:gd name="connsiteX0" fmla="*/ 0 w 4566849"/>
                  <a:gd name="connsiteY0" fmla="*/ 0 h 31495"/>
                  <a:gd name="connsiteX1" fmla="*/ 4566850 w 4566849"/>
                  <a:gd name="connsiteY1" fmla="*/ 0 h 31495"/>
                  <a:gd name="connsiteX2" fmla="*/ 4566850 w 4566849"/>
                  <a:gd name="connsiteY2" fmla="*/ 31495 h 31495"/>
                  <a:gd name="connsiteX3" fmla="*/ 0 w 456684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566849" h="31495">
                    <a:moveTo>
                      <a:pt x="0" y="0"/>
                    </a:moveTo>
                    <a:lnTo>
                      <a:pt x="4566850" y="0"/>
                    </a:lnTo>
                    <a:lnTo>
                      <a:pt x="456685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2" name="Freeform: Shape 255">
                <a:extLst>
                  <a:ext uri="{FF2B5EF4-FFF2-40B4-BE49-F238E27FC236}">
                    <a16:creationId xmlns:a16="http://schemas.microsoft.com/office/drawing/2014/main" id="{59FA35A4-A880-F643-9091-214D99C1CF12}"/>
                  </a:ext>
                </a:extLst>
              </p:cNvPr>
              <p:cNvSpPr/>
              <p:nvPr/>
            </p:nvSpPr>
            <p:spPr>
              <a:xfrm>
                <a:off x="1387904" y="2218066"/>
                <a:ext cx="2352014" cy="30997"/>
              </a:xfrm>
              <a:custGeom>
                <a:avLst/>
                <a:gdLst>
                  <a:gd name="connsiteX0" fmla="*/ 0 w 2284509"/>
                  <a:gd name="connsiteY0" fmla="*/ 0 h 31495"/>
                  <a:gd name="connsiteX1" fmla="*/ 2284509 w 2284509"/>
                  <a:gd name="connsiteY1" fmla="*/ 0 h 31495"/>
                  <a:gd name="connsiteX2" fmla="*/ 2284509 w 2284509"/>
                  <a:gd name="connsiteY2" fmla="*/ 31495 h 31495"/>
                  <a:gd name="connsiteX3" fmla="*/ 0 w 228450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84509" h="31495">
                    <a:moveTo>
                      <a:pt x="0" y="0"/>
                    </a:moveTo>
                    <a:lnTo>
                      <a:pt x="2284509" y="0"/>
                    </a:lnTo>
                    <a:lnTo>
                      <a:pt x="2284509"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3" name="Freeform: Shape 256">
                <a:extLst>
                  <a:ext uri="{FF2B5EF4-FFF2-40B4-BE49-F238E27FC236}">
                    <a16:creationId xmlns:a16="http://schemas.microsoft.com/office/drawing/2014/main" id="{514C25CB-7D41-6B44-A40D-223F8EFE9EA5}"/>
                  </a:ext>
                </a:extLst>
              </p:cNvPr>
              <p:cNvSpPr/>
              <p:nvPr/>
            </p:nvSpPr>
            <p:spPr>
              <a:xfrm>
                <a:off x="3739917" y="2218066"/>
                <a:ext cx="1978480" cy="30997"/>
              </a:xfrm>
              <a:custGeom>
                <a:avLst/>
                <a:gdLst>
                  <a:gd name="connsiteX0" fmla="*/ 0 w 1921696"/>
                  <a:gd name="connsiteY0" fmla="*/ 0 h 31495"/>
                  <a:gd name="connsiteX1" fmla="*/ 1921696 w 1921696"/>
                  <a:gd name="connsiteY1" fmla="*/ 0 h 31495"/>
                  <a:gd name="connsiteX2" fmla="*/ 1921696 w 1921696"/>
                  <a:gd name="connsiteY2" fmla="*/ 31495 h 31495"/>
                  <a:gd name="connsiteX3" fmla="*/ 0 w 192169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21696" h="31495">
                    <a:moveTo>
                      <a:pt x="0" y="0"/>
                    </a:moveTo>
                    <a:lnTo>
                      <a:pt x="1921696" y="0"/>
                    </a:lnTo>
                    <a:lnTo>
                      <a:pt x="192169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4" name="Freeform: Shape 260">
                <a:extLst>
                  <a:ext uri="{FF2B5EF4-FFF2-40B4-BE49-F238E27FC236}">
                    <a16:creationId xmlns:a16="http://schemas.microsoft.com/office/drawing/2014/main" id="{EB96C38C-517D-2D4A-B492-68EC52D27DC9}"/>
                  </a:ext>
                </a:extLst>
              </p:cNvPr>
              <p:cNvSpPr/>
              <p:nvPr/>
            </p:nvSpPr>
            <p:spPr>
              <a:xfrm>
                <a:off x="1612674" y="2274792"/>
                <a:ext cx="4086647" cy="30997"/>
              </a:xfrm>
              <a:custGeom>
                <a:avLst/>
                <a:gdLst>
                  <a:gd name="connsiteX0" fmla="*/ 0 w 3969356"/>
                  <a:gd name="connsiteY0" fmla="*/ 0 h 31495"/>
                  <a:gd name="connsiteX1" fmla="*/ 3969357 w 3969356"/>
                  <a:gd name="connsiteY1" fmla="*/ 0 h 31495"/>
                  <a:gd name="connsiteX2" fmla="*/ 3969357 w 3969356"/>
                  <a:gd name="connsiteY2" fmla="*/ 31495 h 31495"/>
                  <a:gd name="connsiteX3" fmla="*/ 0 w 396935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969356" h="31495">
                    <a:moveTo>
                      <a:pt x="0" y="0"/>
                    </a:moveTo>
                    <a:lnTo>
                      <a:pt x="3969357" y="0"/>
                    </a:lnTo>
                    <a:lnTo>
                      <a:pt x="396935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5" name="Freeform: Shape 265">
                <a:extLst>
                  <a:ext uri="{FF2B5EF4-FFF2-40B4-BE49-F238E27FC236}">
                    <a16:creationId xmlns:a16="http://schemas.microsoft.com/office/drawing/2014/main" id="{180D1DAB-8843-4048-9803-452E611F9B7B}"/>
                  </a:ext>
                </a:extLst>
              </p:cNvPr>
              <p:cNvSpPr/>
              <p:nvPr/>
            </p:nvSpPr>
            <p:spPr>
              <a:xfrm>
                <a:off x="1145882" y="2331579"/>
                <a:ext cx="508396" cy="30997"/>
              </a:xfrm>
              <a:custGeom>
                <a:avLst/>
                <a:gdLst>
                  <a:gd name="connsiteX0" fmla="*/ 0 w 493804"/>
                  <a:gd name="connsiteY0" fmla="*/ 0 h 31495"/>
                  <a:gd name="connsiteX1" fmla="*/ 493804 w 493804"/>
                  <a:gd name="connsiteY1" fmla="*/ 0 h 31495"/>
                  <a:gd name="connsiteX2" fmla="*/ 493804 w 493804"/>
                  <a:gd name="connsiteY2" fmla="*/ 31495 h 31495"/>
                  <a:gd name="connsiteX3" fmla="*/ 0 w 49380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3804" h="31495">
                    <a:moveTo>
                      <a:pt x="0" y="0"/>
                    </a:moveTo>
                    <a:lnTo>
                      <a:pt x="493804" y="0"/>
                    </a:lnTo>
                    <a:lnTo>
                      <a:pt x="49380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6" name="Freeform: Shape 266">
                <a:extLst>
                  <a:ext uri="{FF2B5EF4-FFF2-40B4-BE49-F238E27FC236}">
                    <a16:creationId xmlns:a16="http://schemas.microsoft.com/office/drawing/2014/main" id="{558DDB0D-7028-4644-8CF8-AF9C6AA8D8BE}"/>
                  </a:ext>
                </a:extLst>
              </p:cNvPr>
              <p:cNvSpPr/>
              <p:nvPr/>
            </p:nvSpPr>
            <p:spPr>
              <a:xfrm>
                <a:off x="1654176" y="2331579"/>
                <a:ext cx="3943261" cy="30997"/>
              </a:xfrm>
              <a:custGeom>
                <a:avLst/>
                <a:gdLst>
                  <a:gd name="connsiteX0" fmla="*/ 0 w 3830086"/>
                  <a:gd name="connsiteY0" fmla="*/ 0 h 31495"/>
                  <a:gd name="connsiteX1" fmla="*/ 3830087 w 3830086"/>
                  <a:gd name="connsiteY1" fmla="*/ 0 h 31495"/>
                  <a:gd name="connsiteX2" fmla="*/ 3830087 w 3830086"/>
                  <a:gd name="connsiteY2" fmla="*/ 31495 h 31495"/>
                  <a:gd name="connsiteX3" fmla="*/ 0 w 383008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830086" h="31495">
                    <a:moveTo>
                      <a:pt x="0" y="0"/>
                    </a:moveTo>
                    <a:lnTo>
                      <a:pt x="3830087" y="0"/>
                    </a:lnTo>
                    <a:lnTo>
                      <a:pt x="3830087"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7" name="Freeform: Shape 270">
                <a:extLst>
                  <a:ext uri="{FF2B5EF4-FFF2-40B4-BE49-F238E27FC236}">
                    <a16:creationId xmlns:a16="http://schemas.microsoft.com/office/drawing/2014/main" id="{7E14A009-D177-4749-9569-E974354FDAFB}"/>
                  </a:ext>
                </a:extLst>
              </p:cNvPr>
              <p:cNvSpPr/>
              <p:nvPr/>
            </p:nvSpPr>
            <p:spPr>
              <a:xfrm>
                <a:off x="1654176" y="2388303"/>
                <a:ext cx="1833774" cy="30997"/>
              </a:xfrm>
              <a:custGeom>
                <a:avLst/>
                <a:gdLst>
                  <a:gd name="connsiteX0" fmla="*/ 0 w 1781144"/>
                  <a:gd name="connsiteY0" fmla="*/ 0 h 31495"/>
                  <a:gd name="connsiteX1" fmla="*/ 1781144 w 1781144"/>
                  <a:gd name="connsiteY1" fmla="*/ 0 h 31495"/>
                  <a:gd name="connsiteX2" fmla="*/ 1781144 w 1781144"/>
                  <a:gd name="connsiteY2" fmla="*/ 31495 h 31495"/>
                  <a:gd name="connsiteX3" fmla="*/ 0 w 178114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781144" h="31495">
                    <a:moveTo>
                      <a:pt x="0" y="0"/>
                    </a:moveTo>
                    <a:lnTo>
                      <a:pt x="1781144" y="0"/>
                    </a:lnTo>
                    <a:lnTo>
                      <a:pt x="178114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8" name="Freeform: Shape 271">
                <a:extLst>
                  <a:ext uri="{FF2B5EF4-FFF2-40B4-BE49-F238E27FC236}">
                    <a16:creationId xmlns:a16="http://schemas.microsoft.com/office/drawing/2014/main" id="{640E4E56-4136-AA40-9A66-5804106F67A0}"/>
                  </a:ext>
                </a:extLst>
              </p:cNvPr>
              <p:cNvSpPr/>
              <p:nvPr/>
            </p:nvSpPr>
            <p:spPr>
              <a:xfrm>
                <a:off x="3488053" y="2388303"/>
                <a:ext cx="2088480" cy="30997"/>
              </a:xfrm>
              <a:custGeom>
                <a:avLst/>
                <a:gdLst>
                  <a:gd name="connsiteX0" fmla="*/ 0 w 2028539"/>
                  <a:gd name="connsiteY0" fmla="*/ 0 h 31495"/>
                  <a:gd name="connsiteX1" fmla="*/ 2028540 w 2028539"/>
                  <a:gd name="connsiteY1" fmla="*/ 0 h 31495"/>
                  <a:gd name="connsiteX2" fmla="*/ 2028540 w 2028539"/>
                  <a:gd name="connsiteY2" fmla="*/ 31495 h 31495"/>
                  <a:gd name="connsiteX3" fmla="*/ 0 w 202853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28539" h="31495">
                    <a:moveTo>
                      <a:pt x="0" y="0"/>
                    </a:moveTo>
                    <a:lnTo>
                      <a:pt x="2028540" y="0"/>
                    </a:lnTo>
                    <a:lnTo>
                      <a:pt x="202854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79" name="Freeform: Shape 276">
                <a:extLst>
                  <a:ext uri="{FF2B5EF4-FFF2-40B4-BE49-F238E27FC236}">
                    <a16:creationId xmlns:a16="http://schemas.microsoft.com/office/drawing/2014/main" id="{767D5A11-DC71-824E-8DF8-9A01F072513C}"/>
                  </a:ext>
                </a:extLst>
              </p:cNvPr>
              <p:cNvSpPr/>
              <p:nvPr/>
            </p:nvSpPr>
            <p:spPr>
              <a:xfrm>
                <a:off x="1102248" y="2445030"/>
                <a:ext cx="1484087" cy="30997"/>
              </a:xfrm>
              <a:custGeom>
                <a:avLst/>
                <a:gdLst>
                  <a:gd name="connsiteX0" fmla="*/ 0 w 1441493"/>
                  <a:gd name="connsiteY0" fmla="*/ 0 h 31495"/>
                  <a:gd name="connsiteX1" fmla="*/ 1441494 w 1441493"/>
                  <a:gd name="connsiteY1" fmla="*/ 0 h 31495"/>
                  <a:gd name="connsiteX2" fmla="*/ 1441494 w 1441493"/>
                  <a:gd name="connsiteY2" fmla="*/ 31495 h 31495"/>
                  <a:gd name="connsiteX3" fmla="*/ 0 w 144149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41493" h="31495">
                    <a:moveTo>
                      <a:pt x="0" y="0"/>
                    </a:moveTo>
                    <a:lnTo>
                      <a:pt x="1441494" y="0"/>
                    </a:lnTo>
                    <a:lnTo>
                      <a:pt x="144149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0" name="Freeform: Shape 277">
                <a:extLst>
                  <a:ext uri="{FF2B5EF4-FFF2-40B4-BE49-F238E27FC236}">
                    <a16:creationId xmlns:a16="http://schemas.microsoft.com/office/drawing/2014/main" id="{9FE34F1A-3461-1046-AC7E-2DD2571F12AD}"/>
                  </a:ext>
                </a:extLst>
              </p:cNvPr>
              <p:cNvSpPr/>
              <p:nvPr/>
            </p:nvSpPr>
            <p:spPr>
              <a:xfrm>
                <a:off x="2586336" y="2445030"/>
                <a:ext cx="2953868" cy="30997"/>
              </a:xfrm>
              <a:custGeom>
                <a:avLst/>
                <a:gdLst>
                  <a:gd name="connsiteX0" fmla="*/ 0 w 2869090"/>
                  <a:gd name="connsiteY0" fmla="*/ 0 h 31495"/>
                  <a:gd name="connsiteX1" fmla="*/ 2869091 w 2869090"/>
                  <a:gd name="connsiteY1" fmla="*/ 0 h 31495"/>
                  <a:gd name="connsiteX2" fmla="*/ 2869091 w 2869090"/>
                  <a:gd name="connsiteY2" fmla="*/ 31495 h 31495"/>
                  <a:gd name="connsiteX3" fmla="*/ 0 w 286909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869090" h="31495">
                    <a:moveTo>
                      <a:pt x="0" y="0"/>
                    </a:moveTo>
                    <a:lnTo>
                      <a:pt x="2869091" y="0"/>
                    </a:lnTo>
                    <a:lnTo>
                      <a:pt x="286909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1" name="Freeform: Shape 281">
                <a:extLst>
                  <a:ext uri="{FF2B5EF4-FFF2-40B4-BE49-F238E27FC236}">
                    <a16:creationId xmlns:a16="http://schemas.microsoft.com/office/drawing/2014/main" id="{4E1A58E4-CC1F-4849-89FA-39CDAD47310D}"/>
                  </a:ext>
                </a:extLst>
              </p:cNvPr>
              <p:cNvSpPr/>
              <p:nvPr/>
            </p:nvSpPr>
            <p:spPr>
              <a:xfrm>
                <a:off x="2625201" y="2501755"/>
                <a:ext cx="2689624" cy="30997"/>
              </a:xfrm>
              <a:custGeom>
                <a:avLst/>
                <a:gdLst>
                  <a:gd name="connsiteX0" fmla="*/ 0 w 2612430"/>
                  <a:gd name="connsiteY0" fmla="*/ 0 h 31495"/>
                  <a:gd name="connsiteX1" fmla="*/ 2612430 w 2612430"/>
                  <a:gd name="connsiteY1" fmla="*/ 0 h 31495"/>
                  <a:gd name="connsiteX2" fmla="*/ 2612430 w 2612430"/>
                  <a:gd name="connsiteY2" fmla="*/ 31495 h 31495"/>
                  <a:gd name="connsiteX3" fmla="*/ 0 w 261243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612430" h="31495">
                    <a:moveTo>
                      <a:pt x="0" y="0"/>
                    </a:moveTo>
                    <a:lnTo>
                      <a:pt x="2612430" y="0"/>
                    </a:lnTo>
                    <a:lnTo>
                      <a:pt x="2612430"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2" name="Freeform: Shape 285">
                <a:extLst>
                  <a:ext uri="{FF2B5EF4-FFF2-40B4-BE49-F238E27FC236}">
                    <a16:creationId xmlns:a16="http://schemas.microsoft.com/office/drawing/2014/main" id="{EF658A53-0B3B-CF4B-98E6-4F8BE5FEC2D6}"/>
                  </a:ext>
                </a:extLst>
              </p:cNvPr>
              <p:cNvSpPr/>
              <p:nvPr/>
            </p:nvSpPr>
            <p:spPr>
              <a:xfrm>
                <a:off x="1018632" y="2558542"/>
                <a:ext cx="1198433" cy="30997"/>
              </a:xfrm>
              <a:custGeom>
                <a:avLst/>
                <a:gdLst>
                  <a:gd name="connsiteX0" fmla="*/ 0 w 1164037"/>
                  <a:gd name="connsiteY0" fmla="*/ 0 h 31495"/>
                  <a:gd name="connsiteX1" fmla="*/ 1164037 w 1164037"/>
                  <a:gd name="connsiteY1" fmla="*/ 0 h 31495"/>
                  <a:gd name="connsiteX2" fmla="*/ 1164037 w 1164037"/>
                  <a:gd name="connsiteY2" fmla="*/ 31495 h 31495"/>
                  <a:gd name="connsiteX3" fmla="*/ 0 w 116403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64037" h="31495">
                    <a:moveTo>
                      <a:pt x="0" y="0"/>
                    </a:moveTo>
                    <a:lnTo>
                      <a:pt x="1164037" y="0"/>
                    </a:lnTo>
                    <a:lnTo>
                      <a:pt x="1164037"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3" name="Freeform: Shape 286">
                <a:extLst>
                  <a:ext uri="{FF2B5EF4-FFF2-40B4-BE49-F238E27FC236}">
                    <a16:creationId xmlns:a16="http://schemas.microsoft.com/office/drawing/2014/main" id="{A9272DB5-C2EB-D84C-8ED2-9C88458F28A8}"/>
                  </a:ext>
                </a:extLst>
              </p:cNvPr>
              <p:cNvSpPr/>
              <p:nvPr/>
            </p:nvSpPr>
            <p:spPr>
              <a:xfrm>
                <a:off x="2217064" y="2558542"/>
                <a:ext cx="3084570" cy="30997"/>
              </a:xfrm>
              <a:custGeom>
                <a:avLst/>
                <a:gdLst>
                  <a:gd name="connsiteX0" fmla="*/ 0 w 2996040"/>
                  <a:gd name="connsiteY0" fmla="*/ 0 h 31495"/>
                  <a:gd name="connsiteX1" fmla="*/ 2996040 w 2996040"/>
                  <a:gd name="connsiteY1" fmla="*/ 0 h 31495"/>
                  <a:gd name="connsiteX2" fmla="*/ 2996040 w 2996040"/>
                  <a:gd name="connsiteY2" fmla="*/ 31495 h 31495"/>
                  <a:gd name="connsiteX3" fmla="*/ 0 w 299604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996040" h="31495">
                    <a:moveTo>
                      <a:pt x="0" y="0"/>
                    </a:moveTo>
                    <a:lnTo>
                      <a:pt x="2996040" y="0"/>
                    </a:lnTo>
                    <a:lnTo>
                      <a:pt x="299604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4" name="Freeform: Shape 292">
                <a:extLst>
                  <a:ext uri="{FF2B5EF4-FFF2-40B4-BE49-F238E27FC236}">
                    <a16:creationId xmlns:a16="http://schemas.microsoft.com/office/drawing/2014/main" id="{1CB0D19E-3CF3-B04E-B6D9-94EF72F70934}"/>
                  </a:ext>
                </a:extLst>
              </p:cNvPr>
              <p:cNvSpPr/>
              <p:nvPr/>
            </p:nvSpPr>
            <p:spPr>
              <a:xfrm>
                <a:off x="652912" y="2615267"/>
                <a:ext cx="362878" cy="30997"/>
              </a:xfrm>
              <a:custGeom>
                <a:avLst/>
                <a:gdLst>
                  <a:gd name="connsiteX0" fmla="*/ 0 w 352463"/>
                  <a:gd name="connsiteY0" fmla="*/ 0 h 31495"/>
                  <a:gd name="connsiteX1" fmla="*/ 352464 w 352463"/>
                  <a:gd name="connsiteY1" fmla="*/ 0 h 31495"/>
                  <a:gd name="connsiteX2" fmla="*/ 352464 w 352463"/>
                  <a:gd name="connsiteY2" fmla="*/ 31495 h 31495"/>
                  <a:gd name="connsiteX3" fmla="*/ 0 w 35246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52463" h="31495">
                    <a:moveTo>
                      <a:pt x="0" y="0"/>
                    </a:moveTo>
                    <a:lnTo>
                      <a:pt x="352464" y="0"/>
                    </a:lnTo>
                    <a:lnTo>
                      <a:pt x="35246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5" name="Freeform: Shape 293">
                <a:extLst>
                  <a:ext uri="{FF2B5EF4-FFF2-40B4-BE49-F238E27FC236}">
                    <a16:creationId xmlns:a16="http://schemas.microsoft.com/office/drawing/2014/main" id="{0AB00A13-83A5-784F-9E43-E0A7916FD1E5}"/>
                  </a:ext>
                </a:extLst>
              </p:cNvPr>
              <p:cNvSpPr/>
              <p:nvPr/>
            </p:nvSpPr>
            <p:spPr>
              <a:xfrm>
                <a:off x="1015790" y="2615267"/>
                <a:ext cx="405296" cy="30997"/>
              </a:xfrm>
              <a:custGeom>
                <a:avLst/>
                <a:gdLst>
                  <a:gd name="connsiteX0" fmla="*/ 0 w 393663"/>
                  <a:gd name="connsiteY0" fmla="*/ 0 h 31495"/>
                  <a:gd name="connsiteX1" fmla="*/ 393663 w 393663"/>
                  <a:gd name="connsiteY1" fmla="*/ 0 h 31495"/>
                  <a:gd name="connsiteX2" fmla="*/ 393663 w 393663"/>
                  <a:gd name="connsiteY2" fmla="*/ 31495 h 31495"/>
                  <a:gd name="connsiteX3" fmla="*/ 0 w 39366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93663" h="31495">
                    <a:moveTo>
                      <a:pt x="0" y="0"/>
                    </a:moveTo>
                    <a:lnTo>
                      <a:pt x="393663" y="0"/>
                    </a:lnTo>
                    <a:lnTo>
                      <a:pt x="39366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6" name="Freeform: Shape 294">
                <a:extLst>
                  <a:ext uri="{FF2B5EF4-FFF2-40B4-BE49-F238E27FC236}">
                    <a16:creationId xmlns:a16="http://schemas.microsoft.com/office/drawing/2014/main" id="{ACA7AC01-6A84-D74A-81D8-76AFE84B5DF9}"/>
                  </a:ext>
                </a:extLst>
              </p:cNvPr>
              <p:cNvSpPr/>
              <p:nvPr/>
            </p:nvSpPr>
            <p:spPr>
              <a:xfrm>
                <a:off x="1421086" y="2615267"/>
                <a:ext cx="3809617" cy="30997"/>
              </a:xfrm>
              <a:custGeom>
                <a:avLst/>
                <a:gdLst>
                  <a:gd name="connsiteX0" fmla="*/ 0 w 3700277"/>
                  <a:gd name="connsiteY0" fmla="*/ 0 h 31495"/>
                  <a:gd name="connsiteX1" fmla="*/ 3700278 w 3700277"/>
                  <a:gd name="connsiteY1" fmla="*/ 0 h 31495"/>
                  <a:gd name="connsiteX2" fmla="*/ 3700278 w 3700277"/>
                  <a:gd name="connsiteY2" fmla="*/ 31495 h 31495"/>
                  <a:gd name="connsiteX3" fmla="*/ 0 w 370027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700277" h="31495">
                    <a:moveTo>
                      <a:pt x="0" y="0"/>
                    </a:moveTo>
                    <a:lnTo>
                      <a:pt x="3700278" y="0"/>
                    </a:lnTo>
                    <a:lnTo>
                      <a:pt x="3700278"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7" name="Freeform: Shape 299">
                <a:extLst>
                  <a:ext uri="{FF2B5EF4-FFF2-40B4-BE49-F238E27FC236}">
                    <a16:creationId xmlns:a16="http://schemas.microsoft.com/office/drawing/2014/main" id="{A2CBFC1B-10C4-EE4E-845F-93464CC5D4FB}"/>
                  </a:ext>
                </a:extLst>
              </p:cNvPr>
              <p:cNvSpPr/>
              <p:nvPr/>
            </p:nvSpPr>
            <p:spPr>
              <a:xfrm>
                <a:off x="1145882" y="2671992"/>
                <a:ext cx="493173" cy="30997"/>
              </a:xfrm>
              <a:custGeom>
                <a:avLst/>
                <a:gdLst>
                  <a:gd name="connsiteX0" fmla="*/ 0 w 479019"/>
                  <a:gd name="connsiteY0" fmla="*/ 0 h 31495"/>
                  <a:gd name="connsiteX1" fmla="*/ 479020 w 479019"/>
                  <a:gd name="connsiteY1" fmla="*/ 0 h 31495"/>
                  <a:gd name="connsiteX2" fmla="*/ 479020 w 479019"/>
                  <a:gd name="connsiteY2" fmla="*/ 31495 h 31495"/>
                  <a:gd name="connsiteX3" fmla="*/ 0 w 4790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9019" h="31495">
                    <a:moveTo>
                      <a:pt x="0" y="0"/>
                    </a:moveTo>
                    <a:lnTo>
                      <a:pt x="479020" y="0"/>
                    </a:lnTo>
                    <a:lnTo>
                      <a:pt x="47902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8" name="Freeform: Shape 300">
                <a:extLst>
                  <a:ext uri="{FF2B5EF4-FFF2-40B4-BE49-F238E27FC236}">
                    <a16:creationId xmlns:a16="http://schemas.microsoft.com/office/drawing/2014/main" id="{8016A8C3-F4BE-A74F-A192-35957C9FDDA6}"/>
                  </a:ext>
                </a:extLst>
              </p:cNvPr>
              <p:cNvSpPr/>
              <p:nvPr/>
            </p:nvSpPr>
            <p:spPr>
              <a:xfrm>
                <a:off x="1639056" y="2671992"/>
                <a:ext cx="3575410" cy="30997"/>
              </a:xfrm>
              <a:custGeom>
                <a:avLst/>
                <a:gdLst>
                  <a:gd name="connsiteX0" fmla="*/ 0 w 3472792"/>
                  <a:gd name="connsiteY0" fmla="*/ 0 h 31495"/>
                  <a:gd name="connsiteX1" fmla="*/ 3472793 w 3472792"/>
                  <a:gd name="connsiteY1" fmla="*/ 0 h 31495"/>
                  <a:gd name="connsiteX2" fmla="*/ 3472793 w 3472792"/>
                  <a:gd name="connsiteY2" fmla="*/ 31495 h 31495"/>
                  <a:gd name="connsiteX3" fmla="*/ 0 w 34727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472792" h="31495">
                    <a:moveTo>
                      <a:pt x="0" y="0"/>
                    </a:moveTo>
                    <a:lnTo>
                      <a:pt x="3472793" y="0"/>
                    </a:lnTo>
                    <a:lnTo>
                      <a:pt x="3472793"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89" name="Freeform: Shape 304">
                <a:extLst>
                  <a:ext uri="{FF2B5EF4-FFF2-40B4-BE49-F238E27FC236}">
                    <a16:creationId xmlns:a16="http://schemas.microsoft.com/office/drawing/2014/main" id="{74A98F53-0F65-F447-91DD-E1A998E51E2D}"/>
                  </a:ext>
                </a:extLst>
              </p:cNvPr>
              <p:cNvSpPr/>
              <p:nvPr/>
            </p:nvSpPr>
            <p:spPr>
              <a:xfrm>
                <a:off x="2111224" y="2728718"/>
                <a:ext cx="3053619" cy="30997"/>
              </a:xfrm>
              <a:custGeom>
                <a:avLst/>
                <a:gdLst>
                  <a:gd name="connsiteX0" fmla="*/ 0 w 2965978"/>
                  <a:gd name="connsiteY0" fmla="*/ 0 h 31495"/>
                  <a:gd name="connsiteX1" fmla="*/ 2965979 w 2965978"/>
                  <a:gd name="connsiteY1" fmla="*/ 0 h 31495"/>
                  <a:gd name="connsiteX2" fmla="*/ 2965979 w 2965978"/>
                  <a:gd name="connsiteY2" fmla="*/ 31495 h 31495"/>
                  <a:gd name="connsiteX3" fmla="*/ 0 w 296597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965978" h="31495">
                    <a:moveTo>
                      <a:pt x="0" y="0"/>
                    </a:moveTo>
                    <a:lnTo>
                      <a:pt x="2965979" y="0"/>
                    </a:lnTo>
                    <a:lnTo>
                      <a:pt x="2965979"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0" name="Freeform: Shape 308">
                <a:extLst>
                  <a:ext uri="{FF2B5EF4-FFF2-40B4-BE49-F238E27FC236}">
                    <a16:creationId xmlns:a16="http://schemas.microsoft.com/office/drawing/2014/main" id="{35973A31-6FDF-084A-AE02-B4A5164F6792}"/>
                  </a:ext>
                </a:extLst>
              </p:cNvPr>
              <p:cNvSpPr/>
              <p:nvPr/>
            </p:nvSpPr>
            <p:spPr>
              <a:xfrm>
                <a:off x="1145882" y="2785506"/>
                <a:ext cx="1970057" cy="30997"/>
              </a:xfrm>
              <a:custGeom>
                <a:avLst/>
                <a:gdLst>
                  <a:gd name="connsiteX0" fmla="*/ 0 w 1913515"/>
                  <a:gd name="connsiteY0" fmla="*/ 0 h 31495"/>
                  <a:gd name="connsiteX1" fmla="*/ 1913516 w 1913515"/>
                  <a:gd name="connsiteY1" fmla="*/ 0 h 31495"/>
                  <a:gd name="connsiteX2" fmla="*/ 1913516 w 1913515"/>
                  <a:gd name="connsiteY2" fmla="*/ 31495 h 31495"/>
                  <a:gd name="connsiteX3" fmla="*/ 0 w 191351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13515" h="31495">
                    <a:moveTo>
                      <a:pt x="0" y="0"/>
                    </a:moveTo>
                    <a:lnTo>
                      <a:pt x="1913516" y="0"/>
                    </a:lnTo>
                    <a:lnTo>
                      <a:pt x="1913516"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1" name="Freeform: Shape 309">
                <a:extLst>
                  <a:ext uri="{FF2B5EF4-FFF2-40B4-BE49-F238E27FC236}">
                    <a16:creationId xmlns:a16="http://schemas.microsoft.com/office/drawing/2014/main" id="{080F960C-6CE5-B74C-B02D-01FAFE7623AE}"/>
                  </a:ext>
                </a:extLst>
              </p:cNvPr>
              <p:cNvSpPr/>
              <p:nvPr/>
            </p:nvSpPr>
            <p:spPr>
              <a:xfrm>
                <a:off x="3115839" y="2785506"/>
                <a:ext cx="1985888" cy="30997"/>
              </a:xfrm>
              <a:custGeom>
                <a:avLst/>
                <a:gdLst>
                  <a:gd name="connsiteX0" fmla="*/ 0 w 1928891"/>
                  <a:gd name="connsiteY0" fmla="*/ 0 h 31495"/>
                  <a:gd name="connsiteX1" fmla="*/ 1928892 w 1928891"/>
                  <a:gd name="connsiteY1" fmla="*/ 0 h 31495"/>
                  <a:gd name="connsiteX2" fmla="*/ 1928892 w 1928891"/>
                  <a:gd name="connsiteY2" fmla="*/ 31495 h 31495"/>
                  <a:gd name="connsiteX3" fmla="*/ 0 w 192889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28891" h="31495">
                    <a:moveTo>
                      <a:pt x="0" y="0"/>
                    </a:moveTo>
                    <a:lnTo>
                      <a:pt x="1928892" y="0"/>
                    </a:lnTo>
                    <a:lnTo>
                      <a:pt x="192889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2" name="Freeform: Shape 313">
                <a:extLst>
                  <a:ext uri="{FF2B5EF4-FFF2-40B4-BE49-F238E27FC236}">
                    <a16:creationId xmlns:a16="http://schemas.microsoft.com/office/drawing/2014/main" id="{41A81570-0048-4746-B0A3-9DD221E707A7}"/>
                  </a:ext>
                </a:extLst>
              </p:cNvPr>
              <p:cNvSpPr/>
              <p:nvPr/>
            </p:nvSpPr>
            <p:spPr>
              <a:xfrm>
                <a:off x="1018632" y="2842231"/>
                <a:ext cx="1481146" cy="30997"/>
              </a:xfrm>
              <a:custGeom>
                <a:avLst/>
                <a:gdLst>
                  <a:gd name="connsiteX0" fmla="*/ 0 w 1438635"/>
                  <a:gd name="connsiteY0" fmla="*/ 0 h 31495"/>
                  <a:gd name="connsiteX1" fmla="*/ 1438636 w 1438635"/>
                  <a:gd name="connsiteY1" fmla="*/ 0 h 31495"/>
                  <a:gd name="connsiteX2" fmla="*/ 1438636 w 1438635"/>
                  <a:gd name="connsiteY2" fmla="*/ 31495 h 31495"/>
                  <a:gd name="connsiteX3" fmla="*/ 0 w 143863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8635" h="31495">
                    <a:moveTo>
                      <a:pt x="0" y="0"/>
                    </a:moveTo>
                    <a:lnTo>
                      <a:pt x="1438636" y="0"/>
                    </a:lnTo>
                    <a:lnTo>
                      <a:pt x="1438636"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3" name="Freeform: Shape 314">
                <a:extLst>
                  <a:ext uri="{FF2B5EF4-FFF2-40B4-BE49-F238E27FC236}">
                    <a16:creationId xmlns:a16="http://schemas.microsoft.com/office/drawing/2014/main" id="{F3830377-23BC-F44C-A1F9-192DCF4DA075}"/>
                  </a:ext>
                </a:extLst>
              </p:cNvPr>
              <p:cNvSpPr/>
              <p:nvPr/>
            </p:nvSpPr>
            <p:spPr>
              <a:xfrm>
                <a:off x="2499878" y="2842231"/>
                <a:ext cx="1481247" cy="30997"/>
              </a:xfrm>
              <a:custGeom>
                <a:avLst/>
                <a:gdLst>
                  <a:gd name="connsiteX0" fmla="*/ 0 w 1438734"/>
                  <a:gd name="connsiteY0" fmla="*/ 0 h 31495"/>
                  <a:gd name="connsiteX1" fmla="*/ 1438734 w 1438734"/>
                  <a:gd name="connsiteY1" fmla="*/ 0 h 31495"/>
                  <a:gd name="connsiteX2" fmla="*/ 1438734 w 1438734"/>
                  <a:gd name="connsiteY2" fmla="*/ 31495 h 31495"/>
                  <a:gd name="connsiteX3" fmla="*/ 0 w 143873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8734" h="31495">
                    <a:moveTo>
                      <a:pt x="0" y="0"/>
                    </a:moveTo>
                    <a:lnTo>
                      <a:pt x="1438734" y="0"/>
                    </a:lnTo>
                    <a:lnTo>
                      <a:pt x="143873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4" name="Freeform: Shape 315">
                <a:extLst>
                  <a:ext uri="{FF2B5EF4-FFF2-40B4-BE49-F238E27FC236}">
                    <a16:creationId xmlns:a16="http://schemas.microsoft.com/office/drawing/2014/main" id="{18F85F13-A8E9-7B4B-AA92-558F39097353}"/>
                  </a:ext>
                </a:extLst>
              </p:cNvPr>
              <p:cNvSpPr/>
              <p:nvPr/>
            </p:nvSpPr>
            <p:spPr>
              <a:xfrm>
                <a:off x="3981024" y="2842231"/>
                <a:ext cx="1120702" cy="30997"/>
              </a:xfrm>
              <a:custGeom>
                <a:avLst/>
                <a:gdLst>
                  <a:gd name="connsiteX0" fmla="*/ 0 w 1088537"/>
                  <a:gd name="connsiteY0" fmla="*/ 0 h 31495"/>
                  <a:gd name="connsiteX1" fmla="*/ 1088538 w 1088537"/>
                  <a:gd name="connsiteY1" fmla="*/ 0 h 31495"/>
                  <a:gd name="connsiteX2" fmla="*/ 1088538 w 1088537"/>
                  <a:gd name="connsiteY2" fmla="*/ 31495 h 31495"/>
                  <a:gd name="connsiteX3" fmla="*/ 0 w 108853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88537" h="31495">
                    <a:moveTo>
                      <a:pt x="0" y="0"/>
                    </a:moveTo>
                    <a:lnTo>
                      <a:pt x="1088538" y="0"/>
                    </a:lnTo>
                    <a:lnTo>
                      <a:pt x="1088538"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5" name="Freeform: Shape 320">
                <a:extLst>
                  <a:ext uri="{FF2B5EF4-FFF2-40B4-BE49-F238E27FC236}">
                    <a16:creationId xmlns:a16="http://schemas.microsoft.com/office/drawing/2014/main" id="{AFA04612-12BD-0A43-ABBF-02BE1BC8BDD4}"/>
                  </a:ext>
                </a:extLst>
              </p:cNvPr>
              <p:cNvSpPr/>
              <p:nvPr/>
            </p:nvSpPr>
            <p:spPr>
              <a:xfrm>
                <a:off x="1114122" y="2898956"/>
                <a:ext cx="3965687" cy="30997"/>
              </a:xfrm>
              <a:custGeom>
                <a:avLst/>
                <a:gdLst>
                  <a:gd name="connsiteX0" fmla="*/ 0 w 3851868"/>
                  <a:gd name="connsiteY0" fmla="*/ 0 h 31495"/>
                  <a:gd name="connsiteX1" fmla="*/ 3851869 w 3851868"/>
                  <a:gd name="connsiteY1" fmla="*/ 0 h 31495"/>
                  <a:gd name="connsiteX2" fmla="*/ 3851869 w 3851868"/>
                  <a:gd name="connsiteY2" fmla="*/ 31495 h 31495"/>
                  <a:gd name="connsiteX3" fmla="*/ 0 w 385186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851868" h="31495">
                    <a:moveTo>
                      <a:pt x="0" y="0"/>
                    </a:moveTo>
                    <a:lnTo>
                      <a:pt x="3851869" y="0"/>
                    </a:lnTo>
                    <a:lnTo>
                      <a:pt x="385186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6" name="Freeform: Shape 325">
                <a:extLst>
                  <a:ext uri="{FF2B5EF4-FFF2-40B4-BE49-F238E27FC236}">
                    <a16:creationId xmlns:a16="http://schemas.microsoft.com/office/drawing/2014/main" id="{92A739F7-A120-144D-AC5C-259E202FEFE5}"/>
                  </a:ext>
                </a:extLst>
              </p:cNvPr>
              <p:cNvSpPr/>
              <p:nvPr/>
            </p:nvSpPr>
            <p:spPr>
              <a:xfrm>
                <a:off x="1372783" y="2955742"/>
                <a:ext cx="495609" cy="30997"/>
              </a:xfrm>
              <a:custGeom>
                <a:avLst/>
                <a:gdLst>
                  <a:gd name="connsiteX0" fmla="*/ 0 w 481385"/>
                  <a:gd name="connsiteY0" fmla="*/ 0 h 31495"/>
                  <a:gd name="connsiteX1" fmla="*/ 481385 w 481385"/>
                  <a:gd name="connsiteY1" fmla="*/ 0 h 31495"/>
                  <a:gd name="connsiteX2" fmla="*/ 481385 w 481385"/>
                  <a:gd name="connsiteY2" fmla="*/ 31495 h 31495"/>
                  <a:gd name="connsiteX3" fmla="*/ 0 w 48138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81385" h="31495">
                    <a:moveTo>
                      <a:pt x="0" y="0"/>
                    </a:moveTo>
                    <a:lnTo>
                      <a:pt x="481385" y="0"/>
                    </a:lnTo>
                    <a:lnTo>
                      <a:pt x="48138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7" name="Freeform: Shape 326">
                <a:extLst>
                  <a:ext uri="{FF2B5EF4-FFF2-40B4-BE49-F238E27FC236}">
                    <a16:creationId xmlns:a16="http://schemas.microsoft.com/office/drawing/2014/main" id="{D74A1D49-C890-7B44-8C91-46C027052FC5}"/>
                  </a:ext>
                </a:extLst>
              </p:cNvPr>
              <p:cNvSpPr/>
              <p:nvPr/>
            </p:nvSpPr>
            <p:spPr>
              <a:xfrm>
                <a:off x="1868494" y="2955742"/>
                <a:ext cx="3091064" cy="30997"/>
              </a:xfrm>
              <a:custGeom>
                <a:avLst/>
                <a:gdLst>
                  <a:gd name="connsiteX0" fmla="*/ 0 w 3002348"/>
                  <a:gd name="connsiteY0" fmla="*/ 0 h 31495"/>
                  <a:gd name="connsiteX1" fmla="*/ 3002349 w 3002348"/>
                  <a:gd name="connsiteY1" fmla="*/ 0 h 31495"/>
                  <a:gd name="connsiteX2" fmla="*/ 3002349 w 3002348"/>
                  <a:gd name="connsiteY2" fmla="*/ 31495 h 31495"/>
                  <a:gd name="connsiteX3" fmla="*/ 0 w 300234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02348" h="31495">
                    <a:moveTo>
                      <a:pt x="0" y="0"/>
                    </a:moveTo>
                    <a:lnTo>
                      <a:pt x="3002349" y="0"/>
                    </a:lnTo>
                    <a:lnTo>
                      <a:pt x="300234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8" name="Freeform: Shape 330">
                <a:extLst>
                  <a:ext uri="{FF2B5EF4-FFF2-40B4-BE49-F238E27FC236}">
                    <a16:creationId xmlns:a16="http://schemas.microsoft.com/office/drawing/2014/main" id="{D1DA8FA7-8521-EA45-8DE1-D94A36E3B235}"/>
                  </a:ext>
                </a:extLst>
              </p:cNvPr>
              <p:cNvSpPr/>
              <p:nvPr/>
            </p:nvSpPr>
            <p:spPr>
              <a:xfrm>
                <a:off x="1124877" y="3012468"/>
                <a:ext cx="495710" cy="30997"/>
              </a:xfrm>
              <a:custGeom>
                <a:avLst/>
                <a:gdLst>
                  <a:gd name="connsiteX0" fmla="*/ 0 w 481483"/>
                  <a:gd name="connsiteY0" fmla="*/ 0 h 31495"/>
                  <a:gd name="connsiteX1" fmla="*/ 481484 w 481483"/>
                  <a:gd name="connsiteY1" fmla="*/ 0 h 31495"/>
                  <a:gd name="connsiteX2" fmla="*/ 481484 w 481483"/>
                  <a:gd name="connsiteY2" fmla="*/ 31495 h 31495"/>
                  <a:gd name="connsiteX3" fmla="*/ 0 w 48148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81483" h="31495">
                    <a:moveTo>
                      <a:pt x="0" y="0"/>
                    </a:moveTo>
                    <a:lnTo>
                      <a:pt x="481484" y="0"/>
                    </a:lnTo>
                    <a:lnTo>
                      <a:pt x="48148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99" name="Freeform: Shape 331">
                <a:extLst>
                  <a:ext uri="{FF2B5EF4-FFF2-40B4-BE49-F238E27FC236}">
                    <a16:creationId xmlns:a16="http://schemas.microsoft.com/office/drawing/2014/main" id="{41B0B373-6661-0542-8D5D-4BC8BE3EADE1}"/>
                  </a:ext>
                </a:extLst>
              </p:cNvPr>
              <p:cNvSpPr/>
              <p:nvPr/>
            </p:nvSpPr>
            <p:spPr>
              <a:xfrm>
                <a:off x="1620690" y="3012468"/>
                <a:ext cx="490637" cy="30997"/>
              </a:xfrm>
              <a:custGeom>
                <a:avLst/>
                <a:gdLst>
                  <a:gd name="connsiteX0" fmla="*/ 0 w 476555"/>
                  <a:gd name="connsiteY0" fmla="*/ 0 h 31495"/>
                  <a:gd name="connsiteX1" fmla="*/ 476556 w 476555"/>
                  <a:gd name="connsiteY1" fmla="*/ 0 h 31495"/>
                  <a:gd name="connsiteX2" fmla="*/ 476556 w 476555"/>
                  <a:gd name="connsiteY2" fmla="*/ 31495 h 31495"/>
                  <a:gd name="connsiteX3" fmla="*/ 0 w 47655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6555" h="31495">
                    <a:moveTo>
                      <a:pt x="0" y="0"/>
                    </a:moveTo>
                    <a:lnTo>
                      <a:pt x="476556" y="0"/>
                    </a:lnTo>
                    <a:lnTo>
                      <a:pt x="47655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0" name="Freeform: Shape 332">
                <a:extLst>
                  <a:ext uri="{FF2B5EF4-FFF2-40B4-BE49-F238E27FC236}">
                    <a16:creationId xmlns:a16="http://schemas.microsoft.com/office/drawing/2014/main" id="{8B799B9C-264E-9C4D-B71A-4E9E978160F4}"/>
                  </a:ext>
                </a:extLst>
              </p:cNvPr>
              <p:cNvSpPr/>
              <p:nvPr/>
            </p:nvSpPr>
            <p:spPr>
              <a:xfrm>
                <a:off x="2111224" y="3012468"/>
                <a:ext cx="2829864" cy="30997"/>
              </a:xfrm>
              <a:custGeom>
                <a:avLst/>
                <a:gdLst>
                  <a:gd name="connsiteX0" fmla="*/ 0 w 2748645"/>
                  <a:gd name="connsiteY0" fmla="*/ 0 h 31495"/>
                  <a:gd name="connsiteX1" fmla="*/ 2748646 w 2748645"/>
                  <a:gd name="connsiteY1" fmla="*/ 0 h 31495"/>
                  <a:gd name="connsiteX2" fmla="*/ 2748646 w 2748645"/>
                  <a:gd name="connsiteY2" fmla="*/ 31495 h 31495"/>
                  <a:gd name="connsiteX3" fmla="*/ 0 w 274864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748645" h="31495">
                    <a:moveTo>
                      <a:pt x="0" y="0"/>
                    </a:moveTo>
                    <a:lnTo>
                      <a:pt x="2748646" y="0"/>
                    </a:lnTo>
                    <a:lnTo>
                      <a:pt x="2748646"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1" name="Freeform: Shape 336">
                <a:extLst>
                  <a:ext uri="{FF2B5EF4-FFF2-40B4-BE49-F238E27FC236}">
                    <a16:creationId xmlns:a16="http://schemas.microsoft.com/office/drawing/2014/main" id="{126DEB90-4DD1-0743-8DF0-DD5FB9EDDCF1}"/>
                  </a:ext>
                </a:extLst>
              </p:cNvPr>
              <p:cNvSpPr/>
              <p:nvPr/>
            </p:nvSpPr>
            <p:spPr>
              <a:xfrm>
                <a:off x="2512462" y="3069195"/>
                <a:ext cx="2223139" cy="30997"/>
              </a:xfrm>
              <a:custGeom>
                <a:avLst/>
                <a:gdLst>
                  <a:gd name="connsiteX0" fmla="*/ 0 w 2159333"/>
                  <a:gd name="connsiteY0" fmla="*/ 0 h 31495"/>
                  <a:gd name="connsiteX1" fmla="*/ 2159333 w 2159333"/>
                  <a:gd name="connsiteY1" fmla="*/ 0 h 31495"/>
                  <a:gd name="connsiteX2" fmla="*/ 2159333 w 2159333"/>
                  <a:gd name="connsiteY2" fmla="*/ 31495 h 31495"/>
                  <a:gd name="connsiteX3" fmla="*/ 0 w 215933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59333" h="31495">
                    <a:moveTo>
                      <a:pt x="0" y="0"/>
                    </a:moveTo>
                    <a:lnTo>
                      <a:pt x="2159333" y="0"/>
                    </a:lnTo>
                    <a:lnTo>
                      <a:pt x="2159333"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2" name="Freeform: Shape 337">
                <a:extLst>
                  <a:ext uri="{FF2B5EF4-FFF2-40B4-BE49-F238E27FC236}">
                    <a16:creationId xmlns:a16="http://schemas.microsoft.com/office/drawing/2014/main" id="{8AD34649-DF6A-6A44-8CFE-C8C568B7801B}"/>
                  </a:ext>
                </a:extLst>
              </p:cNvPr>
              <p:cNvSpPr/>
              <p:nvPr/>
            </p:nvSpPr>
            <p:spPr>
              <a:xfrm>
                <a:off x="4735601" y="3069195"/>
                <a:ext cx="126946" cy="30997"/>
              </a:xfrm>
              <a:custGeom>
                <a:avLst/>
                <a:gdLst>
                  <a:gd name="connsiteX0" fmla="*/ 0 w 123303"/>
                  <a:gd name="connsiteY0" fmla="*/ 0 h 31495"/>
                  <a:gd name="connsiteX1" fmla="*/ 123303 w 123303"/>
                  <a:gd name="connsiteY1" fmla="*/ 0 h 31495"/>
                  <a:gd name="connsiteX2" fmla="*/ 123303 w 123303"/>
                  <a:gd name="connsiteY2" fmla="*/ 31495 h 31495"/>
                  <a:gd name="connsiteX3" fmla="*/ 0 w 12330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23303" h="31495">
                    <a:moveTo>
                      <a:pt x="0" y="0"/>
                    </a:moveTo>
                    <a:lnTo>
                      <a:pt x="123303" y="0"/>
                    </a:lnTo>
                    <a:lnTo>
                      <a:pt x="12330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3" name="Freeform: Shape 341">
                <a:extLst>
                  <a:ext uri="{FF2B5EF4-FFF2-40B4-BE49-F238E27FC236}">
                    <a16:creationId xmlns:a16="http://schemas.microsoft.com/office/drawing/2014/main" id="{16079244-6198-2A49-9781-E773D024FCB8}"/>
                  </a:ext>
                </a:extLst>
              </p:cNvPr>
              <p:cNvSpPr/>
              <p:nvPr/>
            </p:nvSpPr>
            <p:spPr>
              <a:xfrm>
                <a:off x="1288558" y="3125920"/>
                <a:ext cx="3548417" cy="30997"/>
              </a:xfrm>
              <a:custGeom>
                <a:avLst/>
                <a:gdLst>
                  <a:gd name="connsiteX0" fmla="*/ 0 w 3446574"/>
                  <a:gd name="connsiteY0" fmla="*/ 0 h 31495"/>
                  <a:gd name="connsiteX1" fmla="*/ 3446575 w 3446574"/>
                  <a:gd name="connsiteY1" fmla="*/ 0 h 31495"/>
                  <a:gd name="connsiteX2" fmla="*/ 3446575 w 3446574"/>
                  <a:gd name="connsiteY2" fmla="*/ 31495 h 31495"/>
                  <a:gd name="connsiteX3" fmla="*/ 0 w 344657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446574" h="31495">
                    <a:moveTo>
                      <a:pt x="0" y="0"/>
                    </a:moveTo>
                    <a:lnTo>
                      <a:pt x="3446575" y="0"/>
                    </a:lnTo>
                    <a:lnTo>
                      <a:pt x="3446575"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4" name="Freeform: Shape 345">
                <a:extLst>
                  <a:ext uri="{FF2B5EF4-FFF2-40B4-BE49-F238E27FC236}">
                    <a16:creationId xmlns:a16="http://schemas.microsoft.com/office/drawing/2014/main" id="{378FA84C-6129-8142-9C3B-905919E603F2}"/>
                  </a:ext>
                </a:extLst>
              </p:cNvPr>
              <p:cNvSpPr/>
              <p:nvPr/>
            </p:nvSpPr>
            <p:spPr>
              <a:xfrm>
                <a:off x="619829" y="3182707"/>
                <a:ext cx="1005840" cy="30997"/>
              </a:xfrm>
              <a:custGeom>
                <a:avLst/>
                <a:gdLst>
                  <a:gd name="connsiteX0" fmla="*/ 0 w 969373"/>
                  <a:gd name="connsiteY0" fmla="*/ 0 h 31495"/>
                  <a:gd name="connsiteX1" fmla="*/ 969374 w 969373"/>
                  <a:gd name="connsiteY1" fmla="*/ 0 h 31495"/>
                  <a:gd name="connsiteX2" fmla="*/ 969374 w 969373"/>
                  <a:gd name="connsiteY2" fmla="*/ 31495 h 31495"/>
                  <a:gd name="connsiteX3" fmla="*/ 0 w 96937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69373" h="31495">
                    <a:moveTo>
                      <a:pt x="0" y="0"/>
                    </a:moveTo>
                    <a:lnTo>
                      <a:pt x="969374" y="0"/>
                    </a:lnTo>
                    <a:lnTo>
                      <a:pt x="96937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5" name="Freeform: Shape 346">
                <a:extLst>
                  <a:ext uri="{FF2B5EF4-FFF2-40B4-BE49-F238E27FC236}">
                    <a16:creationId xmlns:a16="http://schemas.microsoft.com/office/drawing/2014/main" id="{C1307694-72EA-4C47-81D4-A28EB1B57667}"/>
                  </a:ext>
                </a:extLst>
              </p:cNvPr>
              <p:cNvSpPr/>
              <p:nvPr/>
            </p:nvSpPr>
            <p:spPr>
              <a:xfrm>
                <a:off x="1623228" y="3182707"/>
                <a:ext cx="3175899" cy="30997"/>
              </a:xfrm>
              <a:custGeom>
                <a:avLst/>
                <a:gdLst>
                  <a:gd name="connsiteX0" fmla="*/ 0 w 3084747"/>
                  <a:gd name="connsiteY0" fmla="*/ 0 h 31495"/>
                  <a:gd name="connsiteX1" fmla="*/ 3084748 w 3084747"/>
                  <a:gd name="connsiteY1" fmla="*/ 0 h 31495"/>
                  <a:gd name="connsiteX2" fmla="*/ 3084748 w 3084747"/>
                  <a:gd name="connsiteY2" fmla="*/ 31495 h 31495"/>
                  <a:gd name="connsiteX3" fmla="*/ 0 w 308474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84747" h="31495">
                    <a:moveTo>
                      <a:pt x="0" y="0"/>
                    </a:moveTo>
                    <a:lnTo>
                      <a:pt x="3084748" y="0"/>
                    </a:lnTo>
                    <a:lnTo>
                      <a:pt x="308474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6" name="Freeform: Shape 350">
                <a:extLst>
                  <a:ext uri="{FF2B5EF4-FFF2-40B4-BE49-F238E27FC236}">
                    <a16:creationId xmlns:a16="http://schemas.microsoft.com/office/drawing/2014/main" id="{EDB2DF79-D3C0-3144-A7B9-507372E7145D}"/>
                  </a:ext>
                </a:extLst>
              </p:cNvPr>
              <p:cNvSpPr/>
              <p:nvPr/>
            </p:nvSpPr>
            <p:spPr>
              <a:xfrm>
                <a:off x="1212451" y="3239432"/>
                <a:ext cx="1479623" cy="30997"/>
              </a:xfrm>
              <a:custGeom>
                <a:avLst/>
                <a:gdLst>
                  <a:gd name="connsiteX0" fmla="*/ 0 w 1437157"/>
                  <a:gd name="connsiteY0" fmla="*/ 0 h 31495"/>
                  <a:gd name="connsiteX1" fmla="*/ 1437157 w 1437157"/>
                  <a:gd name="connsiteY1" fmla="*/ 0 h 31495"/>
                  <a:gd name="connsiteX2" fmla="*/ 1437157 w 1437157"/>
                  <a:gd name="connsiteY2" fmla="*/ 31495 h 31495"/>
                  <a:gd name="connsiteX3" fmla="*/ 0 w 143715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7157" h="31495">
                    <a:moveTo>
                      <a:pt x="0" y="0"/>
                    </a:moveTo>
                    <a:lnTo>
                      <a:pt x="1437157" y="0"/>
                    </a:lnTo>
                    <a:lnTo>
                      <a:pt x="1437157"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7" name="Freeform: Shape 351">
                <a:extLst>
                  <a:ext uri="{FF2B5EF4-FFF2-40B4-BE49-F238E27FC236}">
                    <a16:creationId xmlns:a16="http://schemas.microsoft.com/office/drawing/2014/main" id="{C11CDA3C-A070-E742-911E-922DA24FEA88}"/>
                  </a:ext>
                </a:extLst>
              </p:cNvPr>
              <p:cNvSpPr/>
              <p:nvPr/>
            </p:nvSpPr>
            <p:spPr>
              <a:xfrm>
                <a:off x="2692075" y="3239432"/>
                <a:ext cx="2093148" cy="30997"/>
              </a:xfrm>
              <a:custGeom>
                <a:avLst/>
                <a:gdLst>
                  <a:gd name="connsiteX0" fmla="*/ 0 w 2033073"/>
                  <a:gd name="connsiteY0" fmla="*/ 0 h 31495"/>
                  <a:gd name="connsiteX1" fmla="*/ 2033073 w 2033073"/>
                  <a:gd name="connsiteY1" fmla="*/ 0 h 31495"/>
                  <a:gd name="connsiteX2" fmla="*/ 2033073 w 2033073"/>
                  <a:gd name="connsiteY2" fmla="*/ 31495 h 31495"/>
                  <a:gd name="connsiteX3" fmla="*/ 0 w 203307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3073" h="31495">
                    <a:moveTo>
                      <a:pt x="0" y="0"/>
                    </a:moveTo>
                    <a:lnTo>
                      <a:pt x="2033073" y="0"/>
                    </a:lnTo>
                    <a:lnTo>
                      <a:pt x="203307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8" name="Freeform: Shape 355">
                <a:extLst>
                  <a:ext uri="{FF2B5EF4-FFF2-40B4-BE49-F238E27FC236}">
                    <a16:creationId xmlns:a16="http://schemas.microsoft.com/office/drawing/2014/main" id="{8B605BE0-0D2C-0143-A990-11BACE403774}"/>
                  </a:ext>
                </a:extLst>
              </p:cNvPr>
              <p:cNvSpPr/>
              <p:nvPr/>
            </p:nvSpPr>
            <p:spPr>
              <a:xfrm>
                <a:off x="3427777" y="3296157"/>
                <a:ext cx="988580" cy="30997"/>
              </a:xfrm>
              <a:custGeom>
                <a:avLst/>
                <a:gdLst>
                  <a:gd name="connsiteX0" fmla="*/ 0 w 960207"/>
                  <a:gd name="connsiteY0" fmla="*/ 0 h 31495"/>
                  <a:gd name="connsiteX1" fmla="*/ 960208 w 960207"/>
                  <a:gd name="connsiteY1" fmla="*/ 0 h 31495"/>
                  <a:gd name="connsiteX2" fmla="*/ 960208 w 960207"/>
                  <a:gd name="connsiteY2" fmla="*/ 31495 h 31495"/>
                  <a:gd name="connsiteX3" fmla="*/ 0 w 96020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60207" h="31495">
                    <a:moveTo>
                      <a:pt x="0" y="0"/>
                    </a:moveTo>
                    <a:lnTo>
                      <a:pt x="960208" y="0"/>
                    </a:lnTo>
                    <a:lnTo>
                      <a:pt x="96020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09" name="Freeform: Shape 356">
                <a:extLst>
                  <a:ext uri="{FF2B5EF4-FFF2-40B4-BE49-F238E27FC236}">
                    <a16:creationId xmlns:a16="http://schemas.microsoft.com/office/drawing/2014/main" id="{081FFCB5-D8C4-5B49-AF16-EE8EA0B58EC1}"/>
                  </a:ext>
                </a:extLst>
              </p:cNvPr>
              <p:cNvSpPr/>
              <p:nvPr/>
            </p:nvSpPr>
            <p:spPr>
              <a:xfrm>
                <a:off x="4416357" y="3296157"/>
                <a:ext cx="368865" cy="30997"/>
              </a:xfrm>
              <a:custGeom>
                <a:avLst/>
                <a:gdLst>
                  <a:gd name="connsiteX0" fmla="*/ 0 w 358279"/>
                  <a:gd name="connsiteY0" fmla="*/ 0 h 31495"/>
                  <a:gd name="connsiteX1" fmla="*/ 358279 w 358279"/>
                  <a:gd name="connsiteY1" fmla="*/ 0 h 31495"/>
                  <a:gd name="connsiteX2" fmla="*/ 358279 w 358279"/>
                  <a:gd name="connsiteY2" fmla="*/ 31495 h 31495"/>
                  <a:gd name="connsiteX3" fmla="*/ 0 w 3582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58279" h="31495">
                    <a:moveTo>
                      <a:pt x="0" y="0"/>
                    </a:moveTo>
                    <a:lnTo>
                      <a:pt x="358279" y="0"/>
                    </a:lnTo>
                    <a:lnTo>
                      <a:pt x="35827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0" name="Freeform: Shape 361">
                <a:extLst>
                  <a:ext uri="{FF2B5EF4-FFF2-40B4-BE49-F238E27FC236}">
                    <a16:creationId xmlns:a16="http://schemas.microsoft.com/office/drawing/2014/main" id="{9E0D8AD4-CCEF-B048-BA7B-8D4A9E97B827}"/>
                  </a:ext>
                </a:extLst>
              </p:cNvPr>
              <p:cNvSpPr/>
              <p:nvPr/>
            </p:nvSpPr>
            <p:spPr>
              <a:xfrm>
                <a:off x="1181907" y="3352882"/>
                <a:ext cx="1838544" cy="30997"/>
              </a:xfrm>
              <a:custGeom>
                <a:avLst/>
                <a:gdLst>
                  <a:gd name="connsiteX0" fmla="*/ 0 w 1785776"/>
                  <a:gd name="connsiteY0" fmla="*/ 0 h 31495"/>
                  <a:gd name="connsiteX1" fmla="*/ 1785777 w 1785776"/>
                  <a:gd name="connsiteY1" fmla="*/ 0 h 31495"/>
                  <a:gd name="connsiteX2" fmla="*/ 1785777 w 1785776"/>
                  <a:gd name="connsiteY2" fmla="*/ 31495 h 31495"/>
                  <a:gd name="connsiteX3" fmla="*/ 0 w 178577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785776" h="31495">
                    <a:moveTo>
                      <a:pt x="0" y="0"/>
                    </a:moveTo>
                    <a:lnTo>
                      <a:pt x="1785777" y="0"/>
                    </a:lnTo>
                    <a:lnTo>
                      <a:pt x="178577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1" name="Freeform: Shape 362">
                <a:extLst>
                  <a:ext uri="{FF2B5EF4-FFF2-40B4-BE49-F238E27FC236}">
                    <a16:creationId xmlns:a16="http://schemas.microsoft.com/office/drawing/2014/main" id="{0F9D54EF-6568-E24D-B880-E44B81C35AF2}"/>
                  </a:ext>
                </a:extLst>
              </p:cNvPr>
              <p:cNvSpPr/>
              <p:nvPr/>
            </p:nvSpPr>
            <p:spPr>
              <a:xfrm>
                <a:off x="3020350" y="3352882"/>
                <a:ext cx="220100" cy="30997"/>
              </a:xfrm>
              <a:custGeom>
                <a:avLst/>
                <a:gdLst>
                  <a:gd name="connsiteX0" fmla="*/ 0 w 213784"/>
                  <a:gd name="connsiteY0" fmla="*/ 0 h 31495"/>
                  <a:gd name="connsiteX1" fmla="*/ 213785 w 213784"/>
                  <a:gd name="connsiteY1" fmla="*/ 0 h 31495"/>
                  <a:gd name="connsiteX2" fmla="*/ 213785 w 213784"/>
                  <a:gd name="connsiteY2" fmla="*/ 31495 h 31495"/>
                  <a:gd name="connsiteX3" fmla="*/ 0 w 21378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3784" h="31495">
                    <a:moveTo>
                      <a:pt x="0" y="0"/>
                    </a:moveTo>
                    <a:lnTo>
                      <a:pt x="213785" y="0"/>
                    </a:lnTo>
                    <a:lnTo>
                      <a:pt x="213785"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2" name="Freeform: Shape 363">
                <a:extLst>
                  <a:ext uri="{FF2B5EF4-FFF2-40B4-BE49-F238E27FC236}">
                    <a16:creationId xmlns:a16="http://schemas.microsoft.com/office/drawing/2014/main" id="{9FCC6408-AEF4-C342-BE4E-0DF5E2DA941C}"/>
                  </a:ext>
                </a:extLst>
              </p:cNvPr>
              <p:cNvSpPr/>
              <p:nvPr/>
            </p:nvSpPr>
            <p:spPr>
              <a:xfrm>
                <a:off x="3240452" y="3352882"/>
                <a:ext cx="1544771" cy="30997"/>
              </a:xfrm>
              <a:custGeom>
                <a:avLst/>
                <a:gdLst>
                  <a:gd name="connsiteX0" fmla="*/ 0 w 1500435"/>
                  <a:gd name="connsiteY0" fmla="*/ 0 h 31495"/>
                  <a:gd name="connsiteX1" fmla="*/ 1500435 w 1500435"/>
                  <a:gd name="connsiteY1" fmla="*/ 0 h 31495"/>
                  <a:gd name="connsiteX2" fmla="*/ 1500435 w 1500435"/>
                  <a:gd name="connsiteY2" fmla="*/ 31495 h 31495"/>
                  <a:gd name="connsiteX3" fmla="*/ 0 w 150043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00435" h="31495">
                    <a:moveTo>
                      <a:pt x="0" y="0"/>
                    </a:moveTo>
                    <a:lnTo>
                      <a:pt x="1500435" y="0"/>
                    </a:lnTo>
                    <a:lnTo>
                      <a:pt x="1500435"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3" name="Freeform: Shape 369">
                <a:extLst>
                  <a:ext uri="{FF2B5EF4-FFF2-40B4-BE49-F238E27FC236}">
                    <a16:creationId xmlns:a16="http://schemas.microsoft.com/office/drawing/2014/main" id="{2118DB2B-9955-674A-8FFF-9F1ABDFBC191}"/>
                  </a:ext>
                </a:extLst>
              </p:cNvPr>
              <p:cNvSpPr/>
              <p:nvPr/>
            </p:nvSpPr>
            <p:spPr>
              <a:xfrm>
                <a:off x="1757175" y="3409669"/>
                <a:ext cx="1483378" cy="30997"/>
              </a:xfrm>
              <a:custGeom>
                <a:avLst/>
                <a:gdLst>
                  <a:gd name="connsiteX0" fmla="*/ 0 w 1440803"/>
                  <a:gd name="connsiteY0" fmla="*/ 0 h 31495"/>
                  <a:gd name="connsiteX1" fmla="*/ 1440804 w 1440803"/>
                  <a:gd name="connsiteY1" fmla="*/ 0 h 31495"/>
                  <a:gd name="connsiteX2" fmla="*/ 1440804 w 1440803"/>
                  <a:gd name="connsiteY2" fmla="*/ 31495 h 31495"/>
                  <a:gd name="connsiteX3" fmla="*/ 0 w 144080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40803" h="31495">
                    <a:moveTo>
                      <a:pt x="0" y="0"/>
                    </a:moveTo>
                    <a:lnTo>
                      <a:pt x="1440804" y="0"/>
                    </a:lnTo>
                    <a:lnTo>
                      <a:pt x="144080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4" name="Freeform: Shape 370">
                <a:extLst>
                  <a:ext uri="{FF2B5EF4-FFF2-40B4-BE49-F238E27FC236}">
                    <a16:creationId xmlns:a16="http://schemas.microsoft.com/office/drawing/2014/main" id="{6BC27724-CCB9-514F-820E-36547B1494E6}"/>
                  </a:ext>
                </a:extLst>
              </p:cNvPr>
              <p:cNvSpPr/>
              <p:nvPr/>
            </p:nvSpPr>
            <p:spPr>
              <a:xfrm>
                <a:off x="3239436" y="3409669"/>
                <a:ext cx="483431" cy="30997"/>
              </a:xfrm>
              <a:custGeom>
                <a:avLst/>
                <a:gdLst>
                  <a:gd name="connsiteX0" fmla="*/ 0 w 469557"/>
                  <a:gd name="connsiteY0" fmla="*/ 0 h 31495"/>
                  <a:gd name="connsiteX1" fmla="*/ 469558 w 469557"/>
                  <a:gd name="connsiteY1" fmla="*/ 0 h 31495"/>
                  <a:gd name="connsiteX2" fmla="*/ 469558 w 469557"/>
                  <a:gd name="connsiteY2" fmla="*/ 31495 h 31495"/>
                  <a:gd name="connsiteX3" fmla="*/ 0 w 46955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69557" h="31495">
                    <a:moveTo>
                      <a:pt x="0" y="0"/>
                    </a:moveTo>
                    <a:lnTo>
                      <a:pt x="469558" y="0"/>
                    </a:lnTo>
                    <a:lnTo>
                      <a:pt x="46955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5" name="Freeform: Shape 371">
                <a:extLst>
                  <a:ext uri="{FF2B5EF4-FFF2-40B4-BE49-F238E27FC236}">
                    <a16:creationId xmlns:a16="http://schemas.microsoft.com/office/drawing/2014/main" id="{0F099EFD-A5B1-7A47-A28E-6A0DE2A034B0}"/>
                  </a:ext>
                </a:extLst>
              </p:cNvPr>
              <p:cNvSpPr/>
              <p:nvPr/>
            </p:nvSpPr>
            <p:spPr>
              <a:xfrm>
                <a:off x="3722870" y="3409669"/>
                <a:ext cx="497333" cy="30997"/>
              </a:xfrm>
              <a:custGeom>
                <a:avLst/>
                <a:gdLst>
                  <a:gd name="connsiteX0" fmla="*/ 0 w 483060"/>
                  <a:gd name="connsiteY0" fmla="*/ 0 h 31495"/>
                  <a:gd name="connsiteX1" fmla="*/ 483061 w 483060"/>
                  <a:gd name="connsiteY1" fmla="*/ 0 h 31495"/>
                  <a:gd name="connsiteX2" fmla="*/ 483061 w 483060"/>
                  <a:gd name="connsiteY2" fmla="*/ 31495 h 31495"/>
                  <a:gd name="connsiteX3" fmla="*/ 0 w 48306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83060" h="31495">
                    <a:moveTo>
                      <a:pt x="0" y="0"/>
                    </a:moveTo>
                    <a:lnTo>
                      <a:pt x="483061" y="0"/>
                    </a:lnTo>
                    <a:lnTo>
                      <a:pt x="483061"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6" name="Freeform: Shape 372">
                <a:extLst>
                  <a:ext uri="{FF2B5EF4-FFF2-40B4-BE49-F238E27FC236}">
                    <a16:creationId xmlns:a16="http://schemas.microsoft.com/office/drawing/2014/main" id="{0BCA78F2-3F41-A447-B3E1-CB1009E26DEF}"/>
                  </a:ext>
                </a:extLst>
              </p:cNvPr>
              <p:cNvSpPr/>
              <p:nvPr/>
            </p:nvSpPr>
            <p:spPr>
              <a:xfrm>
                <a:off x="4220203" y="3409669"/>
                <a:ext cx="497333" cy="30997"/>
              </a:xfrm>
              <a:custGeom>
                <a:avLst/>
                <a:gdLst>
                  <a:gd name="connsiteX0" fmla="*/ 0 w 483060"/>
                  <a:gd name="connsiteY0" fmla="*/ 0 h 31495"/>
                  <a:gd name="connsiteX1" fmla="*/ 483061 w 483060"/>
                  <a:gd name="connsiteY1" fmla="*/ 0 h 31495"/>
                  <a:gd name="connsiteX2" fmla="*/ 483061 w 483060"/>
                  <a:gd name="connsiteY2" fmla="*/ 31495 h 31495"/>
                  <a:gd name="connsiteX3" fmla="*/ 0 w 48306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83060" h="31495">
                    <a:moveTo>
                      <a:pt x="0" y="0"/>
                    </a:moveTo>
                    <a:lnTo>
                      <a:pt x="483061" y="0"/>
                    </a:lnTo>
                    <a:lnTo>
                      <a:pt x="483061"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7" name="Freeform: Shape 374">
                <a:extLst>
                  <a:ext uri="{FF2B5EF4-FFF2-40B4-BE49-F238E27FC236}">
                    <a16:creationId xmlns:a16="http://schemas.microsoft.com/office/drawing/2014/main" id="{6B19E66B-D99C-9342-8B3D-A087A0527F92}"/>
                  </a:ext>
                </a:extLst>
              </p:cNvPr>
              <p:cNvSpPr/>
              <p:nvPr/>
            </p:nvSpPr>
            <p:spPr>
              <a:xfrm>
                <a:off x="1114122" y="3466396"/>
                <a:ext cx="2233084" cy="30997"/>
              </a:xfrm>
              <a:custGeom>
                <a:avLst/>
                <a:gdLst>
                  <a:gd name="connsiteX0" fmla="*/ 0 w 2168992"/>
                  <a:gd name="connsiteY0" fmla="*/ 0 h 31495"/>
                  <a:gd name="connsiteX1" fmla="*/ 2168993 w 2168992"/>
                  <a:gd name="connsiteY1" fmla="*/ 0 h 31495"/>
                  <a:gd name="connsiteX2" fmla="*/ 2168993 w 2168992"/>
                  <a:gd name="connsiteY2" fmla="*/ 31495 h 31495"/>
                  <a:gd name="connsiteX3" fmla="*/ 0 w 21689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68992" h="31495">
                    <a:moveTo>
                      <a:pt x="0" y="0"/>
                    </a:moveTo>
                    <a:lnTo>
                      <a:pt x="2168993" y="0"/>
                    </a:lnTo>
                    <a:lnTo>
                      <a:pt x="216899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8" name="Freeform: Shape 375">
                <a:extLst>
                  <a:ext uri="{FF2B5EF4-FFF2-40B4-BE49-F238E27FC236}">
                    <a16:creationId xmlns:a16="http://schemas.microsoft.com/office/drawing/2014/main" id="{8050AD2E-E2ED-2448-9E12-E89F7A2422E1}"/>
                  </a:ext>
                </a:extLst>
              </p:cNvPr>
              <p:cNvSpPr/>
              <p:nvPr/>
            </p:nvSpPr>
            <p:spPr>
              <a:xfrm>
                <a:off x="3347204" y="3466396"/>
                <a:ext cx="1352676" cy="30997"/>
              </a:xfrm>
              <a:custGeom>
                <a:avLst/>
                <a:gdLst>
                  <a:gd name="connsiteX0" fmla="*/ 0 w 1313853"/>
                  <a:gd name="connsiteY0" fmla="*/ 0 h 31495"/>
                  <a:gd name="connsiteX1" fmla="*/ 1313854 w 1313853"/>
                  <a:gd name="connsiteY1" fmla="*/ 0 h 31495"/>
                  <a:gd name="connsiteX2" fmla="*/ 1313854 w 1313853"/>
                  <a:gd name="connsiteY2" fmla="*/ 31495 h 31495"/>
                  <a:gd name="connsiteX3" fmla="*/ 0 w 131385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13853" h="31495">
                    <a:moveTo>
                      <a:pt x="0" y="0"/>
                    </a:moveTo>
                    <a:lnTo>
                      <a:pt x="1313854" y="0"/>
                    </a:lnTo>
                    <a:lnTo>
                      <a:pt x="1313854"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19" name="Freeform: Shape 379">
                <a:extLst>
                  <a:ext uri="{FF2B5EF4-FFF2-40B4-BE49-F238E27FC236}">
                    <a16:creationId xmlns:a16="http://schemas.microsoft.com/office/drawing/2014/main" id="{657B396D-8A58-0042-8671-CAA26C7AA4E2}"/>
                  </a:ext>
                </a:extLst>
              </p:cNvPr>
              <p:cNvSpPr/>
              <p:nvPr/>
            </p:nvSpPr>
            <p:spPr>
              <a:xfrm>
                <a:off x="1114122" y="3523121"/>
                <a:ext cx="609770" cy="30997"/>
              </a:xfrm>
              <a:custGeom>
                <a:avLst/>
                <a:gdLst>
                  <a:gd name="connsiteX0" fmla="*/ 0 w 592269"/>
                  <a:gd name="connsiteY0" fmla="*/ 0 h 31495"/>
                  <a:gd name="connsiteX1" fmla="*/ 592269 w 592269"/>
                  <a:gd name="connsiteY1" fmla="*/ 0 h 31495"/>
                  <a:gd name="connsiteX2" fmla="*/ 592269 w 592269"/>
                  <a:gd name="connsiteY2" fmla="*/ 31495 h 31495"/>
                  <a:gd name="connsiteX3" fmla="*/ 0 w 59226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2269" h="31495">
                    <a:moveTo>
                      <a:pt x="0" y="0"/>
                    </a:moveTo>
                    <a:lnTo>
                      <a:pt x="592269" y="0"/>
                    </a:lnTo>
                    <a:lnTo>
                      <a:pt x="592269"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0" name="Freeform: Shape 380">
                <a:extLst>
                  <a:ext uri="{FF2B5EF4-FFF2-40B4-BE49-F238E27FC236}">
                    <a16:creationId xmlns:a16="http://schemas.microsoft.com/office/drawing/2014/main" id="{F9A2CD17-C7E5-C84C-8E45-CA1EE48CEB33}"/>
                  </a:ext>
                </a:extLst>
              </p:cNvPr>
              <p:cNvSpPr/>
              <p:nvPr/>
            </p:nvSpPr>
            <p:spPr>
              <a:xfrm>
                <a:off x="4188747" y="3523121"/>
                <a:ext cx="471356" cy="30997"/>
              </a:xfrm>
              <a:custGeom>
                <a:avLst/>
                <a:gdLst>
                  <a:gd name="connsiteX0" fmla="*/ 0 w 457828"/>
                  <a:gd name="connsiteY0" fmla="*/ 0 h 31495"/>
                  <a:gd name="connsiteX1" fmla="*/ 457829 w 457828"/>
                  <a:gd name="connsiteY1" fmla="*/ 0 h 31495"/>
                  <a:gd name="connsiteX2" fmla="*/ 457829 w 457828"/>
                  <a:gd name="connsiteY2" fmla="*/ 31495 h 31495"/>
                  <a:gd name="connsiteX3" fmla="*/ 0 w 45782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57828" h="31495">
                    <a:moveTo>
                      <a:pt x="0" y="0"/>
                    </a:moveTo>
                    <a:lnTo>
                      <a:pt x="457829" y="0"/>
                    </a:lnTo>
                    <a:lnTo>
                      <a:pt x="457829"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1" name="Freeform: Shape 381">
                <a:extLst>
                  <a:ext uri="{FF2B5EF4-FFF2-40B4-BE49-F238E27FC236}">
                    <a16:creationId xmlns:a16="http://schemas.microsoft.com/office/drawing/2014/main" id="{3F195332-4A95-4F4A-9645-02FF40253571}"/>
                  </a:ext>
                </a:extLst>
              </p:cNvPr>
              <p:cNvSpPr/>
              <p:nvPr/>
            </p:nvSpPr>
            <p:spPr>
              <a:xfrm>
                <a:off x="1723891" y="3523121"/>
                <a:ext cx="2464855" cy="30997"/>
              </a:xfrm>
              <a:custGeom>
                <a:avLst/>
                <a:gdLst>
                  <a:gd name="connsiteX0" fmla="*/ 0 w 2394111"/>
                  <a:gd name="connsiteY0" fmla="*/ 0 h 31495"/>
                  <a:gd name="connsiteX1" fmla="*/ 2394112 w 2394111"/>
                  <a:gd name="connsiteY1" fmla="*/ 0 h 31495"/>
                  <a:gd name="connsiteX2" fmla="*/ 2394112 w 2394111"/>
                  <a:gd name="connsiteY2" fmla="*/ 31495 h 31495"/>
                  <a:gd name="connsiteX3" fmla="*/ 0 w 239411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394111" h="31495">
                    <a:moveTo>
                      <a:pt x="0" y="0"/>
                    </a:moveTo>
                    <a:lnTo>
                      <a:pt x="2394112" y="0"/>
                    </a:lnTo>
                    <a:lnTo>
                      <a:pt x="239411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2" name="Freeform: Shape 387">
                <a:extLst>
                  <a:ext uri="{FF2B5EF4-FFF2-40B4-BE49-F238E27FC236}">
                    <a16:creationId xmlns:a16="http://schemas.microsoft.com/office/drawing/2014/main" id="{73EF177C-78E1-3E46-9B0A-1CBAEC1C4BFF}"/>
                  </a:ext>
                </a:extLst>
              </p:cNvPr>
              <p:cNvSpPr/>
              <p:nvPr/>
            </p:nvSpPr>
            <p:spPr>
              <a:xfrm>
                <a:off x="1114122" y="3579846"/>
                <a:ext cx="1962447" cy="30997"/>
              </a:xfrm>
              <a:custGeom>
                <a:avLst/>
                <a:gdLst>
                  <a:gd name="connsiteX0" fmla="*/ 0 w 1906123"/>
                  <a:gd name="connsiteY0" fmla="*/ 0 h 31495"/>
                  <a:gd name="connsiteX1" fmla="*/ 1906123 w 1906123"/>
                  <a:gd name="connsiteY1" fmla="*/ 0 h 31495"/>
                  <a:gd name="connsiteX2" fmla="*/ 1906123 w 1906123"/>
                  <a:gd name="connsiteY2" fmla="*/ 31495 h 31495"/>
                  <a:gd name="connsiteX3" fmla="*/ 0 w 190612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906123" h="31495">
                    <a:moveTo>
                      <a:pt x="0" y="0"/>
                    </a:moveTo>
                    <a:lnTo>
                      <a:pt x="1906123" y="0"/>
                    </a:lnTo>
                    <a:lnTo>
                      <a:pt x="1906123"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3" name="Freeform: Shape 388">
                <a:extLst>
                  <a:ext uri="{FF2B5EF4-FFF2-40B4-BE49-F238E27FC236}">
                    <a16:creationId xmlns:a16="http://schemas.microsoft.com/office/drawing/2014/main" id="{1041C1BB-9139-894B-BDEF-5D95028F8C1F}"/>
                  </a:ext>
                </a:extLst>
              </p:cNvPr>
              <p:cNvSpPr/>
              <p:nvPr/>
            </p:nvSpPr>
            <p:spPr>
              <a:xfrm>
                <a:off x="3076568" y="3579846"/>
                <a:ext cx="1583534" cy="30997"/>
              </a:xfrm>
              <a:custGeom>
                <a:avLst/>
                <a:gdLst>
                  <a:gd name="connsiteX0" fmla="*/ 0 w 1538086"/>
                  <a:gd name="connsiteY0" fmla="*/ 0 h 31495"/>
                  <a:gd name="connsiteX1" fmla="*/ 1538086 w 1538086"/>
                  <a:gd name="connsiteY1" fmla="*/ 0 h 31495"/>
                  <a:gd name="connsiteX2" fmla="*/ 1538086 w 1538086"/>
                  <a:gd name="connsiteY2" fmla="*/ 31495 h 31495"/>
                  <a:gd name="connsiteX3" fmla="*/ 0 w 153808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38086" h="31495">
                    <a:moveTo>
                      <a:pt x="0" y="0"/>
                    </a:moveTo>
                    <a:lnTo>
                      <a:pt x="1538086" y="0"/>
                    </a:lnTo>
                    <a:lnTo>
                      <a:pt x="153808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4" name="Freeform: Shape 390">
                <a:extLst>
                  <a:ext uri="{FF2B5EF4-FFF2-40B4-BE49-F238E27FC236}">
                    <a16:creationId xmlns:a16="http://schemas.microsoft.com/office/drawing/2014/main" id="{80616F0C-A12D-9F40-BAEE-8FB5A603800D}"/>
                  </a:ext>
                </a:extLst>
              </p:cNvPr>
              <p:cNvSpPr/>
              <p:nvPr/>
            </p:nvSpPr>
            <p:spPr>
              <a:xfrm>
                <a:off x="1288558" y="3636633"/>
                <a:ext cx="487998" cy="30997"/>
              </a:xfrm>
              <a:custGeom>
                <a:avLst/>
                <a:gdLst>
                  <a:gd name="connsiteX0" fmla="*/ 0 w 473992"/>
                  <a:gd name="connsiteY0" fmla="*/ 0 h 31495"/>
                  <a:gd name="connsiteX1" fmla="*/ 473993 w 473992"/>
                  <a:gd name="connsiteY1" fmla="*/ 0 h 31495"/>
                  <a:gd name="connsiteX2" fmla="*/ 473993 w 473992"/>
                  <a:gd name="connsiteY2" fmla="*/ 31495 h 31495"/>
                  <a:gd name="connsiteX3" fmla="*/ 0 w 4739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3992" h="31495">
                    <a:moveTo>
                      <a:pt x="0" y="0"/>
                    </a:moveTo>
                    <a:lnTo>
                      <a:pt x="473993" y="0"/>
                    </a:lnTo>
                    <a:lnTo>
                      <a:pt x="47399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5" name="Freeform: Shape 391">
                <a:extLst>
                  <a:ext uri="{FF2B5EF4-FFF2-40B4-BE49-F238E27FC236}">
                    <a16:creationId xmlns:a16="http://schemas.microsoft.com/office/drawing/2014/main" id="{331F126F-4D0C-5B49-A9D4-F17BED5BD90E}"/>
                  </a:ext>
                </a:extLst>
              </p:cNvPr>
              <p:cNvSpPr/>
              <p:nvPr/>
            </p:nvSpPr>
            <p:spPr>
              <a:xfrm>
                <a:off x="1776556" y="3636633"/>
                <a:ext cx="2824283" cy="30997"/>
              </a:xfrm>
              <a:custGeom>
                <a:avLst/>
                <a:gdLst>
                  <a:gd name="connsiteX0" fmla="*/ 0 w 2743224"/>
                  <a:gd name="connsiteY0" fmla="*/ 0 h 31495"/>
                  <a:gd name="connsiteX1" fmla="*/ 2743225 w 2743224"/>
                  <a:gd name="connsiteY1" fmla="*/ 0 h 31495"/>
                  <a:gd name="connsiteX2" fmla="*/ 2743225 w 2743224"/>
                  <a:gd name="connsiteY2" fmla="*/ 31495 h 31495"/>
                  <a:gd name="connsiteX3" fmla="*/ 0 w 27432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743224" h="31495">
                    <a:moveTo>
                      <a:pt x="0" y="0"/>
                    </a:moveTo>
                    <a:lnTo>
                      <a:pt x="2743225" y="0"/>
                    </a:lnTo>
                    <a:lnTo>
                      <a:pt x="2743225"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6" name="Freeform: Shape 397">
                <a:extLst>
                  <a:ext uri="{FF2B5EF4-FFF2-40B4-BE49-F238E27FC236}">
                    <a16:creationId xmlns:a16="http://schemas.microsoft.com/office/drawing/2014/main" id="{743D0CDE-B8F3-ED4C-8131-FA3B814ECC71}"/>
                  </a:ext>
                </a:extLst>
              </p:cNvPr>
              <p:cNvSpPr/>
              <p:nvPr/>
            </p:nvSpPr>
            <p:spPr>
              <a:xfrm>
                <a:off x="1160395" y="3693357"/>
                <a:ext cx="3440447" cy="30997"/>
              </a:xfrm>
              <a:custGeom>
                <a:avLst/>
                <a:gdLst>
                  <a:gd name="connsiteX0" fmla="*/ 0 w 3341703"/>
                  <a:gd name="connsiteY0" fmla="*/ 0 h 31495"/>
                  <a:gd name="connsiteX1" fmla="*/ 3341703 w 3341703"/>
                  <a:gd name="connsiteY1" fmla="*/ 0 h 31495"/>
                  <a:gd name="connsiteX2" fmla="*/ 3341703 w 3341703"/>
                  <a:gd name="connsiteY2" fmla="*/ 31495 h 31495"/>
                  <a:gd name="connsiteX3" fmla="*/ 0 w 334170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341703" h="31495">
                    <a:moveTo>
                      <a:pt x="0" y="0"/>
                    </a:moveTo>
                    <a:lnTo>
                      <a:pt x="3341703" y="0"/>
                    </a:lnTo>
                    <a:lnTo>
                      <a:pt x="334170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7" name="Freeform: Shape 399">
                <a:extLst>
                  <a:ext uri="{FF2B5EF4-FFF2-40B4-BE49-F238E27FC236}">
                    <a16:creationId xmlns:a16="http://schemas.microsoft.com/office/drawing/2014/main" id="{C362F155-5B6F-0A41-8614-26DA94054320}"/>
                  </a:ext>
                </a:extLst>
              </p:cNvPr>
              <p:cNvSpPr/>
              <p:nvPr/>
            </p:nvSpPr>
            <p:spPr>
              <a:xfrm>
                <a:off x="634340" y="3750084"/>
                <a:ext cx="526052" cy="30997"/>
              </a:xfrm>
              <a:custGeom>
                <a:avLst/>
                <a:gdLst>
                  <a:gd name="connsiteX0" fmla="*/ 0 w 510954"/>
                  <a:gd name="connsiteY0" fmla="*/ 0 h 31495"/>
                  <a:gd name="connsiteX1" fmla="*/ 510954 w 510954"/>
                  <a:gd name="connsiteY1" fmla="*/ 0 h 31495"/>
                  <a:gd name="connsiteX2" fmla="*/ 510954 w 510954"/>
                  <a:gd name="connsiteY2" fmla="*/ 31495 h 31495"/>
                  <a:gd name="connsiteX3" fmla="*/ 0 w 51095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10954" h="31495">
                    <a:moveTo>
                      <a:pt x="0" y="0"/>
                    </a:moveTo>
                    <a:lnTo>
                      <a:pt x="510954" y="0"/>
                    </a:lnTo>
                    <a:lnTo>
                      <a:pt x="51095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8" name="Freeform: Shape 400">
                <a:extLst>
                  <a:ext uri="{FF2B5EF4-FFF2-40B4-BE49-F238E27FC236}">
                    <a16:creationId xmlns:a16="http://schemas.microsoft.com/office/drawing/2014/main" id="{72B7F123-2557-2542-A41C-6EF0549C3CCB}"/>
                  </a:ext>
                </a:extLst>
              </p:cNvPr>
              <p:cNvSpPr/>
              <p:nvPr/>
            </p:nvSpPr>
            <p:spPr>
              <a:xfrm>
                <a:off x="1160395" y="3750084"/>
                <a:ext cx="236845" cy="30997"/>
              </a:xfrm>
              <a:custGeom>
                <a:avLst/>
                <a:gdLst>
                  <a:gd name="connsiteX0" fmla="*/ 0 w 230047"/>
                  <a:gd name="connsiteY0" fmla="*/ 0 h 31495"/>
                  <a:gd name="connsiteX1" fmla="*/ 230048 w 230047"/>
                  <a:gd name="connsiteY1" fmla="*/ 0 h 31495"/>
                  <a:gd name="connsiteX2" fmla="*/ 230048 w 230047"/>
                  <a:gd name="connsiteY2" fmla="*/ 31495 h 31495"/>
                  <a:gd name="connsiteX3" fmla="*/ 0 w 23004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30047" h="31495">
                    <a:moveTo>
                      <a:pt x="0" y="0"/>
                    </a:moveTo>
                    <a:lnTo>
                      <a:pt x="230048" y="0"/>
                    </a:lnTo>
                    <a:lnTo>
                      <a:pt x="23004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29" name="Freeform: Shape 401">
                <a:extLst>
                  <a:ext uri="{FF2B5EF4-FFF2-40B4-BE49-F238E27FC236}">
                    <a16:creationId xmlns:a16="http://schemas.microsoft.com/office/drawing/2014/main" id="{50134E4E-36B4-1740-8979-00D2B8262959}"/>
                  </a:ext>
                </a:extLst>
              </p:cNvPr>
              <p:cNvSpPr/>
              <p:nvPr/>
            </p:nvSpPr>
            <p:spPr>
              <a:xfrm>
                <a:off x="1397138" y="3750084"/>
                <a:ext cx="1925509" cy="30997"/>
              </a:xfrm>
              <a:custGeom>
                <a:avLst/>
                <a:gdLst>
                  <a:gd name="connsiteX0" fmla="*/ 0 w 1870245"/>
                  <a:gd name="connsiteY0" fmla="*/ 0 h 31495"/>
                  <a:gd name="connsiteX1" fmla="*/ 1870246 w 1870245"/>
                  <a:gd name="connsiteY1" fmla="*/ 0 h 31495"/>
                  <a:gd name="connsiteX2" fmla="*/ 1870246 w 1870245"/>
                  <a:gd name="connsiteY2" fmla="*/ 31495 h 31495"/>
                  <a:gd name="connsiteX3" fmla="*/ 0 w 187024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870245" h="31495">
                    <a:moveTo>
                      <a:pt x="0" y="0"/>
                    </a:moveTo>
                    <a:lnTo>
                      <a:pt x="1870246" y="0"/>
                    </a:lnTo>
                    <a:lnTo>
                      <a:pt x="1870246"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0" name="Freeform: Shape 402">
                <a:extLst>
                  <a:ext uri="{FF2B5EF4-FFF2-40B4-BE49-F238E27FC236}">
                    <a16:creationId xmlns:a16="http://schemas.microsoft.com/office/drawing/2014/main" id="{5BBA4828-6F37-5047-9B5F-6168F6B03E4D}"/>
                  </a:ext>
                </a:extLst>
              </p:cNvPr>
              <p:cNvSpPr/>
              <p:nvPr/>
            </p:nvSpPr>
            <p:spPr>
              <a:xfrm>
                <a:off x="3322648" y="3750084"/>
                <a:ext cx="57942" cy="30997"/>
              </a:xfrm>
              <a:custGeom>
                <a:avLst/>
                <a:gdLst>
                  <a:gd name="connsiteX0" fmla="*/ 0 w 56279"/>
                  <a:gd name="connsiteY0" fmla="*/ 0 h 31495"/>
                  <a:gd name="connsiteX1" fmla="*/ 56280 w 56279"/>
                  <a:gd name="connsiteY1" fmla="*/ 0 h 31495"/>
                  <a:gd name="connsiteX2" fmla="*/ 56280 w 56279"/>
                  <a:gd name="connsiteY2" fmla="*/ 31495 h 31495"/>
                  <a:gd name="connsiteX3" fmla="*/ 0 w 562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6279" h="31495">
                    <a:moveTo>
                      <a:pt x="0" y="0"/>
                    </a:moveTo>
                    <a:lnTo>
                      <a:pt x="56280" y="0"/>
                    </a:lnTo>
                    <a:lnTo>
                      <a:pt x="56280" y="31495"/>
                    </a:lnTo>
                    <a:lnTo>
                      <a:pt x="0" y="31495"/>
                    </a:lnTo>
                    <a:close/>
                  </a:path>
                </a:pathLst>
              </a:custGeom>
              <a:solidFill>
                <a:srgbClr val="7D2E7A"/>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1" name="Freeform: Shape 407">
                <a:extLst>
                  <a:ext uri="{FF2B5EF4-FFF2-40B4-BE49-F238E27FC236}">
                    <a16:creationId xmlns:a16="http://schemas.microsoft.com/office/drawing/2014/main" id="{CC06FD62-86D6-134D-95A8-EAAC695B3A28}"/>
                  </a:ext>
                </a:extLst>
              </p:cNvPr>
              <p:cNvSpPr/>
              <p:nvPr/>
            </p:nvSpPr>
            <p:spPr>
              <a:xfrm>
                <a:off x="2626319" y="3806810"/>
                <a:ext cx="1722151" cy="30997"/>
              </a:xfrm>
              <a:custGeom>
                <a:avLst/>
                <a:gdLst>
                  <a:gd name="connsiteX0" fmla="*/ 0 w 1672724"/>
                  <a:gd name="connsiteY0" fmla="*/ 0 h 31495"/>
                  <a:gd name="connsiteX1" fmla="*/ 1672724 w 1672724"/>
                  <a:gd name="connsiteY1" fmla="*/ 0 h 31495"/>
                  <a:gd name="connsiteX2" fmla="*/ 1672724 w 1672724"/>
                  <a:gd name="connsiteY2" fmla="*/ 31495 h 31495"/>
                  <a:gd name="connsiteX3" fmla="*/ 0 w 16727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672724" h="31495">
                    <a:moveTo>
                      <a:pt x="0" y="0"/>
                    </a:moveTo>
                    <a:lnTo>
                      <a:pt x="1672724" y="0"/>
                    </a:lnTo>
                    <a:lnTo>
                      <a:pt x="167272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2" name="Freeform: Shape 411">
                <a:extLst>
                  <a:ext uri="{FF2B5EF4-FFF2-40B4-BE49-F238E27FC236}">
                    <a16:creationId xmlns:a16="http://schemas.microsoft.com/office/drawing/2014/main" id="{7B8B2EF3-3109-9449-8D7E-1545857BADA0}"/>
                  </a:ext>
                </a:extLst>
              </p:cNvPr>
              <p:cNvSpPr/>
              <p:nvPr/>
            </p:nvSpPr>
            <p:spPr>
              <a:xfrm>
                <a:off x="1145172" y="3863596"/>
                <a:ext cx="3130335" cy="30997"/>
              </a:xfrm>
              <a:custGeom>
                <a:avLst/>
                <a:gdLst>
                  <a:gd name="connsiteX0" fmla="*/ 0 w 3040492"/>
                  <a:gd name="connsiteY0" fmla="*/ 0 h 31495"/>
                  <a:gd name="connsiteX1" fmla="*/ 3040493 w 3040492"/>
                  <a:gd name="connsiteY1" fmla="*/ 0 h 31495"/>
                  <a:gd name="connsiteX2" fmla="*/ 3040493 w 3040492"/>
                  <a:gd name="connsiteY2" fmla="*/ 31495 h 31495"/>
                  <a:gd name="connsiteX3" fmla="*/ 0 w 30404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3040492" h="31495">
                    <a:moveTo>
                      <a:pt x="0" y="0"/>
                    </a:moveTo>
                    <a:lnTo>
                      <a:pt x="3040493" y="0"/>
                    </a:lnTo>
                    <a:lnTo>
                      <a:pt x="304049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3" name="Freeform: Shape 415">
                <a:extLst>
                  <a:ext uri="{FF2B5EF4-FFF2-40B4-BE49-F238E27FC236}">
                    <a16:creationId xmlns:a16="http://schemas.microsoft.com/office/drawing/2014/main" id="{DCCFF03F-F1DF-0F47-9E7A-D789CF40F373}"/>
                  </a:ext>
                </a:extLst>
              </p:cNvPr>
              <p:cNvSpPr/>
              <p:nvPr/>
            </p:nvSpPr>
            <p:spPr>
              <a:xfrm>
                <a:off x="1128531" y="3920322"/>
                <a:ext cx="983709" cy="30997"/>
              </a:xfrm>
              <a:custGeom>
                <a:avLst/>
                <a:gdLst>
                  <a:gd name="connsiteX0" fmla="*/ 0 w 955476"/>
                  <a:gd name="connsiteY0" fmla="*/ 0 h 31495"/>
                  <a:gd name="connsiteX1" fmla="*/ 955476 w 955476"/>
                  <a:gd name="connsiteY1" fmla="*/ 0 h 31495"/>
                  <a:gd name="connsiteX2" fmla="*/ 955476 w 955476"/>
                  <a:gd name="connsiteY2" fmla="*/ 31495 h 31495"/>
                  <a:gd name="connsiteX3" fmla="*/ 0 w 95547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55476" h="31495">
                    <a:moveTo>
                      <a:pt x="0" y="0"/>
                    </a:moveTo>
                    <a:lnTo>
                      <a:pt x="955476" y="0"/>
                    </a:lnTo>
                    <a:lnTo>
                      <a:pt x="955476"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4" name="Freeform: Shape 416">
                <a:extLst>
                  <a:ext uri="{FF2B5EF4-FFF2-40B4-BE49-F238E27FC236}">
                    <a16:creationId xmlns:a16="http://schemas.microsoft.com/office/drawing/2014/main" id="{4FEFE210-921C-4846-B8CC-CBBBD8799D31}"/>
                  </a:ext>
                </a:extLst>
              </p:cNvPr>
              <p:cNvSpPr/>
              <p:nvPr/>
            </p:nvSpPr>
            <p:spPr>
              <a:xfrm>
                <a:off x="2112342" y="3920322"/>
                <a:ext cx="2114255" cy="30997"/>
              </a:xfrm>
              <a:custGeom>
                <a:avLst/>
                <a:gdLst>
                  <a:gd name="connsiteX0" fmla="*/ 0 w 2053574"/>
                  <a:gd name="connsiteY0" fmla="*/ 0 h 31495"/>
                  <a:gd name="connsiteX1" fmla="*/ 2053574 w 2053574"/>
                  <a:gd name="connsiteY1" fmla="*/ 0 h 31495"/>
                  <a:gd name="connsiteX2" fmla="*/ 2053574 w 2053574"/>
                  <a:gd name="connsiteY2" fmla="*/ 31495 h 31495"/>
                  <a:gd name="connsiteX3" fmla="*/ 0 w 205357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53574" h="31495">
                    <a:moveTo>
                      <a:pt x="0" y="0"/>
                    </a:moveTo>
                    <a:lnTo>
                      <a:pt x="2053574" y="0"/>
                    </a:lnTo>
                    <a:lnTo>
                      <a:pt x="205357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5" name="Freeform: Shape 420">
                <a:extLst>
                  <a:ext uri="{FF2B5EF4-FFF2-40B4-BE49-F238E27FC236}">
                    <a16:creationId xmlns:a16="http://schemas.microsoft.com/office/drawing/2014/main" id="{C89E482C-B462-FD40-A9F3-AAA2D18BF2AE}"/>
                  </a:ext>
                </a:extLst>
              </p:cNvPr>
              <p:cNvSpPr/>
              <p:nvPr/>
            </p:nvSpPr>
            <p:spPr>
              <a:xfrm>
                <a:off x="1145172" y="3977046"/>
                <a:ext cx="3081424" cy="30997"/>
              </a:xfrm>
              <a:custGeom>
                <a:avLst/>
                <a:gdLst>
                  <a:gd name="connsiteX0" fmla="*/ 0 w 2992984"/>
                  <a:gd name="connsiteY0" fmla="*/ 0 h 31495"/>
                  <a:gd name="connsiteX1" fmla="*/ 2992985 w 2992984"/>
                  <a:gd name="connsiteY1" fmla="*/ 0 h 31495"/>
                  <a:gd name="connsiteX2" fmla="*/ 2992985 w 2992984"/>
                  <a:gd name="connsiteY2" fmla="*/ 31495 h 31495"/>
                  <a:gd name="connsiteX3" fmla="*/ 0 w 299298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992984" h="31495">
                    <a:moveTo>
                      <a:pt x="0" y="0"/>
                    </a:moveTo>
                    <a:lnTo>
                      <a:pt x="2992985" y="0"/>
                    </a:lnTo>
                    <a:lnTo>
                      <a:pt x="299298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6" name="Freeform: Shape 424">
                <a:extLst>
                  <a:ext uri="{FF2B5EF4-FFF2-40B4-BE49-F238E27FC236}">
                    <a16:creationId xmlns:a16="http://schemas.microsoft.com/office/drawing/2014/main" id="{A24380CB-DA48-C14D-9D9A-237EF810850D}"/>
                  </a:ext>
                </a:extLst>
              </p:cNvPr>
              <p:cNvSpPr/>
              <p:nvPr/>
            </p:nvSpPr>
            <p:spPr>
              <a:xfrm>
                <a:off x="1145172" y="4033835"/>
                <a:ext cx="491347" cy="30997"/>
              </a:xfrm>
              <a:custGeom>
                <a:avLst/>
                <a:gdLst>
                  <a:gd name="connsiteX0" fmla="*/ 0 w 477245"/>
                  <a:gd name="connsiteY0" fmla="*/ 0 h 31495"/>
                  <a:gd name="connsiteX1" fmla="*/ 477245 w 477245"/>
                  <a:gd name="connsiteY1" fmla="*/ 0 h 31495"/>
                  <a:gd name="connsiteX2" fmla="*/ 477245 w 477245"/>
                  <a:gd name="connsiteY2" fmla="*/ 31495 h 31495"/>
                  <a:gd name="connsiteX3" fmla="*/ 0 w 47724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7245" h="31495">
                    <a:moveTo>
                      <a:pt x="0" y="0"/>
                    </a:moveTo>
                    <a:lnTo>
                      <a:pt x="477245" y="0"/>
                    </a:lnTo>
                    <a:lnTo>
                      <a:pt x="477245"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7" name="Freeform: Shape 425">
                <a:extLst>
                  <a:ext uri="{FF2B5EF4-FFF2-40B4-BE49-F238E27FC236}">
                    <a16:creationId xmlns:a16="http://schemas.microsoft.com/office/drawing/2014/main" id="{0B6ABB57-7EDB-B54E-8CFA-36715198B1DB}"/>
                  </a:ext>
                </a:extLst>
              </p:cNvPr>
              <p:cNvSpPr/>
              <p:nvPr/>
            </p:nvSpPr>
            <p:spPr>
              <a:xfrm>
                <a:off x="1636519" y="4033835"/>
                <a:ext cx="2583684" cy="30997"/>
              </a:xfrm>
              <a:custGeom>
                <a:avLst/>
                <a:gdLst>
                  <a:gd name="connsiteX0" fmla="*/ 0 w 2509530"/>
                  <a:gd name="connsiteY0" fmla="*/ 0 h 31495"/>
                  <a:gd name="connsiteX1" fmla="*/ 2509530 w 2509530"/>
                  <a:gd name="connsiteY1" fmla="*/ 0 h 31495"/>
                  <a:gd name="connsiteX2" fmla="*/ 2509530 w 2509530"/>
                  <a:gd name="connsiteY2" fmla="*/ 31495 h 31495"/>
                  <a:gd name="connsiteX3" fmla="*/ 0 w 250953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509530" h="31495">
                    <a:moveTo>
                      <a:pt x="0" y="0"/>
                    </a:moveTo>
                    <a:lnTo>
                      <a:pt x="2509530" y="0"/>
                    </a:lnTo>
                    <a:lnTo>
                      <a:pt x="2509530"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8" name="Freeform: Shape 429">
                <a:extLst>
                  <a:ext uri="{FF2B5EF4-FFF2-40B4-BE49-F238E27FC236}">
                    <a16:creationId xmlns:a16="http://schemas.microsoft.com/office/drawing/2014/main" id="{B0E6C9FE-0A96-D044-BBE7-1434A79F85BB}"/>
                  </a:ext>
                </a:extLst>
              </p:cNvPr>
              <p:cNvSpPr/>
              <p:nvPr/>
            </p:nvSpPr>
            <p:spPr>
              <a:xfrm>
                <a:off x="2137101" y="4090560"/>
                <a:ext cx="1470490" cy="30997"/>
              </a:xfrm>
              <a:custGeom>
                <a:avLst/>
                <a:gdLst>
                  <a:gd name="connsiteX0" fmla="*/ 0 w 1428286"/>
                  <a:gd name="connsiteY0" fmla="*/ 0 h 31495"/>
                  <a:gd name="connsiteX1" fmla="*/ 1428286 w 1428286"/>
                  <a:gd name="connsiteY1" fmla="*/ 0 h 31495"/>
                  <a:gd name="connsiteX2" fmla="*/ 1428286 w 1428286"/>
                  <a:gd name="connsiteY2" fmla="*/ 31495 h 31495"/>
                  <a:gd name="connsiteX3" fmla="*/ 0 w 142828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28286" h="31495">
                    <a:moveTo>
                      <a:pt x="0" y="0"/>
                    </a:moveTo>
                    <a:lnTo>
                      <a:pt x="1428286" y="0"/>
                    </a:lnTo>
                    <a:lnTo>
                      <a:pt x="1428286"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39" name="Freeform: Shape 430">
                <a:extLst>
                  <a:ext uri="{FF2B5EF4-FFF2-40B4-BE49-F238E27FC236}">
                    <a16:creationId xmlns:a16="http://schemas.microsoft.com/office/drawing/2014/main" id="{29ECEAAE-3D9D-3549-8342-27708D946E96}"/>
                  </a:ext>
                </a:extLst>
              </p:cNvPr>
              <p:cNvSpPr/>
              <p:nvPr/>
            </p:nvSpPr>
            <p:spPr>
              <a:xfrm>
                <a:off x="3607592" y="4090560"/>
                <a:ext cx="615046" cy="30997"/>
              </a:xfrm>
              <a:custGeom>
                <a:avLst/>
                <a:gdLst>
                  <a:gd name="connsiteX0" fmla="*/ 0 w 597394"/>
                  <a:gd name="connsiteY0" fmla="*/ 0 h 31495"/>
                  <a:gd name="connsiteX1" fmla="*/ 597394 w 597394"/>
                  <a:gd name="connsiteY1" fmla="*/ 0 h 31495"/>
                  <a:gd name="connsiteX2" fmla="*/ 597394 w 597394"/>
                  <a:gd name="connsiteY2" fmla="*/ 31495 h 31495"/>
                  <a:gd name="connsiteX3" fmla="*/ 0 w 59739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7394" h="31495">
                    <a:moveTo>
                      <a:pt x="0" y="0"/>
                    </a:moveTo>
                    <a:lnTo>
                      <a:pt x="597394" y="0"/>
                    </a:lnTo>
                    <a:lnTo>
                      <a:pt x="59739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0" name="Freeform: Shape 434">
                <a:extLst>
                  <a:ext uri="{FF2B5EF4-FFF2-40B4-BE49-F238E27FC236}">
                    <a16:creationId xmlns:a16="http://schemas.microsoft.com/office/drawing/2014/main" id="{24257B36-193B-574A-A581-3D40F719B017}"/>
                  </a:ext>
                </a:extLst>
              </p:cNvPr>
              <p:cNvSpPr/>
              <p:nvPr/>
            </p:nvSpPr>
            <p:spPr>
              <a:xfrm>
                <a:off x="1145172" y="4147285"/>
                <a:ext cx="491347" cy="30997"/>
              </a:xfrm>
              <a:custGeom>
                <a:avLst/>
                <a:gdLst>
                  <a:gd name="connsiteX0" fmla="*/ 0 w 477245"/>
                  <a:gd name="connsiteY0" fmla="*/ 0 h 31495"/>
                  <a:gd name="connsiteX1" fmla="*/ 477245 w 477245"/>
                  <a:gd name="connsiteY1" fmla="*/ 0 h 31495"/>
                  <a:gd name="connsiteX2" fmla="*/ 477245 w 477245"/>
                  <a:gd name="connsiteY2" fmla="*/ 31495 h 31495"/>
                  <a:gd name="connsiteX3" fmla="*/ 0 w 47724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7245" h="31495">
                    <a:moveTo>
                      <a:pt x="0" y="0"/>
                    </a:moveTo>
                    <a:lnTo>
                      <a:pt x="477245" y="0"/>
                    </a:lnTo>
                    <a:lnTo>
                      <a:pt x="47724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1" name="Freeform: Shape 435">
                <a:extLst>
                  <a:ext uri="{FF2B5EF4-FFF2-40B4-BE49-F238E27FC236}">
                    <a16:creationId xmlns:a16="http://schemas.microsoft.com/office/drawing/2014/main" id="{6B38656C-B589-984C-BAA2-CABA9ED5EB69}"/>
                  </a:ext>
                </a:extLst>
              </p:cNvPr>
              <p:cNvSpPr/>
              <p:nvPr/>
            </p:nvSpPr>
            <p:spPr>
              <a:xfrm>
                <a:off x="1636519" y="4147285"/>
                <a:ext cx="2586119" cy="30997"/>
              </a:xfrm>
              <a:custGeom>
                <a:avLst/>
                <a:gdLst>
                  <a:gd name="connsiteX0" fmla="*/ 0 w 2511895"/>
                  <a:gd name="connsiteY0" fmla="*/ 0 h 31495"/>
                  <a:gd name="connsiteX1" fmla="*/ 2511896 w 2511895"/>
                  <a:gd name="connsiteY1" fmla="*/ 0 h 31495"/>
                  <a:gd name="connsiteX2" fmla="*/ 2511896 w 2511895"/>
                  <a:gd name="connsiteY2" fmla="*/ 31495 h 31495"/>
                  <a:gd name="connsiteX3" fmla="*/ 0 w 251189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511895" h="31495">
                    <a:moveTo>
                      <a:pt x="0" y="0"/>
                    </a:moveTo>
                    <a:lnTo>
                      <a:pt x="2511896" y="0"/>
                    </a:lnTo>
                    <a:lnTo>
                      <a:pt x="251189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2" name="Freeform: Shape 438">
                <a:extLst>
                  <a:ext uri="{FF2B5EF4-FFF2-40B4-BE49-F238E27FC236}">
                    <a16:creationId xmlns:a16="http://schemas.microsoft.com/office/drawing/2014/main" id="{44E3AB10-416E-9F46-A394-0FEE1A6AAA0F}"/>
                  </a:ext>
                </a:extLst>
              </p:cNvPr>
              <p:cNvSpPr/>
              <p:nvPr/>
            </p:nvSpPr>
            <p:spPr>
              <a:xfrm>
                <a:off x="1114122" y="4204011"/>
                <a:ext cx="485766" cy="30997"/>
              </a:xfrm>
              <a:custGeom>
                <a:avLst/>
                <a:gdLst>
                  <a:gd name="connsiteX0" fmla="*/ 0 w 471824"/>
                  <a:gd name="connsiteY0" fmla="*/ 0 h 31495"/>
                  <a:gd name="connsiteX1" fmla="*/ 471824 w 471824"/>
                  <a:gd name="connsiteY1" fmla="*/ 0 h 31495"/>
                  <a:gd name="connsiteX2" fmla="*/ 471824 w 471824"/>
                  <a:gd name="connsiteY2" fmla="*/ 31495 h 31495"/>
                  <a:gd name="connsiteX3" fmla="*/ 0 w 4718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1824" h="31495">
                    <a:moveTo>
                      <a:pt x="0" y="0"/>
                    </a:moveTo>
                    <a:lnTo>
                      <a:pt x="471824" y="0"/>
                    </a:lnTo>
                    <a:lnTo>
                      <a:pt x="47182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3" name="Freeform: Shape 440">
                <a:extLst>
                  <a:ext uri="{FF2B5EF4-FFF2-40B4-BE49-F238E27FC236}">
                    <a16:creationId xmlns:a16="http://schemas.microsoft.com/office/drawing/2014/main" id="{441B42E5-7ADC-DD40-A2B5-B04A26661BD3}"/>
                  </a:ext>
                </a:extLst>
              </p:cNvPr>
              <p:cNvSpPr/>
              <p:nvPr/>
            </p:nvSpPr>
            <p:spPr>
              <a:xfrm>
                <a:off x="1599887" y="4204011"/>
                <a:ext cx="2611794" cy="30997"/>
              </a:xfrm>
              <a:custGeom>
                <a:avLst/>
                <a:gdLst>
                  <a:gd name="connsiteX0" fmla="*/ 0 w 2536832"/>
                  <a:gd name="connsiteY0" fmla="*/ 0 h 31495"/>
                  <a:gd name="connsiteX1" fmla="*/ 2536832 w 2536832"/>
                  <a:gd name="connsiteY1" fmla="*/ 0 h 31495"/>
                  <a:gd name="connsiteX2" fmla="*/ 2536832 w 2536832"/>
                  <a:gd name="connsiteY2" fmla="*/ 31495 h 31495"/>
                  <a:gd name="connsiteX3" fmla="*/ 0 w 253683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536832" h="31495">
                    <a:moveTo>
                      <a:pt x="0" y="0"/>
                    </a:moveTo>
                    <a:lnTo>
                      <a:pt x="2536832" y="0"/>
                    </a:lnTo>
                    <a:lnTo>
                      <a:pt x="2536832"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4" name="Freeform: Shape 443">
                <a:extLst>
                  <a:ext uri="{FF2B5EF4-FFF2-40B4-BE49-F238E27FC236}">
                    <a16:creationId xmlns:a16="http://schemas.microsoft.com/office/drawing/2014/main" id="{03853FEC-4CCD-A043-8625-25D7FF247652}"/>
                  </a:ext>
                </a:extLst>
              </p:cNvPr>
              <p:cNvSpPr/>
              <p:nvPr/>
            </p:nvSpPr>
            <p:spPr>
              <a:xfrm>
                <a:off x="1160395" y="4260798"/>
                <a:ext cx="3051285" cy="30997"/>
              </a:xfrm>
              <a:custGeom>
                <a:avLst/>
                <a:gdLst>
                  <a:gd name="connsiteX0" fmla="*/ 0 w 2963711"/>
                  <a:gd name="connsiteY0" fmla="*/ 0 h 31495"/>
                  <a:gd name="connsiteX1" fmla="*/ 2963712 w 2963711"/>
                  <a:gd name="connsiteY1" fmla="*/ 0 h 31495"/>
                  <a:gd name="connsiteX2" fmla="*/ 2963712 w 2963711"/>
                  <a:gd name="connsiteY2" fmla="*/ 31495 h 31495"/>
                  <a:gd name="connsiteX3" fmla="*/ 0 w 296371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963711" h="31495">
                    <a:moveTo>
                      <a:pt x="0" y="0"/>
                    </a:moveTo>
                    <a:lnTo>
                      <a:pt x="2963712" y="0"/>
                    </a:lnTo>
                    <a:lnTo>
                      <a:pt x="296371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5" name="Freeform: Shape 447">
                <a:extLst>
                  <a:ext uri="{FF2B5EF4-FFF2-40B4-BE49-F238E27FC236}">
                    <a16:creationId xmlns:a16="http://schemas.microsoft.com/office/drawing/2014/main" id="{BDDE5AEC-9122-3349-B7CA-27DA357308AA}"/>
                  </a:ext>
                </a:extLst>
              </p:cNvPr>
              <p:cNvSpPr/>
              <p:nvPr/>
            </p:nvSpPr>
            <p:spPr>
              <a:xfrm>
                <a:off x="3589327" y="4317524"/>
                <a:ext cx="589677" cy="30997"/>
              </a:xfrm>
              <a:custGeom>
                <a:avLst/>
                <a:gdLst>
                  <a:gd name="connsiteX0" fmla="*/ 0 w 572753"/>
                  <a:gd name="connsiteY0" fmla="*/ 0 h 31495"/>
                  <a:gd name="connsiteX1" fmla="*/ 572754 w 572753"/>
                  <a:gd name="connsiteY1" fmla="*/ 0 h 31495"/>
                  <a:gd name="connsiteX2" fmla="*/ 572754 w 572753"/>
                  <a:gd name="connsiteY2" fmla="*/ 31495 h 31495"/>
                  <a:gd name="connsiteX3" fmla="*/ 0 w 57275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72753" h="31495">
                    <a:moveTo>
                      <a:pt x="0" y="0"/>
                    </a:moveTo>
                    <a:lnTo>
                      <a:pt x="572754" y="0"/>
                    </a:lnTo>
                    <a:lnTo>
                      <a:pt x="57275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6" name="Freeform: Shape 449">
                <a:extLst>
                  <a:ext uri="{FF2B5EF4-FFF2-40B4-BE49-F238E27FC236}">
                    <a16:creationId xmlns:a16="http://schemas.microsoft.com/office/drawing/2014/main" id="{F0DE664D-21F2-1542-8A69-DAEBD42B6EFD}"/>
                  </a:ext>
                </a:extLst>
              </p:cNvPr>
              <p:cNvSpPr/>
              <p:nvPr/>
            </p:nvSpPr>
            <p:spPr>
              <a:xfrm>
                <a:off x="1126197" y="4317524"/>
                <a:ext cx="2463231" cy="30997"/>
              </a:xfrm>
              <a:custGeom>
                <a:avLst/>
                <a:gdLst>
                  <a:gd name="connsiteX0" fmla="*/ 0 w 2392534"/>
                  <a:gd name="connsiteY0" fmla="*/ 0 h 31495"/>
                  <a:gd name="connsiteX1" fmla="*/ 2392535 w 2392534"/>
                  <a:gd name="connsiteY1" fmla="*/ 0 h 31495"/>
                  <a:gd name="connsiteX2" fmla="*/ 2392535 w 2392534"/>
                  <a:gd name="connsiteY2" fmla="*/ 31495 h 31495"/>
                  <a:gd name="connsiteX3" fmla="*/ 0 w 239253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392534" h="31495">
                    <a:moveTo>
                      <a:pt x="0" y="0"/>
                    </a:moveTo>
                    <a:lnTo>
                      <a:pt x="2392535" y="0"/>
                    </a:lnTo>
                    <a:lnTo>
                      <a:pt x="239253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7" name="Freeform: Shape 452">
                <a:extLst>
                  <a:ext uri="{FF2B5EF4-FFF2-40B4-BE49-F238E27FC236}">
                    <a16:creationId xmlns:a16="http://schemas.microsoft.com/office/drawing/2014/main" id="{150C3867-21EA-3B4B-913B-27BB83DFA870}"/>
                  </a:ext>
                </a:extLst>
              </p:cNvPr>
              <p:cNvSpPr/>
              <p:nvPr/>
            </p:nvSpPr>
            <p:spPr>
              <a:xfrm>
                <a:off x="1147913" y="4374249"/>
                <a:ext cx="506974" cy="30997"/>
              </a:xfrm>
              <a:custGeom>
                <a:avLst/>
                <a:gdLst>
                  <a:gd name="connsiteX0" fmla="*/ 0 w 492424"/>
                  <a:gd name="connsiteY0" fmla="*/ 0 h 31495"/>
                  <a:gd name="connsiteX1" fmla="*/ 492424 w 492424"/>
                  <a:gd name="connsiteY1" fmla="*/ 0 h 31495"/>
                  <a:gd name="connsiteX2" fmla="*/ 492424 w 492424"/>
                  <a:gd name="connsiteY2" fmla="*/ 31495 h 31495"/>
                  <a:gd name="connsiteX3" fmla="*/ 0 w 4924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2424" h="31495">
                    <a:moveTo>
                      <a:pt x="0" y="0"/>
                    </a:moveTo>
                    <a:lnTo>
                      <a:pt x="492424" y="0"/>
                    </a:lnTo>
                    <a:lnTo>
                      <a:pt x="49242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8" name="Freeform: Shape 454">
                <a:extLst>
                  <a:ext uri="{FF2B5EF4-FFF2-40B4-BE49-F238E27FC236}">
                    <a16:creationId xmlns:a16="http://schemas.microsoft.com/office/drawing/2014/main" id="{65F033E2-8B3A-C54C-9673-2231791AC143}"/>
                  </a:ext>
                </a:extLst>
              </p:cNvPr>
              <p:cNvSpPr/>
              <p:nvPr/>
            </p:nvSpPr>
            <p:spPr>
              <a:xfrm>
                <a:off x="1654886" y="4374249"/>
                <a:ext cx="2442125" cy="30997"/>
              </a:xfrm>
              <a:custGeom>
                <a:avLst/>
                <a:gdLst>
                  <a:gd name="connsiteX0" fmla="*/ 0 w 2372033"/>
                  <a:gd name="connsiteY0" fmla="*/ 0 h 31495"/>
                  <a:gd name="connsiteX1" fmla="*/ 2372034 w 2372033"/>
                  <a:gd name="connsiteY1" fmla="*/ 0 h 31495"/>
                  <a:gd name="connsiteX2" fmla="*/ 2372034 w 2372033"/>
                  <a:gd name="connsiteY2" fmla="*/ 31495 h 31495"/>
                  <a:gd name="connsiteX3" fmla="*/ 0 w 237203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372033" h="31495">
                    <a:moveTo>
                      <a:pt x="0" y="0"/>
                    </a:moveTo>
                    <a:lnTo>
                      <a:pt x="2372034" y="0"/>
                    </a:lnTo>
                    <a:lnTo>
                      <a:pt x="2372034"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49" name="Freeform: Shape 457">
                <a:extLst>
                  <a:ext uri="{FF2B5EF4-FFF2-40B4-BE49-F238E27FC236}">
                    <a16:creationId xmlns:a16="http://schemas.microsoft.com/office/drawing/2014/main" id="{5EC3F3FD-9044-5E45-9264-C1262E4DF3B3}"/>
                  </a:ext>
                </a:extLst>
              </p:cNvPr>
              <p:cNvSpPr/>
              <p:nvPr/>
            </p:nvSpPr>
            <p:spPr>
              <a:xfrm>
                <a:off x="2583901" y="4431035"/>
                <a:ext cx="1465619" cy="30996"/>
              </a:xfrm>
              <a:custGeom>
                <a:avLst/>
                <a:gdLst>
                  <a:gd name="connsiteX0" fmla="*/ 0 w 1423555"/>
                  <a:gd name="connsiteY0" fmla="*/ 0 h 31495"/>
                  <a:gd name="connsiteX1" fmla="*/ 1423556 w 1423555"/>
                  <a:gd name="connsiteY1" fmla="*/ 0 h 31495"/>
                  <a:gd name="connsiteX2" fmla="*/ 1423556 w 1423555"/>
                  <a:gd name="connsiteY2" fmla="*/ 31495 h 31495"/>
                  <a:gd name="connsiteX3" fmla="*/ 0 w 142355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23555" h="31495">
                    <a:moveTo>
                      <a:pt x="0" y="0"/>
                    </a:moveTo>
                    <a:lnTo>
                      <a:pt x="1423556" y="0"/>
                    </a:lnTo>
                    <a:lnTo>
                      <a:pt x="142355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0" name="Freeform: Shape 459">
                <a:extLst>
                  <a:ext uri="{FF2B5EF4-FFF2-40B4-BE49-F238E27FC236}">
                    <a16:creationId xmlns:a16="http://schemas.microsoft.com/office/drawing/2014/main" id="{51E539AC-D6D4-FB44-ACC0-12F78965A074}"/>
                  </a:ext>
                </a:extLst>
              </p:cNvPr>
              <p:cNvSpPr/>
              <p:nvPr/>
            </p:nvSpPr>
            <p:spPr>
              <a:xfrm>
                <a:off x="1097783" y="4431035"/>
                <a:ext cx="1486118" cy="30997"/>
              </a:xfrm>
              <a:custGeom>
                <a:avLst/>
                <a:gdLst>
                  <a:gd name="connsiteX0" fmla="*/ 0 w 1443465"/>
                  <a:gd name="connsiteY0" fmla="*/ 0 h 31495"/>
                  <a:gd name="connsiteX1" fmla="*/ 1443465 w 1443465"/>
                  <a:gd name="connsiteY1" fmla="*/ 0 h 31495"/>
                  <a:gd name="connsiteX2" fmla="*/ 1443465 w 1443465"/>
                  <a:gd name="connsiteY2" fmla="*/ 31495 h 31495"/>
                  <a:gd name="connsiteX3" fmla="*/ 0 w 144346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43465" h="31495">
                    <a:moveTo>
                      <a:pt x="0" y="0"/>
                    </a:moveTo>
                    <a:lnTo>
                      <a:pt x="1443465" y="0"/>
                    </a:lnTo>
                    <a:lnTo>
                      <a:pt x="144346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1" name="Freeform: Shape 462">
                <a:extLst>
                  <a:ext uri="{FF2B5EF4-FFF2-40B4-BE49-F238E27FC236}">
                    <a16:creationId xmlns:a16="http://schemas.microsoft.com/office/drawing/2014/main" id="{7C504307-E50E-9D49-8ABF-3758342554AE}"/>
                  </a:ext>
                </a:extLst>
              </p:cNvPr>
              <p:cNvSpPr/>
              <p:nvPr/>
            </p:nvSpPr>
            <p:spPr>
              <a:xfrm>
                <a:off x="2609675" y="4487761"/>
                <a:ext cx="1404124" cy="30997"/>
              </a:xfrm>
              <a:custGeom>
                <a:avLst/>
                <a:gdLst>
                  <a:gd name="connsiteX0" fmla="*/ 0 w 1363825"/>
                  <a:gd name="connsiteY0" fmla="*/ 0 h 31495"/>
                  <a:gd name="connsiteX1" fmla="*/ 1363826 w 1363825"/>
                  <a:gd name="connsiteY1" fmla="*/ 0 h 31495"/>
                  <a:gd name="connsiteX2" fmla="*/ 1363826 w 1363825"/>
                  <a:gd name="connsiteY2" fmla="*/ 31495 h 31495"/>
                  <a:gd name="connsiteX3" fmla="*/ 0 w 136382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63825" h="31495">
                    <a:moveTo>
                      <a:pt x="0" y="0"/>
                    </a:moveTo>
                    <a:lnTo>
                      <a:pt x="1363826" y="0"/>
                    </a:lnTo>
                    <a:lnTo>
                      <a:pt x="136382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2" name="Freeform: Shape 464">
                <a:extLst>
                  <a:ext uri="{FF2B5EF4-FFF2-40B4-BE49-F238E27FC236}">
                    <a16:creationId xmlns:a16="http://schemas.microsoft.com/office/drawing/2014/main" id="{8208BB7C-EB44-6145-A833-B4BEA7FA8B73}"/>
                  </a:ext>
                </a:extLst>
              </p:cNvPr>
              <p:cNvSpPr/>
              <p:nvPr/>
            </p:nvSpPr>
            <p:spPr>
              <a:xfrm>
                <a:off x="1114122" y="4487761"/>
                <a:ext cx="1495454" cy="30997"/>
              </a:xfrm>
              <a:custGeom>
                <a:avLst/>
                <a:gdLst>
                  <a:gd name="connsiteX0" fmla="*/ 0 w 1452533"/>
                  <a:gd name="connsiteY0" fmla="*/ 0 h 31495"/>
                  <a:gd name="connsiteX1" fmla="*/ 1452533 w 1452533"/>
                  <a:gd name="connsiteY1" fmla="*/ 0 h 31495"/>
                  <a:gd name="connsiteX2" fmla="*/ 1452533 w 1452533"/>
                  <a:gd name="connsiteY2" fmla="*/ 31495 h 31495"/>
                  <a:gd name="connsiteX3" fmla="*/ 0 w 145253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52533" h="31495">
                    <a:moveTo>
                      <a:pt x="0" y="0"/>
                    </a:moveTo>
                    <a:lnTo>
                      <a:pt x="1452533" y="0"/>
                    </a:lnTo>
                    <a:lnTo>
                      <a:pt x="1452533"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3" name="Freeform: Shape 467">
                <a:extLst>
                  <a:ext uri="{FF2B5EF4-FFF2-40B4-BE49-F238E27FC236}">
                    <a16:creationId xmlns:a16="http://schemas.microsoft.com/office/drawing/2014/main" id="{174ECCDB-37F3-7E47-9990-C25086FD100C}"/>
                  </a:ext>
                </a:extLst>
              </p:cNvPr>
              <p:cNvSpPr/>
              <p:nvPr/>
            </p:nvSpPr>
            <p:spPr>
              <a:xfrm>
                <a:off x="2583901" y="4544485"/>
                <a:ext cx="1378350" cy="30997"/>
              </a:xfrm>
              <a:custGeom>
                <a:avLst/>
                <a:gdLst>
                  <a:gd name="connsiteX0" fmla="*/ 0 w 1338790"/>
                  <a:gd name="connsiteY0" fmla="*/ 0 h 31495"/>
                  <a:gd name="connsiteX1" fmla="*/ 1338791 w 1338790"/>
                  <a:gd name="connsiteY1" fmla="*/ 0 h 31495"/>
                  <a:gd name="connsiteX2" fmla="*/ 1338791 w 1338790"/>
                  <a:gd name="connsiteY2" fmla="*/ 31495 h 31495"/>
                  <a:gd name="connsiteX3" fmla="*/ 0 w 133879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338790" h="31495">
                    <a:moveTo>
                      <a:pt x="0" y="0"/>
                    </a:moveTo>
                    <a:lnTo>
                      <a:pt x="1338791" y="0"/>
                    </a:lnTo>
                    <a:lnTo>
                      <a:pt x="133879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4" name="Freeform: Shape 469">
                <a:extLst>
                  <a:ext uri="{FF2B5EF4-FFF2-40B4-BE49-F238E27FC236}">
                    <a16:creationId xmlns:a16="http://schemas.microsoft.com/office/drawing/2014/main" id="{25E36758-01A4-6249-BCD1-F9955FBF210B}"/>
                  </a:ext>
                </a:extLst>
              </p:cNvPr>
              <p:cNvSpPr/>
              <p:nvPr/>
            </p:nvSpPr>
            <p:spPr>
              <a:xfrm>
                <a:off x="1114122" y="4544485"/>
                <a:ext cx="1469679" cy="30997"/>
              </a:xfrm>
              <a:custGeom>
                <a:avLst/>
                <a:gdLst>
                  <a:gd name="connsiteX0" fmla="*/ 0 w 1427497"/>
                  <a:gd name="connsiteY0" fmla="*/ 0 h 31495"/>
                  <a:gd name="connsiteX1" fmla="*/ 1427498 w 1427497"/>
                  <a:gd name="connsiteY1" fmla="*/ 0 h 31495"/>
                  <a:gd name="connsiteX2" fmla="*/ 1427498 w 1427497"/>
                  <a:gd name="connsiteY2" fmla="*/ 31495 h 31495"/>
                  <a:gd name="connsiteX3" fmla="*/ 0 w 142749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27497" h="31495">
                    <a:moveTo>
                      <a:pt x="0" y="0"/>
                    </a:moveTo>
                    <a:lnTo>
                      <a:pt x="1427498" y="0"/>
                    </a:lnTo>
                    <a:lnTo>
                      <a:pt x="142749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5" name="Freeform: Shape 472">
                <a:extLst>
                  <a:ext uri="{FF2B5EF4-FFF2-40B4-BE49-F238E27FC236}">
                    <a16:creationId xmlns:a16="http://schemas.microsoft.com/office/drawing/2014/main" id="{FC8A8803-4B76-8240-9A21-5CB493E4582C}"/>
                  </a:ext>
                </a:extLst>
              </p:cNvPr>
              <p:cNvSpPr/>
              <p:nvPr/>
            </p:nvSpPr>
            <p:spPr>
              <a:xfrm>
                <a:off x="1638752" y="4658000"/>
                <a:ext cx="2304928" cy="30997"/>
              </a:xfrm>
              <a:custGeom>
                <a:avLst/>
                <a:gdLst>
                  <a:gd name="connsiteX0" fmla="*/ 0 w 2238775"/>
                  <a:gd name="connsiteY0" fmla="*/ 0 h 31495"/>
                  <a:gd name="connsiteX1" fmla="*/ 2238776 w 2238775"/>
                  <a:gd name="connsiteY1" fmla="*/ 0 h 31495"/>
                  <a:gd name="connsiteX2" fmla="*/ 2238776 w 2238775"/>
                  <a:gd name="connsiteY2" fmla="*/ 31495 h 31495"/>
                  <a:gd name="connsiteX3" fmla="*/ 0 w 223877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38775" h="31495">
                    <a:moveTo>
                      <a:pt x="0" y="0"/>
                    </a:moveTo>
                    <a:lnTo>
                      <a:pt x="2238776" y="0"/>
                    </a:lnTo>
                    <a:lnTo>
                      <a:pt x="223877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6" name="Freeform: Shape 474">
                <a:extLst>
                  <a:ext uri="{FF2B5EF4-FFF2-40B4-BE49-F238E27FC236}">
                    <a16:creationId xmlns:a16="http://schemas.microsoft.com/office/drawing/2014/main" id="{9D3CCA1F-C0D8-044F-B516-2F044CEB1A2E}"/>
                  </a:ext>
                </a:extLst>
              </p:cNvPr>
              <p:cNvSpPr/>
              <p:nvPr/>
            </p:nvSpPr>
            <p:spPr>
              <a:xfrm>
                <a:off x="1145172" y="4658000"/>
                <a:ext cx="493579" cy="30997"/>
              </a:xfrm>
              <a:custGeom>
                <a:avLst/>
                <a:gdLst>
                  <a:gd name="connsiteX0" fmla="*/ 0 w 479413"/>
                  <a:gd name="connsiteY0" fmla="*/ 0 h 31495"/>
                  <a:gd name="connsiteX1" fmla="*/ 479414 w 479413"/>
                  <a:gd name="connsiteY1" fmla="*/ 0 h 31495"/>
                  <a:gd name="connsiteX2" fmla="*/ 479414 w 479413"/>
                  <a:gd name="connsiteY2" fmla="*/ 31495 h 31495"/>
                  <a:gd name="connsiteX3" fmla="*/ 0 w 47941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9413" h="31495">
                    <a:moveTo>
                      <a:pt x="0" y="0"/>
                    </a:moveTo>
                    <a:lnTo>
                      <a:pt x="479414" y="0"/>
                    </a:lnTo>
                    <a:lnTo>
                      <a:pt x="47941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7" name="Freeform: Shape 477">
                <a:extLst>
                  <a:ext uri="{FF2B5EF4-FFF2-40B4-BE49-F238E27FC236}">
                    <a16:creationId xmlns:a16="http://schemas.microsoft.com/office/drawing/2014/main" id="{DE9E9F5F-452D-EF48-8BE2-0F9B43D4715B}"/>
                  </a:ext>
                </a:extLst>
              </p:cNvPr>
              <p:cNvSpPr/>
              <p:nvPr/>
            </p:nvSpPr>
            <p:spPr>
              <a:xfrm>
                <a:off x="1600800" y="4714724"/>
                <a:ext cx="2342880" cy="30997"/>
              </a:xfrm>
              <a:custGeom>
                <a:avLst/>
                <a:gdLst>
                  <a:gd name="connsiteX0" fmla="*/ 0 w 2275638"/>
                  <a:gd name="connsiteY0" fmla="*/ 0 h 31495"/>
                  <a:gd name="connsiteX1" fmla="*/ 2275638 w 2275638"/>
                  <a:gd name="connsiteY1" fmla="*/ 0 h 31495"/>
                  <a:gd name="connsiteX2" fmla="*/ 2275638 w 2275638"/>
                  <a:gd name="connsiteY2" fmla="*/ 31495 h 31495"/>
                  <a:gd name="connsiteX3" fmla="*/ 0 w 227563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75638" h="31495">
                    <a:moveTo>
                      <a:pt x="0" y="0"/>
                    </a:moveTo>
                    <a:lnTo>
                      <a:pt x="2275638" y="0"/>
                    </a:lnTo>
                    <a:lnTo>
                      <a:pt x="227563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8" name="Freeform: Shape 479">
                <a:extLst>
                  <a:ext uri="{FF2B5EF4-FFF2-40B4-BE49-F238E27FC236}">
                    <a16:creationId xmlns:a16="http://schemas.microsoft.com/office/drawing/2014/main" id="{4ED1C924-6D05-FC44-A447-F5D583422BF3}"/>
                  </a:ext>
                </a:extLst>
              </p:cNvPr>
              <p:cNvSpPr/>
              <p:nvPr/>
            </p:nvSpPr>
            <p:spPr>
              <a:xfrm>
                <a:off x="1145172" y="4714724"/>
                <a:ext cx="455627" cy="30997"/>
              </a:xfrm>
              <a:custGeom>
                <a:avLst/>
                <a:gdLst>
                  <a:gd name="connsiteX0" fmla="*/ 0 w 442550"/>
                  <a:gd name="connsiteY0" fmla="*/ 0 h 31495"/>
                  <a:gd name="connsiteX1" fmla="*/ 442551 w 442550"/>
                  <a:gd name="connsiteY1" fmla="*/ 0 h 31495"/>
                  <a:gd name="connsiteX2" fmla="*/ 442551 w 442550"/>
                  <a:gd name="connsiteY2" fmla="*/ 31495 h 31495"/>
                  <a:gd name="connsiteX3" fmla="*/ 0 w 44255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42550" h="31495">
                    <a:moveTo>
                      <a:pt x="0" y="0"/>
                    </a:moveTo>
                    <a:lnTo>
                      <a:pt x="442551" y="0"/>
                    </a:lnTo>
                    <a:lnTo>
                      <a:pt x="442551"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59" name="Freeform: Shape 482">
                <a:extLst>
                  <a:ext uri="{FF2B5EF4-FFF2-40B4-BE49-F238E27FC236}">
                    <a16:creationId xmlns:a16="http://schemas.microsoft.com/office/drawing/2014/main" id="{506CD737-55AC-624E-8424-36CE1B4918DD}"/>
                  </a:ext>
                </a:extLst>
              </p:cNvPr>
              <p:cNvSpPr/>
              <p:nvPr/>
            </p:nvSpPr>
            <p:spPr>
              <a:xfrm>
                <a:off x="2729925" y="4771450"/>
                <a:ext cx="1193866" cy="30997"/>
              </a:xfrm>
              <a:custGeom>
                <a:avLst/>
                <a:gdLst>
                  <a:gd name="connsiteX0" fmla="*/ 0 w 1159601"/>
                  <a:gd name="connsiteY0" fmla="*/ 0 h 31495"/>
                  <a:gd name="connsiteX1" fmla="*/ 1159602 w 1159601"/>
                  <a:gd name="connsiteY1" fmla="*/ 0 h 31495"/>
                  <a:gd name="connsiteX2" fmla="*/ 1159602 w 1159601"/>
                  <a:gd name="connsiteY2" fmla="*/ 31495 h 31495"/>
                  <a:gd name="connsiteX3" fmla="*/ 0 w 115960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59601" h="31495">
                    <a:moveTo>
                      <a:pt x="0" y="0"/>
                    </a:moveTo>
                    <a:lnTo>
                      <a:pt x="1159602" y="0"/>
                    </a:lnTo>
                    <a:lnTo>
                      <a:pt x="115960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0" name="Freeform: Shape 484">
                <a:extLst>
                  <a:ext uri="{FF2B5EF4-FFF2-40B4-BE49-F238E27FC236}">
                    <a16:creationId xmlns:a16="http://schemas.microsoft.com/office/drawing/2014/main" id="{7F487115-35EB-1448-B1C9-6FB84B22DFFA}"/>
                  </a:ext>
                </a:extLst>
              </p:cNvPr>
              <p:cNvSpPr/>
              <p:nvPr/>
            </p:nvSpPr>
            <p:spPr>
              <a:xfrm>
                <a:off x="1126197" y="4771450"/>
                <a:ext cx="1603830" cy="30997"/>
              </a:xfrm>
              <a:custGeom>
                <a:avLst/>
                <a:gdLst>
                  <a:gd name="connsiteX0" fmla="*/ 0 w 1557799"/>
                  <a:gd name="connsiteY0" fmla="*/ 0 h 31495"/>
                  <a:gd name="connsiteX1" fmla="*/ 1557799 w 1557799"/>
                  <a:gd name="connsiteY1" fmla="*/ 0 h 31495"/>
                  <a:gd name="connsiteX2" fmla="*/ 1557799 w 1557799"/>
                  <a:gd name="connsiteY2" fmla="*/ 31495 h 31495"/>
                  <a:gd name="connsiteX3" fmla="*/ 0 w 155779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57799" h="31495">
                    <a:moveTo>
                      <a:pt x="0" y="0"/>
                    </a:moveTo>
                    <a:lnTo>
                      <a:pt x="1557799" y="0"/>
                    </a:lnTo>
                    <a:lnTo>
                      <a:pt x="1557799"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1" name="Freeform: Shape 487">
                <a:extLst>
                  <a:ext uri="{FF2B5EF4-FFF2-40B4-BE49-F238E27FC236}">
                    <a16:creationId xmlns:a16="http://schemas.microsoft.com/office/drawing/2014/main" id="{A7FADDEE-B6BC-BA4B-89D2-AE7C0A557E38}"/>
                  </a:ext>
                </a:extLst>
              </p:cNvPr>
              <p:cNvSpPr/>
              <p:nvPr/>
            </p:nvSpPr>
            <p:spPr>
              <a:xfrm>
                <a:off x="1110366" y="4828174"/>
                <a:ext cx="490535" cy="30997"/>
              </a:xfrm>
              <a:custGeom>
                <a:avLst/>
                <a:gdLst>
                  <a:gd name="connsiteX0" fmla="*/ 0 w 476456"/>
                  <a:gd name="connsiteY0" fmla="*/ 0 h 31495"/>
                  <a:gd name="connsiteX1" fmla="*/ 476457 w 476456"/>
                  <a:gd name="connsiteY1" fmla="*/ 0 h 31495"/>
                  <a:gd name="connsiteX2" fmla="*/ 476457 w 476456"/>
                  <a:gd name="connsiteY2" fmla="*/ 31495 h 31495"/>
                  <a:gd name="connsiteX3" fmla="*/ 0 w 47645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6456" h="31495">
                    <a:moveTo>
                      <a:pt x="0" y="0"/>
                    </a:moveTo>
                    <a:lnTo>
                      <a:pt x="476457" y="0"/>
                    </a:lnTo>
                    <a:lnTo>
                      <a:pt x="47645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2" name="Freeform: Shape 488">
                <a:extLst>
                  <a:ext uri="{FF2B5EF4-FFF2-40B4-BE49-F238E27FC236}">
                    <a16:creationId xmlns:a16="http://schemas.microsoft.com/office/drawing/2014/main" id="{FC8BCF38-B882-A74A-B081-B52D1DACC300}"/>
                  </a:ext>
                </a:extLst>
              </p:cNvPr>
              <p:cNvSpPr/>
              <p:nvPr/>
            </p:nvSpPr>
            <p:spPr>
              <a:xfrm>
                <a:off x="1600800" y="4828174"/>
                <a:ext cx="2322991" cy="30997"/>
              </a:xfrm>
              <a:custGeom>
                <a:avLst/>
                <a:gdLst>
                  <a:gd name="connsiteX0" fmla="*/ 0 w 2256319"/>
                  <a:gd name="connsiteY0" fmla="*/ 0 h 31495"/>
                  <a:gd name="connsiteX1" fmla="*/ 2256320 w 2256319"/>
                  <a:gd name="connsiteY1" fmla="*/ 0 h 31495"/>
                  <a:gd name="connsiteX2" fmla="*/ 2256320 w 2256319"/>
                  <a:gd name="connsiteY2" fmla="*/ 31495 h 31495"/>
                  <a:gd name="connsiteX3" fmla="*/ 0 w 225631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256319" h="31495">
                    <a:moveTo>
                      <a:pt x="0" y="0"/>
                    </a:moveTo>
                    <a:lnTo>
                      <a:pt x="2256320" y="0"/>
                    </a:lnTo>
                    <a:lnTo>
                      <a:pt x="2256320"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3" name="Freeform: Shape 492">
                <a:extLst>
                  <a:ext uri="{FF2B5EF4-FFF2-40B4-BE49-F238E27FC236}">
                    <a16:creationId xmlns:a16="http://schemas.microsoft.com/office/drawing/2014/main" id="{45AA51AC-EA52-B84A-93A8-CE81F2357755}"/>
                  </a:ext>
                </a:extLst>
              </p:cNvPr>
              <p:cNvSpPr/>
              <p:nvPr/>
            </p:nvSpPr>
            <p:spPr>
              <a:xfrm>
                <a:off x="1691723" y="4884961"/>
                <a:ext cx="120148" cy="30997"/>
              </a:xfrm>
              <a:custGeom>
                <a:avLst/>
                <a:gdLst>
                  <a:gd name="connsiteX0" fmla="*/ 0 w 116699"/>
                  <a:gd name="connsiteY0" fmla="*/ 0 h 31495"/>
                  <a:gd name="connsiteX1" fmla="*/ 116699 w 116699"/>
                  <a:gd name="connsiteY1" fmla="*/ 0 h 31495"/>
                  <a:gd name="connsiteX2" fmla="*/ 116699 w 116699"/>
                  <a:gd name="connsiteY2" fmla="*/ 31495 h 31495"/>
                  <a:gd name="connsiteX3" fmla="*/ 0 w 11669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6699" h="31495">
                    <a:moveTo>
                      <a:pt x="0" y="0"/>
                    </a:moveTo>
                    <a:lnTo>
                      <a:pt x="116699" y="0"/>
                    </a:lnTo>
                    <a:lnTo>
                      <a:pt x="11669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4" name="Freeform: Shape 494">
                <a:extLst>
                  <a:ext uri="{FF2B5EF4-FFF2-40B4-BE49-F238E27FC236}">
                    <a16:creationId xmlns:a16="http://schemas.microsoft.com/office/drawing/2014/main" id="{745D2BEA-75AC-384A-992F-F0888E905113}"/>
                  </a:ext>
                </a:extLst>
              </p:cNvPr>
              <p:cNvSpPr/>
              <p:nvPr/>
            </p:nvSpPr>
            <p:spPr>
              <a:xfrm>
                <a:off x="1811870" y="4884961"/>
                <a:ext cx="2094771" cy="30997"/>
              </a:xfrm>
              <a:custGeom>
                <a:avLst/>
                <a:gdLst>
                  <a:gd name="connsiteX0" fmla="*/ 0 w 2034650"/>
                  <a:gd name="connsiteY0" fmla="*/ 0 h 31495"/>
                  <a:gd name="connsiteX1" fmla="*/ 2034650 w 2034650"/>
                  <a:gd name="connsiteY1" fmla="*/ 0 h 31495"/>
                  <a:gd name="connsiteX2" fmla="*/ 2034650 w 2034650"/>
                  <a:gd name="connsiteY2" fmla="*/ 31495 h 31495"/>
                  <a:gd name="connsiteX3" fmla="*/ 0 w 203465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4650" h="31495">
                    <a:moveTo>
                      <a:pt x="0" y="0"/>
                    </a:moveTo>
                    <a:lnTo>
                      <a:pt x="2034650" y="0"/>
                    </a:lnTo>
                    <a:lnTo>
                      <a:pt x="2034650"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5" name="Freeform: Shape 497">
                <a:extLst>
                  <a:ext uri="{FF2B5EF4-FFF2-40B4-BE49-F238E27FC236}">
                    <a16:creationId xmlns:a16="http://schemas.microsoft.com/office/drawing/2014/main" id="{47FFC8AA-D5D9-CD49-A9BE-C0F19BF35D18}"/>
                  </a:ext>
                </a:extLst>
              </p:cNvPr>
              <p:cNvSpPr/>
              <p:nvPr/>
            </p:nvSpPr>
            <p:spPr>
              <a:xfrm>
                <a:off x="2133041" y="4941688"/>
                <a:ext cx="1722151" cy="30997"/>
              </a:xfrm>
              <a:custGeom>
                <a:avLst/>
                <a:gdLst>
                  <a:gd name="connsiteX0" fmla="*/ 0 w 1672724"/>
                  <a:gd name="connsiteY0" fmla="*/ 0 h 31495"/>
                  <a:gd name="connsiteX1" fmla="*/ 1672724 w 1672724"/>
                  <a:gd name="connsiteY1" fmla="*/ 0 h 31495"/>
                  <a:gd name="connsiteX2" fmla="*/ 1672724 w 1672724"/>
                  <a:gd name="connsiteY2" fmla="*/ 31495 h 31495"/>
                  <a:gd name="connsiteX3" fmla="*/ 0 w 167272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672724" h="31495">
                    <a:moveTo>
                      <a:pt x="0" y="0"/>
                    </a:moveTo>
                    <a:lnTo>
                      <a:pt x="1672724" y="0"/>
                    </a:lnTo>
                    <a:lnTo>
                      <a:pt x="167272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6" name="Freeform: Shape 499">
                <a:extLst>
                  <a:ext uri="{FF2B5EF4-FFF2-40B4-BE49-F238E27FC236}">
                    <a16:creationId xmlns:a16="http://schemas.microsoft.com/office/drawing/2014/main" id="{2EE3692A-4011-5A4D-B623-CB80A4AB822E}"/>
                  </a:ext>
                </a:extLst>
              </p:cNvPr>
              <p:cNvSpPr/>
              <p:nvPr/>
            </p:nvSpPr>
            <p:spPr>
              <a:xfrm>
                <a:off x="1145172" y="4941688"/>
                <a:ext cx="987159" cy="30997"/>
              </a:xfrm>
              <a:custGeom>
                <a:avLst/>
                <a:gdLst>
                  <a:gd name="connsiteX0" fmla="*/ 0 w 958827"/>
                  <a:gd name="connsiteY0" fmla="*/ 0 h 31495"/>
                  <a:gd name="connsiteX1" fmla="*/ 958828 w 958827"/>
                  <a:gd name="connsiteY1" fmla="*/ 0 h 31495"/>
                  <a:gd name="connsiteX2" fmla="*/ 958828 w 958827"/>
                  <a:gd name="connsiteY2" fmla="*/ 31495 h 31495"/>
                  <a:gd name="connsiteX3" fmla="*/ 0 w 95882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58827" h="31495">
                    <a:moveTo>
                      <a:pt x="0" y="0"/>
                    </a:moveTo>
                    <a:lnTo>
                      <a:pt x="958828" y="0"/>
                    </a:lnTo>
                    <a:lnTo>
                      <a:pt x="95882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7" name="Freeform: Shape 504">
                <a:extLst>
                  <a:ext uri="{FF2B5EF4-FFF2-40B4-BE49-F238E27FC236}">
                    <a16:creationId xmlns:a16="http://schemas.microsoft.com/office/drawing/2014/main" id="{F83AB528-7024-6E41-BB69-76736D855C1E}"/>
                  </a:ext>
                </a:extLst>
              </p:cNvPr>
              <p:cNvSpPr/>
              <p:nvPr/>
            </p:nvSpPr>
            <p:spPr>
              <a:xfrm>
                <a:off x="1145172" y="4998413"/>
                <a:ext cx="511236" cy="30997"/>
              </a:xfrm>
              <a:custGeom>
                <a:avLst/>
                <a:gdLst>
                  <a:gd name="connsiteX0" fmla="*/ 0 w 496563"/>
                  <a:gd name="connsiteY0" fmla="*/ 0 h 31495"/>
                  <a:gd name="connsiteX1" fmla="*/ 496564 w 496563"/>
                  <a:gd name="connsiteY1" fmla="*/ 0 h 31495"/>
                  <a:gd name="connsiteX2" fmla="*/ 496564 w 496563"/>
                  <a:gd name="connsiteY2" fmla="*/ 31495 h 31495"/>
                  <a:gd name="connsiteX3" fmla="*/ 0 w 49656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96563" h="31495">
                    <a:moveTo>
                      <a:pt x="0" y="0"/>
                    </a:moveTo>
                    <a:lnTo>
                      <a:pt x="496564" y="0"/>
                    </a:lnTo>
                    <a:lnTo>
                      <a:pt x="49656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8" name="Freeform: Shape 505">
                <a:extLst>
                  <a:ext uri="{FF2B5EF4-FFF2-40B4-BE49-F238E27FC236}">
                    <a16:creationId xmlns:a16="http://schemas.microsoft.com/office/drawing/2014/main" id="{9FB33A28-0005-9244-9039-D3F4A5A30EE3}"/>
                  </a:ext>
                </a:extLst>
              </p:cNvPr>
              <p:cNvSpPr/>
              <p:nvPr/>
            </p:nvSpPr>
            <p:spPr>
              <a:xfrm>
                <a:off x="1656308" y="4998413"/>
                <a:ext cx="2198784" cy="30997"/>
              </a:xfrm>
              <a:custGeom>
                <a:avLst/>
                <a:gdLst>
                  <a:gd name="connsiteX0" fmla="*/ 0 w 2135677"/>
                  <a:gd name="connsiteY0" fmla="*/ 0 h 31495"/>
                  <a:gd name="connsiteX1" fmla="*/ 2135678 w 2135677"/>
                  <a:gd name="connsiteY1" fmla="*/ 0 h 31495"/>
                  <a:gd name="connsiteX2" fmla="*/ 2135678 w 2135677"/>
                  <a:gd name="connsiteY2" fmla="*/ 31495 h 31495"/>
                  <a:gd name="connsiteX3" fmla="*/ 0 w 213567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35677" h="31495">
                    <a:moveTo>
                      <a:pt x="0" y="0"/>
                    </a:moveTo>
                    <a:lnTo>
                      <a:pt x="2135678" y="0"/>
                    </a:lnTo>
                    <a:lnTo>
                      <a:pt x="2135678"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69" name="Freeform: Shape 507">
                <a:extLst>
                  <a:ext uri="{FF2B5EF4-FFF2-40B4-BE49-F238E27FC236}">
                    <a16:creationId xmlns:a16="http://schemas.microsoft.com/office/drawing/2014/main" id="{BB82C8BF-F7E3-1944-930F-9D0F84F3F198}"/>
                  </a:ext>
                </a:extLst>
              </p:cNvPr>
              <p:cNvSpPr/>
              <p:nvPr/>
            </p:nvSpPr>
            <p:spPr>
              <a:xfrm>
                <a:off x="1145172" y="5055139"/>
                <a:ext cx="859603" cy="30997"/>
              </a:xfrm>
              <a:custGeom>
                <a:avLst/>
                <a:gdLst>
                  <a:gd name="connsiteX0" fmla="*/ 0 w 834932"/>
                  <a:gd name="connsiteY0" fmla="*/ 0 h 31495"/>
                  <a:gd name="connsiteX1" fmla="*/ 834933 w 834932"/>
                  <a:gd name="connsiteY1" fmla="*/ 0 h 31495"/>
                  <a:gd name="connsiteX2" fmla="*/ 834933 w 834932"/>
                  <a:gd name="connsiteY2" fmla="*/ 31495 h 31495"/>
                  <a:gd name="connsiteX3" fmla="*/ 0 w 83493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34932" h="31495">
                    <a:moveTo>
                      <a:pt x="0" y="0"/>
                    </a:moveTo>
                    <a:lnTo>
                      <a:pt x="834933" y="0"/>
                    </a:lnTo>
                    <a:lnTo>
                      <a:pt x="834933"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0" name="Freeform: Shape 509">
                <a:extLst>
                  <a:ext uri="{FF2B5EF4-FFF2-40B4-BE49-F238E27FC236}">
                    <a16:creationId xmlns:a16="http://schemas.microsoft.com/office/drawing/2014/main" id="{95501DA2-987F-5246-A62A-11A3466E7414}"/>
                  </a:ext>
                </a:extLst>
              </p:cNvPr>
              <p:cNvSpPr/>
              <p:nvPr/>
            </p:nvSpPr>
            <p:spPr>
              <a:xfrm>
                <a:off x="2004777" y="5055139"/>
                <a:ext cx="1850315" cy="30997"/>
              </a:xfrm>
              <a:custGeom>
                <a:avLst/>
                <a:gdLst>
                  <a:gd name="connsiteX0" fmla="*/ 0 w 1797210"/>
                  <a:gd name="connsiteY0" fmla="*/ 0 h 31495"/>
                  <a:gd name="connsiteX1" fmla="*/ 1797210 w 1797210"/>
                  <a:gd name="connsiteY1" fmla="*/ 0 h 31495"/>
                  <a:gd name="connsiteX2" fmla="*/ 1797210 w 1797210"/>
                  <a:gd name="connsiteY2" fmla="*/ 31495 h 31495"/>
                  <a:gd name="connsiteX3" fmla="*/ 0 w 179721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797210" h="31495">
                    <a:moveTo>
                      <a:pt x="0" y="0"/>
                    </a:moveTo>
                    <a:lnTo>
                      <a:pt x="1797210" y="0"/>
                    </a:lnTo>
                    <a:lnTo>
                      <a:pt x="1797210"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1" name="Freeform: Shape 512">
                <a:extLst>
                  <a:ext uri="{FF2B5EF4-FFF2-40B4-BE49-F238E27FC236}">
                    <a16:creationId xmlns:a16="http://schemas.microsoft.com/office/drawing/2014/main" id="{161132DF-B47B-694A-B35D-DBC5F8BDE113}"/>
                  </a:ext>
                </a:extLst>
              </p:cNvPr>
              <p:cNvSpPr/>
              <p:nvPr/>
            </p:nvSpPr>
            <p:spPr>
              <a:xfrm>
                <a:off x="2623680" y="5111925"/>
                <a:ext cx="1231413" cy="30997"/>
              </a:xfrm>
              <a:custGeom>
                <a:avLst/>
                <a:gdLst>
                  <a:gd name="connsiteX0" fmla="*/ 0 w 1196070"/>
                  <a:gd name="connsiteY0" fmla="*/ 0 h 31495"/>
                  <a:gd name="connsiteX1" fmla="*/ 1196070 w 1196070"/>
                  <a:gd name="connsiteY1" fmla="*/ 0 h 31495"/>
                  <a:gd name="connsiteX2" fmla="*/ 1196070 w 1196070"/>
                  <a:gd name="connsiteY2" fmla="*/ 31495 h 31495"/>
                  <a:gd name="connsiteX3" fmla="*/ 0 w 119607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196070" h="31495">
                    <a:moveTo>
                      <a:pt x="0" y="0"/>
                    </a:moveTo>
                    <a:lnTo>
                      <a:pt x="1196070" y="0"/>
                    </a:lnTo>
                    <a:lnTo>
                      <a:pt x="119607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2" name="Freeform: Shape 514">
                <a:extLst>
                  <a:ext uri="{FF2B5EF4-FFF2-40B4-BE49-F238E27FC236}">
                    <a16:creationId xmlns:a16="http://schemas.microsoft.com/office/drawing/2014/main" id="{EFC99CEB-C8FE-BD4A-B4B2-2FAC3700667C}"/>
                  </a:ext>
                </a:extLst>
              </p:cNvPr>
              <p:cNvSpPr/>
              <p:nvPr/>
            </p:nvSpPr>
            <p:spPr>
              <a:xfrm>
                <a:off x="1126197" y="5111925"/>
                <a:ext cx="1497483" cy="30997"/>
              </a:xfrm>
              <a:custGeom>
                <a:avLst/>
                <a:gdLst>
                  <a:gd name="connsiteX0" fmla="*/ 0 w 1454504"/>
                  <a:gd name="connsiteY0" fmla="*/ 0 h 31495"/>
                  <a:gd name="connsiteX1" fmla="*/ 1454504 w 1454504"/>
                  <a:gd name="connsiteY1" fmla="*/ 0 h 31495"/>
                  <a:gd name="connsiteX2" fmla="*/ 1454504 w 1454504"/>
                  <a:gd name="connsiteY2" fmla="*/ 31495 h 31495"/>
                  <a:gd name="connsiteX3" fmla="*/ 0 w 145450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54504" h="31495">
                    <a:moveTo>
                      <a:pt x="0" y="0"/>
                    </a:moveTo>
                    <a:lnTo>
                      <a:pt x="1454504" y="0"/>
                    </a:lnTo>
                    <a:lnTo>
                      <a:pt x="145450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3" name="Freeform: Shape 518">
                <a:extLst>
                  <a:ext uri="{FF2B5EF4-FFF2-40B4-BE49-F238E27FC236}">
                    <a16:creationId xmlns:a16="http://schemas.microsoft.com/office/drawing/2014/main" id="{F7BA3005-3D9A-5C4B-82FF-B174E52DD96A}"/>
                  </a:ext>
                </a:extLst>
              </p:cNvPr>
              <p:cNvSpPr/>
              <p:nvPr/>
            </p:nvSpPr>
            <p:spPr>
              <a:xfrm>
                <a:off x="1602526" y="5168650"/>
                <a:ext cx="2236736" cy="30997"/>
              </a:xfrm>
              <a:custGeom>
                <a:avLst/>
                <a:gdLst>
                  <a:gd name="connsiteX0" fmla="*/ 0 w 2172540"/>
                  <a:gd name="connsiteY0" fmla="*/ 0 h 31495"/>
                  <a:gd name="connsiteX1" fmla="*/ 2172541 w 2172540"/>
                  <a:gd name="connsiteY1" fmla="*/ 0 h 31495"/>
                  <a:gd name="connsiteX2" fmla="*/ 2172541 w 2172540"/>
                  <a:gd name="connsiteY2" fmla="*/ 31495 h 31495"/>
                  <a:gd name="connsiteX3" fmla="*/ 0 w 217254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72540" h="31495">
                    <a:moveTo>
                      <a:pt x="0" y="0"/>
                    </a:moveTo>
                    <a:lnTo>
                      <a:pt x="2172541" y="0"/>
                    </a:lnTo>
                    <a:lnTo>
                      <a:pt x="2172541"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4" name="Freeform: Shape 521">
                <a:extLst>
                  <a:ext uri="{FF2B5EF4-FFF2-40B4-BE49-F238E27FC236}">
                    <a16:creationId xmlns:a16="http://schemas.microsoft.com/office/drawing/2014/main" id="{D71E3CD9-434D-C94E-AD79-9B6EC04F139F}"/>
                  </a:ext>
                </a:extLst>
              </p:cNvPr>
              <p:cNvSpPr/>
              <p:nvPr/>
            </p:nvSpPr>
            <p:spPr>
              <a:xfrm>
                <a:off x="1866668" y="5225377"/>
                <a:ext cx="490434" cy="30997"/>
              </a:xfrm>
              <a:custGeom>
                <a:avLst/>
                <a:gdLst>
                  <a:gd name="connsiteX0" fmla="*/ 0 w 476358"/>
                  <a:gd name="connsiteY0" fmla="*/ 0 h 31495"/>
                  <a:gd name="connsiteX1" fmla="*/ 476358 w 476358"/>
                  <a:gd name="connsiteY1" fmla="*/ 0 h 31495"/>
                  <a:gd name="connsiteX2" fmla="*/ 476358 w 476358"/>
                  <a:gd name="connsiteY2" fmla="*/ 31495 h 31495"/>
                  <a:gd name="connsiteX3" fmla="*/ 0 w 47635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6358" h="31495">
                    <a:moveTo>
                      <a:pt x="0" y="0"/>
                    </a:moveTo>
                    <a:lnTo>
                      <a:pt x="476358" y="0"/>
                    </a:lnTo>
                    <a:lnTo>
                      <a:pt x="47635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5" name="Freeform: Shape 522">
                <a:extLst>
                  <a:ext uri="{FF2B5EF4-FFF2-40B4-BE49-F238E27FC236}">
                    <a16:creationId xmlns:a16="http://schemas.microsoft.com/office/drawing/2014/main" id="{1E90D35A-4E4D-E24E-955C-D51AFA66BDA7}"/>
                  </a:ext>
                </a:extLst>
              </p:cNvPr>
              <p:cNvSpPr/>
              <p:nvPr/>
            </p:nvSpPr>
            <p:spPr>
              <a:xfrm>
                <a:off x="2357102" y="5225377"/>
                <a:ext cx="1460343" cy="30997"/>
              </a:xfrm>
              <a:custGeom>
                <a:avLst/>
                <a:gdLst>
                  <a:gd name="connsiteX0" fmla="*/ 0 w 1418430"/>
                  <a:gd name="connsiteY0" fmla="*/ 0 h 31495"/>
                  <a:gd name="connsiteX1" fmla="*/ 1418430 w 1418430"/>
                  <a:gd name="connsiteY1" fmla="*/ 0 h 31495"/>
                  <a:gd name="connsiteX2" fmla="*/ 1418430 w 1418430"/>
                  <a:gd name="connsiteY2" fmla="*/ 31495 h 31495"/>
                  <a:gd name="connsiteX3" fmla="*/ 0 w 141843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18430" h="31495">
                    <a:moveTo>
                      <a:pt x="0" y="0"/>
                    </a:moveTo>
                    <a:lnTo>
                      <a:pt x="1418430" y="0"/>
                    </a:lnTo>
                    <a:lnTo>
                      <a:pt x="1418430"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6" name="Freeform: Shape 524">
                <a:extLst>
                  <a:ext uri="{FF2B5EF4-FFF2-40B4-BE49-F238E27FC236}">
                    <a16:creationId xmlns:a16="http://schemas.microsoft.com/office/drawing/2014/main" id="{5C2FD804-EB0F-3149-947E-621A9C7993DF}"/>
                  </a:ext>
                </a:extLst>
              </p:cNvPr>
              <p:cNvSpPr/>
              <p:nvPr/>
            </p:nvSpPr>
            <p:spPr>
              <a:xfrm>
                <a:off x="1373696" y="5225377"/>
                <a:ext cx="492159" cy="30997"/>
              </a:xfrm>
              <a:custGeom>
                <a:avLst/>
                <a:gdLst>
                  <a:gd name="connsiteX0" fmla="*/ 0 w 478033"/>
                  <a:gd name="connsiteY0" fmla="*/ 0 h 31495"/>
                  <a:gd name="connsiteX1" fmla="*/ 478034 w 478033"/>
                  <a:gd name="connsiteY1" fmla="*/ 0 h 31495"/>
                  <a:gd name="connsiteX2" fmla="*/ 478034 w 478033"/>
                  <a:gd name="connsiteY2" fmla="*/ 31495 h 31495"/>
                  <a:gd name="connsiteX3" fmla="*/ 0 w 47803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8033" h="31495">
                    <a:moveTo>
                      <a:pt x="0" y="0"/>
                    </a:moveTo>
                    <a:lnTo>
                      <a:pt x="478034" y="0"/>
                    </a:lnTo>
                    <a:lnTo>
                      <a:pt x="478034"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7" name="Freeform: Shape 528">
                <a:extLst>
                  <a:ext uri="{FF2B5EF4-FFF2-40B4-BE49-F238E27FC236}">
                    <a16:creationId xmlns:a16="http://schemas.microsoft.com/office/drawing/2014/main" id="{B388BB55-CD38-8A4F-A581-DFC7B377886D}"/>
                  </a:ext>
                </a:extLst>
              </p:cNvPr>
              <p:cNvSpPr/>
              <p:nvPr/>
            </p:nvSpPr>
            <p:spPr>
              <a:xfrm>
                <a:off x="2038772" y="5282101"/>
                <a:ext cx="1713221" cy="30997"/>
              </a:xfrm>
              <a:custGeom>
                <a:avLst/>
                <a:gdLst>
                  <a:gd name="connsiteX0" fmla="*/ 0 w 1664050"/>
                  <a:gd name="connsiteY0" fmla="*/ 0 h 31495"/>
                  <a:gd name="connsiteX1" fmla="*/ 1664051 w 1664050"/>
                  <a:gd name="connsiteY1" fmla="*/ 0 h 31495"/>
                  <a:gd name="connsiteX2" fmla="*/ 1664051 w 1664050"/>
                  <a:gd name="connsiteY2" fmla="*/ 31495 h 31495"/>
                  <a:gd name="connsiteX3" fmla="*/ 0 w 166405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664050" h="31495">
                    <a:moveTo>
                      <a:pt x="0" y="0"/>
                    </a:moveTo>
                    <a:lnTo>
                      <a:pt x="1664051" y="0"/>
                    </a:lnTo>
                    <a:lnTo>
                      <a:pt x="1664051"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8" name="Freeform: Shape 531">
                <a:extLst>
                  <a:ext uri="{FF2B5EF4-FFF2-40B4-BE49-F238E27FC236}">
                    <a16:creationId xmlns:a16="http://schemas.microsoft.com/office/drawing/2014/main" id="{EAEACAB7-CFDF-6B4E-86A6-B4750CA37745}"/>
                  </a:ext>
                </a:extLst>
              </p:cNvPr>
              <p:cNvSpPr/>
              <p:nvPr/>
            </p:nvSpPr>
            <p:spPr>
              <a:xfrm>
                <a:off x="2641336" y="5338889"/>
                <a:ext cx="1110656" cy="30997"/>
              </a:xfrm>
              <a:custGeom>
                <a:avLst/>
                <a:gdLst>
                  <a:gd name="connsiteX0" fmla="*/ 0 w 1078779"/>
                  <a:gd name="connsiteY0" fmla="*/ 0 h 31495"/>
                  <a:gd name="connsiteX1" fmla="*/ 1078780 w 1078779"/>
                  <a:gd name="connsiteY1" fmla="*/ 0 h 31495"/>
                  <a:gd name="connsiteX2" fmla="*/ 1078780 w 1078779"/>
                  <a:gd name="connsiteY2" fmla="*/ 31495 h 31495"/>
                  <a:gd name="connsiteX3" fmla="*/ 0 w 107877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78779" h="31495">
                    <a:moveTo>
                      <a:pt x="0" y="0"/>
                    </a:moveTo>
                    <a:lnTo>
                      <a:pt x="1078780" y="0"/>
                    </a:lnTo>
                    <a:lnTo>
                      <a:pt x="107878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79" name="Freeform: Shape 533">
                <a:extLst>
                  <a:ext uri="{FF2B5EF4-FFF2-40B4-BE49-F238E27FC236}">
                    <a16:creationId xmlns:a16="http://schemas.microsoft.com/office/drawing/2014/main" id="{97CC2CC0-B7FA-8E4C-8C57-5F17C71B9F12}"/>
                  </a:ext>
                </a:extLst>
              </p:cNvPr>
              <p:cNvSpPr/>
              <p:nvPr/>
            </p:nvSpPr>
            <p:spPr>
              <a:xfrm>
                <a:off x="1162829" y="5338889"/>
                <a:ext cx="1478506" cy="30997"/>
              </a:xfrm>
              <a:custGeom>
                <a:avLst/>
                <a:gdLst>
                  <a:gd name="connsiteX0" fmla="*/ 0 w 1436072"/>
                  <a:gd name="connsiteY0" fmla="*/ 0 h 31495"/>
                  <a:gd name="connsiteX1" fmla="*/ 1436073 w 1436072"/>
                  <a:gd name="connsiteY1" fmla="*/ 0 h 31495"/>
                  <a:gd name="connsiteX2" fmla="*/ 1436073 w 1436072"/>
                  <a:gd name="connsiteY2" fmla="*/ 31495 h 31495"/>
                  <a:gd name="connsiteX3" fmla="*/ 0 w 143607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6072" h="31495">
                    <a:moveTo>
                      <a:pt x="0" y="0"/>
                    </a:moveTo>
                    <a:lnTo>
                      <a:pt x="1436073" y="0"/>
                    </a:lnTo>
                    <a:lnTo>
                      <a:pt x="1436073"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0" name="Freeform: Shape 536">
                <a:extLst>
                  <a:ext uri="{FF2B5EF4-FFF2-40B4-BE49-F238E27FC236}">
                    <a16:creationId xmlns:a16="http://schemas.microsoft.com/office/drawing/2014/main" id="{A9974A50-F928-5E43-B7D9-D826B75FEB79}"/>
                  </a:ext>
                </a:extLst>
              </p:cNvPr>
              <p:cNvSpPr/>
              <p:nvPr/>
            </p:nvSpPr>
            <p:spPr>
              <a:xfrm>
                <a:off x="2254612" y="5395615"/>
                <a:ext cx="1478811" cy="30997"/>
              </a:xfrm>
              <a:custGeom>
                <a:avLst/>
                <a:gdLst>
                  <a:gd name="connsiteX0" fmla="*/ 0 w 1436368"/>
                  <a:gd name="connsiteY0" fmla="*/ 0 h 31495"/>
                  <a:gd name="connsiteX1" fmla="*/ 1436369 w 1436368"/>
                  <a:gd name="connsiteY1" fmla="*/ 0 h 31495"/>
                  <a:gd name="connsiteX2" fmla="*/ 1436369 w 1436368"/>
                  <a:gd name="connsiteY2" fmla="*/ 31495 h 31495"/>
                  <a:gd name="connsiteX3" fmla="*/ 0 w 143636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6368" h="31495">
                    <a:moveTo>
                      <a:pt x="0" y="0"/>
                    </a:moveTo>
                    <a:lnTo>
                      <a:pt x="1436369" y="0"/>
                    </a:lnTo>
                    <a:lnTo>
                      <a:pt x="1436369"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1" name="Freeform: Shape 538">
                <a:extLst>
                  <a:ext uri="{FF2B5EF4-FFF2-40B4-BE49-F238E27FC236}">
                    <a16:creationId xmlns:a16="http://schemas.microsoft.com/office/drawing/2014/main" id="{70693EFC-0A28-3245-A1CA-AA102151A72B}"/>
                  </a:ext>
                </a:extLst>
              </p:cNvPr>
              <p:cNvSpPr/>
              <p:nvPr/>
            </p:nvSpPr>
            <p:spPr>
              <a:xfrm>
                <a:off x="1147202" y="5395615"/>
                <a:ext cx="1107409" cy="30997"/>
              </a:xfrm>
              <a:custGeom>
                <a:avLst/>
                <a:gdLst>
                  <a:gd name="connsiteX0" fmla="*/ 0 w 1075625"/>
                  <a:gd name="connsiteY0" fmla="*/ 0 h 31495"/>
                  <a:gd name="connsiteX1" fmla="*/ 1075626 w 1075625"/>
                  <a:gd name="connsiteY1" fmla="*/ 0 h 31495"/>
                  <a:gd name="connsiteX2" fmla="*/ 1075626 w 1075625"/>
                  <a:gd name="connsiteY2" fmla="*/ 31495 h 31495"/>
                  <a:gd name="connsiteX3" fmla="*/ 0 w 1075625"/>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75625" h="31495">
                    <a:moveTo>
                      <a:pt x="0" y="0"/>
                    </a:moveTo>
                    <a:lnTo>
                      <a:pt x="1075626" y="0"/>
                    </a:lnTo>
                    <a:lnTo>
                      <a:pt x="1075626"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2" name="Freeform: Shape 541">
                <a:extLst>
                  <a:ext uri="{FF2B5EF4-FFF2-40B4-BE49-F238E27FC236}">
                    <a16:creationId xmlns:a16="http://schemas.microsoft.com/office/drawing/2014/main" id="{FA6CB041-1BB7-E84F-ACCF-E21A5F20885C}"/>
                  </a:ext>
                </a:extLst>
              </p:cNvPr>
              <p:cNvSpPr/>
              <p:nvPr/>
            </p:nvSpPr>
            <p:spPr>
              <a:xfrm>
                <a:off x="2111835" y="5452339"/>
                <a:ext cx="1621587" cy="30997"/>
              </a:xfrm>
              <a:custGeom>
                <a:avLst/>
                <a:gdLst>
                  <a:gd name="connsiteX0" fmla="*/ 0 w 1575047"/>
                  <a:gd name="connsiteY0" fmla="*/ 0 h 31495"/>
                  <a:gd name="connsiteX1" fmla="*/ 1575048 w 1575047"/>
                  <a:gd name="connsiteY1" fmla="*/ 0 h 31495"/>
                  <a:gd name="connsiteX2" fmla="*/ 1575048 w 1575047"/>
                  <a:gd name="connsiteY2" fmla="*/ 31495 h 31495"/>
                  <a:gd name="connsiteX3" fmla="*/ 0 w 157504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575047" h="31495">
                    <a:moveTo>
                      <a:pt x="0" y="0"/>
                    </a:moveTo>
                    <a:lnTo>
                      <a:pt x="1575048" y="0"/>
                    </a:lnTo>
                    <a:lnTo>
                      <a:pt x="1575048"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3" name="Freeform: Shape 543">
                <a:extLst>
                  <a:ext uri="{FF2B5EF4-FFF2-40B4-BE49-F238E27FC236}">
                    <a16:creationId xmlns:a16="http://schemas.microsoft.com/office/drawing/2014/main" id="{D0ADEE45-89E2-594F-964F-AAA1BE19DE42}"/>
                  </a:ext>
                </a:extLst>
              </p:cNvPr>
              <p:cNvSpPr/>
              <p:nvPr/>
            </p:nvSpPr>
            <p:spPr>
              <a:xfrm>
                <a:off x="1126197" y="5452339"/>
                <a:ext cx="987666" cy="30997"/>
              </a:xfrm>
              <a:custGeom>
                <a:avLst/>
                <a:gdLst>
                  <a:gd name="connsiteX0" fmla="*/ 0 w 959320"/>
                  <a:gd name="connsiteY0" fmla="*/ 0 h 31495"/>
                  <a:gd name="connsiteX1" fmla="*/ 959320 w 959320"/>
                  <a:gd name="connsiteY1" fmla="*/ 0 h 31495"/>
                  <a:gd name="connsiteX2" fmla="*/ 959320 w 959320"/>
                  <a:gd name="connsiteY2" fmla="*/ 31495 h 31495"/>
                  <a:gd name="connsiteX3" fmla="*/ 0 w 95932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59320" h="31495">
                    <a:moveTo>
                      <a:pt x="0" y="0"/>
                    </a:moveTo>
                    <a:lnTo>
                      <a:pt x="959320" y="0"/>
                    </a:lnTo>
                    <a:lnTo>
                      <a:pt x="959320"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4" name="Freeform: Shape 546">
                <a:extLst>
                  <a:ext uri="{FF2B5EF4-FFF2-40B4-BE49-F238E27FC236}">
                    <a16:creationId xmlns:a16="http://schemas.microsoft.com/office/drawing/2014/main" id="{A06A1563-9448-8449-AE22-1854C28FF912}"/>
                  </a:ext>
                </a:extLst>
              </p:cNvPr>
              <p:cNvSpPr/>
              <p:nvPr/>
            </p:nvSpPr>
            <p:spPr>
              <a:xfrm>
                <a:off x="2623680" y="5509128"/>
                <a:ext cx="998017" cy="30997"/>
              </a:xfrm>
              <a:custGeom>
                <a:avLst/>
                <a:gdLst>
                  <a:gd name="connsiteX0" fmla="*/ 0 w 969373"/>
                  <a:gd name="connsiteY0" fmla="*/ 0 h 31495"/>
                  <a:gd name="connsiteX1" fmla="*/ 969374 w 969373"/>
                  <a:gd name="connsiteY1" fmla="*/ 0 h 31495"/>
                  <a:gd name="connsiteX2" fmla="*/ 969374 w 969373"/>
                  <a:gd name="connsiteY2" fmla="*/ 31495 h 31495"/>
                  <a:gd name="connsiteX3" fmla="*/ 0 w 969373"/>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69373" h="31495">
                    <a:moveTo>
                      <a:pt x="0" y="0"/>
                    </a:moveTo>
                    <a:lnTo>
                      <a:pt x="969374" y="0"/>
                    </a:lnTo>
                    <a:lnTo>
                      <a:pt x="969374"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5" name="Freeform: Shape 548">
                <a:extLst>
                  <a:ext uri="{FF2B5EF4-FFF2-40B4-BE49-F238E27FC236}">
                    <a16:creationId xmlns:a16="http://schemas.microsoft.com/office/drawing/2014/main" id="{BE750D8F-E676-D043-A6D5-AD8A69A0DF2A}"/>
                  </a:ext>
                </a:extLst>
              </p:cNvPr>
              <p:cNvSpPr/>
              <p:nvPr/>
            </p:nvSpPr>
            <p:spPr>
              <a:xfrm>
                <a:off x="1147202" y="5509128"/>
                <a:ext cx="1476477" cy="30997"/>
              </a:xfrm>
              <a:custGeom>
                <a:avLst/>
                <a:gdLst>
                  <a:gd name="connsiteX0" fmla="*/ 0 w 1434101"/>
                  <a:gd name="connsiteY0" fmla="*/ 0 h 31495"/>
                  <a:gd name="connsiteX1" fmla="*/ 1434102 w 1434101"/>
                  <a:gd name="connsiteY1" fmla="*/ 0 h 31495"/>
                  <a:gd name="connsiteX2" fmla="*/ 1434102 w 1434101"/>
                  <a:gd name="connsiteY2" fmla="*/ 31495 h 31495"/>
                  <a:gd name="connsiteX3" fmla="*/ 0 w 143410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4101" h="31495">
                    <a:moveTo>
                      <a:pt x="0" y="0"/>
                    </a:moveTo>
                    <a:lnTo>
                      <a:pt x="1434102" y="0"/>
                    </a:lnTo>
                    <a:lnTo>
                      <a:pt x="1434102"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6" name="Freeform: Shape 549">
                <a:extLst>
                  <a:ext uri="{FF2B5EF4-FFF2-40B4-BE49-F238E27FC236}">
                    <a16:creationId xmlns:a16="http://schemas.microsoft.com/office/drawing/2014/main" id="{37C83B09-75E9-0044-98C7-81F1F430D121}"/>
                  </a:ext>
                </a:extLst>
              </p:cNvPr>
              <p:cNvSpPr/>
              <p:nvPr/>
            </p:nvSpPr>
            <p:spPr>
              <a:xfrm>
                <a:off x="3621698" y="5509128"/>
                <a:ext cx="112334" cy="30997"/>
              </a:xfrm>
              <a:custGeom>
                <a:avLst/>
                <a:gdLst>
                  <a:gd name="connsiteX0" fmla="*/ 0 w 109110"/>
                  <a:gd name="connsiteY0" fmla="*/ 0 h 31495"/>
                  <a:gd name="connsiteX1" fmla="*/ 109110 w 109110"/>
                  <a:gd name="connsiteY1" fmla="*/ 0 h 31495"/>
                  <a:gd name="connsiteX2" fmla="*/ 109110 w 109110"/>
                  <a:gd name="connsiteY2" fmla="*/ 31495 h 31495"/>
                  <a:gd name="connsiteX3" fmla="*/ 0 w 10911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9110" h="31495">
                    <a:moveTo>
                      <a:pt x="0" y="0"/>
                    </a:moveTo>
                    <a:lnTo>
                      <a:pt x="109110" y="0"/>
                    </a:lnTo>
                    <a:lnTo>
                      <a:pt x="109110" y="31495"/>
                    </a:lnTo>
                    <a:lnTo>
                      <a:pt x="0" y="31495"/>
                    </a:lnTo>
                    <a:close/>
                  </a:path>
                </a:pathLst>
              </a:custGeom>
              <a:solidFill>
                <a:srgbClr val="6EBD45"/>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7" name="Freeform: Shape 552">
                <a:extLst>
                  <a:ext uri="{FF2B5EF4-FFF2-40B4-BE49-F238E27FC236}">
                    <a16:creationId xmlns:a16="http://schemas.microsoft.com/office/drawing/2014/main" id="{0DD6BDDF-F4C1-E145-80AD-E425F81A0AD8}"/>
                  </a:ext>
                </a:extLst>
              </p:cNvPr>
              <p:cNvSpPr/>
              <p:nvPr/>
            </p:nvSpPr>
            <p:spPr>
              <a:xfrm>
                <a:off x="2623680" y="5565852"/>
                <a:ext cx="1109743" cy="30997"/>
              </a:xfrm>
              <a:custGeom>
                <a:avLst/>
                <a:gdLst>
                  <a:gd name="connsiteX0" fmla="*/ 0 w 1077892"/>
                  <a:gd name="connsiteY0" fmla="*/ 0 h 31495"/>
                  <a:gd name="connsiteX1" fmla="*/ 1077892 w 1077892"/>
                  <a:gd name="connsiteY1" fmla="*/ 0 h 31495"/>
                  <a:gd name="connsiteX2" fmla="*/ 1077892 w 1077892"/>
                  <a:gd name="connsiteY2" fmla="*/ 31495 h 31495"/>
                  <a:gd name="connsiteX3" fmla="*/ 0 w 107789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77892" h="31495">
                    <a:moveTo>
                      <a:pt x="0" y="0"/>
                    </a:moveTo>
                    <a:lnTo>
                      <a:pt x="1077892" y="0"/>
                    </a:lnTo>
                    <a:lnTo>
                      <a:pt x="107789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8" name="Freeform: Shape 554">
                <a:extLst>
                  <a:ext uri="{FF2B5EF4-FFF2-40B4-BE49-F238E27FC236}">
                    <a16:creationId xmlns:a16="http://schemas.microsoft.com/office/drawing/2014/main" id="{92F776EF-E044-4B49-B7CB-94E085B0A719}"/>
                  </a:ext>
                </a:extLst>
              </p:cNvPr>
              <p:cNvSpPr/>
              <p:nvPr/>
            </p:nvSpPr>
            <p:spPr>
              <a:xfrm>
                <a:off x="1147202" y="5565852"/>
                <a:ext cx="1476477" cy="30997"/>
              </a:xfrm>
              <a:custGeom>
                <a:avLst/>
                <a:gdLst>
                  <a:gd name="connsiteX0" fmla="*/ 0 w 1434101"/>
                  <a:gd name="connsiteY0" fmla="*/ 0 h 31495"/>
                  <a:gd name="connsiteX1" fmla="*/ 1434102 w 1434101"/>
                  <a:gd name="connsiteY1" fmla="*/ 0 h 31495"/>
                  <a:gd name="connsiteX2" fmla="*/ 1434102 w 1434101"/>
                  <a:gd name="connsiteY2" fmla="*/ 31495 h 31495"/>
                  <a:gd name="connsiteX3" fmla="*/ 0 w 1434101"/>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4101" h="31495">
                    <a:moveTo>
                      <a:pt x="0" y="0"/>
                    </a:moveTo>
                    <a:lnTo>
                      <a:pt x="1434102" y="0"/>
                    </a:lnTo>
                    <a:lnTo>
                      <a:pt x="1434102"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89" name="Freeform: Shape 557">
                <a:extLst>
                  <a:ext uri="{FF2B5EF4-FFF2-40B4-BE49-F238E27FC236}">
                    <a16:creationId xmlns:a16="http://schemas.microsoft.com/office/drawing/2014/main" id="{E769E70D-569A-C34B-80BD-472471A20E9C}"/>
                  </a:ext>
                </a:extLst>
              </p:cNvPr>
              <p:cNvSpPr/>
              <p:nvPr/>
            </p:nvSpPr>
            <p:spPr>
              <a:xfrm>
                <a:off x="1251926" y="5622578"/>
                <a:ext cx="930740" cy="30997"/>
              </a:xfrm>
              <a:custGeom>
                <a:avLst/>
                <a:gdLst>
                  <a:gd name="connsiteX0" fmla="*/ 0 w 904026"/>
                  <a:gd name="connsiteY0" fmla="*/ 0 h 31495"/>
                  <a:gd name="connsiteX1" fmla="*/ 904026 w 904026"/>
                  <a:gd name="connsiteY1" fmla="*/ 0 h 31495"/>
                  <a:gd name="connsiteX2" fmla="*/ 904026 w 904026"/>
                  <a:gd name="connsiteY2" fmla="*/ 31495 h 31495"/>
                  <a:gd name="connsiteX3" fmla="*/ 0 w 90402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04026" h="31495">
                    <a:moveTo>
                      <a:pt x="0" y="0"/>
                    </a:moveTo>
                    <a:lnTo>
                      <a:pt x="904026" y="0"/>
                    </a:lnTo>
                    <a:lnTo>
                      <a:pt x="904026"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0" name="Freeform: Shape 558">
                <a:extLst>
                  <a:ext uri="{FF2B5EF4-FFF2-40B4-BE49-F238E27FC236}">
                    <a16:creationId xmlns:a16="http://schemas.microsoft.com/office/drawing/2014/main" id="{D235828E-0320-0E4F-A78A-823BEC98FE79}"/>
                  </a:ext>
                </a:extLst>
              </p:cNvPr>
              <p:cNvSpPr/>
              <p:nvPr/>
            </p:nvSpPr>
            <p:spPr>
              <a:xfrm>
                <a:off x="2182563" y="5622578"/>
                <a:ext cx="1529753" cy="30997"/>
              </a:xfrm>
              <a:custGeom>
                <a:avLst/>
                <a:gdLst>
                  <a:gd name="connsiteX0" fmla="*/ 0 w 1485847"/>
                  <a:gd name="connsiteY0" fmla="*/ 0 h 31495"/>
                  <a:gd name="connsiteX1" fmla="*/ 1485848 w 1485847"/>
                  <a:gd name="connsiteY1" fmla="*/ 0 h 31495"/>
                  <a:gd name="connsiteX2" fmla="*/ 1485848 w 1485847"/>
                  <a:gd name="connsiteY2" fmla="*/ 31495 h 31495"/>
                  <a:gd name="connsiteX3" fmla="*/ 0 w 148584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85847" h="31495">
                    <a:moveTo>
                      <a:pt x="0" y="0"/>
                    </a:moveTo>
                    <a:lnTo>
                      <a:pt x="1485848" y="0"/>
                    </a:lnTo>
                    <a:lnTo>
                      <a:pt x="1485848"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1" name="Freeform: Shape 562">
                <a:extLst>
                  <a:ext uri="{FF2B5EF4-FFF2-40B4-BE49-F238E27FC236}">
                    <a16:creationId xmlns:a16="http://schemas.microsoft.com/office/drawing/2014/main" id="{9C9411AB-840F-D349-A6A5-0B8176BBC958}"/>
                  </a:ext>
                </a:extLst>
              </p:cNvPr>
              <p:cNvSpPr/>
              <p:nvPr/>
            </p:nvSpPr>
            <p:spPr>
              <a:xfrm>
                <a:off x="1724601" y="5679303"/>
                <a:ext cx="493681" cy="30997"/>
              </a:xfrm>
              <a:custGeom>
                <a:avLst/>
                <a:gdLst>
                  <a:gd name="connsiteX0" fmla="*/ 0 w 479512"/>
                  <a:gd name="connsiteY0" fmla="*/ 0 h 31495"/>
                  <a:gd name="connsiteX1" fmla="*/ 479512 w 479512"/>
                  <a:gd name="connsiteY1" fmla="*/ 0 h 31495"/>
                  <a:gd name="connsiteX2" fmla="*/ 479512 w 479512"/>
                  <a:gd name="connsiteY2" fmla="*/ 31495 h 31495"/>
                  <a:gd name="connsiteX3" fmla="*/ 0 w 47951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9512" h="31495">
                    <a:moveTo>
                      <a:pt x="0" y="0"/>
                    </a:moveTo>
                    <a:lnTo>
                      <a:pt x="479512" y="0"/>
                    </a:lnTo>
                    <a:lnTo>
                      <a:pt x="47951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2" name="Freeform: Shape 563">
                <a:extLst>
                  <a:ext uri="{FF2B5EF4-FFF2-40B4-BE49-F238E27FC236}">
                    <a16:creationId xmlns:a16="http://schemas.microsoft.com/office/drawing/2014/main" id="{92FCA77E-3778-2343-9294-E94CE987D2F6}"/>
                  </a:ext>
                </a:extLst>
              </p:cNvPr>
              <p:cNvSpPr/>
              <p:nvPr/>
            </p:nvSpPr>
            <p:spPr>
              <a:xfrm>
                <a:off x="2218282" y="5679303"/>
                <a:ext cx="1478203" cy="30997"/>
              </a:xfrm>
              <a:custGeom>
                <a:avLst/>
                <a:gdLst>
                  <a:gd name="connsiteX0" fmla="*/ 0 w 1435777"/>
                  <a:gd name="connsiteY0" fmla="*/ 0 h 31495"/>
                  <a:gd name="connsiteX1" fmla="*/ 1435777 w 1435777"/>
                  <a:gd name="connsiteY1" fmla="*/ 0 h 31495"/>
                  <a:gd name="connsiteX2" fmla="*/ 1435777 w 1435777"/>
                  <a:gd name="connsiteY2" fmla="*/ 31495 h 31495"/>
                  <a:gd name="connsiteX3" fmla="*/ 0 w 143577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35777" h="31495">
                    <a:moveTo>
                      <a:pt x="0" y="0"/>
                    </a:moveTo>
                    <a:lnTo>
                      <a:pt x="1435777" y="0"/>
                    </a:lnTo>
                    <a:lnTo>
                      <a:pt x="1435777"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3" name="Freeform: Shape 565">
                <a:extLst>
                  <a:ext uri="{FF2B5EF4-FFF2-40B4-BE49-F238E27FC236}">
                    <a16:creationId xmlns:a16="http://schemas.microsoft.com/office/drawing/2014/main" id="{DC745364-AC96-534D-A0F4-9C53816ADC8A}"/>
                  </a:ext>
                </a:extLst>
              </p:cNvPr>
              <p:cNvSpPr/>
              <p:nvPr/>
            </p:nvSpPr>
            <p:spPr>
              <a:xfrm>
                <a:off x="1109757" y="5679303"/>
                <a:ext cx="614843" cy="30997"/>
              </a:xfrm>
              <a:custGeom>
                <a:avLst/>
                <a:gdLst>
                  <a:gd name="connsiteX0" fmla="*/ 0 w 597197"/>
                  <a:gd name="connsiteY0" fmla="*/ 0 h 31495"/>
                  <a:gd name="connsiteX1" fmla="*/ 597197 w 597197"/>
                  <a:gd name="connsiteY1" fmla="*/ 0 h 31495"/>
                  <a:gd name="connsiteX2" fmla="*/ 597197 w 597197"/>
                  <a:gd name="connsiteY2" fmla="*/ 31495 h 31495"/>
                  <a:gd name="connsiteX3" fmla="*/ 0 w 59719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7197" h="31495">
                    <a:moveTo>
                      <a:pt x="0" y="0"/>
                    </a:moveTo>
                    <a:lnTo>
                      <a:pt x="597197" y="0"/>
                    </a:lnTo>
                    <a:lnTo>
                      <a:pt x="597197"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4" name="Freeform: Shape 568">
                <a:extLst>
                  <a:ext uri="{FF2B5EF4-FFF2-40B4-BE49-F238E27FC236}">
                    <a16:creationId xmlns:a16="http://schemas.microsoft.com/office/drawing/2014/main" id="{C89A8E0D-1EAE-2A43-BCE0-4E446216508A}"/>
                  </a:ext>
                </a:extLst>
              </p:cNvPr>
              <p:cNvSpPr/>
              <p:nvPr/>
            </p:nvSpPr>
            <p:spPr>
              <a:xfrm>
                <a:off x="1109757" y="5736089"/>
                <a:ext cx="493681" cy="30997"/>
              </a:xfrm>
              <a:custGeom>
                <a:avLst/>
                <a:gdLst>
                  <a:gd name="connsiteX0" fmla="*/ 0 w 479512"/>
                  <a:gd name="connsiteY0" fmla="*/ 0 h 31495"/>
                  <a:gd name="connsiteX1" fmla="*/ 479512 w 479512"/>
                  <a:gd name="connsiteY1" fmla="*/ 0 h 31495"/>
                  <a:gd name="connsiteX2" fmla="*/ 479512 w 479512"/>
                  <a:gd name="connsiteY2" fmla="*/ 31495 h 31495"/>
                  <a:gd name="connsiteX3" fmla="*/ 0 w 479512"/>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79512" h="31495">
                    <a:moveTo>
                      <a:pt x="0" y="0"/>
                    </a:moveTo>
                    <a:lnTo>
                      <a:pt x="479512" y="0"/>
                    </a:lnTo>
                    <a:lnTo>
                      <a:pt x="479512"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5" name="Freeform: Shape 569">
                <a:extLst>
                  <a:ext uri="{FF2B5EF4-FFF2-40B4-BE49-F238E27FC236}">
                    <a16:creationId xmlns:a16="http://schemas.microsoft.com/office/drawing/2014/main" id="{0A642CE8-0370-CC4C-A0C2-1A18791B1644}"/>
                  </a:ext>
                </a:extLst>
              </p:cNvPr>
              <p:cNvSpPr/>
              <p:nvPr/>
            </p:nvSpPr>
            <p:spPr>
              <a:xfrm>
                <a:off x="1603439" y="5736089"/>
                <a:ext cx="2092946" cy="30997"/>
              </a:xfrm>
              <a:custGeom>
                <a:avLst/>
                <a:gdLst>
                  <a:gd name="connsiteX0" fmla="*/ 0 w 2032876"/>
                  <a:gd name="connsiteY0" fmla="*/ 0 h 31495"/>
                  <a:gd name="connsiteX1" fmla="*/ 2032876 w 2032876"/>
                  <a:gd name="connsiteY1" fmla="*/ 0 h 31495"/>
                  <a:gd name="connsiteX2" fmla="*/ 2032876 w 2032876"/>
                  <a:gd name="connsiteY2" fmla="*/ 31495 h 31495"/>
                  <a:gd name="connsiteX3" fmla="*/ 0 w 203287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2876" h="31495">
                    <a:moveTo>
                      <a:pt x="0" y="0"/>
                    </a:moveTo>
                    <a:lnTo>
                      <a:pt x="2032876" y="0"/>
                    </a:lnTo>
                    <a:lnTo>
                      <a:pt x="2032876"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6" name="Freeform: Shape 573">
                <a:extLst>
                  <a:ext uri="{FF2B5EF4-FFF2-40B4-BE49-F238E27FC236}">
                    <a16:creationId xmlns:a16="http://schemas.microsoft.com/office/drawing/2014/main" id="{03212D47-8D10-BD45-9318-A0949CCEFCC1}"/>
                  </a:ext>
                </a:extLst>
              </p:cNvPr>
              <p:cNvSpPr/>
              <p:nvPr/>
            </p:nvSpPr>
            <p:spPr>
              <a:xfrm>
                <a:off x="1129849" y="5792817"/>
                <a:ext cx="454510" cy="30997"/>
              </a:xfrm>
              <a:custGeom>
                <a:avLst/>
                <a:gdLst>
                  <a:gd name="connsiteX0" fmla="*/ 0 w 441466"/>
                  <a:gd name="connsiteY0" fmla="*/ 0 h 31495"/>
                  <a:gd name="connsiteX1" fmla="*/ 441467 w 441466"/>
                  <a:gd name="connsiteY1" fmla="*/ 0 h 31495"/>
                  <a:gd name="connsiteX2" fmla="*/ 441467 w 441466"/>
                  <a:gd name="connsiteY2" fmla="*/ 31495 h 31495"/>
                  <a:gd name="connsiteX3" fmla="*/ 0 w 44146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41466" h="31495">
                    <a:moveTo>
                      <a:pt x="0" y="0"/>
                    </a:moveTo>
                    <a:lnTo>
                      <a:pt x="441467" y="0"/>
                    </a:lnTo>
                    <a:lnTo>
                      <a:pt x="441467"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7" name="Freeform: Shape 574">
                <a:extLst>
                  <a:ext uri="{FF2B5EF4-FFF2-40B4-BE49-F238E27FC236}">
                    <a16:creationId xmlns:a16="http://schemas.microsoft.com/office/drawing/2014/main" id="{23D2011E-8D98-E64E-83E7-E031DC352ACD}"/>
                  </a:ext>
                </a:extLst>
              </p:cNvPr>
              <p:cNvSpPr/>
              <p:nvPr/>
            </p:nvSpPr>
            <p:spPr>
              <a:xfrm>
                <a:off x="1584363" y="5792817"/>
                <a:ext cx="2094974" cy="30997"/>
              </a:xfrm>
              <a:custGeom>
                <a:avLst/>
                <a:gdLst>
                  <a:gd name="connsiteX0" fmla="*/ 0 w 2034847"/>
                  <a:gd name="connsiteY0" fmla="*/ 0 h 31495"/>
                  <a:gd name="connsiteX1" fmla="*/ 2034847 w 2034847"/>
                  <a:gd name="connsiteY1" fmla="*/ 0 h 31495"/>
                  <a:gd name="connsiteX2" fmla="*/ 2034847 w 2034847"/>
                  <a:gd name="connsiteY2" fmla="*/ 31495 h 31495"/>
                  <a:gd name="connsiteX3" fmla="*/ 0 w 2034847"/>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034847" h="31495">
                    <a:moveTo>
                      <a:pt x="0" y="0"/>
                    </a:moveTo>
                    <a:lnTo>
                      <a:pt x="2034847" y="0"/>
                    </a:lnTo>
                    <a:lnTo>
                      <a:pt x="2034847"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8" name="Freeform: Shape 578">
                <a:extLst>
                  <a:ext uri="{FF2B5EF4-FFF2-40B4-BE49-F238E27FC236}">
                    <a16:creationId xmlns:a16="http://schemas.microsoft.com/office/drawing/2014/main" id="{DB3D5809-E9F0-4E4E-940E-AC705CA9B9A8}"/>
                  </a:ext>
                </a:extLst>
              </p:cNvPr>
              <p:cNvSpPr/>
              <p:nvPr/>
            </p:nvSpPr>
            <p:spPr>
              <a:xfrm>
                <a:off x="2218892" y="5849541"/>
                <a:ext cx="1460343" cy="30997"/>
              </a:xfrm>
              <a:custGeom>
                <a:avLst/>
                <a:gdLst>
                  <a:gd name="connsiteX0" fmla="*/ 0 w 1418430"/>
                  <a:gd name="connsiteY0" fmla="*/ 0 h 31495"/>
                  <a:gd name="connsiteX1" fmla="*/ 1418430 w 1418430"/>
                  <a:gd name="connsiteY1" fmla="*/ 0 h 31495"/>
                  <a:gd name="connsiteX2" fmla="*/ 1418430 w 1418430"/>
                  <a:gd name="connsiteY2" fmla="*/ 31495 h 31495"/>
                  <a:gd name="connsiteX3" fmla="*/ 0 w 141843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418430" h="31495">
                    <a:moveTo>
                      <a:pt x="0" y="0"/>
                    </a:moveTo>
                    <a:lnTo>
                      <a:pt x="1418430" y="0"/>
                    </a:lnTo>
                    <a:lnTo>
                      <a:pt x="141843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199" name="Freeform: Shape 580">
                <a:extLst>
                  <a:ext uri="{FF2B5EF4-FFF2-40B4-BE49-F238E27FC236}">
                    <a16:creationId xmlns:a16="http://schemas.microsoft.com/office/drawing/2014/main" id="{14EE4072-4E62-2B43-AE90-B3B843824CD0}"/>
                  </a:ext>
                </a:extLst>
              </p:cNvPr>
              <p:cNvSpPr/>
              <p:nvPr/>
            </p:nvSpPr>
            <p:spPr>
              <a:xfrm>
                <a:off x="1230208" y="5849541"/>
                <a:ext cx="988782" cy="30997"/>
              </a:xfrm>
              <a:custGeom>
                <a:avLst/>
                <a:gdLst>
                  <a:gd name="connsiteX0" fmla="*/ 0 w 960404"/>
                  <a:gd name="connsiteY0" fmla="*/ 0 h 31495"/>
                  <a:gd name="connsiteX1" fmla="*/ 960405 w 960404"/>
                  <a:gd name="connsiteY1" fmla="*/ 0 h 31495"/>
                  <a:gd name="connsiteX2" fmla="*/ 960405 w 960404"/>
                  <a:gd name="connsiteY2" fmla="*/ 31495 h 31495"/>
                  <a:gd name="connsiteX3" fmla="*/ 0 w 96040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960404" h="31495">
                    <a:moveTo>
                      <a:pt x="0" y="0"/>
                    </a:moveTo>
                    <a:lnTo>
                      <a:pt x="960405" y="0"/>
                    </a:lnTo>
                    <a:lnTo>
                      <a:pt x="960405"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0" name="Freeform: Shape 584">
                <a:extLst>
                  <a:ext uri="{FF2B5EF4-FFF2-40B4-BE49-F238E27FC236}">
                    <a16:creationId xmlns:a16="http://schemas.microsoft.com/office/drawing/2014/main" id="{51A992C7-30ED-104B-8312-B96420012876}"/>
                  </a:ext>
                </a:extLst>
              </p:cNvPr>
              <p:cNvSpPr/>
              <p:nvPr/>
            </p:nvSpPr>
            <p:spPr>
              <a:xfrm>
                <a:off x="3149427" y="5906267"/>
                <a:ext cx="455729" cy="30997"/>
              </a:xfrm>
              <a:custGeom>
                <a:avLst/>
                <a:gdLst>
                  <a:gd name="connsiteX0" fmla="*/ 0 w 442649"/>
                  <a:gd name="connsiteY0" fmla="*/ 0 h 31495"/>
                  <a:gd name="connsiteX1" fmla="*/ 442650 w 442649"/>
                  <a:gd name="connsiteY1" fmla="*/ 0 h 31495"/>
                  <a:gd name="connsiteX2" fmla="*/ 442650 w 442649"/>
                  <a:gd name="connsiteY2" fmla="*/ 31495 h 31495"/>
                  <a:gd name="connsiteX3" fmla="*/ 0 w 442649"/>
                  <a:gd name="connsiteY3" fmla="*/ 31495 h 31495"/>
                </a:gdLst>
                <a:ahLst/>
                <a:cxnLst>
                  <a:cxn ang="0">
                    <a:pos x="connsiteX0" y="connsiteY0"/>
                  </a:cxn>
                  <a:cxn ang="0">
                    <a:pos x="connsiteX1" y="connsiteY1"/>
                  </a:cxn>
                  <a:cxn ang="0">
                    <a:pos x="connsiteX2" y="connsiteY2"/>
                  </a:cxn>
                  <a:cxn ang="0">
                    <a:pos x="connsiteX3" y="connsiteY3"/>
                  </a:cxn>
                </a:cxnLst>
                <a:rect l="l" t="t" r="r" b="b"/>
                <a:pathLst>
                  <a:path w="442649" h="31495">
                    <a:moveTo>
                      <a:pt x="0" y="0"/>
                    </a:moveTo>
                    <a:lnTo>
                      <a:pt x="442650" y="0"/>
                    </a:lnTo>
                    <a:lnTo>
                      <a:pt x="442650"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1" name="Freeform: Shape 587">
                <a:extLst>
                  <a:ext uri="{FF2B5EF4-FFF2-40B4-BE49-F238E27FC236}">
                    <a16:creationId xmlns:a16="http://schemas.microsoft.com/office/drawing/2014/main" id="{6BCA52CD-1198-C94B-9181-EAC08CC2106F}"/>
                  </a:ext>
                </a:extLst>
              </p:cNvPr>
              <p:cNvSpPr/>
              <p:nvPr/>
            </p:nvSpPr>
            <p:spPr>
              <a:xfrm>
                <a:off x="2727286" y="5963054"/>
                <a:ext cx="877870" cy="30997"/>
              </a:xfrm>
              <a:custGeom>
                <a:avLst/>
                <a:gdLst>
                  <a:gd name="connsiteX0" fmla="*/ 0 w 852674"/>
                  <a:gd name="connsiteY0" fmla="*/ 0 h 31495"/>
                  <a:gd name="connsiteX1" fmla="*/ 852675 w 852674"/>
                  <a:gd name="connsiteY1" fmla="*/ 0 h 31495"/>
                  <a:gd name="connsiteX2" fmla="*/ 852675 w 852674"/>
                  <a:gd name="connsiteY2" fmla="*/ 31495 h 31495"/>
                  <a:gd name="connsiteX3" fmla="*/ 0 w 852674"/>
                  <a:gd name="connsiteY3" fmla="*/ 31495 h 31495"/>
                </a:gdLst>
                <a:ahLst/>
                <a:cxnLst>
                  <a:cxn ang="0">
                    <a:pos x="connsiteX0" y="connsiteY0"/>
                  </a:cxn>
                  <a:cxn ang="0">
                    <a:pos x="connsiteX1" y="connsiteY1"/>
                  </a:cxn>
                  <a:cxn ang="0">
                    <a:pos x="connsiteX2" y="connsiteY2"/>
                  </a:cxn>
                  <a:cxn ang="0">
                    <a:pos x="connsiteX3" y="connsiteY3"/>
                  </a:cxn>
                </a:cxnLst>
                <a:rect l="l" t="t" r="r" b="b"/>
                <a:pathLst>
                  <a:path w="852674" h="31495">
                    <a:moveTo>
                      <a:pt x="0" y="0"/>
                    </a:moveTo>
                    <a:lnTo>
                      <a:pt x="852675" y="0"/>
                    </a:lnTo>
                    <a:lnTo>
                      <a:pt x="852675"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2" name="Freeform: Shape 589">
                <a:extLst>
                  <a:ext uri="{FF2B5EF4-FFF2-40B4-BE49-F238E27FC236}">
                    <a16:creationId xmlns:a16="http://schemas.microsoft.com/office/drawing/2014/main" id="{406F6311-B820-504F-B997-A137D5FC13C8}"/>
                  </a:ext>
                </a:extLst>
              </p:cNvPr>
              <p:cNvSpPr/>
              <p:nvPr/>
            </p:nvSpPr>
            <p:spPr>
              <a:xfrm>
                <a:off x="1617949" y="5963054"/>
                <a:ext cx="1109337" cy="30997"/>
              </a:xfrm>
              <a:custGeom>
                <a:avLst/>
                <a:gdLst>
                  <a:gd name="connsiteX0" fmla="*/ 0 w 1077498"/>
                  <a:gd name="connsiteY0" fmla="*/ 0 h 31495"/>
                  <a:gd name="connsiteX1" fmla="*/ 1077498 w 1077498"/>
                  <a:gd name="connsiteY1" fmla="*/ 0 h 31495"/>
                  <a:gd name="connsiteX2" fmla="*/ 1077498 w 1077498"/>
                  <a:gd name="connsiteY2" fmla="*/ 31495 h 31495"/>
                  <a:gd name="connsiteX3" fmla="*/ 0 w 1077498"/>
                  <a:gd name="connsiteY3" fmla="*/ 31495 h 31495"/>
                </a:gdLst>
                <a:ahLst/>
                <a:cxnLst>
                  <a:cxn ang="0">
                    <a:pos x="connsiteX0" y="connsiteY0"/>
                  </a:cxn>
                  <a:cxn ang="0">
                    <a:pos x="connsiteX1" y="connsiteY1"/>
                  </a:cxn>
                  <a:cxn ang="0">
                    <a:pos x="connsiteX2" y="connsiteY2"/>
                  </a:cxn>
                  <a:cxn ang="0">
                    <a:pos x="connsiteX3" y="connsiteY3"/>
                  </a:cxn>
                </a:cxnLst>
                <a:rect l="l" t="t" r="r" b="b"/>
                <a:pathLst>
                  <a:path w="1077498" h="31495">
                    <a:moveTo>
                      <a:pt x="0" y="0"/>
                    </a:moveTo>
                    <a:lnTo>
                      <a:pt x="1077498" y="0"/>
                    </a:lnTo>
                    <a:lnTo>
                      <a:pt x="1077498" y="31495"/>
                    </a:lnTo>
                    <a:lnTo>
                      <a:pt x="0" y="31495"/>
                    </a:lnTo>
                    <a:close/>
                  </a:path>
                </a:pathLst>
              </a:custGeom>
              <a:solidFill>
                <a:srgbClr val="00A1DE"/>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3" name="Freeform: Shape 593">
                <a:extLst>
                  <a:ext uri="{FF2B5EF4-FFF2-40B4-BE49-F238E27FC236}">
                    <a16:creationId xmlns:a16="http://schemas.microsoft.com/office/drawing/2014/main" id="{B91A0999-E9A9-AB45-985B-B38151FC38D4}"/>
                  </a:ext>
                </a:extLst>
              </p:cNvPr>
              <p:cNvSpPr/>
              <p:nvPr/>
            </p:nvSpPr>
            <p:spPr>
              <a:xfrm>
                <a:off x="1147202" y="6019778"/>
                <a:ext cx="649244" cy="30997"/>
              </a:xfrm>
              <a:custGeom>
                <a:avLst/>
                <a:gdLst>
                  <a:gd name="connsiteX0" fmla="*/ 0 w 630610"/>
                  <a:gd name="connsiteY0" fmla="*/ 0 h 31495"/>
                  <a:gd name="connsiteX1" fmla="*/ 630610 w 630610"/>
                  <a:gd name="connsiteY1" fmla="*/ 0 h 31495"/>
                  <a:gd name="connsiteX2" fmla="*/ 630610 w 630610"/>
                  <a:gd name="connsiteY2" fmla="*/ 31495 h 31495"/>
                  <a:gd name="connsiteX3" fmla="*/ 0 w 63061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630610" h="31495">
                    <a:moveTo>
                      <a:pt x="0" y="0"/>
                    </a:moveTo>
                    <a:lnTo>
                      <a:pt x="630610" y="0"/>
                    </a:lnTo>
                    <a:lnTo>
                      <a:pt x="630610"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4" name="Freeform: Shape 596">
                <a:extLst>
                  <a:ext uri="{FF2B5EF4-FFF2-40B4-BE49-F238E27FC236}">
                    <a16:creationId xmlns:a16="http://schemas.microsoft.com/office/drawing/2014/main" id="{0576E2D0-9535-9640-BF29-D34165CCA1E3}"/>
                  </a:ext>
                </a:extLst>
              </p:cNvPr>
              <p:cNvSpPr/>
              <p:nvPr/>
            </p:nvSpPr>
            <p:spPr>
              <a:xfrm>
                <a:off x="1723079" y="4601213"/>
                <a:ext cx="2232068" cy="30997"/>
              </a:xfrm>
              <a:custGeom>
                <a:avLst/>
                <a:gdLst>
                  <a:gd name="connsiteX0" fmla="*/ 0 w 2168006"/>
                  <a:gd name="connsiteY0" fmla="*/ 0 h 31495"/>
                  <a:gd name="connsiteX1" fmla="*/ 2168007 w 2168006"/>
                  <a:gd name="connsiteY1" fmla="*/ 0 h 31495"/>
                  <a:gd name="connsiteX2" fmla="*/ 2168007 w 2168006"/>
                  <a:gd name="connsiteY2" fmla="*/ 31495 h 31495"/>
                  <a:gd name="connsiteX3" fmla="*/ 0 w 2168006"/>
                  <a:gd name="connsiteY3" fmla="*/ 31495 h 31495"/>
                </a:gdLst>
                <a:ahLst/>
                <a:cxnLst>
                  <a:cxn ang="0">
                    <a:pos x="connsiteX0" y="connsiteY0"/>
                  </a:cxn>
                  <a:cxn ang="0">
                    <a:pos x="connsiteX1" y="connsiteY1"/>
                  </a:cxn>
                  <a:cxn ang="0">
                    <a:pos x="connsiteX2" y="connsiteY2"/>
                  </a:cxn>
                  <a:cxn ang="0">
                    <a:pos x="connsiteX3" y="connsiteY3"/>
                  </a:cxn>
                </a:cxnLst>
                <a:rect l="l" t="t" r="r" b="b"/>
                <a:pathLst>
                  <a:path w="2168006" h="31495">
                    <a:moveTo>
                      <a:pt x="0" y="0"/>
                    </a:moveTo>
                    <a:lnTo>
                      <a:pt x="2168007" y="0"/>
                    </a:lnTo>
                    <a:lnTo>
                      <a:pt x="2168007" y="31495"/>
                    </a:lnTo>
                    <a:lnTo>
                      <a:pt x="0" y="31495"/>
                    </a:lnTo>
                    <a:close/>
                  </a:path>
                </a:pathLst>
              </a:custGeom>
              <a:solidFill>
                <a:srgbClr val="369942"/>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05" name="Freeform: Shape 598">
                <a:extLst>
                  <a:ext uri="{FF2B5EF4-FFF2-40B4-BE49-F238E27FC236}">
                    <a16:creationId xmlns:a16="http://schemas.microsoft.com/office/drawing/2014/main" id="{DC63A2F9-76A0-214C-AE7B-9C27F6C1B13D}"/>
                  </a:ext>
                </a:extLst>
              </p:cNvPr>
              <p:cNvSpPr/>
              <p:nvPr/>
            </p:nvSpPr>
            <p:spPr>
              <a:xfrm>
                <a:off x="1114123" y="4601213"/>
                <a:ext cx="608958" cy="30997"/>
              </a:xfrm>
              <a:custGeom>
                <a:avLst/>
                <a:gdLst>
                  <a:gd name="connsiteX0" fmla="*/ 0 w 591480"/>
                  <a:gd name="connsiteY0" fmla="*/ 0 h 31495"/>
                  <a:gd name="connsiteX1" fmla="*/ 591481 w 591480"/>
                  <a:gd name="connsiteY1" fmla="*/ 0 h 31495"/>
                  <a:gd name="connsiteX2" fmla="*/ 591481 w 591480"/>
                  <a:gd name="connsiteY2" fmla="*/ 31495 h 31495"/>
                  <a:gd name="connsiteX3" fmla="*/ 0 w 591480"/>
                  <a:gd name="connsiteY3" fmla="*/ 31495 h 31495"/>
                </a:gdLst>
                <a:ahLst/>
                <a:cxnLst>
                  <a:cxn ang="0">
                    <a:pos x="connsiteX0" y="connsiteY0"/>
                  </a:cxn>
                  <a:cxn ang="0">
                    <a:pos x="connsiteX1" y="connsiteY1"/>
                  </a:cxn>
                  <a:cxn ang="0">
                    <a:pos x="connsiteX2" y="connsiteY2"/>
                  </a:cxn>
                  <a:cxn ang="0">
                    <a:pos x="connsiteX3" y="connsiteY3"/>
                  </a:cxn>
                </a:cxnLst>
                <a:rect l="l" t="t" r="r" b="b"/>
                <a:pathLst>
                  <a:path w="591480" h="31495">
                    <a:moveTo>
                      <a:pt x="0" y="0"/>
                    </a:moveTo>
                    <a:lnTo>
                      <a:pt x="591481" y="0"/>
                    </a:lnTo>
                    <a:lnTo>
                      <a:pt x="591481" y="31495"/>
                    </a:lnTo>
                    <a:lnTo>
                      <a:pt x="0" y="31495"/>
                    </a:lnTo>
                    <a:close/>
                  </a:path>
                </a:pathLst>
              </a:custGeom>
              <a:solidFill>
                <a:srgbClr val="1C75BD"/>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nvGrpSpPr>
              <p:cNvPr id="206" name="Group 205">
                <a:extLst>
                  <a:ext uri="{FF2B5EF4-FFF2-40B4-BE49-F238E27FC236}">
                    <a16:creationId xmlns:a16="http://schemas.microsoft.com/office/drawing/2014/main" id="{75C562F9-B0CC-CE43-BEC3-1F15EA3F21DA}"/>
                  </a:ext>
                </a:extLst>
              </p:cNvPr>
              <p:cNvGrpSpPr/>
              <p:nvPr/>
            </p:nvGrpSpPr>
            <p:grpSpPr>
              <a:xfrm>
                <a:off x="3306483" y="1924656"/>
                <a:ext cx="2293214" cy="669885"/>
                <a:chOff x="3306483" y="1924656"/>
                <a:chExt cx="2293214" cy="669885"/>
              </a:xfrm>
            </p:grpSpPr>
            <p:sp>
              <p:nvSpPr>
                <p:cNvPr id="332" name="Freeform: Shape 234">
                  <a:extLst>
                    <a:ext uri="{FF2B5EF4-FFF2-40B4-BE49-F238E27FC236}">
                      <a16:creationId xmlns:a16="http://schemas.microsoft.com/office/drawing/2014/main" id="{51366ACD-A71C-4A47-B698-DDE609823153}"/>
                    </a:ext>
                  </a:extLst>
                </p:cNvPr>
                <p:cNvSpPr/>
                <p:nvPr/>
              </p:nvSpPr>
              <p:spPr>
                <a:xfrm>
                  <a:off x="5553977" y="1924656"/>
                  <a:ext cx="45720" cy="45720"/>
                </a:xfrm>
                <a:custGeom>
                  <a:avLst/>
                  <a:gdLst>
                    <a:gd name="connsiteX0" fmla="*/ 70571 w 70571"/>
                    <a:gd name="connsiteY0" fmla="*/ 20787 h 41573"/>
                    <a:gd name="connsiteX1" fmla="*/ 35285 w 70571"/>
                    <a:gd name="connsiteY1" fmla="*/ 41574 h 41573"/>
                    <a:gd name="connsiteX2" fmla="*/ -1 w 70571"/>
                    <a:gd name="connsiteY2" fmla="*/ 20787 h 41573"/>
                    <a:gd name="connsiteX3" fmla="*/ 35285 w 70571"/>
                    <a:gd name="connsiteY3" fmla="*/ 0 h 41573"/>
                    <a:gd name="connsiteX4" fmla="*/ 70571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1" y="20787"/>
                      </a:moveTo>
                      <a:cubicBezTo>
                        <a:pt x="70571" y="32267"/>
                        <a:pt x="54773" y="41574"/>
                        <a:pt x="35285" y="41574"/>
                      </a:cubicBezTo>
                      <a:cubicBezTo>
                        <a:pt x="15798" y="41574"/>
                        <a:pt x="-1" y="32267"/>
                        <a:pt x="-1" y="20787"/>
                      </a:cubicBezTo>
                      <a:cubicBezTo>
                        <a:pt x="-1" y="9307"/>
                        <a:pt x="15798" y="0"/>
                        <a:pt x="35285" y="0"/>
                      </a:cubicBezTo>
                      <a:cubicBezTo>
                        <a:pt x="54773" y="0"/>
                        <a:pt x="70571" y="9307"/>
                        <a:pt x="70571" y="20787"/>
                      </a:cubicBezTo>
                      <a:close/>
                    </a:path>
                  </a:pathLst>
                </a:custGeom>
                <a:noFill/>
                <a:ln w="16592" cap="flat">
                  <a:solidFill>
                    <a:srgbClr val="F5AB26"/>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33" name="Freeform: Shape 290">
                  <a:extLst>
                    <a:ext uri="{FF2B5EF4-FFF2-40B4-BE49-F238E27FC236}">
                      <a16:creationId xmlns:a16="http://schemas.microsoft.com/office/drawing/2014/main" id="{CEDF168D-D4F0-1144-B509-5DA7F8383A64}"/>
                    </a:ext>
                  </a:extLst>
                </p:cNvPr>
                <p:cNvSpPr/>
                <p:nvPr/>
              </p:nvSpPr>
              <p:spPr>
                <a:xfrm>
                  <a:off x="3306483" y="2548821"/>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rgbClr val="F5AB26"/>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nvGrpSpPr>
              <p:cNvPr id="207" name="Group 206">
                <a:extLst>
                  <a:ext uri="{FF2B5EF4-FFF2-40B4-BE49-F238E27FC236}">
                    <a16:creationId xmlns:a16="http://schemas.microsoft.com/office/drawing/2014/main" id="{A145F88F-DFE2-2845-95AF-F34DFACABEFC}"/>
                  </a:ext>
                </a:extLst>
              </p:cNvPr>
              <p:cNvGrpSpPr/>
              <p:nvPr/>
            </p:nvGrpSpPr>
            <p:grpSpPr>
              <a:xfrm>
                <a:off x="2594453" y="1975519"/>
                <a:ext cx="1395904" cy="1366429"/>
                <a:chOff x="2594453" y="1975519"/>
                <a:chExt cx="1395904" cy="1366429"/>
              </a:xfrm>
            </p:grpSpPr>
            <p:sp>
              <p:nvSpPr>
                <p:cNvPr id="330" name="Freeform: Shape 239">
                  <a:extLst>
                    <a:ext uri="{FF2B5EF4-FFF2-40B4-BE49-F238E27FC236}">
                      <a16:creationId xmlns:a16="http://schemas.microsoft.com/office/drawing/2014/main" id="{CD03EA46-9754-4A4E-8B8A-11CDAFCAD63C}"/>
                    </a:ext>
                  </a:extLst>
                </p:cNvPr>
                <p:cNvSpPr/>
                <p:nvPr/>
              </p:nvSpPr>
              <p:spPr>
                <a:xfrm>
                  <a:off x="3926349" y="1975519"/>
                  <a:ext cx="64008" cy="64008"/>
                </a:xfrm>
                <a:custGeom>
                  <a:avLst/>
                  <a:gdLst>
                    <a:gd name="connsiteX0" fmla="*/ 49972 w 99943"/>
                    <a:gd name="connsiteY0" fmla="*/ 35653 h 35652"/>
                    <a:gd name="connsiteX1" fmla="*/ 0 w 99943"/>
                    <a:gd name="connsiteY1" fmla="*/ 17826 h 35652"/>
                    <a:gd name="connsiteX2" fmla="*/ 49972 w 99943"/>
                    <a:gd name="connsiteY2" fmla="*/ 0 h 35652"/>
                    <a:gd name="connsiteX3" fmla="*/ 99944 w 99943"/>
                    <a:gd name="connsiteY3" fmla="*/ 17826 h 35652"/>
                    <a:gd name="connsiteX4" fmla="*/ 49972 w 99943"/>
                    <a:gd name="connsiteY4" fmla="*/ 35653 h 35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43" h="35652">
                      <a:moveTo>
                        <a:pt x="49972" y="35653"/>
                      </a:moveTo>
                      <a:lnTo>
                        <a:pt x="0" y="17826"/>
                      </a:lnTo>
                      <a:lnTo>
                        <a:pt x="49972" y="0"/>
                      </a:lnTo>
                      <a:lnTo>
                        <a:pt x="99944" y="17826"/>
                      </a:lnTo>
                      <a:lnTo>
                        <a:pt x="49972" y="35653"/>
                      </a:lnTo>
                      <a:close/>
                    </a:path>
                  </a:pathLst>
                </a:custGeom>
                <a:solidFill>
                  <a:srgbClr val="003378"/>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mn-cs"/>
                  </a:endParaRPr>
                </a:p>
              </p:txBody>
            </p:sp>
            <p:sp>
              <p:nvSpPr>
                <p:cNvPr id="331" name="Freeform: Shape 359">
                  <a:extLst>
                    <a:ext uri="{FF2B5EF4-FFF2-40B4-BE49-F238E27FC236}">
                      <a16:creationId xmlns:a16="http://schemas.microsoft.com/office/drawing/2014/main" id="{5C9C7DA6-51D9-C24C-92D1-E0832F7471F1}"/>
                    </a:ext>
                  </a:extLst>
                </p:cNvPr>
                <p:cNvSpPr/>
                <p:nvPr/>
              </p:nvSpPr>
              <p:spPr>
                <a:xfrm>
                  <a:off x="2594453" y="3277940"/>
                  <a:ext cx="64008" cy="64008"/>
                </a:xfrm>
                <a:custGeom>
                  <a:avLst/>
                  <a:gdLst>
                    <a:gd name="connsiteX0" fmla="*/ 49873 w 99845"/>
                    <a:gd name="connsiteY0" fmla="*/ 58833 h 58832"/>
                    <a:gd name="connsiteX1" fmla="*/ 0 w 99845"/>
                    <a:gd name="connsiteY1" fmla="*/ 29416 h 58832"/>
                    <a:gd name="connsiteX2" fmla="*/ 49873 w 99845"/>
                    <a:gd name="connsiteY2" fmla="*/ 0 h 58832"/>
                    <a:gd name="connsiteX3" fmla="*/ 99845 w 99845"/>
                    <a:gd name="connsiteY3" fmla="*/ 29416 h 58832"/>
                    <a:gd name="connsiteX4" fmla="*/ 49873 w 99845"/>
                    <a:gd name="connsiteY4" fmla="*/ 58833 h 58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45" h="58832">
                      <a:moveTo>
                        <a:pt x="49873" y="58833"/>
                      </a:moveTo>
                      <a:lnTo>
                        <a:pt x="0" y="29416"/>
                      </a:lnTo>
                      <a:lnTo>
                        <a:pt x="49873" y="0"/>
                      </a:lnTo>
                      <a:lnTo>
                        <a:pt x="99845" y="29416"/>
                      </a:lnTo>
                      <a:lnTo>
                        <a:pt x="49873" y="58833"/>
                      </a:lnTo>
                      <a:close/>
                    </a:path>
                  </a:pathLst>
                </a:custGeom>
                <a:solidFill>
                  <a:srgbClr val="003378"/>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chemeClr val="bg1"/>
                    </a:solidFill>
                    <a:effectLst/>
                    <a:uLnTx/>
                    <a:uFillTx/>
                    <a:latin typeface="Open Sans"/>
                    <a:ea typeface="ヒラギノ角ゴ ProN W3" pitchFamily="-110" charset="-128"/>
                    <a:cs typeface="+mn-cs"/>
                  </a:endParaRPr>
                </a:p>
              </p:txBody>
            </p:sp>
          </p:grpSp>
          <p:grpSp>
            <p:nvGrpSpPr>
              <p:cNvPr id="208" name="Group 207">
                <a:extLst>
                  <a:ext uri="{FF2B5EF4-FFF2-40B4-BE49-F238E27FC236}">
                    <a16:creationId xmlns:a16="http://schemas.microsoft.com/office/drawing/2014/main" id="{CD8218A3-BDC9-8340-9595-B2E4B09E2D2E}"/>
                  </a:ext>
                </a:extLst>
              </p:cNvPr>
              <p:cNvGrpSpPr/>
              <p:nvPr/>
            </p:nvGrpSpPr>
            <p:grpSpPr>
              <a:xfrm>
                <a:off x="3348727" y="838070"/>
                <a:ext cx="3989125" cy="2957867"/>
                <a:chOff x="3348727" y="838070"/>
                <a:chExt cx="3989125" cy="2957867"/>
              </a:xfrm>
            </p:grpSpPr>
            <p:sp>
              <p:nvSpPr>
                <p:cNvPr id="324" name="Freeform: Shape 117">
                  <a:extLst>
                    <a:ext uri="{FF2B5EF4-FFF2-40B4-BE49-F238E27FC236}">
                      <a16:creationId xmlns:a16="http://schemas.microsoft.com/office/drawing/2014/main" id="{513F8D38-64A7-4A47-BCF8-7E907896832C}"/>
                    </a:ext>
                  </a:extLst>
                </p:cNvPr>
                <p:cNvSpPr/>
                <p:nvPr/>
              </p:nvSpPr>
              <p:spPr>
                <a:xfrm>
                  <a:off x="4632197" y="838070"/>
                  <a:ext cx="64008" cy="64008"/>
                </a:xfrm>
                <a:custGeom>
                  <a:avLst/>
                  <a:gdLst>
                    <a:gd name="connsiteX0" fmla="*/ 49873 w 99844"/>
                    <a:gd name="connsiteY0" fmla="*/ 58770 h 58769"/>
                    <a:gd name="connsiteX1" fmla="*/ 0 w 99844"/>
                    <a:gd name="connsiteY1" fmla="*/ 29416 h 58769"/>
                    <a:gd name="connsiteX2" fmla="*/ 49873 w 99844"/>
                    <a:gd name="connsiteY2" fmla="*/ 0 h 58769"/>
                    <a:gd name="connsiteX3" fmla="*/ 99845 w 99844"/>
                    <a:gd name="connsiteY3" fmla="*/ 29416 h 58769"/>
                    <a:gd name="connsiteX4" fmla="*/ 49873 w 99844"/>
                    <a:gd name="connsiteY4" fmla="*/ 5877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44" h="58769">
                      <a:moveTo>
                        <a:pt x="49873" y="58770"/>
                      </a:moveTo>
                      <a:lnTo>
                        <a:pt x="0" y="29416"/>
                      </a:lnTo>
                      <a:lnTo>
                        <a:pt x="49873" y="0"/>
                      </a:lnTo>
                      <a:lnTo>
                        <a:pt x="99845" y="29416"/>
                      </a:lnTo>
                      <a:lnTo>
                        <a:pt x="49873" y="58770"/>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5" name="Freeform: Shape 129">
                  <a:extLst>
                    <a:ext uri="{FF2B5EF4-FFF2-40B4-BE49-F238E27FC236}">
                      <a16:creationId xmlns:a16="http://schemas.microsoft.com/office/drawing/2014/main" id="{A87DA144-9F3E-E242-BE1F-9C9FF1009FEE}"/>
                    </a:ext>
                  </a:extLst>
                </p:cNvPr>
                <p:cNvSpPr/>
                <p:nvPr/>
              </p:nvSpPr>
              <p:spPr>
                <a:xfrm>
                  <a:off x="5784559" y="951520"/>
                  <a:ext cx="64008" cy="64008"/>
                </a:xfrm>
                <a:custGeom>
                  <a:avLst/>
                  <a:gdLst>
                    <a:gd name="connsiteX0" fmla="*/ 49873 w 99845"/>
                    <a:gd name="connsiteY0" fmla="*/ 58833 h 58832"/>
                    <a:gd name="connsiteX1" fmla="*/ 0 w 99845"/>
                    <a:gd name="connsiteY1" fmla="*/ 29416 h 58832"/>
                    <a:gd name="connsiteX2" fmla="*/ 49873 w 99845"/>
                    <a:gd name="connsiteY2" fmla="*/ 0 h 58832"/>
                    <a:gd name="connsiteX3" fmla="*/ 99845 w 99845"/>
                    <a:gd name="connsiteY3" fmla="*/ 29416 h 58832"/>
                    <a:gd name="connsiteX4" fmla="*/ 49873 w 99845"/>
                    <a:gd name="connsiteY4" fmla="*/ 58833 h 58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45" h="58832">
                      <a:moveTo>
                        <a:pt x="49873" y="58833"/>
                      </a:moveTo>
                      <a:lnTo>
                        <a:pt x="0" y="29416"/>
                      </a:lnTo>
                      <a:lnTo>
                        <a:pt x="49873" y="0"/>
                      </a:lnTo>
                      <a:lnTo>
                        <a:pt x="99845" y="29416"/>
                      </a:lnTo>
                      <a:lnTo>
                        <a:pt x="49873" y="58833"/>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6" name="Freeform: Shape 165">
                  <a:extLst>
                    <a:ext uri="{FF2B5EF4-FFF2-40B4-BE49-F238E27FC236}">
                      <a16:creationId xmlns:a16="http://schemas.microsoft.com/office/drawing/2014/main" id="{7F74DB7B-A313-3847-A07B-0467AA4549FD}"/>
                    </a:ext>
                  </a:extLst>
                </p:cNvPr>
                <p:cNvSpPr/>
                <p:nvPr/>
              </p:nvSpPr>
              <p:spPr>
                <a:xfrm>
                  <a:off x="7273844" y="1291996"/>
                  <a:ext cx="64008" cy="64008"/>
                </a:xfrm>
                <a:custGeom>
                  <a:avLst/>
                  <a:gdLst>
                    <a:gd name="connsiteX0" fmla="*/ 49972 w 99943"/>
                    <a:gd name="connsiteY0" fmla="*/ 58770 h 58769"/>
                    <a:gd name="connsiteX1" fmla="*/ 0 w 99943"/>
                    <a:gd name="connsiteY1" fmla="*/ 29416 h 58769"/>
                    <a:gd name="connsiteX2" fmla="*/ 49972 w 99943"/>
                    <a:gd name="connsiteY2" fmla="*/ 0 h 58769"/>
                    <a:gd name="connsiteX3" fmla="*/ 99944 w 99943"/>
                    <a:gd name="connsiteY3" fmla="*/ 29416 h 58769"/>
                    <a:gd name="connsiteX4" fmla="*/ 49972 w 99943"/>
                    <a:gd name="connsiteY4" fmla="*/ 5877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43" h="58769">
                      <a:moveTo>
                        <a:pt x="49972" y="58770"/>
                      </a:moveTo>
                      <a:lnTo>
                        <a:pt x="0" y="29416"/>
                      </a:lnTo>
                      <a:lnTo>
                        <a:pt x="49972" y="0"/>
                      </a:lnTo>
                      <a:lnTo>
                        <a:pt x="99944" y="29416"/>
                      </a:lnTo>
                      <a:lnTo>
                        <a:pt x="49972" y="58770"/>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7" name="Freeform: Shape 203">
                  <a:extLst>
                    <a:ext uri="{FF2B5EF4-FFF2-40B4-BE49-F238E27FC236}">
                      <a16:creationId xmlns:a16="http://schemas.microsoft.com/office/drawing/2014/main" id="{6FFF0E11-E4B8-394D-84F3-18829F55B459}"/>
                    </a:ext>
                  </a:extLst>
                </p:cNvPr>
                <p:cNvSpPr/>
                <p:nvPr/>
              </p:nvSpPr>
              <p:spPr>
                <a:xfrm>
                  <a:off x="5928777" y="1632471"/>
                  <a:ext cx="64008" cy="64008"/>
                </a:xfrm>
                <a:custGeom>
                  <a:avLst/>
                  <a:gdLst>
                    <a:gd name="connsiteX0" fmla="*/ 49972 w 99943"/>
                    <a:gd name="connsiteY0" fmla="*/ 58770 h 58769"/>
                    <a:gd name="connsiteX1" fmla="*/ 0 w 99943"/>
                    <a:gd name="connsiteY1" fmla="*/ 29354 h 58769"/>
                    <a:gd name="connsiteX2" fmla="*/ 49972 w 99943"/>
                    <a:gd name="connsiteY2" fmla="*/ 0 h 58769"/>
                    <a:gd name="connsiteX3" fmla="*/ 99944 w 99943"/>
                    <a:gd name="connsiteY3" fmla="*/ 29354 h 58769"/>
                    <a:gd name="connsiteX4" fmla="*/ 49972 w 99943"/>
                    <a:gd name="connsiteY4" fmla="*/ 5877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43" h="58769">
                      <a:moveTo>
                        <a:pt x="49972" y="58770"/>
                      </a:moveTo>
                      <a:lnTo>
                        <a:pt x="0" y="29354"/>
                      </a:lnTo>
                      <a:lnTo>
                        <a:pt x="49972" y="0"/>
                      </a:lnTo>
                      <a:lnTo>
                        <a:pt x="99944" y="29354"/>
                      </a:lnTo>
                      <a:lnTo>
                        <a:pt x="49972" y="58770"/>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8" name="Freeform: Shape 227">
                  <a:extLst>
                    <a:ext uri="{FF2B5EF4-FFF2-40B4-BE49-F238E27FC236}">
                      <a16:creationId xmlns:a16="http://schemas.microsoft.com/office/drawing/2014/main" id="{E4D48BAE-0FC1-B241-8D01-D58FC27F2A44}"/>
                    </a:ext>
                  </a:extLst>
                </p:cNvPr>
                <p:cNvSpPr/>
                <p:nvPr/>
              </p:nvSpPr>
              <p:spPr>
                <a:xfrm>
                  <a:off x="4907603" y="1859436"/>
                  <a:ext cx="64008" cy="64008"/>
                </a:xfrm>
                <a:custGeom>
                  <a:avLst/>
                  <a:gdLst>
                    <a:gd name="connsiteX0" fmla="*/ 49873 w 99845"/>
                    <a:gd name="connsiteY0" fmla="*/ 58770 h 58769"/>
                    <a:gd name="connsiteX1" fmla="*/ 0 w 99845"/>
                    <a:gd name="connsiteY1" fmla="*/ 29354 h 58769"/>
                    <a:gd name="connsiteX2" fmla="*/ 49873 w 99845"/>
                    <a:gd name="connsiteY2" fmla="*/ 0 h 58769"/>
                    <a:gd name="connsiteX3" fmla="*/ 99845 w 99845"/>
                    <a:gd name="connsiteY3" fmla="*/ 29354 h 58769"/>
                    <a:gd name="connsiteX4" fmla="*/ 49873 w 99845"/>
                    <a:gd name="connsiteY4" fmla="*/ 58770 h 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45" h="58769">
                      <a:moveTo>
                        <a:pt x="49873" y="58770"/>
                      </a:moveTo>
                      <a:lnTo>
                        <a:pt x="0" y="29354"/>
                      </a:lnTo>
                      <a:lnTo>
                        <a:pt x="49873" y="0"/>
                      </a:lnTo>
                      <a:lnTo>
                        <a:pt x="99845" y="29354"/>
                      </a:lnTo>
                      <a:lnTo>
                        <a:pt x="49873" y="58770"/>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9" name="Freeform: Shape 405">
                  <a:extLst>
                    <a:ext uri="{FF2B5EF4-FFF2-40B4-BE49-F238E27FC236}">
                      <a16:creationId xmlns:a16="http://schemas.microsoft.com/office/drawing/2014/main" id="{C818737E-C2DA-CB4B-963B-BBCD4A70E112}"/>
                    </a:ext>
                  </a:extLst>
                </p:cNvPr>
                <p:cNvSpPr/>
                <p:nvPr/>
              </p:nvSpPr>
              <p:spPr>
                <a:xfrm>
                  <a:off x="3348727" y="3731929"/>
                  <a:ext cx="64008" cy="64008"/>
                </a:xfrm>
                <a:custGeom>
                  <a:avLst/>
                  <a:gdLst>
                    <a:gd name="connsiteX0" fmla="*/ 49972 w 99845"/>
                    <a:gd name="connsiteY0" fmla="*/ 58770 h 58770"/>
                    <a:gd name="connsiteX1" fmla="*/ 0 w 99845"/>
                    <a:gd name="connsiteY1" fmla="*/ 29354 h 58770"/>
                    <a:gd name="connsiteX2" fmla="*/ 49972 w 99845"/>
                    <a:gd name="connsiteY2" fmla="*/ 0 h 58770"/>
                    <a:gd name="connsiteX3" fmla="*/ 99845 w 99845"/>
                    <a:gd name="connsiteY3" fmla="*/ 29354 h 58770"/>
                    <a:gd name="connsiteX4" fmla="*/ 49972 w 99845"/>
                    <a:gd name="connsiteY4" fmla="*/ 58770 h 58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45" h="58770">
                      <a:moveTo>
                        <a:pt x="49972" y="58770"/>
                      </a:moveTo>
                      <a:lnTo>
                        <a:pt x="0" y="29354"/>
                      </a:lnTo>
                      <a:lnTo>
                        <a:pt x="49972" y="0"/>
                      </a:lnTo>
                      <a:lnTo>
                        <a:pt x="99845" y="29354"/>
                      </a:lnTo>
                      <a:lnTo>
                        <a:pt x="49972" y="58770"/>
                      </a:lnTo>
                      <a:close/>
                    </a:path>
                  </a:pathLst>
                </a:custGeom>
                <a:solidFill>
                  <a:srgbClr val="F27821"/>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nvGrpSpPr>
              <p:cNvPr id="209" name="Arrows">
                <a:extLst>
                  <a:ext uri="{FF2B5EF4-FFF2-40B4-BE49-F238E27FC236}">
                    <a16:creationId xmlns:a16="http://schemas.microsoft.com/office/drawing/2014/main" id="{A52F8D29-ACC4-1A41-B41E-B0D353598CE0}"/>
                  </a:ext>
                </a:extLst>
              </p:cNvPr>
              <p:cNvGrpSpPr/>
              <p:nvPr/>
            </p:nvGrpSpPr>
            <p:grpSpPr>
              <a:xfrm>
                <a:off x="3668073" y="814997"/>
                <a:ext cx="6593366" cy="5169755"/>
                <a:chOff x="3668073" y="814997"/>
                <a:chExt cx="6593366" cy="5169755"/>
              </a:xfrm>
            </p:grpSpPr>
            <p:sp>
              <p:nvSpPr>
                <p:cNvPr id="235" name="Arrow: Right 83">
                  <a:extLst>
                    <a:ext uri="{FF2B5EF4-FFF2-40B4-BE49-F238E27FC236}">
                      <a16:creationId xmlns:a16="http://schemas.microsoft.com/office/drawing/2014/main" id="{BA21BBCB-DBCF-A94B-AA43-E03914F09059}"/>
                    </a:ext>
                  </a:extLst>
                </p:cNvPr>
                <p:cNvSpPr/>
                <p:nvPr/>
              </p:nvSpPr>
              <p:spPr>
                <a:xfrm>
                  <a:off x="10215719" y="81499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6" name="Arrow: Right 112">
                  <a:extLst>
                    <a:ext uri="{FF2B5EF4-FFF2-40B4-BE49-F238E27FC236}">
                      <a16:creationId xmlns:a16="http://schemas.microsoft.com/office/drawing/2014/main" id="{0EE95E93-2271-A242-9B7A-F1F31BB964F9}"/>
                    </a:ext>
                  </a:extLst>
                </p:cNvPr>
                <p:cNvSpPr/>
                <p:nvPr/>
              </p:nvSpPr>
              <p:spPr>
                <a:xfrm>
                  <a:off x="9968625" y="87178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7" name="Arrow: Right 121">
                  <a:extLst>
                    <a:ext uri="{FF2B5EF4-FFF2-40B4-BE49-F238E27FC236}">
                      <a16:creationId xmlns:a16="http://schemas.microsoft.com/office/drawing/2014/main" id="{453AF909-1FC6-1442-A7E9-05C1EA84DB57}"/>
                    </a:ext>
                  </a:extLst>
                </p:cNvPr>
                <p:cNvSpPr/>
                <p:nvPr/>
              </p:nvSpPr>
              <p:spPr>
                <a:xfrm>
                  <a:off x="9948938" y="92851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8" name="Arrow: Right 127">
                  <a:extLst>
                    <a:ext uri="{FF2B5EF4-FFF2-40B4-BE49-F238E27FC236}">
                      <a16:creationId xmlns:a16="http://schemas.microsoft.com/office/drawing/2014/main" id="{44960230-86DC-ED40-A942-086323615EEE}"/>
                    </a:ext>
                  </a:extLst>
                </p:cNvPr>
                <p:cNvSpPr/>
                <p:nvPr/>
              </p:nvSpPr>
              <p:spPr>
                <a:xfrm>
                  <a:off x="9020431" y="98523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9" name="Arrow: Right 133">
                  <a:extLst>
                    <a:ext uri="{FF2B5EF4-FFF2-40B4-BE49-F238E27FC236}">
                      <a16:creationId xmlns:a16="http://schemas.microsoft.com/office/drawing/2014/main" id="{AE36CF7C-EF39-2742-AE38-78B02532CE7A}"/>
                    </a:ext>
                  </a:extLst>
                </p:cNvPr>
                <p:cNvSpPr/>
                <p:nvPr/>
              </p:nvSpPr>
              <p:spPr>
                <a:xfrm>
                  <a:off x="8367940" y="104196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0" name="Arrow: Right 138">
                  <a:extLst>
                    <a:ext uri="{FF2B5EF4-FFF2-40B4-BE49-F238E27FC236}">
                      <a16:creationId xmlns:a16="http://schemas.microsoft.com/office/drawing/2014/main" id="{EC1C0A6E-39E3-A047-B50C-490AF3507E19}"/>
                    </a:ext>
                  </a:extLst>
                </p:cNvPr>
                <p:cNvSpPr/>
                <p:nvPr/>
              </p:nvSpPr>
              <p:spPr>
                <a:xfrm>
                  <a:off x="8279758" y="109874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1" name="Arrow: Right 144">
                  <a:extLst>
                    <a:ext uri="{FF2B5EF4-FFF2-40B4-BE49-F238E27FC236}">
                      <a16:creationId xmlns:a16="http://schemas.microsoft.com/office/drawing/2014/main" id="{46A4B9F5-3A71-E544-9F1F-7813292AEA13}"/>
                    </a:ext>
                  </a:extLst>
                </p:cNvPr>
                <p:cNvSpPr/>
                <p:nvPr/>
              </p:nvSpPr>
              <p:spPr>
                <a:xfrm>
                  <a:off x="8224555" y="115547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2" name="Arrow: Right 150">
                  <a:extLst>
                    <a:ext uri="{FF2B5EF4-FFF2-40B4-BE49-F238E27FC236}">
                      <a16:creationId xmlns:a16="http://schemas.microsoft.com/office/drawing/2014/main" id="{51ACCFD5-4F20-404F-B393-20FE4B6D28BE}"/>
                    </a:ext>
                  </a:extLst>
                </p:cNvPr>
                <p:cNvSpPr/>
                <p:nvPr/>
              </p:nvSpPr>
              <p:spPr>
                <a:xfrm>
                  <a:off x="7978880" y="121219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3" name="Arrow: Right 155">
                  <a:extLst>
                    <a:ext uri="{FF2B5EF4-FFF2-40B4-BE49-F238E27FC236}">
                      <a16:creationId xmlns:a16="http://schemas.microsoft.com/office/drawing/2014/main" id="{454B30FA-6946-E949-9186-90C3949773D5}"/>
                    </a:ext>
                  </a:extLst>
                </p:cNvPr>
                <p:cNvSpPr/>
                <p:nvPr/>
              </p:nvSpPr>
              <p:spPr>
                <a:xfrm>
                  <a:off x="7869793" y="126892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4" name="Arrow: Right 162">
                  <a:extLst>
                    <a:ext uri="{FF2B5EF4-FFF2-40B4-BE49-F238E27FC236}">
                      <a16:creationId xmlns:a16="http://schemas.microsoft.com/office/drawing/2014/main" id="{CABB66C6-F325-3B41-BF34-ADE39516ED88}"/>
                    </a:ext>
                  </a:extLst>
                </p:cNvPr>
                <p:cNvSpPr/>
                <p:nvPr/>
              </p:nvSpPr>
              <p:spPr>
                <a:xfrm>
                  <a:off x="7726508" y="132571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5" name="Arrow: Right 170">
                  <a:extLst>
                    <a:ext uri="{FF2B5EF4-FFF2-40B4-BE49-F238E27FC236}">
                      <a16:creationId xmlns:a16="http://schemas.microsoft.com/office/drawing/2014/main" id="{67D024CB-312C-244E-B840-BD86D1AA0934}"/>
                    </a:ext>
                  </a:extLst>
                </p:cNvPr>
                <p:cNvSpPr/>
                <p:nvPr/>
              </p:nvSpPr>
              <p:spPr>
                <a:xfrm>
                  <a:off x="7363427" y="138243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6" name="Arrow: Right 176">
                  <a:extLst>
                    <a:ext uri="{FF2B5EF4-FFF2-40B4-BE49-F238E27FC236}">
                      <a16:creationId xmlns:a16="http://schemas.microsoft.com/office/drawing/2014/main" id="{12BA4D9A-5C2C-4246-87F7-C7F64418F71E}"/>
                    </a:ext>
                  </a:extLst>
                </p:cNvPr>
                <p:cNvSpPr/>
                <p:nvPr/>
              </p:nvSpPr>
              <p:spPr>
                <a:xfrm>
                  <a:off x="7307006" y="143916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7" name="Arrow: Right 181">
                  <a:extLst>
                    <a:ext uri="{FF2B5EF4-FFF2-40B4-BE49-F238E27FC236}">
                      <a16:creationId xmlns:a16="http://schemas.microsoft.com/office/drawing/2014/main" id="{D8348D86-07EE-1D46-A349-29D739690302}"/>
                    </a:ext>
                  </a:extLst>
                </p:cNvPr>
                <p:cNvSpPr/>
                <p:nvPr/>
              </p:nvSpPr>
              <p:spPr>
                <a:xfrm>
                  <a:off x="7121102" y="149588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8" name="Arrow: Right 187">
                  <a:extLst>
                    <a:ext uri="{FF2B5EF4-FFF2-40B4-BE49-F238E27FC236}">
                      <a16:creationId xmlns:a16="http://schemas.microsoft.com/office/drawing/2014/main" id="{D24E28D4-0C6A-9B41-8B60-B08C865F5CF0}"/>
                    </a:ext>
                  </a:extLst>
                </p:cNvPr>
                <p:cNvSpPr/>
                <p:nvPr/>
              </p:nvSpPr>
              <p:spPr>
                <a:xfrm>
                  <a:off x="6992329" y="155267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49" name="Arrow: Right 193">
                  <a:extLst>
                    <a:ext uri="{FF2B5EF4-FFF2-40B4-BE49-F238E27FC236}">
                      <a16:creationId xmlns:a16="http://schemas.microsoft.com/office/drawing/2014/main" id="{58DA0C2E-C63F-8B43-88A8-A789D1C419A1}"/>
                    </a:ext>
                  </a:extLst>
                </p:cNvPr>
                <p:cNvSpPr/>
                <p:nvPr/>
              </p:nvSpPr>
              <p:spPr>
                <a:xfrm>
                  <a:off x="6574044" y="1609400"/>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0" name="Arrow: Right 200">
                  <a:extLst>
                    <a:ext uri="{FF2B5EF4-FFF2-40B4-BE49-F238E27FC236}">
                      <a16:creationId xmlns:a16="http://schemas.microsoft.com/office/drawing/2014/main" id="{EC4AA96D-CD0E-374E-9EE2-7F41DD743004}"/>
                    </a:ext>
                  </a:extLst>
                </p:cNvPr>
                <p:cNvSpPr/>
                <p:nvPr/>
              </p:nvSpPr>
              <p:spPr>
                <a:xfrm>
                  <a:off x="6357190" y="166612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1" name="Arrow: Right 207">
                  <a:extLst>
                    <a:ext uri="{FF2B5EF4-FFF2-40B4-BE49-F238E27FC236}">
                      <a16:creationId xmlns:a16="http://schemas.microsoft.com/office/drawing/2014/main" id="{FA37EAF5-1817-5C43-A489-F16ED596BA27}"/>
                    </a:ext>
                  </a:extLst>
                </p:cNvPr>
                <p:cNvSpPr/>
                <p:nvPr/>
              </p:nvSpPr>
              <p:spPr>
                <a:xfrm>
                  <a:off x="6304117" y="172291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2" name="Arrow: Right 212">
                  <a:extLst>
                    <a:ext uri="{FF2B5EF4-FFF2-40B4-BE49-F238E27FC236}">
                      <a16:creationId xmlns:a16="http://schemas.microsoft.com/office/drawing/2014/main" id="{EEC2A5C2-9747-6C41-8C95-C9AC04BAFF5B}"/>
                    </a:ext>
                  </a:extLst>
                </p:cNvPr>
                <p:cNvSpPr/>
                <p:nvPr/>
              </p:nvSpPr>
              <p:spPr>
                <a:xfrm>
                  <a:off x="6304117" y="177963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3" name="Arrow: Right 219">
                  <a:extLst>
                    <a:ext uri="{FF2B5EF4-FFF2-40B4-BE49-F238E27FC236}">
                      <a16:creationId xmlns:a16="http://schemas.microsoft.com/office/drawing/2014/main" id="{0057019B-062B-5D43-B31D-D1D33D561029}"/>
                    </a:ext>
                  </a:extLst>
                </p:cNvPr>
                <p:cNvSpPr/>
                <p:nvPr/>
              </p:nvSpPr>
              <p:spPr>
                <a:xfrm>
                  <a:off x="6271848" y="183636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4" name="Arrow: Right 231">
                  <a:extLst>
                    <a:ext uri="{FF2B5EF4-FFF2-40B4-BE49-F238E27FC236}">
                      <a16:creationId xmlns:a16="http://schemas.microsoft.com/office/drawing/2014/main" id="{EE36D8F5-D416-DB4C-8F93-ECB07954DA45}"/>
                    </a:ext>
                  </a:extLst>
                </p:cNvPr>
                <p:cNvSpPr/>
                <p:nvPr/>
              </p:nvSpPr>
              <p:spPr>
                <a:xfrm>
                  <a:off x="6133435" y="194987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5" name="Arrow: Right 243">
                  <a:extLst>
                    <a:ext uri="{FF2B5EF4-FFF2-40B4-BE49-F238E27FC236}">
                      <a16:creationId xmlns:a16="http://schemas.microsoft.com/office/drawing/2014/main" id="{D790ABBF-1944-A247-B84F-582EF5278087}"/>
                    </a:ext>
                  </a:extLst>
                </p:cNvPr>
                <p:cNvSpPr/>
                <p:nvPr/>
              </p:nvSpPr>
              <p:spPr>
                <a:xfrm>
                  <a:off x="6003241" y="206332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6" name="Arrow: Right 248">
                  <a:extLst>
                    <a:ext uri="{FF2B5EF4-FFF2-40B4-BE49-F238E27FC236}">
                      <a16:creationId xmlns:a16="http://schemas.microsoft.com/office/drawing/2014/main" id="{615476E2-4FD4-8544-9417-6E14919D8219}"/>
                    </a:ext>
                  </a:extLst>
                </p:cNvPr>
                <p:cNvSpPr/>
                <p:nvPr/>
              </p:nvSpPr>
              <p:spPr>
                <a:xfrm>
                  <a:off x="5990151" y="212005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7" name="Arrow: Right 250">
                  <a:extLst>
                    <a:ext uri="{FF2B5EF4-FFF2-40B4-BE49-F238E27FC236}">
                      <a16:creationId xmlns:a16="http://schemas.microsoft.com/office/drawing/2014/main" id="{3D5F71B7-8D6F-6F48-BE31-3591EA12977B}"/>
                    </a:ext>
                  </a:extLst>
                </p:cNvPr>
                <p:cNvSpPr/>
                <p:nvPr/>
              </p:nvSpPr>
              <p:spPr>
                <a:xfrm>
                  <a:off x="5862393" y="217727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8" name="Arrow: Right 257">
                  <a:extLst>
                    <a:ext uri="{FF2B5EF4-FFF2-40B4-BE49-F238E27FC236}">
                      <a16:creationId xmlns:a16="http://schemas.microsoft.com/office/drawing/2014/main" id="{E4ADA03F-4D5B-E546-BB86-8E0A32787F47}"/>
                    </a:ext>
                  </a:extLst>
                </p:cNvPr>
                <p:cNvSpPr/>
                <p:nvPr/>
              </p:nvSpPr>
              <p:spPr>
                <a:xfrm>
                  <a:off x="5776848" y="223356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59" name="Arrow: Right 261">
                  <a:extLst>
                    <a:ext uri="{FF2B5EF4-FFF2-40B4-BE49-F238E27FC236}">
                      <a16:creationId xmlns:a16="http://schemas.microsoft.com/office/drawing/2014/main" id="{C2D15A97-695F-D544-984F-A086C9CFE0EE}"/>
                    </a:ext>
                  </a:extLst>
                </p:cNvPr>
                <p:cNvSpPr/>
                <p:nvPr/>
              </p:nvSpPr>
              <p:spPr>
                <a:xfrm>
                  <a:off x="5763758" y="229028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0" name="Arrow: Right 267">
                  <a:extLst>
                    <a:ext uri="{FF2B5EF4-FFF2-40B4-BE49-F238E27FC236}">
                      <a16:creationId xmlns:a16="http://schemas.microsoft.com/office/drawing/2014/main" id="{088AA65F-033E-754D-932A-67948FA47FC1}"/>
                    </a:ext>
                  </a:extLst>
                </p:cNvPr>
                <p:cNvSpPr/>
                <p:nvPr/>
              </p:nvSpPr>
              <p:spPr>
                <a:xfrm>
                  <a:off x="5657106" y="234707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1" name="Arrow: Right 272">
                  <a:extLst>
                    <a:ext uri="{FF2B5EF4-FFF2-40B4-BE49-F238E27FC236}">
                      <a16:creationId xmlns:a16="http://schemas.microsoft.com/office/drawing/2014/main" id="{25CAC63F-EC85-E044-AD60-5D695ABE483A}"/>
                    </a:ext>
                  </a:extLst>
                </p:cNvPr>
                <p:cNvSpPr/>
                <p:nvPr/>
              </p:nvSpPr>
              <p:spPr>
                <a:xfrm>
                  <a:off x="5637522" y="240380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2" name="Arrow: Right 278">
                  <a:extLst>
                    <a:ext uri="{FF2B5EF4-FFF2-40B4-BE49-F238E27FC236}">
                      <a16:creationId xmlns:a16="http://schemas.microsoft.com/office/drawing/2014/main" id="{A447B9CE-A4C5-F94E-8418-48D622BB4A4C}"/>
                    </a:ext>
                  </a:extLst>
                </p:cNvPr>
                <p:cNvSpPr/>
                <p:nvPr/>
              </p:nvSpPr>
              <p:spPr>
                <a:xfrm>
                  <a:off x="5604744" y="246052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3" name="Arrow: Right 282">
                  <a:extLst>
                    <a:ext uri="{FF2B5EF4-FFF2-40B4-BE49-F238E27FC236}">
                      <a16:creationId xmlns:a16="http://schemas.microsoft.com/office/drawing/2014/main" id="{E6EFE6E4-D8BD-1A40-9E93-318595FE0DC0}"/>
                    </a:ext>
                  </a:extLst>
                </p:cNvPr>
                <p:cNvSpPr/>
                <p:nvPr/>
              </p:nvSpPr>
              <p:spPr>
                <a:xfrm>
                  <a:off x="5370843" y="251725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4" name="Arrow: Right 287">
                  <a:extLst>
                    <a:ext uri="{FF2B5EF4-FFF2-40B4-BE49-F238E27FC236}">
                      <a16:creationId xmlns:a16="http://schemas.microsoft.com/office/drawing/2014/main" id="{FEE8EEFD-D405-E447-B454-9DC71515BF30}"/>
                    </a:ext>
                  </a:extLst>
                </p:cNvPr>
                <p:cNvSpPr/>
                <p:nvPr/>
              </p:nvSpPr>
              <p:spPr>
                <a:xfrm>
                  <a:off x="5351156" y="257404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5" name="Arrow: Right 295">
                  <a:extLst>
                    <a:ext uri="{FF2B5EF4-FFF2-40B4-BE49-F238E27FC236}">
                      <a16:creationId xmlns:a16="http://schemas.microsoft.com/office/drawing/2014/main" id="{9E14187F-F485-034D-A7B9-375BC125E6B3}"/>
                    </a:ext>
                  </a:extLst>
                </p:cNvPr>
                <p:cNvSpPr/>
                <p:nvPr/>
              </p:nvSpPr>
              <p:spPr>
                <a:xfrm>
                  <a:off x="5285703" y="263076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6" name="Arrow: Right 301">
                  <a:extLst>
                    <a:ext uri="{FF2B5EF4-FFF2-40B4-BE49-F238E27FC236}">
                      <a16:creationId xmlns:a16="http://schemas.microsoft.com/office/drawing/2014/main" id="{89DCE28F-B478-7643-9279-3181607BEBD2}"/>
                    </a:ext>
                  </a:extLst>
                </p:cNvPr>
                <p:cNvSpPr/>
                <p:nvPr/>
              </p:nvSpPr>
              <p:spPr>
                <a:xfrm>
                  <a:off x="5272613" y="268749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7" name="Arrow: Right 305">
                  <a:extLst>
                    <a:ext uri="{FF2B5EF4-FFF2-40B4-BE49-F238E27FC236}">
                      <a16:creationId xmlns:a16="http://schemas.microsoft.com/office/drawing/2014/main" id="{C47B7CE3-706E-E14F-A93F-89607B3F98AF}"/>
                    </a:ext>
                  </a:extLst>
                </p:cNvPr>
                <p:cNvSpPr/>
                <p:nvPr/>
              </p:nvSpPr>
              <p:spPr>
                <a:xfrm>
                  <a:off x="5226846" y="274421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8" name="Arrow: Right 310">
                  <a:extLst>
                    <a:ext uri="{FF2B5EF4-FFF2-40B4-BE49-F238E27FC236}">
                      <a16:creationId xmlns:a16="http://schemas.microsoft.com/office/drawing/2014/main" id="{865EC7BF-9498-E141-BB94-14204856C655}"/>
                    </a:ext>
                  </a:extLst>
                </p:cNvPr>
                <p:cNvSpPr/>
                <p:nvPr/>
              </p:nvSpPr>
              <p:spPr>
                <a:xfrm>
                  <a:off x="5161395" y="280100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69" name="Arrow: Right 316">
                  <a:extLst>
                    <a:ext uri="{FF2B5EF4-FFF2-40B4-BE49-F238E27FC236}">
                      <a16:creationId xmlns:a16="http://schemas.microsoft.com/office/drawing/2014/main" id="{9C7F31E0-6FA0-DB4B-97C4-57D80A0D549E}"/>
                    </a:ext>
                  </a:extLst>
                </p:cNvPr>
                <p:cNvSpPr/>
                <p:nvPr/>
              </p:nvSpPr>
              <p:spPr>
                <a:xfrm>
                  <a:off x="5161395" y="2857730"/>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0" name="Arrow: Right 321">
                  <a:extLst>
                    <a:ext uri="{FF2B5EF4-FFF2-40B4-BE49-F238E27FC236}">
                      <a16:creationId xmlns:a16="http://schemas.microsoft.com/office/drawing/2014/main" id="{FA97D1A1-0787-554A-B6BD-96C3B69759FB}"/>
                    </a:ext>
                  </a:extLst>
                </p:cNvPr>
                <p:cNvSpPr/>
                <p:nvPr/>
              </p:nvSpPr>
              <p:spPr>
                <a:xfrm>
                  <a:off x="5141708" y="291445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1" name="Arrow: Right 327">
                  <a:extLst>
                    <a:ext uri="{FF2B5EF4-FFF2-40B4-BE49-F238E27FC236}">
                      <a16:creationId xmlns:a16="http://schemas.microsoft.com/office/drawing/2014/main" id="{9EEBDE04-12D9-5740-825E-79714453AFF9}"/>
                    </a:ext>
                  </a:extLst>
                </p:cNvPr>
                <p:cNvSpPr/>
                <p:nvPr/>
              </p:nvSpPr>
              <p:spPr>
                <a:xfrm>
                  <a:off x="5023895" y="297124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2" name="Arrow: Right 333">
                  <a:extLst>
                    <a:ext uri="{FF2B5EF4-FFF2-40B4-BE49-F238E27FC236}">
                      <a16:creationId xmlns:a16="http://schemas.microsoft.com/office/drawing/2014/main" id="{0F204801-2140-F945-914A-D9D86642998A}"/>
                    </a:ext>
                  </a:extLst>
                </p:cNvPr>
                <p:cNvSpPr/>
                <p:nvPr/>
              </p:nvSpPr>
              <p:spPr>
                <a:xfrm>
                  <a:off x="5004310" y="302796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3" name="Arrow: Right 338">
                  <a:extLst>
                    <a:ext uri="{FF2B5EF4-FFF2-40B4-BE49-F238E27FC236}">
                      <a16:creationId xmlns:a16="http://schemas.microsoft.com/office/drawing/2014/main" id="{F0DF0AFD-08F4-8441-9577-18E5B9423773}"/>
                    </a:ext>
                  </a:extLst>
                </p:cNvPr>
                <p:cNvSpPr/>
                <p:nvPr/>
              </p:nvSpPr>
              <p:spPr>
                <a:xfrm>
                  <a:off x="4912677" y="308469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4" name="Arrow: Right 342">
                  <a:extLst>
                    <a:ext uri="{FF2B5EF4-FFF2-40B4-BE49-F238E27FC236}">
                      <a16:creationId xmlns:a16="http://schemas.microsoft.com/office/drawing/2014/main" id="{5CA4375B-6B24-A440-B167-0FD0C9A93A4D}"/>
                    </a:ext>
                  </a:extLst>
                </p:cNvPr>
                <p:cNvSpPr/>
                <p:nvPr/>
              </p:nvSpPr>
              <p:spPr>
                <a:xfrm>
                  <a:off x="4899587" y="314141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5" name="Arrow: Right 347">
                  <a:extLst>
                    <a:ext uri="{FF2B5EF4-FFF2-40B4-BE49-F238E27FC236}">
                      <a16:creationId xmlns:a16="http://schemas.microsoft.com/office/drawing/2014/main" id="{395DFA78-89F0-BF49-9828-E3E5ADCDF4C6}"/>
                    </a:ext>
                  </a:extLst>
                </p:cNvPr>
                <p:cNvSpPr/>
                <p:nvPr/>
              </p:nvSpPr>
              <p:spPr>
                <a:xfrm>
                  <a:off x="4860316" y="319820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6" name="Arrow: Right 352">
                  <a:extLst>
                    <a:ext uri="{FF2B5EF4-FFF2-40B4-BE49-F238E27FC236}">
                      <a16:creationId xmlns:a16="http://schemas.microsoft.com/office/drawing/2014/main" id="{0F1F430E-8E78-BE45-8370-5B71EA4AF1D9}"/>
                    </a:ext>
                  </a:extLst>
                </p:cNvPr>
                <p:cNvSpPr/>
                <p:nvPr/>
              </p:nvSpPr>
              <p:spPr>
                <a:xfrm>
                  <a:off x="4847225" y="325493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7" name="Arrow: Right 357">
                  <a:extLst>
                    <a:ext uri="{FF2B5EF4-FFF2-40B4-BE49-F238E27FC236}">
                      <a16:creationId xmlns:a16="http://schemas.microsoft.com/office/drawing/2014/main" id="{1805CB15-1A00-0D4B-8A27-0CD6B9DB15A0}"/>
                    </a:ext>
                  </a:extLst>
                </p:cNvPr>
                <p:cNvSpPr/>
                <p:nvPr/>
              </p:nvSpPr>
              <p:spPr>
                <a:xfrm>
                  <a:off x="4840630" y="331165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8" name="Arrow: Right 364">
                  <a:extLst>
                    <a:ext uri="{FF2B5EF4-FFF2-40B4-BE49-F238E27FC236}">
                      <a16:creationId xmlns:a16="http://schemas.microsoft.com/office/drawing/2014/main" id="{BB8E3F8F-7394-4048-887C-9B0F770A9595}"/>
                    </a:ext>
                  </a:extLst>
                </p:cNvPr>
                <p:cNvSpPr/>
                <p:nvPr/>
              </p:nvSpPr>
              <p:spPr>
                <a:xfrm>
                  <a:off x="4840630" y="336838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79" name="Arrow: Right 366">
                  <a:extLst>
                    <a:ext uri="{FF2B5EF4-FFF2-40B4-BE49-F238E27FC236}">
                      <a16:creationId xmlns:a16="http://schemas.microsoft.com/office/drawing/2014/main" id="{6FF0FB68-77B1-EB4B-BBC7-E1D26A382180}"/>
                    </a:ext>
                  </a:extLst>
                </p:cNvPr>
                <p:cNvSpPr/>
                <p:nvPr/>
              </p:nvSpPr>
              <p:spPr>
                <a:xfrm>
                  <a:off x="4780454" y="342535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0" name="Arrow: Right 376">
                  <a:extLst>
                    <a:ext uri="{FF2B5EF4-FFF2-40B4-BE49-F238E27FC236}">
                      <a16:creationId xmlns:a16="http://schemas.microsoft.com/office/drawing/2014/main" id="{C0BD224A-07F5-6746-9A00-CBA4F5385E6B}"/>
                    </a:ext>
                  </a:extLst>
                </p:cNvPr>
                <p:cNvSpPr/>
                <p:nvPr/>
              </p:nvSpPr>
              <p:spPr>
                <a:xfrm>
                  <a:off x="4754273" y="348189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1" name="Arrow: Right 382">
                  <a:extLst>
                    <a:ext uri="{FF2B5EF4-FFF2-40B4-BE49-F238E27FC236}">
                      <a16:creationId xmlns:a16="http://schemas.microsoft.com/office/drawing/2014/main" id="{B01F0B13-EDE0-3A41-9888-64C01797AE02}"/>
                    </a:ext>
                  </a:extLst>
                </p:cNvPr>
                <p:cNvSpPr/>
                <p:nvPr/>
              </p:nvSpPr>
              <p:spPr>
                <a:xfrm>
                  <a:off x="4721598" y="353861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2" name="Arrow: Right 384">
                  <a:extLst>
                    <a:ext uri="{FF2B5EF4-FFF2-40B4-BE49-F238E27FC236}">
                      <a16:creationId xmlns:a16="http://schemas.microsoft.com/office/drawing/2014/main" id="{6978203B-6033-4A45-BB5C-3DF39CCD0B40}"/>
                    </a:ext>
                  </a:extLst>
                </p:cNvPr>
                <p:cNvSpPr/>
                <p:nvPr/>
              </p:nvSpPr>
              <p:spPr>
                <a:xfrm>
                  <a:off x="4721598" y="359534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3" name="Arrow: Right 392">
                  <a:extLst>
                    <a:ext uri="{FF2B5EF4-FFF2-40B4-BE49-F238E27FC236}">
                      <a16:creationId xmlns:a16="http://schemas.microsoft.com/office/drawing/2014/main" id="{FCA34F81-CEB4-AA43-99EB-683758126603}"/>
                    </a:ext>
                  </a:extLst>
                </p:cNvPr>
                <p:cNvSpPr/>
                <p:nvPr/>
              </p:nvSpPr>
              <p:spPr>
                <a:xfrm>
                  <a:off x="4669235" y="365213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4" name="Arrow: Right 394">
                  <a:extLst>
                    <a:ext uri="{FF2B5EF4-FFF2-40B4-BE49-F238E27FC236}">
                      <a16:creationId xmlns:a16="http://schemas.microsoft.com/office/drawing/2014/main" id="{F0D2F09F-DCFC-C541-AD00-23936A96BEB4}"/>
                    </a:ext>
                  </a:extLst>
                </p:cNvPr>
                <p:cNvSpPr/>
                <p:nvPr/>
              </p:nvSpPr>
              <p:spPr>
                <a:xfrm>
                  <a:off x="4669235" y="370885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5" name="Arrow: Right 470">
                  <a:extLst>
                    <a:ext uri="{FF2B5EF4-FFF2-40B4-BE49-F238E27FC236}">
                      <a16:creationId xmlns:a16="http://schemas.microsoft.com/office/drawing/2014/main" id="{781FC2CB-7C59-AA49-8EDA-DE94A8E3A988}"/>
                    </a:ext>
                  </a:extLst>
                </p:cNvPr>
                <p:cNvSpPr/>
                <p:nvPr/>
              </p:nvSpPr>
              <p:spPr>
                <a:xfrm>
                  <a:off x="4027398" y="455998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6" name="Arrow: Right 403">
                  <a:extLst>
                    <a:ext uri="{FF2B5EF4-FFF2-40B4-BE49-F238E27FC236}">
                      <a16:creationId xmlns:a16="http://schemas.microsoft.com/office/drawing/2014/main" id="{262CB418-9B02-A247-936E-C0BD4CA24F19}"/>
                    </a:ext>
                  </a:extLst>
                </p:cNvPr>
                <p:cNvSpPr/>
                <p:nvPr/>
              </p:nvSpPr>
              <p:spPr>
                <a:xfrm>
                  <a:off x="4407123" y="376558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7" name="Arrow: Right 408">
                  <a:extLst>
                    <a:ext uri="{FF2B5EF4-FFF2-40B4-BE49-F238E27FC236}">
                      <a16:creationId xmlns:a16="http://schemas.microsoft.com/office/drawing/2014/main" id="{A8E9E6D4-8E4E-F440-95AD-F0349D89E8B9}"/>
                    </a:ext>
                  </a:extLst>
                </p:cNvPr>
                <p:cNvSpPr/>
                <p:nvPr/>
              </p:nvSpPr>
              <p:spPr>
                <a:xfrm>
                  <a:off x="4407123" y="382230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8" name="Arrow: Right 412">
                  <a:extLst>
                    <a:ext uri="{FF2B5EF4-FFF2-40B4-BE49-F238E27FC236}">
                      <a16:creationId xmlns:a16="http://schemas.microsoft.com/office/drawing/2014/main" id="{450B4EAD-40AF-0D49-974B-D4851FE2BDC8}"/>
                    </a:ext>
                  </a:extLst>
                </p:cNvPr>
                <p:cNvSpPr/>
                <p:nvPr/>
              </p:nvSpPr>
              <p:spPr>
                <a:xfrm>
                  <a:off x="4334465" y="387909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89" name="Arrow: Right 417">
                  <a:extLst>
                    <a:ext uri="{FF2B5EF4-FFF2-40B4-BE49-F238E27FC236}">
                      <a16:creationId xmlns:a16="http://schemas.microsoft.com/office/drawing/2014/main" id="{97A36AF3-120C-6446-8D47-D1F856816B4D}"/>
                    </a:ext>
                  </a:extLst>
                </p:cNvPr>
                <p:cNvSpPr/>
                <p:nvPr/>
              </p:nvSpPr>
              <p:spPr>
                <a:xfrm>
                  <a:off x="4282105" y="393582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0" name="Arrow: Right 421">
                  <a:extLst>
                    <a:ext uri="{FF2B5EF4-FFF2-40B4-BE49-F238E27FC236}">
                      <a16:creationId xmlns:a16="http://schemas.microsoft.com/office/drawing/2014/main" id="{40C2A034-E08E-8649-8719-28CA68D354C9}"/>
                    </a:ext>
                  </a:extLst>
                </p:cNvPr>
                <p:cNvSpPr/>
                <p:nvPr/>
              </p:nvSpPr>
              <p:spPr>
                <a:xfrm>
                  <a:off x="4282105" y="399254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1" name="Arrow: Right 426">
                  <a:extLst>
                    <a:ext uri="{FF2B5EF4-FFF2-40B4-BE49-F238E27FC236}">
                      <a16:creationId xmlns:a16="http://schemas.microsoft.com/office/drawing/2014/main" id="{6E10261E-AF81-B54E-8532-FCFF0671A0D3}"/>
                    </a:ext>
                  </a:extLst>
                </p:cNvPr>
                <p:cNvSpPr/>
                <p:nvPr/>
              </p:nvSpPr>
              <p:spPr>
                <a:xfrm>
                  <a:off x="4282105" y="404933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2" name="Arrow: Right 431">
                  <a:extLst>
                    <a:ext uri="{FF2B5EF4-FFF2-40B4-BE49-F238E27FC236}">
                      <a16:creationId xmlns:a16="http://schemas.microsoft.com/office/drawing/2014/main" id="{AE6CF488-98E1-7645-8617-091863C7A2BF}"/>
                    </a:ext>
                  </a:extLst>
                </p:cNvPr>
                <p:cNvSpPr/>
                <p:nvPr/>
              </p:nvSpPr>
              <p:spPr>
                <a:xfrm>
                  <a:off x="4282105" y="410605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3" name="Arrow: Right 436">
                  <a:extLst>
                    <a:ext uri="{FF2B5EF4-FFF2-40B4-BE49-F238E27FC236}">
                      <a16:creationId xmlns:a16="http://schemas.microsoft.com/office/drawing/2014/main" id="{ED9C9008-2B78-EC4A-869F-9D58CBC294BE}"/>
                    </a:ext>
                  </a:extLst>
                </p:cNvPr>
                <p:cNvSpPr/>
                <p:nvPr/>
              </p:nvSpPr>
              <p:spPr>
                <a:xfrm>
                  <a:off x="4282105" y="416278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4" name="Arrow: Right 441">
                  <a:extLst>
                    <a:ext uri="{FF2B5EF4-FFF2-40B4-BE49-F238E27FC236}">
                      <a16:creationId xmlns:a16="http://schemas.microsoft.com/office/drawing/2014/main" id="{65CFA677-6EDA-EC47-AD6F-3BAB3D5FBB8F}"/>
                    </a:ext>
                  </a:extLst>
                </p:cNvPr>
                <p:cNvSpPr/>
                <p:nvPr/>
              </p:nvSpPr>
              <p:spPr>
                <a:xfrm>
                  <a:off x="4266173" y="4219510"/>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5" name="Arrow: Right 445">
                  <a:extLst>
                    <a:ext uri="{FF2B5EF4-FFF2-40B4-BE49-F238E27FC236}">
                      <a16:creationId xmlns:a16="http://schemas.microsoft.com/office/drawing/2014/main" id="{D6EA8AA0-7639-844E-A554-2F46DAF60CEA}"/>
                    </a:ext>
                  </a:extLst>
                </p:cNvPr>
                <p:cNvSpPr/>
                <p:nvPr/>
              </p:nvSpPr>
              <p:spPr>
                <a:xfrm>
                  <a:off x="4266173" y="427629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6" name="Arrow: Right 450">
                  <a:extLst>
                    <a:ext uri="{FF2B5EF4-FFF2-40B4-BE49-F238E27FC236}">
                      <a16:creationId xmlns:a16="http://schemas.microsoft.com/office/drawing/2014/main" id="{73A46085-2F1B-2E42-A083-823554D8C7CB}"/>
                    </a:ext>
                  </a:extLst>
                </p:cNvPr>
                <p:cNvSpPr/>
                <p:nvPr/>
              </p:nvSpPr>
              <p:spPr>
                <a:xfrm>
                  <a:off x="4226496" y="433302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7" name="Arrow: Right 455">
                  <a:extLst>
                    <a:ext uri="{FF2B5EF4-FFF2-40B4-BE49-F238E27FC236}">
                      <a16:creationId xmlns:a16="http://schemas.microsoft.com/office/drawing/2014/main" id="{F31B2245-42B8-2844-B3A7-E0488F849F24}"/>
                    </a:ext>
                  </a:extLst>
                </p:cNvPr>
                <p:cNvSpPr/>
                <p:nvPr/>
              </p:nvSpPr>
              <p:spPr>
                <a:xfrm>
                  <a:off x="4154346" y="438974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8" name="Arrow: Right 460">
                  <a:extLst>
                    <a:ext uri="{FF2B5EF4-FFF2-40B4-BE49-F238E27FC236}">
                      <a16:creationId xmlns:a16="http://schemas.microsoft.com/office/drawing/2014/main" id="{4F652B94-2C78-AB42-A62C-BCC04648E246}"/>
                    </a:ext>
                  </a:extLst>
                </p:cNvPr>
                <p:cNvSpPr/>
                <p:nvPr/>
              </p:nvSpPr>
              <p:spPr>
                <a:xfrm>
                  <a:off x="4110710" y="444653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99" name="Arrow: Right 465">
                  <a:extLst>
                    <a:ext uri="{FF2B5EF4-FFF2-40B4-BE49-F238E27FC236}">
                      <a16:creationId xmlns:a16="http://schemas.microsoft.com/office/drawing/2014/main" id="{F868DFE0-3AA8-1645-B1C3-23CFCFB42478}"/>
                    </a:ext>
                  </a:extLst>
                </p:cNvPr>
                <p:cNvSpPr/>
                <p:nvPr/>
              </p:nvSpPr>
              <p:spPr>
                <a:xfrm>
                  <a:off x="4075092" y="450325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0" name="Arrow: Right 475">
                  <a:extLst>
                    <a:ext uri="{FF2B5EF4-FFF2-40B4-BE49-F238E27FC236}">
                      <a16:creationId xmlns:a16="http://schemas.microsoft.com/office/drawing/2014/main" id="{EB3E12A0-5203-DB46-9E27-7AF5DA933A6A}"/>
                    </a:ext>
                  </a:extLst>
                </p:cNvPr>
                <p:cNvSpPr/>
                <p:nvPr/>
              </p:nvSpPr>
              <p:spPr>
                <a:xfrm>
                  <a:off x="4006800" y="467349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1" name="Arrow: Right 480">
                  <a:extLst>
                    <a:ext uri="{FF2B5EF4-FFF2-40B4-BE49-F238E27FC236}">
                      <a16:creationId xmlns:a16="http://schemas.microsoft.com/office/drawing/2014/main" id="{587BB397-E750-D640-8B46-49D6EB002805}"/>
                    </a:ext>
                  </a:extLst>
                </p:cNvPr>
                <p:cNvSpPr/>
                <p:nvPr/>
              </p:nvSpPr>
              <p:spPr>
                <a:xfrm>
                  <a:off x="3996856" y="473022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2" name="Arrow: Right 485">
                  <a:extLst>
                    <a:ext uri="{FF2B5EF4-FFF2-40B4-BE49-F238E27FC236}">
                      <a16:creationId xmlns:a16="http://schemas.microsoft.com/office/drawing/2014/main" id="{A4DBBB50-73D1-414F-9A01-82E175DF86DA}"/>
                    </a:ext>
                  </a:extLst>
                </p:cNvPr>
                <p:cNvSpPr/>
                <p:nvPr/>
              </p:nvSpPr>
              <p:spPr>
                <a:xfrm>
                  <a:off x="3986909" y="4786948"/>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3" name="Arrow: Right 490">
                  <a:extLst>
                    <a:ext uri="{FF2B5EF4-FFF2-40B4-BE49-F238E27FC236}">
                      <a16:creationId xmlns:a16="http://schemas.microsoft.com/office/drawing/2014/main" id="{8416816B-373D-0248-8067-753EE2D0F75D}"/>
                    </a:ext>
                  </a:extLst>
                </p:cNvPr>
                <p:cNvSpPr/>
                <p:nvPr/>
              </p:nvSpPr>
              <p:spPr>
                <a:xfrm>
                  <a:off x="3986909" y="484367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4" name="Arrow: Right 495">
                  <a:extLst>
                    <a:ext uri="{FF2B5EF4-FFF2-40B4-BE49-F238E27FC236}">
                      <a16:creationId xmlns:a16="http://schemas.microsoft.com/office/drawing/2014/main" id="{3FBA0A98-0F46-C841-8021-1F5EC79AB167}"/>
                    </a:ext>
                  </a:extLst>
                </p:cNvPr>
                <p:cNvSpPr/>
                <p:nvPr/>
              </p:nvSpPr>
              <p:spPr>
                <a:xfrm>
                  <a:off x="3971081" y="490046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5" name="Arrow: Right 500">
                  <a:extLst>
                    <a:ext uri="{FF2B5EF4-FFF2-40B4-BE49-F238E27FC236}">
                      <a16:creationId xmlns:a16="http://schemas.microsoft.com/office/drawing/2014/main" id="{9A8B990D-07C7-2942-A92D-1A0A6FA39554}"/>
                    </a:ext>
                  </a:extLst>
                </p:cNvPr>
                <p:cNvSpPr/>
                <p:nvPr/>
              </p:nvSpPr>
              <p:spPr>
                <a:xfrm>
                  <a:off x="3913543" y="495718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6" name="Arrow: Right 502">
                  <a:extLst>
                    <a:ext uri="{FF2B5EF4-FFF2-40B4-BE49-F238E27FC236}">
                      <a16:creationId xmlns:a16="http://schemas.microsoft.com/office/drawing/2014/main" id="{0EA1EB84-150B-D044-9B65-5329C91D45FB}"/>
                    </a:ext>
                  </a:extLst>
                </p:cNvPr>
                <p:cNvSpPr/>
                <p:nvPr/>
              </p:nvSpPr>
              <p:spPr>
                <a:xfrm>
                  <a:off x="3913543" y="501391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7" name="Arrow: Right 510">
                  <a:extLst>
                    <a:ext uri="{FF2B5EF4-FFF2-40B4-BE49-F238E27FC236}">
                      <a16:creationId xmlns:a16="http://schemas.microsoft.com/office/drawing/2014/main" id="{30DE87BC-85A9-C04C-840A-802B3E0E5FC4}"/>
                    </a:ext>
                  </a:extLst>
                </p:cNvPr>
                <p:cNvSpPr/>
                <p:nvPr/>
              </p:nvSpPr>
              <p:spPr>
                <a:xfrm>
                  <a:off x="3913543" y="507063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8" name="Arrow: Right 515">
                  <a:extLst>
                    <a:ext uri="{FF2B5EF4-FFF2-40B4-BE49-F238E27FC236}">
                      <a16:creationId xmlns:a16="http://schemas.microsoft.com/office/drawing/2014/main" id="{4F6F99CC-35D7-7147-873E-FE46F4BC41E7}"/>
                    </a:ext>
                  </a:extLst>
                </p:cNvPr>
                <p:cNvSpPr/>
                <p:nvPr/>
              </p:nvSpPr>
              <p:spPr>
                <a:xfrm>
                  <a:off x="3910194" y="512742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09" name="Arrow: Right 519">
                  <a:extLst>
                    <a:ext uri="{FF2B5EF4-FFF2-40B4-BE49-F238E27FC236}">
                      <a16:creationId xmlns:a16="http://schemas.microsoft.com/office/drawing/2014/main" id="{1EFC5C8D-799E-B545-A8DD-9E73BE8FF3CF}"/>
                    </a:ext>
                  </a:extLst>
                </p:cNvPr>
                <p:cNvSpPr/>
                <p:nvPr/>
              </p:nvSpPr>
              <p:spPr>
                <a:xfrm>
                  <a:off x="3893755" y="5184150"/>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0" name="Arrow: Right 525">
                  <a:extLst>
                    <a:ext uri="{FF2B5EF4-FFF2-40B4-BE49-F238E27FC236}">
                      <a16:creationId xmlns:a16="http://schemas.microsoft.com/office/drawing/2014/main" id="{1F76590A-A323-414F-A5C4-29398FFC4794}"/>
                    </a:ext>
                  </a:extLst>
                </p:cNvPr>
                <p:cNvSpPr/>
                <p:nvPr/>
              </p:nvSpPr>
              <p:spPr>
                <a:xfrm>
                  <a:off x="3880463" y="524087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1" name="Arrow: Right 529">
                  <a:extLst>
                    <a:ext uri="{FF2B5EF4-FFF2-40B4-BE49-F238E27FC236}">
                      <a16:creationId xmlns:a16="http://schemas.microsoft.com/office/drawing/2014/main" id="{5845EAC6-8FA9-7A4F-B5D1-41761FB16724}"/>
                    </a:ext>
                  </a:extLst>
                </p:cNvPr>
                <p:cNvSpPr/>
                <p:nvPr/>
              </p:nvSpPr>
              <p:spPr>
                <a:xfrm>
                  <a:off x="3806486" y="5297601"/>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2" name="Arrow: Right 534">
                  <a:extLst>
                    <a:ext uri="{FF2B5EF4-FFF2-40B4-BE49-F238E27FC236}">
                      <a16:creationId xmlns:a16="http://schemas.microsoft.com/office/drawing/2014/main" id="{9C2F8B9F-6B37-3446-8486-A60C8D3C69D1}"/>
                    </a:ext>
                  </a:extLst>
                </p:cNvPr>
                <p:cNvSpPr/>
                <p:nvPr/>
              </p:nvSpPr>
              <p:spPr>
                <a:xfrm>
                  <a:off x="3803138" y="535438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3" name="Arrow: Right 539">
                  <a:extLst>
                    <a:ext uri="{FF2B5EF4-FFF2-40B4-BE49-F238E27FC236}">
                      <a16:creationId xmlns:a16="http://schemas.microsoft.com/office/drawing/2014/main" id="{B95EADBD-9CBC-0A49-8796-C695668EDCD1}"/>
                    </a:ext>
                  </a:extLst>
                </p:cNvPr>
                <p:cNvSpPr/>
                <p:nvPr/>
              </p:nvSpPr>
              <p:spPr>
                <a:xfrm>
                  <a:off x="3787916" y="5411113"/>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4" name="Arrow: Right 544">
                  <a:extLst>
                    <a:ext uri="{FF2B5EF4-FFF2-40B4-BE49-F238E27FC236}">
                      <a16:creationId xmlns:a16="http://schemas.microsoft.com/office/drawing/2014/main" id="{BE444F6C-A5A6-054F-8E8A-625B1A43791A}"/>
                    </a:ext>
                  </a:extLst>
                </p:cNvPr>
                <p:cNvSpPr/>
                <p:nvPr/>
              </p:nvSpPr>
              <p:spPr>
                <a:xfrm>
                  <a:off x="3792584" y="5467837"/>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5" name="Arrow: Right 550">
                  <a:extLst>
                    <a:ext uri="{FF2B5EF4-FFF2-40B4-BE49-F238E27FC236}">
                      <a16:creationId xmlns:a16="http://schemas.microsoft.com/office/drawing/2014/main" id="{6AC82F6E-4BB8-674F-8A92-EC94F64D914C}"/>
                    </a:ext>
                  </a:extLst>
                </p:cNvPr>
                <p:cNvSpPr/>
                <p:nvPr/>
              </p:nvSpPr>
              <p:spPr>
                <a:xfrm>
                  <a:off x="3787916" y="552462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6" name="Arrow: Right 555">
                  <a:extLst>
                    <a:ext uri="{FF2B5EF4-FFF2-40B4-BE49-F238E27FC236}">
                      <a16:creationId xmlns:a16="http://schemas.microsoft.com/office/drawing/2014/main" id="{95D9E6EE-0ED8-714B-A873-744F60B53112}"/>
                    </a:ext>
                  </a:extLst>
                </p:cNvPr>
                <p:cNvSpPr/>
                <p:nvPr/>
              </p:nvSpPr>
              <p:spPr>
                <a:xfrm>
                  <a:off x="3787916" y="558135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7" name="Arrow: Right 560">
                  <a:extLst>
                    <a:ext uri="{FF2B5EF4-FFF2-40B4-BE49-F238E27FC236}">
                      <a16:creationId xmlns:a16="http://schemas.microsoft.com/office/drawing/2014/main" id="{8023FC2E-1011-7E4E-8F09-088A8AE003E4}"/>
                    </a:ext>
                  </a:extLst>
                </p:cNvPr>
                <p:cNvSpPr/>
                <p:nvPr/>
              </p:nvSpPr>
              <p:spPr>
                <a:xfrm>
                  <a:off x="3774014" y="5638076"/>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8" name="Arrow: Right 566">
                  <a:extLst>
                    <a:ext uri="{FF2B5EF4-FFF2-40B4-BE49-F238E27FC236}">
                      <a16:creationId xmlns:a16="http://schemas.microsoft.com/office/drawing/2014/main" id="{9DBB4DE6-19B7-F340-BA6D-7F0BD84E7CD2}"/>
                    </a:ext>
                  </a:extLst>
                </p:cNvPr>
                <p:cNvSpPr/>
                <p:nvPr/>
              </p:nvSpPr>
              <p:spPr>
                <a:xfrm>
                  <a:off x="3754225" y="569480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19" name="Arrow: Right 571">
                  <a:extLst>
                    <a:ext uri="{FF2B5EF4-FFF2-40B4-BE49-F238E27FC236}">
                      <a16:creationId xmlns:a16="http://schemas.microsoft.com/office/drawing/2014/main" id="{7C71F89E-0823-1F4A-A990-9613683D6AD7}"/>
                    </a:ext>
                  </a:extLst>
                </p:cNvPr>
                <p:cNvSpPr/>
                <p:nvPr/>
              </p:nvSpPr>
              <p:spPr>
                <a:xfrm>
                  <a:off x="3756255" y="5751589"/>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0" name="Arrow: Right 576">
                  <a:extLst>
                    <a:ext uri="{FF2B5EF4-FFF2-40B4-BE49-F238E27FC236}">
                      <a16:creationId xmlns:a16="http://schemas.microsoft.com/office/drawing/2014/main" id="{6DEBC31C-33E4-F048-B2F5-E9A37B8287FE}"/>
                    </a:ext>
                  </a:extLst>
                </p:cNvPr>
                <p:cNvSpPr/>
                <p:nvPr/>
              </p:nvSpPr>
              <p:spPr>
                <a:xfrm>
                  <a:off x="3739713" y="5808314"/>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1" name="Arrow: Right 581">
                  <a:extLst>
                    <a:ext uri="{FF2B5EF4-FFF2-40B4-BE49-F238E27FC236}">
                      <a16:creationId xmlns:a16="http://schemas.microsoft.com/office/drawing/2014/main" id="{D0B08558-93A5-EF47-A5E6-49199001A840}"/>
                    </a:ext>
                  </a:extLst>
                </p:cNvPr>
                <p:cNvSpPr/>
                <p:nvPr/>
              </p:nvSpPr>
              <p:spPr>
                <a:xfrm>
                  <a:off x="3736365" y="5865040"/>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2" name="Arrow: Right 585">
                  <a:extLst>
                    <a:ext uri="{FF2B5EF4-FFF2-40B4-BE49-F238E27FC236}">
                      <a16:creationId xmlns:a16="http://schemas.microsoft.com/office/drawing/2014/main" id="{2B30AD89-3740-444D-BFEC-1F1832EB66C7}"/>
                    </a:ext>
                  </a:extLst>
                </p:cNvPr>
                <p:cNvSpPr/>
                <p:nvPr/>
              </p:nvSpPr>
              <p:spPr>
                <a:xfrm>
                  <a:off x="3668073" y="5921765"/>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323" name="Arrow: Right 590">
                  <a:extLst>
                    <a:ext uri="{FF2B5EF4-FFF2-40B4-BE49-F238E27FC236}">
                      <a16:creationId xmlns:a16="http://schemas.microsoft.com/office/drawing/2014/main" id="{1798ACF3-867D-FF49-947C-CE999DF9105B}"/>
                    </a:ext>
                  </a:extLst>
                </p:cNvPr>
                <p:cNvSpPr/>
                <p:nvPr/>
              </p:nvSpPr>
              <p:spPr>
                <a:xfrm>
                  <a:off x="3668073" y="5978552"/>
                  <a:ext cx="45720" cy="6200"/>
                </a:xfrm>
                <a:prstGeom prst="rightArrow">
                  <a:avLst/>
                </a:prstGeom>
                <a:ln w="15531"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nvGrpSpPr>
              <p:cNvPr id="210" name="Group 209">
                <a:extLst>
                  <a:ext uri="{FF2B5EF4-FFF2-40B4-BE49-F238E27FC236}">
                    <a16:creationId xmlns:a16="http://schemas.microsoft.com/office/drawing/2014/main" id="{B4D8178F-95C2-F546-B98B-47D98E4B78F8}"/>
                  </a:ext>
                </a:extLst>
              </p:cNvPr>
              <p:cNvGrpSpPr/>
              <p:nvPr/>
            </p:nvGrpSpPr>
            <p:grpSpPr>
              <a:xfrm>
                <a:off x="1762673" y="1861038"/>
                <a:ext cx="4408606" cy="4206197"/>
                <a:chOff x="1762673" y="1861038"/>
                <a:chExt cx="4408606" cy="4206197"/>
              </a:xfrm>
            </p:grpSpPr>
            <p:sp>
              <p:nvSpPr>
                <p:cNvPr id="231" name="Freeform: Shape 222">
                  <a:extLst>
                    <a:ext uri="{FF2B5EF4-FFF2-40B4-BE49-F238E27FC236}">
                      <a16:creationId xmlns:a16="http://schemas.microsoft.com/office/drawing/2014/main" id="{B73702B7-E026-D544-B6A9-638B29682A35}"/>
                    </a:ext>
                  </a:extLst>
                </p:cNvPr>
                <p:cNvSpPr/>
                <p:nvPr/>
              </p:nvSpPr>
              <p:spPr>
                <a:xfrm>
                  <a:off x="6107271" y="1861038"/>
                  <a:ext cx="64008" cy="64008"/>
                </a:xfrm>
                <a:custGeom>
                  <a:avLst/>
                  <a:gdLst>
                    <a:gd name="connsiteX0" fmla="*/ 58153 w 116403"/>
                    <a:gd name="connsiteY0" fmla="*/ 0 h 65194"/>
                    <a:gd name="connsiteX1" fmla="*/ 76190 w 116403"/>
                    <a:gd name="connsiteY1" fmla="*/ 21480 h 65194"/>
                    <a:gd name="connsiteX2" fmla="*/ 116404 w 116403"/>
                    <a:gd name="connsiteY2" fmla="*/ 24881 h 65194"/>
                    <a:gd name="connsiteX3" fmla="*/ 87327 w 116403"/>
                    <a:gd name="connsiteY3" fmla="*/ 41574 h 65194"/>
                    <a:gd name="connsiteX4" fmla="*/ 94128 w 116403"/>
                    <a:gd name="connsiteY4" fmla="*/ 65195 h 65194"/>
                    <a:gd name="connsiteX5" fmla="*/ 58153 w 116403"/>
                    <a:gd name="connsiteY5" fmla="*/ 54046 h 65194"/>
                    <a:gd name="connsiteX6" fmla="*/ 22177 w 116403"/>
                    <a:gd name="connsiteY6" fmla="*/ 65195 h 65194"/>
                    <a:gd name="connsiteX7" fmla="*/ 29076 w 116403"/>
                    <a:gd name="connsiteY7" fmla="*/ 41574 h 65194"/>
                    <a:gd name="connsiteX8" fmla="*/ 0 w 116403"/>
                    <a:gd name="connsiteY8" fmla="*/ 24881 h 65194"/>
                    <a:gd name="connsiteX9" fmla="*/ 40214 w 116403"/>
                    <a:gd name="connsiteY9" fmla="*/ 21480 h 65194"/>
                    <a:gd name="connsiteX10" fmla="*/ 58153 w 116403"/>
                    <a:gd name="connsiteY10" fmla="*/ 0 h 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403" h="65194">
                      <a:moveTo>
                        <a:pt x="58153" y="0"/>
                      </a:moveTo>
                      <a:lnTo>
                        <a:pt x="76190" y="21480"/>
                      </a:lnTo>
                      <a:lnTo>
                        <a:pt x="116404" y="24881"/>
                      </a:lnTo>
                      <a:lnTo>
                        <a:pt x="87327" y="41574"/>
                      </a:lnTo>
                      <a:lnTo>
                        <a:pt x="94128" y="65195"/>
                      </a:lnTo>
                      <a:lnTo>
                        <a:pt x="58153" y="54046"/>
                      </a:lnTo>
                      <a:lnTo>
                        <a:pt x="22177" y="65195"/>
                      </a:lnTo>
                      <a:lnTo>
                        <a:pt x="29076" y="41574"/>
                      </a:lnTo>
                      <a:lnTo>
                        <a:pt x="0" y="24881"/>
                      </a:lnTo>
                      <a:lnTo>
                        <a:pt x="40214" y="21480"/>
                      </a:lnTo>
                      <a:lnTo>
                        <a:pt x="58153" y="0"/>
                      </a:lnTo>
                      <a:close/>
                    </a:path>
                  </a:pathLst>
                </a:custGeom>
                <a:solidFill>
                  <a:srgbClr val="000000"/>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2" name="Freeform: Shape 235">
                  <a:extLst>
                    <a:ext uri="{FF2B5EF4-FFF2-40B4-BE49-F238E27FC236}">
                      <a16:creationId xmlns:a16="http://schemas.microsoft.com/office/drawing/2014/main" id="{F953FD8E-03FE-3A4E-A73D-9DFA70BD55D5}"/>
                    </a:ext>
                  </a:extLst>
                </p:cNvPr>
                <p:cNvSpPr/>
                <p:nvPr/>
              </p:nvSpPr>
              <p:spPr>
                <a:xfrm>
                  <a:off x="6018074" y="1974550"/>
                  <a:ext cx="64008" cy="64008"/>
                </a:xfrm>
                <a:custGeom>
                  <a:avLst/>
                  <a:gdLst>
                    <a:gd name="connsiteX0" fmla="*/ 58152 w 116403"/>
                    <a:gd name="connsiteY0" fmla="*/ 0 h 65131"/>
                    <a:gd name="connsiteX1" fmla="*/ 76190 w 116403"/>
                    <a:gd name="connsiteY1" fmla="*/ 21417 h 65131"/>
                    <a:gd name="connsiteX2" fmla="*/ 116404 w 116403"/>
                    <a:gd name="connsiteY2" fmla="*/ 24881 h 65131"/>
                    <a:gd name="connsiteX3" fmla="*/ 87229 w 116403"/>
                    <a:gd name="connsiteY3" fmla="*/ 41574 h 65131"/>
                    <a:gd name="connsiteX4" fmla="*/ 94128 w 116403"/>
                    <a:gd name="connsiteY4" fmla="*/ 65132 h 65131"/>
                    <a:gd name="connsiteX5" fmla="*/ 58152 w 116403"/>
                    <a:gd name="connsiteY5" fmla="*/ 53983 h 65131"/>
                    <a:gd name="connsiteX6" fmla="*/ 22177 w 116403"/>
                    <a:gd name="connsiteY6" fmla="*/ 65132 h 65131"/>
                    <a:gd name="connsiteX7" fmla="*/ 29076 w 116403"/>
                    <a:gd name="connsiteY7" fmla="*/ 41574 h 65131"/>
                    <a:gd name="connsiteX8" fmla="*/ 0 w 116403"/>
                    <a:gd name="connsiteY8" fmla="*/ 24881 h 65131"/>
                    <a:gd name="connsiteX9" fmla="*/ 40214 w 116403"/>
                    <a:gd name="connsiteY9" fmla="*/ 21417 h 65131"/>
                    <a:gd name="connsiteX10" fmla="*/ 58152 w 116403"/>
                    <a:gd name="connsiteY10" fmla="*/ 0 h 65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403" h="65131">
                      <a:moveTo>
                        <a:pt x="58152" y="0"/>
                      </a:moveTo>
                      <a:lnTo>
                        <a:pt x="76190" y="21417"/>
                      </a:lnTo>
                      <a:lnTo>
                        <a:pt x="116404" y="24881"/>
                      </a:lnTo>
                      <a:lnTo>
                        <a:pt x="87229" y="41574"/>
                      </a:lnTo>
                      <a:lnTo>
                        <a:pt x="94128" y="65132"/>
                      </a:lnTo>
                      <a:lnTo>
                        <a:pt x="58152" y="53983"/>
                      </a:lnTo>
                      <a:lnTo>
                        <a:pt x="22177" y="65132"/>
                      </a:lnTo>
                      <a:lnTo>
                        <a:pt x="29076" y="41574"/>
                      </a:lnTo>
                      <a:lnTo>
                        <a:pt x="0" y="24881"/>
                      </a:lnTo>
                      <a:lnTo>
                        <a:pt x="40214" y="21417"/>
                      </a:lnTo>
                      <a:lnTo>
                        <a:pt x="58152" y="0"/>
                      </a:lnTo>
                      <a:close/>
                    </a:path>
                  </a:pathLst>
                </a:custGeom>
                <a:solidFill>
                  <a:srgbClr val="000000"/>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3" name="Freeform: Shape 594">
                  <a:extLst>
                    <a:ext uri="{FF2B5EF4-FFF2-40B4-BE49-F238E27FC236}">
                      <a16:creationId xmlns:a16="http://schemas.microsoft.com/office/drawing/2014/main" id="{09479A6D-BA22-B347-84C0-0D91295F8BA1}"/>
                    </a:ext>
                  </a:extLst>
                </p:cNvPr>
                <p:cNvSpPr/>
                <p:nvPr/>
              </p:nvSpPr>
              <p:spPr>
                <a:xfrm>
                  <a:off x="1762673" y="6003227"/>
                  <a:ext cx="64008" cy="64008"/>
                </a:xfrm>
                <a:custGeom>
                  <a:avLst/>
                  <a:gdLst>
                    <a:gd name="connsiteX0" fmla="*/ 58153 w 116403"/>
                    <a:gd name="connsiteY0" fmla="*/ 0 h 65131"/>
                    <a:gd name="connsiteX1" fmla="*/ 76190 w 116403"/>
                    <a:gd name="connsiteY1" fmla="*/ 21416 h 65131"/>
                    <a:gd name="connsiteX2" fmla="*/ 116404 w 116403"/>
                    <a:gd name="connsiteY2" fmla="*/ 24881 h 65131"/>
                    <a:gd name="connsiteX3" fmla="*/ 87229 w 116403"/>
                    <a:gd name="connsiteY3" fmla="*/ 41573 h 65131"/>
                    <a:gd name="connsiteX4" fmla="*/ 94128 w 116403"/>
                    <a:gd name="connsiteY4" fmla="*/ 65132 h 65131"/>
                    <a:gd name="connsiteX5" fmla="*/ 58153 w 116403"/>
                    <a:gd name="connsiteY5" fmla="*/ 54045 h 65131"/>
                    <a:gd name="connsiteX6" fmla="*/ 22177 w 116403"/>
                    <a:gd name="connsiteY6" fmla="*/ 65132 h 65131"/>
                    <a:gd name="connsiteX7" fmla="*/ 29076 w 116403"/>
                    <a:gd name="connsiteY7" fmla="*/ 41573 h 65131"/>
                    <a:gd name="connsiteX8" fmla="*/ 0 w 116403"/>
                    <a:gd name="connsiteY8" fmla="*/ 24881 h 65131"/>
                    <a:gd name="connsiteX9" fmla="*/ 40214 w 116403"/>
                    <a:gd name="connsiteY9" fmla="*/ 21416 h 65131"/>
                    <a:gd name="connsiteX10" fmla="*/ 58153 w 116403"/>
                    <a:gd name="connsiteY10" fmla="*/ 0 h 65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403" h="65131">
                      <a:moveTo>
                        <a:pt x="58153" y="0"/>
                      </a:moveTo>
                      <a:lnTo>
                        <a:pt x="76190" y="21416"/>
                      </a:lnTo>
                      <a:lnTo>
                        <a:pt x="116404" y="24881"/>
                      </a:lnTo>
                      <a:lnTo>
                        <a:pt x="87229" y="41573"/>
                      </a:lnTo>
                      <a:lnTo>
                        <a:pt x="94128" y="65132"/>
                      </a:lnTo>
                      <a:lnTo>
                        <a:pt x="58153" y="54045"/>
                      </a:lnTo>
                      <a:lnTo>
                        <a:pt x="22177" y="65132"/>
                      </a:lnTo>
                      <a:lnTo>
                        <a:pt x="29076" y="41573"/>
                      </a:lnTo>
                      <a:lnTo>
                        <a:pt x="0" y="24881"/>
                      </a:lnTo>
                      <a:lnTo>
                        <a:pt x="40214" y="21416"/>
                      </a:lnTo>
                      <a:lnTo>
                        <a:pt x="58153" y="0"/>
                      </a:lnTo>
                      <a:close/>
                    </a:path>
                  </a:pathLst>
                </a:custGeom>
                <a:solidFill>
                  <a:srgbClr val="000000"/>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4" name="Freeform: Shape 599">
                  <a:extLst>
                    <a:ext uri="{FF2B5EF4-FFF2-40B4-BE49-F238E27FC236}">
                      <a16:creationId xmlns:a16="http://schemas.microsoft.com/office/drawing/2014/main" id="{573F3A81-FE79-0748-A38C-4407C9EE0FB3}"/>
                    </a:ext>
                  </a:extLst>
                </p:cNvPr>
                <p:cNvSpPr/>
                <p:nvPr/>
              </p:nvSpPr>
              <p:spPr>
                <a:xfrm>
                  <a:off x="3921407" y="4584691"/>
                  <a:ext cx="64008" cy="64008"/>
                </a:xfrm>
                <a:custGeom>
                  <a:avLst/>
                  <a:gdLst>
                    <a:gd name="connsiteX0" fmla="*/ 58251 w 116403"/>
                    <a:gd name="connsiteY0" fmla="*/ 0 h 65194"/>
                    <a:gd name="connsiteX1" fmla="*/ 76190 w 116403"/>
                    <a:gd name="connsiteY1" fmla="*/ 21480 h 65194"/>
                    <a:gd name="connsiteX2" fmla="*/ 116404 w 116403"/>
                    <a:gd name="connsiteY2" fmla="*/ 24881 h 65194"/>
                    <a:gd name="connsiteX3" fmla="*/ 87327 w 116403"/>
                    <a:gd name="connsiteY3" fmla="*/ 41573 h 65194"/>
                    <a:gd name="connsiteX4" fmla="*/ 94227 w 116403"/>
                    <a:gd name="connsiteY4" fmla="*/ 65195 h 65194"/>
                    <a:gd name="connsiteX5" fmla="*/ 58251 w 116403"/>
                    <a:gd name="connsiteY5" fmla="*/ 54045 h 65194"/>
                    <a:gd name="connsiteX6" fmla="*/ 22275 w 116403"/>
                    <a:gd name="connsiteY6" fmla="*/ 65195 h 65194"/>
                    <a:gd name="connsiteX7" fmla="*/ 29076 w 116403"/>
                    <a:gd name="connsiteY7" fmla="*/ 41573 h 65194"/>
                    <a:gd name="connsiteX8" fmla="*/ 0 w 116403"/>
                    <a:gd name="connsiteY8" fmla="*/ 24881 h 65194"/>
                    <a:gd name="connsiteX9" fmla="*/ 40214 w 116403"/>
                    <a:gd name="connsiteY9" fmla="*/ 21480 h 65194"/>
                    <a:gd name="connsiteX10" fmla="*/ 58251 w 116403"/>
                    <a:gd name="connsiteY10" fmla="*/ 0 h 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403" h="65194">
                      <a:moveTo>
                        <a:pt x="58251" y="0"/>
                      </a:moveTo>
                      <a:lnTo>
                        <a:pt x="76190" y="21480"/>
                      </a:lnTo>
                      <a:lnTo>
                        <a:pt x="116404" y="24881"/>
                      </a:lnTo>
                      <a:lnTo>
                        <a:pt x="87327" y="41573"/>
                      </a:lnTo>
                      <a:lnTo>
                        <a:pt x="94227" y="65195"/>
                      </a:lnTo>
                      <a:lnTo>
                        <a:pt x="58251" y="54045"/>
                      </a:lnTo>
                      <a:lnTo>
                        <a:pt x="22275" y="65195"/>
                      </a:lnTo>
                      <a:lnTo>
                        <a:pt x="29076" y="41573"/>
                      </a:lnTo>
                      <a:lnTo>
                        <a:pt x="0" y="24881"/>
                      </a:lnTo>
                      <a:lnTo>
                        <a:pt x="40214" y="21480"/>
                      </a:lnTo>
                      <a:lnTo>
                        <a:pt x="58251" y="0"/>
                      </a:lnTo>
                      <a:close/>
                    </a:path>
                  </a:pathLst>
                </a:custGeom>
                <a:solidFill>
                  <a:srgbClr val="000000"/>
                </a:solidFill>
                <a:ln w="9647"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nvGrpSpPr>
              <p:cNvPr id="211" name="Black Circles">
                <a:extLst>
                  <a:ext uri="{FF2B5EF4-FFF2-40B4-BE49-F238E27FC236}">
                    <a16:creationId xmlns:a16="http://schemas.microsoft.com/office/drawing/2014/main" id="{7AF921F3-7EB2-C74C-BDD4-0A560CF374B8}"/>
                  </a:ext>
                </a:extLst>
              </p:cNvPr>
              <p:cNvGrpSpPr/>
              <p:nvPr/>
            </p:nvGrpSpPr>
            <p:grpSpPr>
              <a:xfrm>
                <a:off x="2197014" y="790244"/>
                <a:ext cx="4409296" cy="2145176"/>
                <a:chOff x="2197014" y="790244"/>
                <a:chExt cx="4409296" cy="2145176"/>
              </a:xfrm>
            </p:grpSpPr>
            <p:sp>
              <p:nvSpPr>
                <p:cNvPr id="212" name="Freeform: Shape 195">
                  <a:extLst>
                    <a:ext uri="{FF2B5EF4-FFF2-40B4-BE49-F238E27FC236}">
                      <a16:creationId xmlns:a16="http://schemas.microsoft.com/office/drawing/2014/main" id="{1C9FAD31-97B7-4E4F-90EB-51B7B5A0B809}"/>
                    </a:ext>
                  </a:extLst>
                </p:cNvPr>
                <p:cNvSpPr/>
                <p:nvPr/>
              </p:nvSpPr>
              <p:spPr>
                <a:xfrm>
                  <a:off x="6378227" y="1588942"/>
                  <a:ext cx="45720" cy="40916"/>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3" y="41574"/>
                        <a:pt x="35286" y="41574"/>
                      </a:cubicBezTo>
                      <a:cubicBezTo>
                        <a:pt x="15798" y="41574"/>
                        <a:pt x="0" y="32267"/>
                        <a:pt x="0" y="20787"/>
                      </a:cubicBezTo>
                      <a:cubicBezTo>
                        <a:pt x="0" y="9307"/>
                        <a:pt x="15798" y="0"/>
                        <a:pt x="35286" y="0"/>
                      </a:cubicBezTo>
                      <a:cubicBezTo>
                        <a:pt x="54773"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3" name="Freeform: Shape 318">
                  <a:extLst>
                    <a:ext uri="{FF2B5EF4-FFF2-40B4-BE49-F238E27FC236}">
                      <a16:creationId xmlns:a16="http://schemas.microsoft.com/office/drawing/2014/main" id="{9F03FAB4-31D5-544F-8C9B-C55471AA30DD}"/>
                    </a:ext>
                  </a:extLst>
                </p:cNvPr>
                <p:cNvSpPr/>
                <p:nvPr/>
              </p:nvSpPr>
              <p:spPr>
                <a:xfrm>
                  <a:off x="3960974" y="2837272"/>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4" name="Freeform: Shape 649">
                  <a:extLst>
                    <a:ext uri="{FF2B5EF4-FFF2-40B4-BE49-F238E27FC236}">
                      <a16:creationId xmlns:a16="http://schemas.microsoft.com/office/drawing/2014/main" id="{AB7210DE-49CB-5D47-A350-7E0CEEE2F356}"/>
                    </a:ext>
                  </a:extLst>
                </p:cNvPr>
                <p:cNvSpPr/>
                <p:nvPr/>
              </p:nvSpPr>
              <p:spPr>
                <a:xfrm>
                  <a:off x="3955494" y="790244"/>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5" name="Freeform: Shape 650">
                  <a:extLst>
                    <a:ext uri="{FF2B5EF4-FFF2-40B4-BE49-F238E27FC236}">
                      <a16:creationId xmlns:a16="http://schemas.microsoft.com/office/drawing/2014/main" id="{D163CF93-36C7-2040-9764-4719324621BA}"/>
                    </a:ext>
                  </a:extLst>
                </p:cNvPr>
                <p:cNvSpPr/>
                <p:nvPr/>
              </p:nvSpPr>
              <p:spPr>
                <a:xfrm>
                  <a:off x="6053512" y="903756"/>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6" name="Freeform: Shape 651">
                  <a:extLst>
                    <a:ext uri="{FF2B5EF4-FFF2-40B4-BE49-F238E27FC236}">
                      <a16:creationId xmlns:a16="http://schemas.microsoft.com/office/drawing/2014/main" id="{07970943-6E05-864A-B912-5ECE4D46E841}"/>
                    </a:ext>
                  </a:extLst>
                </p:cNvPr>
                <p:cNvSpPr/>
                <p:nvPr/>
              </p:nvSpPr>
              <p:spPr>
                <a:xfrm>
                  <a:off x="3709313" y="1130719"/>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7" name="Freeform: Shape 652">
                  <a:extLst>
                    <a:ext uri="{FF2B5EF4-FFF2-40B4-BE49-F238E27FC236}">
                      <a16:creationId xmlns:a16="http://schemas.microsoft.com/office/drawing/2014/main" id="{C186C1D0-FC34-1C41-920C-5FD589F6850E}"/>
                    </a:ext>
                  </a:extLst>
                </p:cNvPr>
                <p:cNvSpPr/>
                <p:nvPr/>
              </p:nvSpPr>
              <p:spPr>
                <a:xfrm>
                  <a:off x="6560590" y="1244170"/>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3" y="41574"/>
                        <a:pt x="35286" y="41574"/>
                      </a:cubicBezTo>
                      <a:cubicBezTo>
                        <a:pt x="15798" y="41574"/>
                        <a:pt x="0" y="32267"/>
                        <a:pt x="0" y="20787"/>
                      </a:cubicBezTo>
                      <a:cubicBezTo>
                        <a:pt x="0" y="9307"/>
                        <a:pt x="15798" y="0"/>
                        <a:pt x="35286" y="0"/>
                      </a:cubicBezTo>
                      <a:cubicBezTo>
                        <a:pt x="54773"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8" name="Freeform: Shape 653">
                  <a:extLst>
                    <a:ext uri="{FF2B5EF4-FFF2-40B4-BE49-F238E27FC236}">
                      <a16:creationId xmlns:a16="http://schemas.microsoft.com/office/drawing/2014/main" id="{4E8FB2E0-6556-F84D-A59D-EF5F97272ECB}"/>
                    </a:ext>
                  </a:extLst>
                </p:cNvPr>
                <p:cNvSpPr/>
                <p:nvPr/>
              </p:nvSpPr>
              <p:spPr>
                <a:xfrm>
                  <a:off x="4205429" y="1300957"/>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19" name="Freeform: Shape 654">
                  <a:extLst>
                    <a:ext uri="{FF2B5EF4-FFF2-40B4-BE49-F238E27FC236}">
                      <a16:creationId xmlns:a16="http://schemas.microsoft.com/office/drawing/2014/main" id="{24A71CF3-28EF-F549-9817-EB599F5E757A}"/>
                    </a:ext>
                  </a:extLst>
                </p:cNvPr>
                <p:cNvSpPr/>
                <p:nvPr/>
              </p:nvSpPr>
              <p:spPr>
                <a:xfrm>
                  <a:off x="3342578" y="1471133"/>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0" name="Freeform: Shape 655">
                  <a:extLst>
                    <a:ext uri="{FF2B5EF4-FFF2-40B4-BE49-F238E27FC236}">
                      <a16:creationId xmlns:a16="http://schemas.microsoft.com/office/drawing/2014/main" id="{17FF88AC-B706-994E-B7BB-27C4DC78352E}"/>
                    </a:ext>
                  </a:extLst>
                </p:cNvPr>
                <p:cNvSpPr/>
                <p:nvPr/>
              </p:nvSpPr>
              <p:spPr>
                <a:xfrm>
                  <a:off x="2232428" y="1527920"/>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1" name="Freeform: Shape 656">
                  <a:extLst>
                    <a:ext uri="{FF2B5EF4-FFF2-40B4-BE49-F238E27FC236}">
                      <a16:creationId xmlns:a16="http://schemas.microsoft.com/office/drawing/2014/main" id="{5DD9AAB2-F177-3843-8309-7C76876DAEB2}"/>
                    </a:ext>
                  </a:extLst>
                </p:cNvPr>
                <p:cNvSpPr/>
                <p:nvPr/>
              </p:nvSpPr>
              <p:spPr>
                <a:xfrm>
                  <a:off x="3201222" y="1641372"/>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2" name="Freeform: Shape 657">
                  <a:extLst>
                    <a:ext uri="{FF2B5EF4-FFF2-40B4-BE49-F238E27FC236}">
                      <a16:creationId xmlns:a16="http://schemas.microsoft.com/office/drawing/2014/main" id="{950ADBCF-F708-014C-A652-5F79A0176C6B}"/>
                    </a:ext>
                  </a:extLst>
                </p:cNvPr>
                <p:cNvSpPr/>
                <p:nvPr/>
              </p:nvSpPr>
              <p:spPr>
                <a:xfrm>
                  <a:off x="4987405" y="1754884"/>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3" name="Freeform: Shape 658">
                  <a:extLst>
                    <a:ext uri="{FF2B5EF4-FFF2-40B4-BE49-F238E27FC236}">
                      <a16:creationId xmlns:a16="http://schemas.microsoft.com/office/drawing/2014/main" id="{73039B36-F5AB-0943-AEBD-090637334F70}"/>
                    </a:ext>
                  </a:extLst>
                </p:cNvPr>
                <p:cNvSpPr/>
                <p:nvPr/>
              </p:nvSpPr>
              <p:spPr>
                <a:xfrm>
                  <a:off x="3959858" y="1811609"/>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4" name="Freeform: Shape 659">
                  <a:extLst>
                    <a:ext uri="{FF2B5EF4-FFF2-40B4-BE49-F238E27FC236}">
                      <a16:creationId xmlns:a16="http://schemas.microsoft.com/office/drawing/2014/main" id="{364B3B5B-FA70-7549-B490-953CCD9882D2}"/>
                    </a:ext>
                  </a:extLst>
                </p:cNvPr>
                <p:cNvSpPr/>
                <p:nvPr/>
              </p:nvSpPr>
              <p:spPr>
                <a:xfrm>
                  <a:off x="4078380" y="1925122"/>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5" name="Freeform: Shape 660">
                  <a:extLst>
                    <a:ext uri="{FF2B5EF4-FFF2-40B4-BE49-F238E27FC236}">
                      <a16:creationId xmlns:a16="http://schemas.microsoft.com/office/drawing/2014/main" id="{5331CB93-0654-A14B-BAF0-6A359A6AE78E}"/>
                    </a:ext>
                  </a:extLst>
                </p:cNvPr>
                <p:cNvSpPr/>
                <p:nvPr/>
              </p:nvSpPr>
              <p:spPr>
                <a:xfrm>
                  <a:off x="5194315" y="2265536"/>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6" name="Freeform: Shape 661">
                  <a:extLst>
                    <a:ext uri="{FF2B5EF4-FFF2-40B4-BE49-F238E27FC236}">
                      <a16:creationId xmlns:a16="http://schemas.microsoft.com/office/drawing/2014/main" id="{70454138-CC9D-654B-9510-7D366C5BA90A}"/>
                    </a:ext>
                  </a:extLst>
                </p:cNvPr>
                <p:cNvSpPr/>
                <p:nvPr/>
              </p:nvSpPr>
              <p:spPr>
                <a:xfrm>
                  <a:off x="5318013" y="2379049"/>
                  <a:ext cx="45720" cy="45720"/>
                </a:xfrm>
                <a:custGeom>
                  <a:avLst/>
                  <a:gdLst>
                    <a:gd name="connsiteX0" fmla="*/ 70571 w 70571"/>
                    <a:gd name="connsiteY0" fmla="*/ 20787 h 41573"/>
                    <a:gd name="connsiteX1" fmla="*/ 35286 w 70571"/>
                    <a:gd name="connsiteY1" fmla="*/ 41573 h 41573"/>
                    <a:gd name="connsiteX2" fmla="*/ 0 w 70571"/>
                    <a:gd name="connsiteY2" fmla="*/ 20787 h 41573"/>
                    <a:gd name="connsiteX3" fmla="*/ 35286 w 70571"/>
                    <a:gd name="connsiteY3" fmla="*/ 0 h 41573"/>
                    <a:gd name="connsiteX4" fmla="*/ 70571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1" y="20787"/>
                      </a:moveTo>
                      <a:cubicBezTo>
                        <a:pt x="70571" y="32267"/>
                        <a:pt x="54773" y="41573"/>
                        <a:pt x="35286" y="41573"/>
                      </a:cubicBezTo>
                      <a:cubicBezTo>
                        <a:pt x="15798" y="41573"/>
                        <a:pt x="0" y="32267"/>
                        <a:pt x="0" y="20787"/>
                      </a:cubicBezTo>
                      <a:cubicBezTo>
                        <a:pt x="0" y="9307"/>
                        <a:pt x="15798" y="0"/>
                        <a:pt x="35286" y="0"/>
                      </a:cubicBezTo>
                      <a:cubicBezTo>
                        <a:pt x="54774" y="0"/>
                        <a:pt x="70571" y="9307"/>
                        <a:pt x="70571"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7" name="Freeform: Shape 662">
                  <a:extLst>
                    <a:ext uri="{FF2B5EF4-FFF2-40B4-BE49-F238E27FC236}">
                      <a16:creationId xmlns:a16="http://schemas.microsoft.com/office/drawing/2014/main" id="{380D8036-C1C0-5749-9706-826959BCACEB}"/>
                    </a:ext>
                  </a:extLst>
                </p:cNvPr>
                <p:cNvSpPr/>
                <p:nvPr/>
              </p:nvSpPr>
              <p:spPr>
                <a:xfrm>
                  <a:off x="2197014" y="2549287"/>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8" name="Freeform: Shape 663">
                  <a:extLst>
                    <a:ext uri="{FF2B5EF4-FFF2-40B4-BE49-F238E27FC236}">
                      <a16:creationId xmlns:a16="http://schemas.microsoft.com/office/drawing/2014/main" id="{8CA6E54B-A0B0-DE4A-90D7-8AFBD25C543A}"/>
                    </a:ext>
                  </a:extLst>
                </p:cNvPr>
                <p:cNvSpPr/>
                <p:nvPr/>
              </p:nvSpPr>
              <p:spPr>
                <a:xfrm>
                  <a:off x="3974064" y="2606011"/>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29" name="Freeform: Shape 664">
                  <a:extLst>
                    <a:ext uri="{FF2B5EF4-FFF2-40B4-BE49-F238E27FC236}">
                      <a16:creationId xmlns:a16="http://schemas.microsoft.com/office/drawing/2014/main" id="{F097EF6A-C2BC-3A47-A71E-E3A849B1AAFF}"/>
                    </a:ext>
                  </a:extLst>
                </p:cNvPr>
                <p:cNvSpPr/>
                <p:nvPr/>
              </p:nvSpPr>
              <p:spPr>
                <a:xfrm>
                  <a:off x="3584903" y="2889700"/>
                  <a:ext cx="45720" cy="45720"/>
                </a:xfrm>
                <a:custGeom>
                  <a:avLst/>
                  <a:gdLst>
                    <a:gd name="connsiteX0" fmla="*/ 70572 w 70571"/>
                    <a:gd name="connsiteY0" fmla="*/ 20787 h 41573"/>
                    <a:gd name="connsiteX1" fmla="*/ 35286 w 70571"/>
                    <a:gd name="connsiteY1" fmla="*/ 41573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3"/>
                        <a:pt x="35286" y="41573"/>
                      </a:cubicBezTo>
                      <a:cubicBezTo>
                        <a:pt x="15798" y="41573"/>
                        <a:pt x="0" y="32267"/>
                        <a:pt x="0" y="20787"/>
                      </a:cubicBezTo>
                      <a:cubicBezTo>
                        <a:pt x="0" y="9306"/>
                        <a:pt x="15798" y="0"/>
                        <a:pt x="35286" y="0"/>
                      </a:cubicBezTo>
                      <a:cubicBezTo>
                        <a:pt x="54774" y="0"/>
                        <a:pt x="70572" y="9306"/>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230" name="Freeform: Shape 666">
                  <a:extLst>
                    <a:ext uri="{FF2B5EF4-FFF2-40B4-BE49-F238E27FC236}">
                      <a16:creationId xmlns:a16="http://schemas.microsoft.com/office/drawing/2014/main" id="{6034CC3E-43DE-D142-A352-28CBBB41D461}"/>
                    </a:ext>
                  </a:extLst>
                </p:cNvPr>
                <p:cNvSpPr/>
                <p:nvPr/>
              </p:nvSpPr>
              <p:spPr>
                <a:xfrm>
                  <a:off x="3968870" y="1185745"/>
                  <a:ext cx="45720" cy="45720"/>
                </a:xfrm>
                <a:custGeom>
                  <a:avLst/>
                  <a:gdLst>
                    <a:gd name="connsiteX0" fmla="*/ 70572 w 70571"/>
                    <a:gd name="connsiteY0" fmla="*/ 20787 h 41573"/>
                    <a:gd name="connsiteX1" fmla="*/ 35286 w 70571"/>
                    <a:gd name="connsiteY1" fmla="*/ 41574 h 41573"/>
                    <a:gd name="connsiteX2" fmla="*/ 0 w 70571"/>
                    <a:gd name="connsiteY2" fmla="*/ 20787 h 41573"/>
                    <a:gd name="connsiteX3" fmla="*/ 35286 w 70571"/>
                    <a:gd name="connsiteY3" fmla="*/ 0 h 41573"/>
                    <a:gd name="connsiteX4" fmla="*/ 70572 w 70571"/>
                    <a:gd name="connsiteY4" fmla="*/ 20787 h 41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1" h="41573">
                      <a:moveTo>
                        <a:pt x="70572" y="20787"/>
                      </a:moveTo>
                      <a:cubicBezTo>
                        <a:pt x="70572" y="32267"/>
                        <a:pt x="54774" y="41574"/>
                        <a:pt x="35286" y="41574"/>
                      </a:cubicBezTo>
                      <a:cubicBezTo>
                        <a:pt x="15798" y="41574"/>
                        <a:pt x="0" y="32267"/>
                        <a:pt x="0" y="20787"/>
                      </a:cubicBezTo>
                      <a:cubicBezTo>
                        <a:pt x="0" y="9307"/>
                        <a:pt x="15798" y="0"/>
                        <a:pt x="35286" y="0"/>
                      </a:cubicBezTo>
                      <a:cubicBezTo>
                        <a:pt x="54774" y="0"/>
                        <a:pt x="70572" y="9307"/>
                        <a:pt x="70572" y="20787"/>
                      </a:cubicBezTo>
                      <a:close/>
                    </a:path>
                  </a:pathLst>
                </a:custGeom>
                <a:noFill/>
                <a:ln w="16592"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grpSp>
        <p:grpSp>
          <p:nvGrpSpPr>
            <p:cNvPr id="2" name="Group 1">
              <a:extLst>
                <a:ext uri="{FF2B5EF4-FFF2-40B4-BE49-F238E27FC236}">
                  <a16:creationId xmlns:a16="http://schemas.microsoft.com/office/drawing/2014/main" id="{B6E8C6E0-4AF5-49D4-B702-738983D78255}"/>
                </a:ext>
              </a:extLst>
            </p:cNvPr>
            <p:cNvGrpSpPr/>
            <p:nvPr/>
          </p:nvGrpSpPr>
          <p:grpSpPr>
            <a:xfrm>
              <a:off x="816295" y="5958632"/>
              <a:ext cx="10088375" cy="137325"/>
              <a:chOff x="816295" y="5964452"/>
              <a:chExt cx="10088375" cy="53040"/>
            </a:xfrm>
          </p:grpSpPr>
          <p:sp>
            <p:nvSpPr>
              <p:cNvPr id="458" name="Freeform: Shape 814">
                <a:extLst>
                  <a:ext uri="{FF2B5EF4-FFF2-40B4-BE49-F238E27FC236}">
                    <a16:creationId xmlns:a16="http://schemas.microsoft.com/office/drawing/2014/main" id="{B1260573-CA84-094E-830D-3FC82C01D138}"/>
                  </a:ext>
                </a:extLst>
              </p:cNvPr>
              <p:cNvSpPr/>
              <p:nvPr/>
            </p:nvSpPr>
            <p:spPr>
              <a:xfrm>
                <a:off x="9905792"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63" name="Freeform: Shape 819">
                <a:extLst>
                  <a:ext uri="{FF2B5EF4-FFF2-40B4-BE49-F238E27FC236}">
                    <a16:creationId xmlns:a16="http://schemas.microsoft.com/office/drawing/2014/main" id="{E4A7FB03-5609-5342-A9C8-C8844B428CF5}"/>
                  </a:ext>
                </a:extLst>
              </p:cNvPr>
              <p:cNvSpPr/>
              <p:nvPr/>
            </p:nvSpPr>
            <p:spPr>
              <a:xfrm>
                <a:off x="7892109"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65" name="Freeform: Shape 821">
                <a:extLst>
                  <a:ext uri="{FF2B5EF4-FFF2-40B4-BE49-F238E27FC236}">
                    <a16:creationId xmlns:a16="http://schemas.microsoft.com/office/drawing/2014/main" id="{EE292BB9-6D39-EF46-AC35-407BE48EA44A}"/>
                  </a:ext>
                </a:extLst>
              </p:cNvPr>
              <p:cNvSpPr/>
              <p:nvPr/>
            </p:nvSpPr>
            <p:spPr>
              <a:xfrm>
                <a:off x="6885267"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67" name="Freeform: Shape 823">
                <a:extLst>
                  <a:ext uri="{FF2B5EF4-FFF2-40B4-BE49-F238E27FC236}">
                    <a16:creationId xmlns:a16="http://schemas.microsoft.com/office/drawing/2014/main" id="{D6CBF315-A142-3047-B670-D17A2330A328}"/>
                  </a:ext>
                </a:extLst>
              </p:cNvPr>
              <p:cNvSpPr/>
              <p:nvPr/>
            </p:nvSpPr>
            <p:spPr>
              <a:xfrm>
                <a:off x="5866097"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69" name="Freeform: Shape 825">
                <a:extLst>
                  <a:ext uri="{FF2B5EF4-FFF2-40B4-BE49-F238E27FC236}">
                    <a16:creationId xmlns:a16="http://schemas.microsoft.com/office/drawing/2014/main" id="{D3360AA8-1DF6-E641-BBBC-477DE442730D}"/>
                  </a:ext>
                </a:extLst>
              </p:cNvPr>
              <p:cNvSpPr/>
              <p:nvPr/>
            </p:nvSpPr>
            <p:spPr>
              <a:xfrm>
                <a:off x="4862792"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71" name="Freeform: Shape 827">
                <a:extLst>
                  <a:ext uri="{FF2B5EF4-FFF2-40B4-BE49-F238E27FC236}">
                    <a16:creationId xmlns:a16="http://schemas.microsoft.com/office/drawing/2014/main" id="{2ABA7B88-0565-944A-84C9-1131B9BF439B}"/>
                  </a:ext>
                </a:extLst>
              </p:cNvPr>
              <p:cNvSpPr/>
              <p:nvPr/>
            </p:nvSpPr>
            <p:spPr>
              <a:xfrm>
                <a:off x="3852510"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73" name="Freeform: Shape 829">
                <a:extLst>
                  <a:ext uri="{FF2B5EF4-FFF2-40B4-BE49-F238E27FC236}">
                    <a16:creationId xmlns:a16="http://schemas.microsoft.com/office/drawing/2014/main" id="{BCF15BB1-D0E1-C74B-B991-B25C64F611DF}"/>
                  </a:ext>
                </a:extLst>
              </p:cNvPr>
              <p:cNvSpPr/>
              <p:nvPr/>
            </p:nvSpPr>
            <p:spPr>
              <a:xfrm>
                <a:off x="2851783"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75" name="Freeform: Shape 831">
                <a:extLst>
                  <a:ext uri="{FF2B5EF4-FFF2-40B4-BE49-F238E27FC236}">
                    <a16:creationId xmlns:a16="http://schemas.microsoft.com/office/drawing/2014/main" id="{F71C4544-9C05-504B-86D9-40A415D12594}"/>
                  </a:ext>
                </a:extLst>
              </p:cNvPr>
              <p:cNvSpPr/>
              <p:nvPr/>
            </p:nvSpPr>
            <p:spPr>
              <a:xfrm>
                <a:off x="1838827"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76" name="Freeform: Shape 832">
                <a:extLst>
                  <a:ext uri="{FF2B5EF4-FFF2-40B4-BE49-F238E27FC236}">
                    <a16:creationId xmlns:a16="http://schemas.microsoft.com/office/drawing/2014/main" id="{479F91FE-B815-A145-A366-A24B4ECCDF2A}"/>
                  </a:ext>
                </a:extLst>
              </p:cNvPr>
              <p:cNvSpPr/>
              <p:nvPr/>
            </p:nvSpPr>
            <p:spPr>
              <a:xfrm>
                <a:off x="816295" y="596445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91" name="Freeform: Shape 817">
                <a:extLst>
                  <a:ext uri="{FF2B5EF4-FFF2-40B4-BE49-F238E27FC236}">
                    <a16:creationId xmlns:a16="http://schemas.microsoft.com/office/drawing/2014/main" id="{05592167-786F-47B9-A476-7B06AB892F02}"/>
                  </a:ext>
                </a:extLst>
              </p:cNvPr>
              <p:cNvSpPr/>
              <p:nvPr/>
            </p:nvSpPr>
            <p:spPr>
              <a:xfrm>
                <a:off x="10904670"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sp>
            <p:nvSpPr>
              <p:cNvPr id="492" name="Freeform: Shape 819">
                <a:extLst>
                  <a:ext uri="{FF2B5EF4-FFF2-40B4-BE49-F238E27FC236}">
                    <a16:creationId xmlns:a16="http://schemas.microsoft.com/office/drawing/2014/main" id="{95F4C879-4878-406F-9420-C1FB0EE78234}"/>
                  </a:ext>
                </a:extLst>
              </p:cNvPr>
              <p:cNvSpPr/>
              <p:nvPr/>
            </p:nvSpPr>
            <p:spPr>
              <a:xfrm>
                <a:off x="8880248" y="5968102"/>
                <a:ext cx="0" cy="49390"/>
              </a:xfrm>
              <a:custGeom>
                <a:avLst/>
                <a:gdLst>
                  <a:gd name="connsiteX0" fmla="*/ 0 w 9856"/>
                  <a:gd name="connsiteY0" fmla="*/ 0 h 30928"/>
                  <a:gd name="connsiteX1" fmla="*/ 0 w 9856"/>
                  <a:gd name="connsiteY1" fmla="*/ 30928 h 30928"/>
                </a:gdLst>
                <a:ahLst/>
                <a:cxnLst>
                  <a:cxn ang="0">
                    <a:pos x="connsiteX0" y="connsiteY0"/>
                  </a:cxn>
                  <a:cxn ang="0">
                    <a:pos x="connsiteX1" y="connsiteY1"/>
                  </a:cxn>
                </a:cxnLst>
                <a:rect l="l" t="t" r="r" b="b"/>
                <a:pathLst>
                  <a:path w="9856" h="30928">
                    <a:moveTo>
                      <a:pt x="0" y="0"/>
                    </a:moveTo>
                    <a:lnTo>
                      <a:pt x="0" y="30928"/>
                    </a:lnTo>
                  </a:path>
                </a:pathLst>
              </a:custGeom>
              <a:ln w="28575"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sp>
          <p:nvSpPr>
            <p:cNvPr id="477" name="Freeform: Shape 833">
              <a:extLst>
                <a:ext uri="{FF2B5EF4-FFF2-40B4-BE49-F238E27FC236}">
                  <a16:creationId xmlns:a16="http://schemas.microsoft.com/office/drawing/2014/main" id="{ACF83440-F8C4-1F4E-97C1-395474997BF9}"/>
                </a:ext>
              </a:extLst>
            </p:cNvPr>
            <p:cNvSpPr/>
            <p:nvPr/>
          </p:nvSpPr>
          <p:spPr>
            <a:xfrm>
              <a:off x="809876" y="1108980"/>
              <a:ext cx="10094794" cy="4886965"/>
            </a:xfrm>
            <a:custGeom>
              <a:avLst/>
              <a:gdLst>
                <a:gd name="connsiteX0" fmla="*/ 10412859 w 10412859"/>
                <a:gd name="connsiteY0" fmla="*/ 5428570 h 5428569"/>
                <a:gd name="connsiteX1" fmla="*/ 10412859 w 10412859"/>
                <a:gd name="connsiteY1" fmla="*/ 5397893 h 5428569"/>
                <a:gd name="connsiteX2" fmla="*/ 0 w 10412859"/>
                <a:gd name="connsiteY2" fmla="*/ 5397893 h 5428569"/>
                <a:gd name="connsiteX3" fmla="*/ 0 w 10412859"/>
                <a:gd name="connsiteY3" fmla="*/ 0 h 5428569"/>
              </a:gdLst>
              <a:ahLst/>
              <a:cxnLst>
                <a:cxn ang="0">
                  <a:pos x="connsiteX0" y="connsiteY0"/>
                </a:cxn>
                <a:cxn ang="0">
                  <a:pos x="connsiteX1" y="connsiteY1"/>
                </a:cxn>
                <a:cxn ang="0">
                  <a:pos x="connsiteX2" y="connsiteY2"/>
                </a:cxn>
                <a:cxn ang="0">
                  <a:pos x="connsiteX3" y="connsiteY3"/>
                </a:cxn>
              </a:cxnLst>
              <a:rect l="l" t="t" r="r" b="b"/>
              <a:pathLst>
                <a:path w="10412859" h="5428569">
                  <a:moveTo>
                    <a:pt x="10412859" y="5428570"/>
                  </a:moveTo>
                  <a:lnTo>
                    <a:pt x="10412859" y="5397893"/>
                  </a:lnTo>
                  <a:lnTo>
                    <a:pt x="0" y="5397893"/>
                  </a:lnTo>
                  <a:lnTo>
                    <a:pt x="0" y="0"/>
                  </a:lnTo>
                </a:path>
              </a:pathLst>
            </a:custGeom>
            <a:noFill/>
            <a:ln w="19050"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Open Sans"/>
                <a:ea typeface="+mn-ea"/>
                <a:cs typeface="+mn-cs"/>
              </a:endParaRPr>
            </a:p>
          </p:txBody>
        </p:sp>
      </p:grpSp>
      <p:sp>
        <p:nvSpPr>
          <p:cNvPr id="490" name="Text Box 15">
            <a:extLst>
              <a:ext uri="{FF2B5EF4-FFF2-40B4-BE49-F238E27FC236}">
                <a16:creationId xmlns:a16="http://schemas.microsoft.com/office/drawing/2014/main" id="{8C894A7C-C692-7F40-9F07-C8AD91FBAD49}"/>
              </a:ext>
            </a:extLst>
          </p:cNvPr>
          <p:cNvSpPr txBox="1">
            <a:spLocks noChangeArrowheads="1"/>
          </p:cNvSpPr>
          <p:nvPr/>
        </p:nvSpPr>
        <p:spPr bwMode="auto">
          <a:xfrm>
            <a:off x="412751" y="636715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 Reproduced with permission.</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7628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Safety</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5994005" y="1534381"/>
            <a:ext cx="5962834" cy="4650686"/>
          </a:xfrm>
        </p:spPr>
        <p:txBody>
          <a:bodyPr/>
          <a:lstStyle/>
          <a:p>
            <a:pPr>
              <a:spcBef>
                <a:spcPts val="500"/>
              </a:spcBef>
            </a:pPr>
            <a:r>
              <a:rPr lang="en-US" sz="1800" dirty="0"/>
              <a:t>No patients required teclistamab dose reduction; only </a:t>
            </a:r>
            <a:br>
              <a:rPr lang="en-US" sz="1800" dirty="0"/>
            </a:br>
            <a:r>
              <a:rPr lang="en-US" sz="1800" dirty="0"/>
              <a:t>1 patient discontinued due to AE (adenoviral pneumonia)</a:t>
            </a:r>
          </a:p>
          <a:p>
            <a:pPr>
              <a:spcBef>
                <a:spcPts val="500"/>
              </a:spcBef>
            </a:pPr>
            <a:r>
              <a:rPr lang="en-US" sz="1800" dirty="0"/>
              <a:t>Serious AEs: 88 (53.3%)</a:t>
            </a:r>
          </a:p>
          <a:p>
            <a:pPr lvl="1">
              <a:spcBef>
                <a:spcPts val="500"/>
              </a:spcBef>
            </a:pPr>
            <a:r>
              <a:rPr lang="en-US" sz="1600" dirty="0"/>
              <a:t>Teclistamab-related per investigator: 33 (20.0%)</a:t>
            </a:r>
          </a:p>
          <a:p>
            <a:pPr>
              <a:spcBef>
                <a:spcPts val="500"/>
              </a:spcBef>
            </a:pPr>
            <a:r>
              <a:rPr lang="en-US" sz="1800" dirty="0"/>
              <a:t>Injection-site reactions (all grade 1/2): 58 (35.2%)</a:t>
            </a:r>
          </a:p>
          <a:p>
            <a:pPr>
              <a:spcBef>
                <a:spcPts val="500"/>
              </a:spcBef>
            </a:pPr>
            <a:r>
              <a:rPr lang="en-US" sz="1800" dirty="0"/>
              <a:t>Infections: any grade, 104 (63.0%); grade 3/4: 35.2%</a:t>
            </a:r>
          </a:p>
          <a:p>
            <a:pPr lvl="1">
              <a:spcBef>
                <a:spcPts val="500"/>
              </a:spcBef>
            </a:pPr>
            <a:r>
              <a:rPr lang="en-US" sz="1600" dirty="0"/>
              <a:t>Opportunistic infections: 9 (5.5%)</a:t>
            </a:r>
          </a:p>
          <a:p>
            <a:pPr>
              <a:spcBef>
                <a:spcPts val="500"/>
              </a:spcBef>
            </a:pPr>
            <a:r>
              <a:rPr lang="en-US" sz="1800" dirty="0"/>
              <a:t>Hypogammaglobulinemia: 119 (72.1%) </a:t>
            </a:r>
          </a:p>
          <a:p>
            <a:pPr lvl="1">
              <a:spcBef>
                <a:spcPts val="500"/>
              </a:spcBef>
            </a:pPr>
            <a:r>
              <a:rPr lang="en-US" sz="1600" dirty="0"/>
              <a:t>41 patients received IVIG at any time during the study </a:t>
            </a:r>
            <a:br>
              <a:rPr lang="en-US" sz="1600" dirty="0"/>
            </a:br>
            <a:r>
              <a:rPr lang="en-US" sz="1600" dirty="0"/>
              <a:t>(at physician discretion)</a:t>
            </a:r>
          </a:p>
          <a:p>
            <a:pPr>
              <a:spcBef>
                <a:spcPts val="500"/>
              </a:spcBef>
            </a:pPr>
            <a:r>
              <a:rPr lang="en-US" sz="1800" dirty="0"/>
              <a:t>9 deaths due to AEs; none related to teclistamab</a:t>
            </a:r>
          </a:p>
          <a:p>
            <a:pPr lvl="1">
              <a:spcBef>
                <a:spcPts val="500"/>
              </a:spcBef>
            </a:pPr>
            <a:r>
              <a:rPr lang="en-US" sz="1600" dirty="0"/>
              <a:t>7 COVID-19, 1 pneumonia, 1 hemoperitoneum</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33387" y="6355059"/>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779501310"/>
              </p:ext>
            </p:extLst>
          </p:nvPr>
        </p:nvGraphicFramePr>
        <p:xfrm>
          <a:off x="719138" y="1600200"/>
          <a:ext cx="5252007" cy="4206304"/>
        </p:xfrm>
        <a:graphic>
          <a:graphicData uri="http://schemas.openxmlformats.org/drawingml/2006/table">
            <a:tbl>
              <a:tblPr/>
              <a:tblGrid>
                <a:gridCol w="2691687">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1764115602"/>
                    </a:ext>
                  </a:extLst>
                </a:gridCol>
              </a:tblGrid>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in ≥20% of Patients,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38085897"/>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in ≥20%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Lymphopenia</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(65.5)</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(49.7)</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(38.2)</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(33.9)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(57.0)</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(34.5)</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(21.2)</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(32.1)</a:t>
                      </a: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Injection site erythema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Diarrhea</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118 (71.5)</a:t>
                      </a:r>
                    </a:p>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42 (25.5)</a:t>
                      </a:r>
                    </a:p>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41 (24.8)</a:t>
                      </a:r>
                    </a:p>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40 (24.2)</a:t>
                      </a:r>
                    </a:p>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36 (21.8)</a:t>
                      </a:r>
                    </a:p>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34 (20.6)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 (0.6)</a:t>
                      </a:r>
                    </a:p>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 (1.8)</a:t>
                      </a:r>
                    </a:p>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 (0.6)</a:t>
                      </a:r>
                    </a:p>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 (0.6)</a:t>
                      </a:r>
                    </a:p>
                    <a:p>
                      <a:pPr marL="0" marR="0" lvl="0" indent="0" algn="ctr" defTabSz="914396" rtl="0" eaLnBrk="1" fontAlgn="auto" latinLnBrk="0" hangingPunct="1">
                        <a:lnSpc>
                          <a:spcPct val="95000"/>
                        </a:lnSpc>
                        <a:spcBef>
                          <a:spcPts val="0"/>
                        </a:spcBef>
                        <a:spcAft>
                          <a:spcPts val="0"/>
                        </a:spcAft>
                        <a:buClr>
                          <a:srgbClr val="00A0DF"/>
                        </a:buClr>
                        <a:buSzTx/>
                        <a:buFont typeface="Arial" panose="020B0604020202020204" pitchFamily="34" charset="0"/>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 (2.4)</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bl>
          </a:graphicData>
        </a:graphic>
      </p:graphicFrame>
    </p:spTree>
    <p:extLst>
      <p:ext uri="{BB962C8B-B14F-4D97-AF65-F5344CB8AC3E}">
        <p14:creationId xmlns:p14="http://schemas.microsoft.com/office/powerpoint/2010/main" val="3924214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CRS</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631466" y="1506535"/>
            <a:ext cx="5119558" cy="4650686"/>
          </a:xfrm>
        </p:spPr>
        <p:txBody>
          <a:bodyPr/>
          <a:lstStyle/>
          <a:p>
            <a:r>
              <a:rPr lang="en-US" sz="2200" dirty="0"/>
              <a:t>All CRS events grade 1 (49.7%) or </a:t>
            </a:r>
            <a:br>
              <a:rPr lang="en-US" sz="2200" dirty="0"/>
            </a:br>
            <a:r>
              <a:rPr lang="en-US" sz="2200" dirty="0"/>
              <a:t>grade 2 (21.2%), except for 1 transient grade 3 CRS event (0.6%) that fully resolved</a:t>
            </a:r>
          </a:p>
          <a:p>
            <a:r>
              <a:rPr lang="en-US" sz="2200" dirty="0"/>
              <a:t>97% of events confined to step-up and cycle 1</a:t>
            </a:r>
          </a:p>
          <a:p>
            <a:r>
              <a:rPr lang="en-US" sz="2200" dirty="0"/>
              <a:t>All CRS events resolved without the need for treatment discontinuation</a:t>
            </a:r>
          </a:p>
          <a:p>
            <a:r>
              <a:rPr lang="en-US" sz="2200" dirty="0"/>
              <a:t>2.4% of patients received &gt;1 dose of tocilizumab for a single CRS event</a:t>
            </a:r>
          </a:p>
          <a:p>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3677102794"/>
              </p:ext>
            </p:extLst>
          </p:nvPr>
        </p:nvGraphicFramePr>
        <p:xfrm>
          <a:off x="719138" y="1592329"/>
          <a:ext cx="5573174" cy="3813080"/>
        </p:xfrm>
        <a:graphic>
          <a:graphicData uri="http://schemas.openxmlformats.org/drawingml/2006/table">
            <a:tbl>
              <a:tblPr/>
              <a:tblGrid>
                <a:gridCol w="3197723">
                  <a:extLst>
                    <a:ext uri="{9D8B030D-6E8A-4147-A177-3AD203B41FA5}">
                      <a16:colId xmlns:a16="http://schemas.microsoft.com/office/drawing/2014/main" val="20000"/>
                    </a:ext>
                  </a:extLst>
                </a:gridCol>
                <a:gridCol w="237545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CRS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rPr>
                        <a:t>≥2 CRS events,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(32.7)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time to onset, days (range)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duration, days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Supportive measures,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Low-flow oxygen by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nasal cannula</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Steroids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Single vasopressor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109 (66.1)</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(36.4)</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(12.7)</a:t>
                      </a:r>
                    </a:p>
                    <a:p>
                      <a:pPr algn="ct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(7.9)</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sp>
        <p:nvSpPr>
          <p:cNvPr id="2" name="TextBox 1">
            <a:extLst>
              <a:ext uri="{FF2B5EF4-FFF2-40B4-BE49-F238E27FC236}">
                <a16:creationId xmlns:a16="http://schemas.microsoft.com/office/drawing/2014/main" id="{DB0CE3EE-C9EB-5640-A154-78A15E2B66DC}"/>
              </a:ext>
            </a:extLst>
          </p:cNvPr>
          <p:cNvSpPr txBox="1"/>
          <p:nvPr/>
        </p:nvSpPr>
        <p:spPr bwMode="auto">
          <a:xfrm>
            <a:off x="658146" y="5403354"/>
            <a:ext cx="5695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could receive &gt;1 supportive measure.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≤6 L/min.</a:t>
            </a:r>
          </a:p>
        </p:txBody>
      </p:sp>
    </p:spTree>
    <p:extLst>
      <p:ext uri="{BB962C8B-B14F-4D97-AF65-F5344CB8AC3E}">
        <p14:creationId xmlns:p14="http://schemas.microsoft.com/office/powerpoint/2010/main" val="1913558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Neurotoxicity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815470" y="1513047"/>
            <a:ext cx="4666734" cy="4650686"/>
          </a:xfrm>
        </p:spPr>
        <p:txBody>
          <a:bodyPr/>
          <a:lstStyle/>
          <a:p>
            <a:r>
              <a:rPr lang="en-US" sz="2400" dirty="0"/>
              <a:t>No treatment discontinuations or dose reductions due to neurotoxicity</a:t>
            </a:r>
          </a:p>
          <a:p>
            <a:r>
              <a:rPr lang="en-US" sz="2400" dirty="0"/>
              <a:t>5 patients had ICANS events at RP2D, all grade 1/2</a:t>
            </a:r>
          </a:p>
          <a:p>
            <a:r>
              <a:rPr lang="en-US" sz="2400" dirty="0"/>
              <a:t>Most (7/9) ICANS events occurred concurrently with CRS</a:t>
            </a:r>
          </a:p>
          <a:p>
            <a:pPr lvl="1"/>
            <a:r>
              <a:rPr lang="en-US" sz="2200" dirty="0"/>
              <a:t>All resolved</a:t>
            </a:r>
          </a:p>
          <a:p>
            <a:endParaRPr lang="en-US" sz="2400" dirty="0"/>
          </a:p>
          <a:p>
            <a:endParaRPr lang="en-US" sz="2400" dirty="0"/>
          </a:p>
        </p:txBody>
      </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402524016"/>
              </p:ext>
            </p:extLst>
          </p:nvPr>
        </p:nvGraphicFramePr>
        <p:xfrm>
          <a:off x="727077" y="1604963"/>
          <a:ext cx="5852160" cy="4389152"/>
        </p:xfrm>
        <a:graphic>
          <a:graphicData uri="http://schemas.openxmlformats.org/drawingml/2006/table">
            <a:tbl>
              <a:tblPr/>
              <a:tblGrid>
                <a:gridCol w="35661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182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Neurotoxicity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1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Neurotoxicity,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17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Specific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ICANS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Encephalopathy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Tremor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(8.5)</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(3.0)</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1783">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time to onset, days (range)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1783">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duration, days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Supportive measures,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Levetiracetam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(7.3)</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spTree>
    <p:extLst>
      <p:ext uri="{BB962C8B-B14F-4D97-AF65-F5344CB8AC3E}">
        <p14:creationId xmlns:p14="http://schemas.microsoft.com/office/powerpoint/2010/main" val="437861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Conclusions</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000" dirty="0"/>
              <a:t>In the phase I/II MajesTEC-1 trial, teclistamab achieved deep and durable responses in patients with triple-class–exposed R/R MM</a:t>
            </a:r>
          </a:p>
          <a:p>
            <a:pPr lvl="1"/>
            <a:r>
              <a:rPr lang="en-US" sz="1800" dirty="0"/>
              <a:t>ORR: 62%</a:t>
            </a:r>
          </a:p>
          <a:p>
            <a:r>
              <a:rPr lang="en-US" sz="2000" dirty="0"/>
              <a:t>Teclistamab was well tolerated with manageable safety profile</a:t>
            </a:r>
          </a:p>
          <a:p>
            <a:pPr lvl="1"/>
            <a:r>
              <a:rPr lang="en-US" sz="1800" dirty="0"/>
              <a:t>No patients required dose reduction</a:t>
            </a:r>
          </a:p>
          <a:p>
            <a:pPr lvl="1"/>
            <a:r>
              <a:rPr lang="en-US" sz="1800" dirty="0"/>
              <a:t>Most common AEs: CRS (mostly low grade) and hematologic events</a:t>
            </a:r>
          </a:p>
          <a:p>
            <a:pPr lvl="1"/>
            <a:r>
              <a:rPr lang="en-US" sz="1800" dirty="0"/>
              <a:t>ICANS events rare and low grade, all resolved without discontinuation</a:t>
            </a:r>
          </a:p>
          <a:p>
            <a:r>
              <a:rPr lang="en-US" sz="2000" dirty="0"/>
              <a:t>Investigator's concluded that teclistamab is a promising new, off-the-shelf, T-cell redirecting, </a:t>
            </a:r>
            <a:br>
              <a:rPr lang="en-US" sz="2000" dirty="0"/>
            </a:br>
            <a:r>
              <a:rPr lang="en-US" sz="2000" dirty="0"/>
              <a:t>BCMA-targeting therapy for patients with R/R MM</a:t>
            </a:r>
          </a:p>
          <a:p>
            <a:pPr lvl="1"/>
            <a:r>
              <a:rPr lang="en-US" sz="1800" dirty="0"/>
              <a:t>Ongoing studies are evaluating teclistamab in earlier-line settings and in combination with other agents (NCT04722146, NCT04586426, NCT04108195)</a:t>
            </a:r>
          </a:p>
          <a:p>
            <a:pPr lvl="1"/>
            <a:r>
              <a:rPr lang="en-US" sz="1800" dirty="0"/>
              <a:t>Phase III MajesTEC-3 underway in patients with R/R MM and prior BCMA exposure (NCT05083169)</a:t>
            </a:r>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Moreau. ASH 2021. Abstr 896.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9056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0824247378004085221351A68CB49A" ma:contentTypeVersion="1" ma:contentTypeDescription="Create a new document." ma:contentTypeScope="" ma:versionID="d97b01b031fb500ae7604c9c1c8f0445">
  <xsd:schema xmlns:xsd="http://www.w3.org/2001/XMLSchema" xmlns:xs="http://www.w3.org/2001/XMLSchema" xmlns:p="http://schemas.microsoft.com/office/2006/metadata/properties" xmlns:ns2="d54cbe69-32bd-412a-b004-9152f949605e" xmlns:ns3="aa1f3315-4a55-49b6-8fdb-7cee2b88e6ff" targetNamespace="http://schemas.microsoft.com/office/2006/metadata/properties" ma:root="true" ma:fieldsID="bfb041689a769613da00395e7b446c94" ns2:_="" ns3:_="">
    <xsd:import namespace="d54cbe69-32bd-412a-b004-9152f949605e"/>
    <xsd:import namespace="aa1f3315-4a55-49b6-8fdb-7cee2b88e6f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a1f3315-4a55-49b6-8fdb-7cee2b88e6f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56M7VY3CDVN5-1553696334-2</_dlc_DocId>
    <_dlc_DocIdUrl xmlns="d54cbe69-32bd-412a-b004-9152f949605e">
      <Url>https://intranet.clinicaloptions.com/mews/oncology/ONC_2021_ASH_CF_(PRP4549)/MM_896_Moreau/_layouts/15/DocIdRedir.aspx?ID=56M7VY3CDVN5-1553696334-2</Url>
      <Description>56M7VY3CDVN5-1553696334-2</Description>
    </_dlc_DocIdUrl>
    <Document_x0020_Category xmlns="aa1f3315-4a55-49b6-8fdb-7cee2b88e6ff">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F2FE37A4-5C22-4031-8794-6B3A9967EB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a1f3315-4a55-49b6-8fdb-7cee2b88e6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aa1f3315-4a55-49b6-8fdb-7cee2b88e6ff"/>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d54cbe69-32bd-412a-b004-9152f949605e"/>
    <ds:schemaRef ds:uri="http://www.w3.org/XML/1998/namespace"/>
    <ds:schemaRef ds:uri="http://purl.org/dc/dcmityp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6755</TotalTime>
  <Words>2783</Words>
  <Application>Microsoft Office PowerPoint</Application>
  <PresentationFormat>Widescreen</PresentationFormat>
  <Paragraphs>448</Paragraphs>
  <Slides>14</Slides>
  <Notes>14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1" baseType="lpstr">
      <vt:lpstr>Arial</vt:lpstr>
      <vt:lpstr>Calibri</vt:lpstr>
      <vt:lpstr>Open Sans</vt:lpstr>
      <vt:lpstr>Times</vt:lpstr>
      <vt:lpstr>Wingdings</vt:lpstr>
      <vt:lpstr>4_2017_HTAA_Diabetes</vt:lpstr>
      <vt:lpstr>Prism 9</vt:lpstr>
      <vt:lpstr>Updated Results From Phase I/II MajesTEC-1 Study: Teclistamab, a BCMA x CD3 Bispecific Antibody, in Relapsed/Refractory Multiple Myeloma</vt:lpstr>
      <vt:lpstr>About These Slides</vt:lpstr>
      <vt:lpstr>MajesTEC-1: Background</vt:lpstr>
      <vt:lpstr>MajesTEC-1: Study Design</vt:lpstr>
      <vt:lpstr>MajesTEC-1: Treatment Disposition</vt:lpstr>
      <vt:lpstr>MajesTEC-1: Baseline Characteristics</vt:lpstr>
      <vt:lpstr>MajesTEC-1: Efficacy Outcomes</vt:lpstr>
      <vt:lpstr>MajesTEC-1: ORR Across Subgroups</vt:lpstr>
      <vt:lpstr>MajesTEC-1: Response Durability</vt:lpstr>
      <vt:lpstr>MajesTEC-1: Safety</vt:lpstr>
      <vt:lpstr>MajesTEC-1: CRS</vt:lpstr>
      <vt:lpstr>MajesTEC-1: Neurotoxicity</vt:lpstr>
      <vt:lpstr>MajesTEC-1: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Updated Results From Phase I/II MajesTEC-1 Study: Teclistamab, a BCMA x CD3 Bispecific Antibody, in Relapsed/Refractory Multiple Myeloma</dc:title>
  <dc:creator>Preferred User</dc:creator>
  <cp:lastModifiedBy>Jessica Buckley</cp:lastModifiedBy>
  <cp:revision>598</cp:revision>
  <cp:lastPrinted>2016-09-26T20:21:49Z</cp:lastPrinted>
  <dcterms:created xsi:type="dcterms:W3CDTF">2005-05-27T15:08:01Z</dcterms:created>
  <dcterms:modified xsi:type="dcterms:W3CDTF">2021-12-17T22:02:58Z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49a8ca0e-f0be-4bf3-878f-48499a2155a7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0x010100870824247378004085221351A68CB49A</vt:lpwstr>
  </property>
</Properties>
</file>