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308" r:id="rId7"/>
    <p:sldId id="322" r:id="rId8"/>
    <p:sldId id="331" r:id="rId9"/>
    <p:sldId id="332" r:id="rId10"/>
    <p:sldId id="324" r:id="rId11"/>
    <p:sldId id="325" r:id="rId12"/>
    <p:sldId id="326" r:id="rId13"/>
    <p:sldId id="327" r:id="rId14"/>
    <p:sldId id="328" r:id="rId15"/>
    <p:sldId id="330" r:id="rId16"/>
    <p:sldId id="55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22" userDrawn="1">
          <p15:clr>
            <a:srgbClr val="A4A3A4"/>
          </p15:clr>
        </p15:guide>
        <p15:guide id="2" orient="horz" pos="144" userDrawn="1">
          <p15:clr>
            <a:srgbClr val="A4A3A4"/>
          </p15:clr>
        </p15:guide>
        <p15:guide id="3" pos="453" userDrawn="1">
          <p15:clr>
            <a:srgbClr val="A4A3A4"/>
          </p15:clr>
        </p15:guide>
        <p15:guide id="4" pos="3840" userDrawn="1">
          <p15:clr>
            <a:srgbClr val="A4A3A4"/>
          </p15:clr>
        </p15:guide>
        <p15:guide id="5" pos="7399" userDrawn="1">
          <p15:clr>
            <a:srgbClr val="A4A3A4"/>
          </p15:clr>
        </p15:guide>
        <p15:guide id="6" pos="7227" userDrawn="1">
          <p15:clr>
            <a:srgbClr val="A4A3A4"/>
          </p15:clr>
        </p15:guide>
        <p15:guide id="7" orient="horz" pos="261" userDrawn="1">
          <p15:clr>
            <a:srgbClr val="A4A3A4"/>
          </p15:clr>
        </p15:guide>
        <p15:guide id="8" orient="horz" pos="1015" userDrawn="1">
          <p15:clr>
            <a:srgbClr val="A4A3A4"/>
          </p15:clr>
        </p15:guide>
        <p15:guide id="9" orient="horz" pos="4149" userDrawn="1">
          <p15:clr>
            <a:srgbClr val="A4A3A4"/>
          </p15:clr>
        </p15:guide>
        <p15:guide id="10" orient="horz" pos="4032" userDrawn="1">
          <p15:clr>
            <a:srgbClr val="A4A3A4"/>
          </p15:clr>
        </p15:guide>
        <p15:guide id="11" orient="horz" pos="38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LINICALOPTIONS\tquill" initials="C" lastIdx="3" clrIdx="6">
    <p:extLst>
      <p:ext uri="{19B8F6BF-5375-455C-9EA6-DF929625EA0E}">
        <p15:presenceInfo xmlns:p15="http://schemas.microsoft.com/office/powerpoint/2012/main" userId="CLINICALOPTIONS\tquill" providerId="None"/>
      </p:ext>
    </p:extLst>
  </p:cmAuthor>
  <p:cmAuthor id="1" name="Megan Capel" initials="MC" lastIdx="3" clrIdx="0"/>
  <p:cmAuthor id="8" name="aboecler@clinicaloptions.com" initials="a" lastIdx="7" clrIdx="7">
    <p:extLst>
      <p:ext uri="{19B8F6BF-5375-455C-9EA6-DF929625EA0E}">
        <p15:presenceInfo xmlns:p15="http://schemas.microsoft.com/office/powerpoint/2012/main" userId="aboecler@clinicaloptions.com" providerId="None"/>
      </p:ext>
    </p:extLst>
  </p:cmAuthor>
  <p:cmAuthor id="2" name="Marie Rush" initials="MR" lastIdx="18" clrIdx="1">
    <p:extLst>
      <p:ext uri="{19B8F6BF-5375-455C-9EA6-DF929625EA0E}">
        <p15:presenceInfo xmlns:p15="http://schemas.microsoft.com/office/powerpoint/2012/main" userId="S::mrush@clinicaloptions.com::0630ae8a-d7a0-439a-9d44-e2f536864f0f" providerId="AD"/>
      </p:ext>
    </p:extLst>
  </p:cmAuthor>
  <p:cmAuthor id="9" name="Dussadee Royal" initials="DR" lastIdx="3" clrIdx="8">
    <p:extLst>
      <p:ext uri="{19B8F6BF-5375-455C-9EA6-DF929625EA0E}">
        <p15:presenceInfo xmlns:p15="http://schemas.microsoft.com/office/powerpoint/2012/main" userId="S::droyal@clinicaloptions.com::51beead8-6fa0-4b98-aeba-37044af35e17" providerId="AD"/>
      </p:ext>
    </p:extLst>
  </p:cmAuthor>
  <p:cmAuthor id="3" name=" " initials="MAC" lastIdx="1" clrIdx="2"/>
  <p:cmAuthor id="4" name="Taryn Gross" initials="TG" lastIdx="1" clrIdx="3"/>
  <p:cmAuthor id="5" name="mrush@clinicaloptions.com" initials="m" lastIdx="1" clrIdx="4">
    <p:extLst>
      <p:ext uri="{19B8F6BF-5375-455C-9EA6-DF929625EA0E}">
        <p15:presenceInfo xmlns:p15="http://schemas.microsoft.com/office/powerpoint/2012/main" userId="mrush@clinicaloptions.com" providerId="None"/>
      </p:ext>
    </p:extLst>
  </p:cmAuthor>
  <p:cmAuthor id="6" name="CLINICALOPTIONS\krosenthal" initials="C" lastIdx="3" clrIdx="5">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1242" autoAdjust="0"/>
  </p:normalViewPr>
  <p:slideViewPr>
    <p:cSldViewPr snapToGrid="0">
      <p:cViewPr varScale="1">
        <p:scale>
          <a:sx n="54" d="100"/>
          <a:sy n="54" d="100"/>
        </p:scale>
        <p:origin x="1160" y="48"/>
      </p:cViewPr>
      <p:guideLst>
        <p:guide pos="322"/>
        <p:guide orient="horz" pos="144"/>
        <p:guide pos="453"/>
        <p:guide pos="3840"/>
        <p:guide pos="7399"/>
        <p:guide pos="7227"/>
        <p:guide orient="horz" pos="261"/>
        <p:guide orient="horz" pos="1015"/>
        <p:guide orient="horz" pos="4149"/>
        <p:guide orient="horz" pos="4032"/>
        <p:guide orient="horz" pos="38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81A8E-85F9-45E8-B5B7-8D9183ED276D}" type="datetimeFigureOut">
              <a:rPr lang="en-US" smtClean="0"/>
              <a:t>8/16/2022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3150D-5E0F-4E27-BCEB-DC437B9BAA8F}" type="slidenum">
              <a:rPr lang="en-US" smtClean="0"/>
              <a:t>‹#›</a:t>
            </a:fld>
            <a:endParaRPr lang="en-US" dirty="0"/>
          </a:p>
        </p:txBody>
      </p:sp>
    </p:spTree>
    <p:extLst>
      <p:ext uri="{BB962C8B-B14F-4D97-AF65-F5344CB8AC3E}">
        <p14:creationId xmlns:p14="http://schemas.microsoft.com/office/powerpoint/2010/main" val="286537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B9E3150D-5E0F-4E27-BCEB-DC437B9BAA8F}" type="slidenum">
              <a:rPr lang="en-US" smtClean="0"/>
              <a:t>1</a:t>
            </a:fld>
            <a:endParaRPr lang="en-US" dirty="0"/>
          </a:p>
        </p:txBody>
      </p:sp>
    </p:spTree>
    <p:extLst>
      <p:ext uri="{BB962C8B-B14F-4D97-AF65-F5344CB8AC3E}">
        <p14:creationId xmlns:p14="http://schemas.microsoft.com/office/powerpoint/2010/main" val="3725819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NSCLC, non-small-cell lung cancer; PD, progressive disease; PFS, progression-free survival</a:t>
            </a:r>
          </a:p>
        </p:txBody>
      </p:sp>
      <p:sp>
        <p:nvSpPr>
          <p:cNvPr id="4" name="Slide Number Placeholder 3"/>
          <p:cNvSpPr>
            <a:spLocks noGrp="1"/>
          </p:cNvSpPr>
          <p:nvPr>
            <p:ph type="sldNum" sz="quarter" idx="5"/>
          </p:nvPr>
        </p:nvSpPr>
        <p:spPr/>
        <p:txBody>
          <a:bodyPr/>
          <a:lstStyle/>
          <a:p>
            <a:fld id="{B9E3150D-5E0F-4E27-BCEB-DC437B9BAA8F}" type="slidenum">
              <a:rPr lang="en-US" smtClean="0"/>
              <a:t>3</a:t>
            </a:fld>
            <a:endParaRPr lang="en-US" dirty="0"/>
          </a:p>
        </p:txBody>
      </p:sp>
    </p:spTree>
    <p:extLst>
      <p:ext uri="{BB962C8B-B14F-4D97-AF65-F5344CB8AC3E}">
        <p14:creationId xmlns:p14="http://schemas.microsoft.com/office/powerpoint/2010/main" val="3490617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 complete response; NSCLC, non-small-cell lung cancer; pembro, pembrolizumab; SD, stable disease; TPS, tumor proportion score; </a:t>
            </a:r>
          </a:p>
        </p:txBody>
      </p:sp>
      <p:sp>
        <p:nvSpPr>
          <p:cNvPr id="4" name="Slide Number Placeholder 3"/>
          <p:cNvSpPr>
            <a:spLocks noGrp="1"/>
          </p:cNvSpPr>
          <p:nvPr>
            <p:ph type="sldNum" sz="quarter" idx="5"/>
          </p:nvPr>
        </p:nvSpPr>
        <p:spPr/>
        <p:txBody>
          <a:bodyPr/>
          <a:lstStyle/>
          <a:p>
            <a:fld id="{B9E3150D-5E0F-4E27-BCEB-DC437B9BAA8F}" type="slidenum">
              <a:rPr lang="en-US" smtClean="0"/>
              <a:t>4</a:t>
            </a:fld>
            <a:endParaRPr lang="en-US" dirty="0"/>
          </a:p>
        </p:txBody>
      </p:sp>
    </p:spTree>
    <p:extLst>
      <p:ext uri="{BB962C8B-B14F-4D97-AF65-F5344CB8AC3E}">
        <p14:creationId xmlns:p14="http://schemas.microsoft.com/office/powerpoint/2010/main" val="37704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NR, not reached; PD, progressive disease; Pembro, pembrolizumab; SD, stable disease.</a:t>
            </a:r>
          </a:p>
        </p:txBody>
      </p:sp>
      <p:sp>
        <p:nvSpPr>
          <p:cNvPr id="4" name="Slide Number Placeholder 3"/>
          <p:cNvSpPr>
            <a:spLocks noGrp="1"/>
          </p:cNvSpPr>
          <p:nvPr>
            <p:ph type="sldNum" sz="quarter" idx="5"/>
          </p:nvPr>
        </p:nvSpPr>
        <p:spPr/>
        <p:txBody>
          <a:bodyPr/>
          <a:lstStyle/>
          <a:p>
            <a:fld id="{B9E3150D-5E0F-4E27-BCEB-DC437B9BAA8F}" type="slidenum">
              <a:rPr lang="en-US" smtClean="0"/>
              <a:t>5</a:t>
            </a:fld>
            <a:endParaRPr lang="en-US" dirty="0"/>
          </a:p>
        </p:txBody>
      </p:sp>
    </p:spTree>
    <p:extLst>
      <p:ext uri="{BB962C8B-B14F-4D97-AF65-F5344CB8AC3E}">
        <p14:creationId xmlns:p14="http://schemas.microsoft.com/office/powerpoint/2010/main" val="643215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ECOG, Eastern Cooperative Oncology Group; PS, performance status; TPS, tumor proportion score.</a:t>
            </a:r>
          </a:p>
        </p:txBody>
      </p:sp>
      <p:sp>
        <p:nvSpPr>
          <p:cNvPr id="4" name="Slide Number Placeholder 3"/>
          <p:cNvSpPr>
            <a:spLocks noGrp="1"/>
          </p:cNvSpPr>
          <p:nvPr>
            <p:ph type="sldNum" sz="quarter" idx="5"/>
          </p:nvPr>
        </p:nvSpPr>
        <p:spPr/>
        <p:txBody>
          <a:bodyPr/>
          <a:lstStyle/>
          <a:p>
            <a:fld id="{B9E3150D-5E0F-4E27-BCEB-DC437B9BAA8F}" type="slidenum">
              <a:rPr lang="en-US" smtClean="0"/>
              <a:t>6</a:t>
            </a:fld>
            <a:endParaRPr lang="en-US" dirty="0"/>
          </a:p>
        </p:txBody>
      </p:sp>
    </p:spTree>
    <p:extLst>
      <p:ext uri="{BB962C8B-B14F-4D97-AF65-F5344CB8AC3E}">
        <p14:creationId xmlns:p14="http://schemas.microsoft.com/office/powerpoint/2010/main" val="28119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DoR, duration of response; NA, not available; NR, not reached; ORR, overall response rate; OS, overall survival; PD, progressive disease; PFS, progression-free survival; PR, partial response; SD, stable disease; TPS, tumor proportion score.</a:t>
            </a:r>
          </a:p>
        </p:txBody>
      </p:sp>
      <p:sp>
        <p:nvSpPr>
          <p:cNvPr id="4" name="Slide Number Placeholder 3"/>
          <p:cNvSpPr>
            <a:spLocks noGrp="1"/>
          </p:cNvSpPr>
          <p:nvPr>
            <p:ph type="sldNum" sz="quarter" idx="5"/>
          </p:nvPr>
        </p:nvSpPr>
        <p:spPr/>
        <p:txBody>
          <a:bodyPr/>
          <a:lstStyle/>
          <a:p>
            <a:fld id="{B9E3150D-5E0F-4E27-BCEB-DC437B9BAA8F}" type="slidenum">
              <a:rPr lang="en-US" smtClean="0"/>
              <a:t>7</a:t>
            </a:fld>
            <a:endParaRPr lang="en-US" dirty="0"/>
          </a:p>
        </p:txBody>
      </p:sp>
    </p:spTree>
    <p:extLst>
      <p:ext uri="{BB962C8B-B14F-4D97-AF65-F5344CB8AC3E}">
        <p14:creationId xmlns:p14="http://schemas.microsoft.com/office/powerpoint/2010/main" val="3792574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PD, progressive disease; PR, partial response SD, stable disease.</a:t>
            </a:r>
          </a:p>
        </p:txBody>
      </p:sp>
      <p:sp>
        <p:nvSpPr>
          <p:cNvPr id="4" name="Slide Number Placeholder 3"/>
          <p:cNvSpPr>
            <a:spLocks noGrp="1"/>
          </p:cNvSpPr>
          <p:nvPr>
            <p:ph type="sldNum" sz="quarter" idx="5"/>
          </p:nvPr>
        </p:nvSpPr>
        <p:spPr/>
        <p:txBody>
          <a:bodyPr/>
          <a:lstStyle/>
          <a:p>
            <a:fld id="{B9E3150D-5E0F-4E27-BCEB-DC437B9BAA8F}" type="slidenum">
              <a:rPr lang="en-US" smtClean="0"/>
              <a:t>8</a:t>
            </a:fld>
            <a:endParaRPr lang="en-US" dirty="0"/>
          </a:p>
        </p:txBody>
      </p:sp>
    </p:spTree>
    <p:extLst>
      <p:ext uri="{BB962C8B-B14F-4D97-AF65-F5344CB8AC3E}">
        <p14:creationId xmlns:p14="http://schemas.microsoft.com/office/powerpoint/2010/main" val="2725828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PD, progressive disease; PR, partial response SD, stable disease.</a:t>
            </a:r>
          </a:p>
          <a:p>
            <a:endParaRPr lang="en-US" dirty="0"/>
          </a:p>
        </p:txBody>
      </p:sp>
      <p:sp>
        <p:nvSpPr>
          <p:cNvPr id="4" name="Slide Number Placeholder 3"/>
          <p:cNvSpPr>
            <a:spLocks noGrp="1"/>
          </p:cNvSpPr>
          <p:nvPr>
            <p:ph type="sldNum" sz="quarter" idx="5"/>
          </p:nvPr>
        </p:nvSpPr>
        <p:spPr/>
        <p:txBody>
          <a:bodyPr/>
          <a:lstStyle/>
          <a:p>
            <a:fld id="{B9E3150D-5E0F-4E27-BCEB-DC437B9BAA8F}" type="slidenum">
              <a:rPr lang="en-US" smtClean="0"/>
              <a:t>9</a:t>
            </a:fld>
            <a:endParaRPr lang="en-US" dirty="0"/>
          </a:p>
        </p:txBody>
      </p:sp>
    </p:spTree>
    <p:extLst>
      <p:ext uri="{BB962C8B-B14F-4D97-AF65-F5344CB8AC3E}">
        <p14:creationId xmlns:p14="http://schemas.microsoft.com/office/powerpoint/2010/main" val="2931288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a:t>
            </a:r>
          </a:p>
        </p:txBody>
      </p:sp>
      <p:sp>
        <p:nvSpPr>
          <p:cNvPr id="4" name="Slide Number Placeholder 3"/>
          <p:cNvSpPr>
            <a:spLocks noGrp="1"/>
          </p:cNvSpPr>
          <p:nvPr>
            <p:ph type="sldNum" sz="quarter" idx="5"/>
          </p:nvPr>
        </p:nvSpPr>
        <p:spPr/>
        <p:txBody>
          <a:bodyPr/>
          <a:lstStyle/>
          <a:p>
            <a:fld id="{B9E3150D-5E0F-4E27-BCEB-DC437B9BAA8F}" type="slidenum">
              <a:rPr lang="en-US" smtClean="0"/>
              <a:t>10</a:t>
            </a:fld>
            <a:endParaRPr lang="en-US" dirty="0"/>
          </a:p>
        </p:txBody>
      </p:sp>
    </p:spTree>
    <p:extLst>
      <p:ext uri="{BB962C8B-B14F-4D97-AF65-F5344CB8AC3E}">
        <p14:creationId xmlns:p14="http://schemas.microsoft.com/office/powerpoint/2010/main" val="739970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NSCLC, non-small-cell lung cancer; OS, overall survival; PD, progressive disease; PFS, progression-free survival.</a:t>
            </a:r>
          </a:p>
        </p:txBody>
      </p:sp>
      <p:sp>
        <p:nvSpPr>
          <p:cNvPr id="4" name="Slide Number Placeholder 3"/>
          <p:cNvSpPr>
            <a:spLocks noGrp="1"/>
          </p:cNvSpPr>
          <p:nvPr>
            <p:ph type="sldNum" sz="quarter" idx="5"/>
          </p:nvPr>
        </p:nvSpPr>
        <p:spPr/>
        <p:txBody>
          <a:bodyPr/>
          <a:lstStyle/>
          <a:p>
            <a:fld id="{B9E3150D-5E0F-4E27-BCEB-DC437B9BAA8F}" type="slidenum">
              <a:rPr lang="en-US" smtClean="0"/>
              <a:t>11</a:t>
            </a:fld>
            <a:endParaRPr lang="en-US" dirty="0"/>
          </a:p>
        </p:txBody>
      </p:sp>
    </p:spTree>
    <p:extLst>
      <p:ext uri="{BB962C8B-B14F-4D97-AF65-F5344CB8AC3E}">
        <p14:creationId xmlns:p14="http://schemas.microsoft.com/office/powerpoint/2010/main" val="3217571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4180281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823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5415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113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300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8705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22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4986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6457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857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561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364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132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44F0-6D7E-83C1-4AFB-A92330719A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DC9FDA-A815-6BBA-AC0F-5EE78B133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C8C972-05BF-BF20-75D3-E08489CC01DD}"/>
              </a:ext>
            </a:extLst>
          </p:cNvPr>
          <p:cNvSpPr>
            <a:spLocks noGrp="1"/>
          </p:cNvSpPr>
          <p:nvPr>
            <p:ph type="dt" sz="half" idx="10"/>
          </p:nvPr>
        </p:nvSpPr>
        <p:spPr/>
        <p:txBody>
          <a:bodyPr/>
          <a:lstStyle/>
          <a:p>
            <a:fld id="{442D1D51-1D95-41A7-80C6-F7744253BAF8}" type="datetimeFigureOut">
              <a:rPr lang="en-US" smtClean="0"/>
              <a:t>8/16/2022</a:t>
            </a:fld>
            <a:endParaRPr lang="en-US" dirty="0"/>
          </a:p>
        </p:txBody>
      </p:sp>
      <p:sp>
        <p:nvSpPr>
          <p:cNvPr id="5" name="Footer Placeholder 4">
            <a:extLst>
              <a:ext uri="{FF2B5EF4-FFF2-40B4-BE49-F238E27FC236}">
                <a16:creationId xmlns:a16="http://schemas.microsoft.com/office/drawing/2014/main" id="{C6D44404-B369-7B57-4C63-E4A8937C5B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7B95AB-B916-3DEE-6194-3BB2F0209779}"/>
              </a:ext>
            </a:extLst>
          </p:cNvPr>
          <p:cNvSpPr>
            <a:spLocks noGrp="1"/>
          </p:cNvSpPr>
          <p:nvPr>
            <p:ph type="sldNum" sz="quarter" idx="12"/>
          </p:nvPr>
        </p:nvSpPr>
        <p:spPr/>
        <p:txBody>
          <a:bodyPr/>
          <a:lstStyle/>
          <a:p>
            <a:fld id="{08A38E02-7411-4116-A3C6-6507882E6360}" type="slidenum">
              <a:rPr lang="en-US" smtClean="0"/>
              <a:t>‹#›</a:t>
            </a:fld>
            <a:endParaRPr lang="en-US" dirty="0"/>
          </a:p>
        </p:txBody>
      </p:sp>
    </p:spTree>
    <p:extLst>
      <p:ext uri="{BB962C8B-B14F-4D97-AF65-F5344CB8AC3E}">
        <p14:creationId xmlns:p14="http://schemas.microsoft.com/office/powerpoint/2010/main" val="403978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76229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Results of a Pooled Outcomes Analysis of Phase III Trials Using a Second Course of Pembrolizumab in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A4F16-A4CE-8621-C23D-75D7F5E5A547}"/>
              </a:ext>
            </a:extLst>
          </p:cNvPr>
          <p:cNvSpPr>
            <a:spLocks noGrp="1"/>
          </p:cNvSpPr>
          <p:nvPr>
            <p:ph type="title"/>
          </p:nvPr>
        </p:nvSpPr>
        <p:spPr/>
        <p:txBody>
          <a:bodyPr/>
          <a:lstStyle/>
          <a:p>
            <a:r>
              <a:rPr lang="en-US" dirty="0"/>
              <a:t>Second-Course Pembrolizumab: Background</a:t>
            </a:r>
          </a:p>
        </p:txBody>
      </p:sp>
      <p:sp>
        <p:nvSpPr>
          <p:cNvPr id="4" name="Content Placeholder 3">
            <a:extLst>
              <a:ext uri="{FF2B5EF4-FFF2-40B4-BE49-F238E27FC236}">
                <a16:creationId xmlns:a16="http://schemas.microsoft.com/office/drawing/2014/main" id="{3EEF4330-1524-5BA5-652A-8DFA642C016A}"/>
              </a:ext>
            </a:extLst>
          </p:cNvPr>
          <p:cNvSpPr>
            <a:spLocks noGrp="1"/>
          </p:cNvSpPr>
          <p:nvPr>
            <p:ph idx="1"/>
          </p:nvPr>
        </p:nvSpPr>
        <p:spPr/>
        <p:txBody>
          <a:bodyPr/>
          <a:lstStyle/>
          <a:p>
            <a:r>
              <a:rPr lang="en-US" sz="2400" dirty="0"/>
              <a:t>Pembrolizumab ± chemotherapy significantly prolongs OS and PFS compared with chemotherapy alone in patients with treatment-naive </a:t>
            </a:r>
            <a:r>
              <a:rPr lang="en-US" sz="2400" i="1" dirty="0"/>
              <a:t>EGFR/ALK-</a:t>
            </a:r>
            <a:r>
              <a:rPr lang="en-US" sz="2400" dirty="0"/>
              <a:t>negative advanced or metastatic NSCLC</a:t>
            </a:r>
            <a:r>
              <a:rPr lang="en-US" sz="2400" baseline="30000" dirty="0"/>
              <a:t>1-4</a:t>
            </a:r>
            <a:endParaRPr lang="en-US" sz="2400" dirty="0"/>
          </a:p>
          <a:p>
            <a:r>
              <a:rPr lang="en-US" sz="2400" dirty="0"/>
              <a:t>In various clinical trials, patients with PD after completion of 35 cycles of pembrolizumab ± chemotherapy potentially were able to receive a second course of single-agent pembrolizumab</a:t>
            </a:r>
          </a:p>
          <a:p>
            <a:pPr lvl="1"/>
            <a:r>
              <a:rPr lang="en-US" sz="2200" dirty="0"/>
              <a:t>Individual trials have shown limited antitumor activity in patients who received </a:t>
            </a:r>
            <a:br>
              <a:rPr lang="en-US" sz="2200" dirty="0"/>
            </a:br>
            <a:r>
              <a:rPr lang="en-US" sz="2200" dirty="0"/>
              <a:t>second-course pembrolizumab</a:t>
            </a:r>
            <a:r>
              <a:rPr lang="en-US" sz="2200" baseline="30000" dirty="0"/>
              <a:t>5-9</a:t>
            </a:r>
            <a:endParaRPr lang="en-US" sz="2200" dirty="0"/>
          </a:p>
          <a:p>
            <a:r>
              <a:rPr lang="en-US" sz="2400" dirty="0"/>
              <a:t>This exploratory pooled analysis from 5 clinical trials aims to study the benefit of second-course pembrolizumab as part of a clinical trial in patients with metastatic or advanced NSCLC</a:t>
            </a:r>
            <a:r>
              <a:rPr lang="en-US" sz="2400" baseline="30000" dirty="0"/>
              <a:t>10</a:t>
            </a:r>
            <a:endParaRPr lang="en-US" sz="2400" dirty="0"/>
          </a:p>
          <a:p>
            <a:endParaRPr lang="en-US" sz="2400" dirty="0"/>
          </a:p>
        </p:txBody>
      </p:sp>
      <p:sp>
        <p:nvSpPr>
          <p:cNvPr id="6" name="Text Box 15">
            <a:extLst>
              <a:ext uri="{FF2B5EF4-FFF2-40B4-BE49-F238E27FC236}">
                <a16:creationId xmlns:a16="http://schemas.microsoft.com/office/drawing/2014/main" id="{797B1C88-1C63-1EAB-7007-113969768ED0}"/>
              </a:ext>
            </a:extLst>
          </p:cNvPr>
          <p:cNvSpPr txBox="1">
            <a:spLocks noChangeArrowheads="1"/>
          </p:cNvSpPr>
          <p:nvPr/>
        </p:nvSpPr>
        <p:spPr bwMode="auto">
          <a:xfrm>
            <a:off x="412751" y="5834917"/>
            <a:ext cx="7853362" cy="83099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1. Reck. NEJM. 2016;375:1823. 2. Mok. Lancet. 2019;393:1819. 3. Gandhi. NEJM. 2018;378:2078. </a:t>
            </a:r>
          </a:p>
          <a:p>
            <a:pPr>
              <a:defRPr/>
            </a:pPr>
            <a:r>
              <a:rPr lang="en-US" altLang="en-US" sz="1200" b="0" dirty="0">
                <a:solidFill>
                  <a:schemeClr val="bg2"/>
                </a:solidFill>
                <a:latin typeface="Calibri" panose="020F0502020204030204" pitchFamily="34" charset="0"/>
              </a:rPr>
              <a:t>4. Paz-Ares. NEJM. 2018;379:2040. 5. Reck. JCO. 2021;39:2339. 6. De Castro. SITC 2021. Abstr 363. </a:t>
            </a:r>
          </a:p>
          <a:p>
            <a:pPr>
              <a:defRPr/>
            </a:pPr>
            <a:r>
              <a:rPr lang="en-US" altLang="en-US" sz="1200" b="0" dirty="0">
                <a:solidFill>
                  <a:schemeClr val="bg2"/>
                </a:solidFill>
                <a:latin typeface="Calibri" panose="020F0502020204030204" pitchFamily="34" charset="0"/>
              </a:rPr>
              <a:t>7. Gray. WCLC 2020. Abstr FP13.02. 8. Robinson. ELCC 2021. Abstr 97O. 9. Rodriguez-Abreu. ELCC 2022.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Abstr 6MO. 10. Rodriguez-Abreu. WCLC 2022. Abstr OA15.06.</a:t>
            </a:r>
          </a:p>
        </p:txBody>
      </p:sp>
    </p:spTree>
    <p:extLst>
      <p:ext uri="{BB962C8B-B14F-4D97-AF65-F5344CB8AC3E}">
        <p14:creationId xmlns:p14="http://schemas.microsoft.com/office/powerpoint/2010/main" val="1532003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5F2A6-7FBF-F733-A973-3CDF815B669E}"/>
              </a:ext>
            </a:extLst>
          </p:cNvPr>
          <p:cNvSpPr>
            <a:spLocks noGrp="1"/>
          </p:cNvSpPr>
          <p:nvPr>
            <p:ph type="title"/>
          </p:nvPr>
        </p:nvSpPr>
        <p:spPr/>
        <p:txBody>
          <a:bodyPr/>
          <a:lstStyle/>
          <a:p>
            <a:r>
              <a:rPr lang="en-US" dirty="0"/>
              <a:t>Second-Course Pembrolizumab: Pooled Analysis Design</a:t>
            </a:r>
          </a:p>
        </p:txBody>
      </p:sp>
      <p:sp>
        <p:nvSpPr>
          <p:cNvPr id="17" name="Content Placeholder 16">
            <a:extLst>
              <a:ext uri="{FF2B5EF4-FFF2-40B4-BE49-F238E27FC236}">
                <a16:creationId xmlns:a16="http://schemas.microsoft.com/office/drawing/2014/main" id="{04736924-0821-48DE-E7F2-30E78B60027B}"/>
              </a:ext>
            </a:extLst>
          </p:cNvPr>
          <p:cNvSpPr>
            <a:spLocks noGrp="1"/>
          </p:cNvSpPr>
          <p:nvPr>
            <p:ph idx="1"/>
          </p:nvPr>
        </p:nvSpPr>
        <p:spPr/>
        <p:txBody>
          <a:bodyPr/>
          <a:lstStyle/>
          <a:p>
            <a:r>
              <a:rPr lang="en-US" sz="2600" dirty="0"/>
              <a:t>Exploratory analysis of patients who had second course of pembrolizumab from 5 clinical trials</a:t>
            </a:r>
            <a:r>
              <a:rPr lang="en-US" sz="2600" baseline="30000" dirty="0"/>
              <a:t>1</a:t>
            </a:r>
          </a:p>
          <a:p>
            <a:endParaRPr lang="en-US" sz="2600" dirty="0"/>
          </a:p>
        </p:txBody>
      </p:sp>
      <p:sp>
        <p:nvSpPr>
          <p:cNvPr id="9" name="Rectangle 8">
            <a:extLst>
              <a:ext uri="{FF2B5EF4-FFF2-40B4-BE49-F238E27FC236}">
                <a16:creationId xmlns:a16="http://schemas.microsoft.com/office/drawing/2014/main" id="{88624AD1-3874-DDA5-549A-F8E765A892EC}"/>
              </a:ext>
            </a:extLst>
          </p:cNvPr>
          <p:cNvSpPr/>
          <p:nvPr/>
        </p:nvSpPr>
        <p:spPr bwMode="auto">
          <a:xfrm>
            <a:off x="6426356" y="2598491"/>
            <a:ext cx="4912206" cy="1532727"/>
          </a:xfrm>
          <a:prstGeom prst="rect">
            <a:avLst/>
          </a:prstGeom>
          <a:solidFill>
            <a:schemeClr val="accent3"/>
          </a:solidFill>
          <a:ln w="0">
            <a:noFill/>
            <a:miter lim="800000"/>
            <a:headEnd/>
            <a:tailEnd/>
          </a:ln>
        </p:spPr>
        <p:txBody>
          <a:bodyPr wrap="square" rtlCol="0" anchor="t" anchorCtr="0">
            <a:spAutoFit/>
          </a:bodyP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Pembrolizumab* Single Agent as First Course</a:t>
            </a:r>
          </a:p>
          <a:p>
            <a:pPr algn="ctr" eaLnBrk="1" hangingPunct="1">
              <a:spcBef>
                <a:spcPct val="35000"/>
              </a:spcBef>
              <a:spcAft>
                <a:spcPct val="25000"/>
              </a:spcAft>
              <a:buClr>
                <a:schemeClr val="tx1"/>
              </a:buClr>
            </a:pPr>
            <a:r>
              <a:rPr lang="en-US" sz="1800" dirty="0">
                <a:solidFill>
                  <a:schemeClr val="tx1"/>
                </a:solidFill>
                <a:latin typeface="Calibri" panose="020F0502020204030204" pitchFamily="34" charset="0"/>
              </a:rPr>
              <a:t>PD-L1 TPS: ≥1%,</a:t>
            </a:r>
            <a:r>
              <a:rPr lang="en-US" sz="1800" baseline="30000" dirty="0">
                <a:solidFill>
                  <a:schemeClr val="tx1"/>
                </a:solidFill>
                <a:latin typeface="Calibri" panose="020F0502020204030204" pitchFamily="34" charset="0"/>
              </a:rPr>
              <a:t>2,</a:t>
            </a:r>
            <a:r>
              <a:rPr lang="en-US" baseline="30000" dirty="0">
                <a:latin typeface="Calibri" panose="020F0502020204030204" pitchFamily="34" charset="0"/>
              </a:rPr>
              <a:t>3</a:t>
            </a:r>
            <a:r>
              <a:rPr lang="en-US" sz="1800" dirty="0">
                <a:solidFill>
                  <a:schemeClr val="tx1"/>
                </a:solidFill>
                <a:latin typeface="Calibri" panose="020F0502020204030204" pitchFamily="34" charset="0"/>
              </a:rPr>
              <a:t> ≥50%</a:t>
            </a:r>
            <a:r>
              <a:rPr lang="en-US" sz="1800" baseline="30000" dirty="0">
                <a:solidFill>
                  <a:schemeClr val="tx1"/>
                </a:solidFill>
                <a:latin typeface="Calibri" panose="020F0502020204030204" pitchFamily="34" charset="0"/>
              </a:rPr>
              <a:t>4,5 </a:t>
            </a:r>
          </a:p>
          <a:p>
            <a:pPr algn="ctr" eaLnBrk="1" hangingPunct="1">
              <a:spcBef>
                <a:spcPct val="35000"/>
              </a:spcBef>
              <a:spcAft>
                <a:spcPct val="25000"/>
              </a:spcAft>
              <a:buClr>
                <a:schemeClr val="tx1"/>
              </a:buClr>
            </a:pPr>
            <a:r>
              <a:rPr lang="en-US" dirty="0">
                <a:latin typeface="Calibri" panose="020F0502020204030204" pitchFamily="34" charset="0"/>
              </a:rPr>
              <a:t>Included studies: </a:t>
            </a:r>
            <a:r>
              <a:rPr lang="en-US" sz="1800" dirty="0">
                <a:solidFill>
                  <a:schemeClr val="tx1"/>
                </a:solidFill>
                <a:latin typeface="Calibri" panose="020F0502020204030204" pitchFamily="34" charset="0"/>
              </a:rPr>
              <a:t>KEYNOTE-024,</a:t>
            </a:r>
            <a:r>
              <a:rPr lang="en-US" sz="1800" baseline="30000" dirty="0">
                <a:solidFill>
                  <a:schemeClr val="tx1"/>
                </a:solidFill>
                <a:latin typeface="Calibri" panose="020F0502020204030204" pitchFamily="34" charset="0"/>
              </a:rPr>
              <a:t>4</a:t>
            </a:r>
            <a:r>
              <a:rPr lang="en-US" sz="1800" dirty="0">
                <a:solidFill>
                  <a:schemeClr val="tx1"/>
                </a:solidFill>
                <a:latin typeface="Calibri" panose="020F0502020204030204" pitchFamily="34" charset="0"/>
              </a:rPr>
              <a:t> KEYNOTE-042,</a:t>
            </a:r>
            <a:r>
              <a:rPr lang="en-US" sz="1800" baseline="30000" dirty="0">
                <a:solidFill>
                  <a:schemeClr val="tx1"/>
                </a:solidFill>
                <a:latin typeface="Calibri" panose="020F0502020204030204" pitchFamily="34" charset="0"/>
              </a:rPr>
              <a:t>2</a:t>
            </a:r>
            <a:r>
              <a:rPr lang="en-US" baseline="30000" dirty="0">
                <a:latin typeface="Calibri" panose="020F0502020204030204" pitchFamily="34" charset="0"/>
              </a:rPr>
              <a:t>,3</a:t>
            </a:r>
            <a:r>
              <a:rPr lang="en-US" sz="1800" dirty="0">
                <a:solidFill>
                  <a:schemeClr val="tx1"/>
                </a:solidFill>
                <a:latin typeface="Calibri" panose="020F0502020204030204" pitchFamily="34" charset="0"/>
              </a:rPr>
              <a:t> </a:t>
            </a:r>
            <a:r>
              <a:rPr lang="en-US" dirty="0">
                <a:latin typeface="Calibri" panose="020F0502020204030204" pitchFamily="34" charset="0"/>
              </a:rPr>
              <a:t>KEYNOTE-598</a:t>
            </a:r>
            <a:r>
              <a:rPr lang="en-US" baseline="30000" dirty="0">
                <a:latin typeface="Calibri" panose="020F0502020204030204" pitchFamily="34" charset="0"/>
              </a:rPr>
              <a:t>‡5</a:t>
            </a:r>
          </a:p>
        </p:txBody>
      </p:sp>
      <p:sp>
        <p:nvSpPr>
          <p:cNvPr id="11" name="Text Box 30">
            <a:extLst>
              <a:ext uri="{FF2B5EF4-FFF2-40B4-BE49-F238E27FC236}">
                <a16:creationId xmlns:a16="http://schemas.microsoft.com/office/drawing/2014/main" id="{DD44468E-1547-E8CA-14F2-2060DF02A837}"/>
              </a:ext>
            </a:extLst>
          </p:cNvPr>
          <p:cNvSpPr txBox="1">
            <a:spLocks noChangeArrowheads="1"/>
          </p:cNvSpPr>
          <p:nvPr/>
        </p:nvSpPr>
        <p:spPr bwMode="auto">
          <a:xfrm>
            <a:off x="475616" y="5559186"/>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sz="1400" dirty="0">
                <a:solidFill>
                  <a:schemeClr val="bg2">
                    <a:lumMod val="10000"/>
                  </a:schemeClr>
                </a:solidFill>
                <a:latin typeface="Calibri" panose="020F0502020204030204" pitchFamily="34" charset="0"/>
                <a:cs typeface="Calibri" panose="020F0502020204030204" pitchFamily="34" charset="0"/>
              </a:rPr>
              <a:t>*Pembro 200 mg IV Q3 wk up to 35 cycles (~2 yr). </a:t>
            </a:r>
            <a:r>
              <a:rPr lang="en-US" sz="1400" baseline="30000" dirty="0">
                <a:solidFill>
                  <a:schemeClr val="bg2">
                    <a:lumMod val="10000"/>
                  </a:schemeClr>
                </a:solidFill>
                <a:latin typeface="Calibri" panose="020F0502020204030204" pitchFamily="34" charset="0"/>
                <a:cs typeface="Calibri" panose="020F0502020204030204" pitchFamily="34" charset="0"/>
              </a:rPr>
              <a:t>†</a:t>
            </a:r>
            <a:r>
              <a:rPr lang="en-US" sz="1400" dirty="0">
                <a:solidFill>
                  <a:schemeClr val="bg2">
                    <a:lumMod val="10000"/>
                  </a:schemeClr>
                </a:solidFill>
                <a:latin typeface="Calibri" panose="020F0502020204030204" pitchFamily="34" charset="0"/>
                <a:cs typeface="Calibri" panose="020F0502020204030204" pitchFamily="34" charset="0"/>
              </a:rPr>
              <a:t>Cisplatin or carboplatin + pemetrexed in KEYNOTE-189, </a:t>
            </a:r>
            <a:r>
              <a:rPr lang="en-US" sz="1400" dirty="0">
                <a:solidFill>
                  <a:schemeClr val="bg1"/>
                </a:solidFill>
                <a:latin typeface="Calibri" panose="020F0502020204030204" pitchFamily="34" charset="0"/>
                <a:cs typeface="Calibri" panose="020F0502020204030204" pitchFamily="34" charset="0"/>
              </a:rPr>
              <a:t>carboplatin + paclitaxel or nab-paclitaxel in KEYNOTE-407. </a:t>
            </a:r>
            <a:r>
              <a:rPr lang="en-US" sz="1400" baseline="30000" dirty="0">
                <a:solidFill>
                  <a:schemeClr val="bg1"/>
                </a:solidFill>
                <a:latin typeface="Calibri" panose="020F0502020204030204" pitchFamily="34" charset="0"/>
                <a:cs typeface="Calibri" panose="020F0502020204030204" pitchFamily="34" charset="0"/>
              </a:rPr>
              <a:t>‡</a:t>
            </a:r>
            <a:r>
              <a:rPr lang="en-US" sz="1400" dirty="0">
                <a:solidFill>
                  <a:schemeClr val="bg1"/>
                </a:solidFill>
                <a:latin typeface="Calibri" panose="020F0502020204030204" pitchFamily="34" charset="0"/>
                <a:cs typeface="Calibri" panose="020F0502020204030204" pitchFamily="34" charset="0"/>
              </a:rPr>
              <a:t>Only included patients from pembro + placebo arm for this analysis.</a:t>
            </a:r>
            <a:endParaRPr lang="en-US" altLang="en-US" sz="1400" baseline="30000" dirty="0">
              <a:solidFill>
                <a:schemeClr val="bg1"/>
              </a:solidFill>
              <a:latin typeface="Calibri" panose="020F0502020204030204" pitchFamily="34" charset="0"/>
            </a:endParaRPr>
          </a:p>
        </p:txBody>
      </p:sp>
      <p:sp>
        <p:nvSpPr>
          <p:cNvPr id="13" name="Rectangle 12">
            <a:extLst>
              <a:ext uri="{FF2B5EF4-FFF2-40B4-BE49-F238E27FC236}">
                <a16:creationId xmlns:a16="http://schemas.microsoft.com/office/drawing/2014/main" id="{38FD26CA-A32D-877A-0B62-BBE248917EDF}"/>
              </a:ext>
            </a:extLst>
          </p:cNvPr>
          <p:cNvSpPr/>
          <p:nvPr/>
        </p:nvSpPr>
        <p:spPr bwMode="auto">
          <a:xfrm>
            <a:off x="6426355" y="4254384"/>
            <a:ext cx="4912206" cy="1280160"/>
          </a:xfrm>
          <a:prstGeom prst="rect">
            <a:avLst/>
          </a:prstGeom>
          <a:solidFill>
            <a:schemeClr val="accent1"/>
          </a:solidFill>
          <a:ln w="0">
            <a:noFill/>
            <a:miter lim="800000"/>
            <a:headEnd/>
            <a:tailEnd/>
          </a:ln>
        </p:spPr>
        <p:txBody>
          <a:bodyPr rtlCol="0" anchor="t" anchorCtr="0"/>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Pembrolizumab* + Chemotherapy</a:t>
            </a:r>
            <a:r>
              <a:rPr lang="en-US" sz="1800" b="1" baseline="30000" dirty="0">
                <a:solidFill>
                  <a:schemeClr val="tx1"/>
                </a:solidFill>
                <a:latin typeface="Calibri" panose="020F0502020204030204" pitchFamily="34" charset="0"/>
              </a:rPr>
              <a:t>†</a:t>
            </a:r>
            <a:r>
              <a:rPr lang="en-US" sz="1800" b="1" dirty="0">
                <a:solidFill>
                  <a:schemeClr val="tx1"/>
                </a:solidFill>
                <a:latin typeface="Calibri" panose="020F0502020204030204" pitchFamily="34" charset="0"/>
              </a:rPr>
              <a:t> as First Course </a:t>
            </a:r>
          </a:p>
          <a:p>
            <a:pPr algn="ctr">
              <a:spcBef>
                <a:spcPct val="35000"/>
              </a:spcBef>
              <a:spcAft>
                <a:spcPct val="25000"/>
              </a:spcAft>
              <a:buClr>
                <a:schemeClr val="folHlink"/>
              </a:buClr>
            </a:pPr>
            <a:r>
              <a:rPr lang="en-US" dirty="0">
                <a:latin typeface="Calibri" panose="020F0502020204030204" pitchFamily="34" charset="0"/>
              </a:rPr>
              <a:t>PD-L1 TPS: any</a:t>
            </a:r>
            <a:endParaRPr lang="en-US" sz="1800" dirty="0">
              <a:solidFill>
                <a:schemeClr val="tx1"/>
              </a:solidFill>
              <a:latin typeface="Calibri" panose="020F0502020204030204" pitchFamily="34" charset="0"/>
            </a:endParaRPr>
          </a:p>
          <a:p>
            <a:pPr algn="ctr" eaLnBrk="1" hangingPunct="1">
              <a:spcBef>
                <a:spcPct val="35000"/>
              </a:spcBef>
              <a:spcAft>
                <a:spcPct val="25000"/>
              </a:spcAft>
              <a:buClr>
                <a:schemeClr val="folHlink"/>
              </a:buClr>
              <a:buNone/>
            </a:pPr>
            <a:r>
              <a:rPr lang="en-US" dirty="0">
                <a:latin typeface="Calibri" panose="020F0502020204030204" pitchFamily="34" charset="0"/>
              </a:rPr>
              <a:t>Included Studies: </a:t>
            </a:r>
            <a:r>
              <a:rPr lang="en-US" sz="1800" dirty="0">
                <a:solidFill>
                  <a:schemeClr val="tx1"/>
                </a:solidFill>
                <a:latin typeface="Calibri" panose="020F0502020204030204" pitchFamily="34" charset="0"/>
              </a:rPr>
              <a:t>KEYNOTE-189,</a:t>
            </a:r>
            <a:r>
              <a:rPr lang="en-US" baseline="30000" dirty="0">
                <a:latin typeface="Calibri" panose="020F0502020204030204" pitchFamily="34" charset="0"/>
              </a:rPr>
              <a:t>6</a:t>
            </a:r>
            <a:r>
              <a:rPr lang="en-US" sz="1800" baseline="30000" dirty="0">
                <a:solidFill>
                  <a:schemeClr val="tx1"/>
                </a:solidFill>
                <a:latin typeface="Calibri" panose="020F0502020204030204" pitchFamily="34" charset="0"/>
              </a:rPr>
              <a:t>,7</a:t>
            </a:r>
            <a:r>
              <a:rPr lang="en-US" sz="1800" dirty="0">
                <a:solidFill>
                  <a:schemeClr val="tx1"/>
                </a:solidFill>
                <a:latin typeface="Calibri" panose="020F0502020204030204" pitchFamily="34" charset="0"/>
              </a:rPr>
              <a:t> KEYNOTE-407</a:t>
            </a:r>
            <a:r>
              <a:rPr lang="en-US" baseline="30000" dirty="0">
                <a:latin typeface="Calibri" panose="020F0502020204030204" pitchFamily="34" charset="0"/>
              </a:rPr>
              <a:t>8,9</a:t>
            </a:r>
            <a:endParaRPr lang="en-US" sz="1800" baseline="30000" dirty="0">
              <a:solidFill>
                <a:schemeClr val="tx1"/>
              </a:solidFill>
              <a:latin typeface="Calibri" panose="020F0502020204030204" pitchFamily="34" charset="0"/>
            </a:endParaRPr>
          </a:p>
        </p:txBody>
      </p:sp>
      <p:sp>
        <p:nvSpPr>
          <p:cNvPr id="18" name="Text Box 15">
            <a:extLst>
              <a:ext uri="{FF2B5EF4-FFF2-40B4-BE49-F238E27FC236}">
                <a16:creationId xmlns:a16="http://schemas.microsoft.com/office/drawing/2014/main" id="{13E7A97D-1A17-231C-C32C-6984814BBA4C}"/>
              </a:ext>
            </a:extLst>
          </p:cNvPr>
          <p:cNvSpPr txBox="1">
            <a:spLocks noChangeArrowheads="1"/>
          </p:cNvSpPr>
          <p:nvPr/>
        </p:nvSpPr>
        <p:spPr bwMode="auto">
          <a:xfrm>
            <a:off x="412750" y="6019583"/>
            <a:ext cx="889381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1. Rodriguez-Abreu. WCLC 2022. Abstr OA15.06. 2. Mok. Lancet. 2019;393:1819. 3. Wu. Int J Cancer.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2021;148:2313. 4. Reck. NEJM. 2016;375:1823. 5. Boyer. JCO. 2021;39:2327. 6. Gandhi. NEJM. 2018;378:2078. </a:t>
            </a:r>
          </a:p>
          <a:p>
            <a:pPr>
              <a:defRPr/>
            </a:pPr>
            <a:r>
              <a:rPr lang="en-US" altLang="en-US" sz="1200" b="0" dirty="0">
                <a:solidFill>
                  <a:schemeClr val="bg2"/>
                </a:solidFill>
                <a:latin typeface="Calibri" panose="020F0502020204030204" pitchFamily="34" charset="0"/>
              </a:rPr>
              <a:t>7. Horinouchi. Cancer Sci. 2021;112:3255. 8. Paz-Ares. NEJM. 2018;379:2040. 9. Chen. JTO. 2021;2:1.</a:t>
            </a:r>
          </a:p>
        </p:txBody>
      </p:sp>
      <p:sp>
        <p:nvSpPr>
          <p:cNvPr id="4" name="TextBox 3">
            <a:extLst>
              <a:ext uri="{FF2B5EF4-FFF2-40B4-BE49-F238E27FC236}">
                <a16:creationId xmlns:a16="http://schemas.microsoft.com/office/drawing/2014/main" id="{03222AEA-60C1-D329-78E8-3FE68E86928D}"/>
              </a:ext>
            </a:extLst>
          </p:cNvPr>
          <p:cNvSpPr txBox="1"/>
          <p:nvPr/>
        </p:nvSpPr>
        <p:spPr bwMode="auto">
          <a:xfrm>
            <a:off x="5076526" y="2968812"/>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dirty="0">
                <a:solidFill>
                  <a:schemeClr val="bg1"/>
                </a:solidFill>
                <a:latin typeface="Calibri" panose="020F0502020204030204" pitchFamily="34" charset="0"/>
              </a:rPr>
              <a:t>Cohort 1</a:t>
            </a:r>
            <a:endParaRPr lang="en-US" dirty="0">
              <a:solidFill>
                <a:schemeClr val="bg1"/>
              </a:solidFill>
            </a:endParaRPr>
          </a:p>
        </p:txBody>
      </p:sp>
      <p:sp>
        <p:nvSpPr>
          <p:cNvPr id="6" name="TextBox 5">
            <a:extLst>
              <a:ext uri="{FF2B5EF4-FFF2-40B4-BE49-F238E27FC236}">
                <a16:creationId xmlns:a16="http://schemas.microsoft.com/office/drawing/2014/main" id="{823145CE-CAB4-67F8-C536-0305FD658127}"/>
              </a:ext>
            </a:extLst>
          </p:cNvPr>
          <p:cNvSpPr txBox="1"/>
          <p:nvPr/>
        </p:nvSpPr>
        <p:spPr bwMode="auto">
          <a:xfrm>
            <a:off x="995680" y="2657574"/>
            <a:ext cx="424878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buClr>
                <a:schemeClr val="folHlink"/>
              </a:buClr>
              <a:buNone/>
            </a:pPr>
            <a:r>
              <a:rPr lang="en-US" sz="1800" dirty="0">
                <a:solidFill>
                  <a:schemeClr val="bg1"/>
                </a:solidFill>
                <a:latin typeface="Calibri" panose="020F0502020204030204" pitchFamily="34" charset="0"/>
              </a:rPr>
              <a:t>Patients with </a:t>
            </a:r>
            <a:r>
              <a:rPr lang="en-US" dirty="0">
                <a:solidFill>
                  <a:schemeClr val="bg1"/>
                </a:solidFill>
                <a:latin typeface="Calibri" panose="020F0502020204030204" pitchFamily="34" charset="0"/>
              </a:rPr>
              <a:t>stage IV nonsquamous or squamous NSCLC without </a:t>
            </a:r>
            <a:r>
              <a:rPr lang="en-US" i="1" dirty="0">
                <a:solidFill>
                  <a:schemeClr val="bg1"/>
                </a:solidFill>
                <a:latin typeface="Calibri" panose="020F0502020204030204" pitchFamily="34" charset="0"/>
              </a:rPr>
              <a:t>EGFR/ALK</a:t>
            </a:r>
            <a:r>
              <a:rPr lang="en-US" dirty="0">
                <a:solidFill>
                  <a:schemeClr val="bg1"/>
                </a:solidFill>
                <a:latin typeface="Calibri" panose="020F0502020204030204" pitchFamily="34" charset="0"/>
              </a:rPr>
              <a:t> mutations; eligible for second course of pembro (SD or better with 35 cycles of first-course pembro OR stopped first-course pembro after ≥8 cycles with confirmed CR for ≥2 cycles after CR assessment); </a:t>
            </a:r>
          </a:p>
          <a:p>
            <a:pPr algn="ctr" eaLnBrk="1" hangingPunct="1">
              <a:buClr>
                <a:schemeClr val="folHlink"/>
              </a:buClr>
              <a:buNone/>
            </a:pPr>
            <a:r>
              <a:rPr lang="en-US" dirty="0">
                <a:solidFill>
                  <a:schemeClr val="bg1"/>
                </a:solidFill>
                <a:latin typeface="Calibri" panose="020F0502020204030204" pitchFamily="34" charset="0"/>
              </a:rPr>
              <a:t>no receipt of anticancer treatment since last dose of pembro</a:t>
            </a:r>
          </a:p>
        </p:txBody>
      </p:sp>
      <p:sp>
        <p:nvSpPr>
          <p:cNvPr id="8" name="TextBox 7">
            <a:extLst>
              <a:ext uri="{FF2B5EF4-FFF2-40B4-BE49-F238E27FC236}">
                <a16:creationId xmlns:a16="http://schemas.microsoft.com/office/drawing/2014/main" id="{95C7362B-8013-E5C5-8F34-A32D5507ED5B}"/>
              </a:ext>
            </a:extLst>
          </p:cNvPr>
          <p:cNvSpPr txBox="1"/>
          <p:nvPr/>
        </p:nvSpPr>
        <p:spPr bwMode="auto">
          <a:xfrm>
            <a:off x="6424331" y="1940880"/>
            <a:ext cx="4912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buClr>
                <a:schemeClr val="tx1"/>
              </a:buClr>
            </a:pPr>
            <a:r>
              <a:rPr lang="en-US" b="1" dirty="0">
                <a:solidFill>
                  <a:schemeClr val="bg1"/>
                </a:solidFill>
                <a:latin typeface="Calibri" panose="020F0502020204030204" pitchFamily="34" charset="0"/>
              </a:rPr>
              <a:t>Second-Course Pembrolizumab </a:t>
            </a:r>
          </a:p>
          <a:p>
            <a:pPr algn="ctr" eaLnBrk="1" hangingPunct="1">
              <a:buClr>
                <a:schemeClr val="tx1"/>
              </a:buClr>
            </a:pPr>
            <a:r>
              <a:rPr lang="en-US" b="1" dirty="0">
                <a:solidFill>
                  <a:schemeClr val="bg1"/>
                </a:solidFill>
                <a:latin typeface="Calibri" panose="020F0502020204030204" pitchFamily="34" charset="0"/>
              </a:rPr>
              <a:t>200 mg IV Q3 Wk for up to 17 cycles</a:t>
            </a:r>
          </a:p>
        </p:txBody>
      </p:sp>
      <p:sp>
        <p:nvSpPr>
          <p:cNvPr id="10" name="TextBox 9">
            <a:extLst>
              <a:ext uri="{FF2B5EF4-FFF2-40B4-BE49-F238E27FC236}">
                <a16:creationId xmlns:a16="http://schemas.microsoft.com/office/drawing/2014/main" id="{CF7D3266-38E4-EF64-9B51-4BAD1B5462BA}"/>
              </a:ext>
            </a:extLst>
          </p:cNvPr>
          <p:cNvSpPr txBox="1"/>
          <p:nvPr/>
        </p:nvSpPr>
        <p:spPr bwMode="auto">
          <a:xfrm>
            <a:off x="5076526" y="4493480"/>
            <a:ext cx="1463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dirty="0">
                <a:solidFill>
                  <a:schemeClr val="bg1"/>
                </a:solidFill>
                <a:latin typeface="Calibri" panose="020F0502020204030204" pitchFamily="34" charset="0"/>
              </a:rPr>
              <a:t>Cohort 2</a:t>
            </a:r>
            <a:endParaRPr lang="en-US" dirty="0">
              <a:solidFill>
                <a:schemeClr val="bg1"/>
              </a:solidFill>
            </a:endParaRPr>
          </a:p>
        </p:txBody>
      </p:sp>
      <p:cxnSp>
        <p:nvCxnSpPr>
          <p:cNvPr id="20" name="Straight Arrow Connector 19">
            <a:extLst>
              <a:ext uri="{FF2B5EF4-FFF2-40B4-BE49-F238E27FC236}">
                <a16:creationId xmlns:a16="http://schemas.microsoft.com/office/drawing/2014/main" id="{4B2EB8BC-D744-857F-4EA0-2967A6A2697F}"/>
              </a:ext>
            </a:extLst>
          </p:cNvPr>
          <p:cNvCxnSpPr/>
          <p:nvPr/>
        </p:nvCxnSpPr>
        <p:spPr bwMode="auto">
          <a:xfrm>
            <a:off x="5283200" y="3362006"/>
            <a:ext cx="109728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011BA80-C6E6-5C0D-9475-AFBC918FC369}"/>
              </a:ext>
            </a:extLst>
          </p:cNvPr>
          <p:cNvCxnSpPr/>
          <p:nvPr/>
        </p:nvCxnSpPr>
        <p:spPr bwMode="auto">
          <a:xfrm>
            <a:off x="5283200" y="4855526"/>
            <a:ext cx="109728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94089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4F7D-17BE-3D63-F577-6D871DE5E822}"/>
              </a:ext>
            </a:extLst>
          </p:cNvPr>
          <p:cNvSpPr>
            <a:spLocks noGrp="1"/>
          </p:cNvSpPr>
          <p:nvPr>
            <p:ph type="title"/>
          </p:nvPr>
        </p:nvSpPr>
        <p:spPr/>
        <p:txBody>
          <a:bodyPr/>
          <a:lstStyle/>
          <a:p>
            <a:r>
              <a:rPr lang="en-US" dirty="0"/>
              <a:t>Second-Course Pembrolizumab: Patient Disposition</a:t>
            </a:r>
          </a:p>
        </p:txBody>
      </p:sp>
      <p:graphicFrame>
        <p:nvGraphicFramePr>
          <p:cNvPr id="4" name="Group 32">
            <a:extLst>
              <a:ext uri="{FF2B5EF4-FFF2-40B4-BE49-F238E27FC236}">
                <a16:creationId xmlns:a16="http://schemas.microsoft.com/office/drawing/2014/main" id="{DD4D5C25-178C-633D-A5E4-17648CBC345C}"/>
              </a:ext>
            </a:extLst>
          </p:cNvPr>
          <p:cNvGraphicFramePr>
            <a:graphicFrameLocks noGrp="1"/>
          </p:cNvGraphicFramePr>
          <p:nvPr>
            <p:extLst>
              <p:ext uri="{D42A27DB-BD31-4B8C-83A1-F6EECF244321}">
                <p14:modId xmlns:p14="http://schemas.microsoft.com/office/powerpoint/2010/main" val="4077421460"/>
              </p:ext>
            </p:extLst>
          </p:nvPr>
        </p:nvGraphicFramePr>
        <p:xfrm>
          <a:off x="719138" y="1611313"/>
          <a:ext cx="10763064" cy="4415715"/>
        </p:xfrm>
        <a:graphic>
          <a:graphicData uri="http://schemas.openxmlformats.org/drawingml/2006/table">
            <a:tbl>
              <a:tblPr/>
              <a:tblGrid>
                <a:gridCol w="6727102">
                  <a:extLst>
                    <a:ext uri="{9D8B030D-6E8A-4147-A177-3AD203B41FA5}">
                      <a16:colId xmlns:a16="http://schemas.microsoft.com/office/drawing/2014/main" val="20000"/>
                    </a:ext>
                  </a:extLst>
                </a:gridCol>
                <a:gridCol w="1916799">
                  <a:extLst>
                    <a:ext uri="{9D8B030D-6E8A-4147-A177-3AD203B41FA5}">
                      <a16:colId xmlns:a16="http://schemas.microsoft.com/office/drawing/2014/main" val="20001"/>
                    </a:ext>
                  </a:extLst>
                </a:gridCol>
                <a:gridCol w="2119163">
                  <a:extLst>
                    <a:ext uri="{9D8B030D-6E8A-4147-A177-3AD203B41FA5}">
                      <a16:colId xmlns:a16="http://schemas.microsoft.com/office/drawing/2014/main" val="20002"/>
                    </a:ext>
                  </a:extLst>
                </a:gridCol>
              </a:tblGrid>
              <a:tr h="7579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Cohort 1: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Pembro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Cohort 2: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Pembro +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Randomized to pembro arm,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85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35 cycles of pembro with SD or better,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223 (19.2)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8596">
                <a:tc>
                  <a:txBody>
                    <a:bodyPr/>
                    <a:lstStyle/>
                    <a:p>
                      <a:pPr marL="800100" marR="0" lvl="1"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Experienced PD,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Received second-course pembro, n (%)</a:t>
                      </a:r>
                    </a:p>
                  </a:txBody>
                  <a:tcPr marL="121881" marR="121881" marT="45728" marB="45728" horzOverflow="overflow">
                    <a:lnL w="38100" cap="flat" cmpd="sng" algn="ctr">
                      <a:solidFill>
                        <a:schemeClr val="accent6"/>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57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14 (1.8)</a:t>
                      </a:r>
                    </a:p>
                  </a:txBody>
                  <a:tcPr marL="121881" marR="121881" marT="45728" marB="45728" anchor="ctr" horzOverflow="overflow">
                    <a:lnL w="12700" cap="flat" cmpd="sng" algn="ctr">
                      <a:noFill/>
                      <a:prstDash val="solid"/>
                      <a:round/>
                      <a:headEnd type="none" w="med" len="med"/>
                      <a:tailEnd type="none" w="med" len="med"/>
                    </a:lnL>
                    <a:lnR w="38100" cap="flat" cmpd="sng" algn="ctr">
                      <a:solidFill>
                        <a:schemeClr val="accent6"/>
                      </a:solidFill>
                      <a:prstDash val="solid"/>
                      <a:round/>
                      <a:headEnd type="none" w="med" len="med"/>
                      <a:tailEnd type="none" w="med" len="med"/>
                    </a:lnR>
                    <a:lnT w="38100" cap="flat" cmpd="sng" algn="ctr">
                      <a:solidFill>
                        <a:schemeClr val="accent6"/>
                      </a:solidFill>
                      <a:prstDash val="solid"/>
                      <a:round/>
                      <a:headEnd type="none" w="med" len="med"/>
                      <a:tailEnd type="none" w="med" len="med"/>
                    </a:lnT>
                    <a:lnB w="38100" cap="flat" cmpd="sng" algn="ctr">
                      <a:solidFill>
                        <a:schemeClr val="accent6"/>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≥1 other systemic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6"/>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4929453"/>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Died without receiving other systemic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2648921"/>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Alive without other systemic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8162353"/>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Included in analysis population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8251365"/>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second-course pembro,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(5.6-NR)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(1.4-NR)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9375052"/>
                  </a:ext>
                </a:extLst>
              </a:tr>
              <a:tr h="2985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Remaining on second-course pembro at 6 mo,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(48.5-74.2)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55.0 (25.8-76.8)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50526"/>
                  </a:ext>
                </a:extLst>
              </a:tr>
            </a:tbl>
          </a:graphicData>
        </a:graphic>
      </p:graphicFrame>
      <p:sp>
        <p:nvSpPr>
          <p:cNvPr id="5" name="Text Box 15">
            <a:extLst>
              <a:ext uri="{FF2B5EF4-FFF2-40B4-BE49-F238E27FC236}">
                <a16:creationId xmlns:a16="http://schemas.microsoft.com/office/drawing/2014/main" id="{4DDEFFDD-AD3F-635C-E130-D023588AE5F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a:t>
            </a:r>
          </a:p>
        </p:txBody>
      </p:sp>
    </p:spTree>
    <p:extLst>
      <p:ext uri="{BB962C8B-B14F-4D97-AF65-F5344CB8AC3E}">
        <p14:creationId xmlns:p14="http://schemas.microsoft.com/office/powerpoint/2010/main" val="1661857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27E1-807A-DF83-E02D-B8B5330A013D}"/>
              </a:ext>
            </a:extLst>
          </p:cNvPr>
          <p:cNvSpPr>
            <a:spLocks noGrp="1"/>
          </p:cNvSpPr>
          <p:nvPr>
            <p:ph type="title"/>
          </p:nvPr>
        </p:nvSpPr>
        <p:spPr/>
        <p:txBody>
          <a:bodyPr/>
          <a:lstStyle/>
          <a:p>
            <a:r>
              <a:rPr lang="en-US" dirty="0"/>
              <a:t>Second-Course Pembrolizumab: </a:t>
            </a:r>
            <a:br>
              <a:rPr lang="en-US" dirty="0"/>
            </a:br>
            <a:r>
              <a:rPr lang="en-US" dirty="0"/>
              <a:t>BL Characteristics at Randomization of Initial Study</a:t>
            </a:r>
          </a:p>
        </p:txBody>
      </p:sp>
      <p:graphicFrame>
        <p:nvGraphicFramePr>
          <p:cNvPr id="4" name="Group 32">
            <a:extLst>
              <a:ext uri="{FF2B5EF4-FFF2-40B4-BE49-F238E27FC236}">
                <a16:creationId xmlns:a16="http://schemas.microsoft.com/office/drawing/2014/main" id="{07C0C524-5DBE-1137-A5C1-FF675658E462}"/>
              </a:ext>
            </a:extLst>
          </p:cNvPr>
          <p:cNvGraphicFramePr>
            <a:graphicFrameLocks noGrp="1"/>
          </p:cNvGraphicFramePr>
          <p:nvPr>
            <p:extLst>
              <p:ext uri="{D42A27DB-BD31-4B8C-83A1-F6EECF244321}">
                <p14:modId xmlns:p14="http://schemas.microsoft.com/office/powerpoint/2010/main" val="2766530036"/>
              </p:ext>
            </p:extLst>
          </p:nvPr>
        </p:nvGraphicFramePr>
        <p:xfrm>
          <a:off x="719137" y="1611313"/>
          <a:ext cx="10753725" cy="4274980"/>
        </p:xfrm>
        <a:graphic>
          <a:graphicData uri="http://schemas.openxmlformats.org/drawingml/2006/table">
            <a:tbl>
              <a:tblPr/>
              <a:tblGrid>
                <a:gridCol w="3614816">
                  <a:extLst>
                    <a:ext uri="{9D8B030D-6E8A-4147-A177-3AD203B41FA5}">
                      <a16:colId xmlns:a16="http://schemas.microsoft.com/office/drawing/2014/main" val="20000"/>
                    </a:ext>
                  </a:extLst>
                </a:gridCol>
                <a:gridCol w="3540223">
                  <a:extLst>
                    <a:ext uri="{9D8B030D-6E8A-4147-A177-3AD203B41FA5}">
                      <a16:colId xmlns:a16="http://schemas.microsoft.com/office/drawing/2014/main" val="20001"/>
                    </a:ext>
                  </a:extLst>
                </a:gridCol>
                <a:gridCol w="3598686">
                  <a:extLst>
                    <a:ext uri="{9D8B030D-6E8A-4147-A177-3AD203B41FA5}">
                      <a16:colId xmlns:a16="http://schemas.microsoft.com/office/drawing/2014/main" val="20002"/>
                    </a:ext>
                  </a:extLst>
                </a:gridCol>
              </a:tblGrid>
              <a:tr h="80715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Cohort 1: Pembrolizumab</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Cohort 2: Pembrolizumab + Chemotherapy</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(43-82)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(49-75)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558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Enrolled in East Asia,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of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Current/former smoker,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4929453"/>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Squamous histology,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2648921"/>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8162353"/>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Liver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124463"/>
                  </a:ext>
                </a:extLst>
              </a:tr>
              <a:tr h="29558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07678205"/>
                  </a:ext>
                </a:extLst>
              </a:tr>
            </a:tbl>
          </a:graphicData>
        </a:graphic>
      </p:graphicFrame>
      <p:sp>
        <p:nvSpPr>
          <p:cNvPr id="5" name="Text Box 15">
            <a:extLst>
              <a:ext uri="{FF2B5EF4-FFF2-40B4-BE49-F238E27FC236}">
                <a16:creationId xmlns:a16="http://schemas.microsoft.com/office/drawing/2014/main" id="{A4450439-5317-A952-3783-0B63DFBD9A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a:t>
            </a:r>
          </a:p>
        </p:txBody>
      </p:sp>
    </p:spTree>
    <p:extLst>
      <p:ext uri="{BB962C8B-B14F-4D97-AF65-F5344CB8AC3E}">
        <p14:creationId xmlns:p14="http://schemas.microsoft.com/office/powerpoint/2010/main" val="115639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866E-FBCA-6FED-6608-9ACEC4783803}"/>
              </a:ext>
            </a:extLst>
          </p:cNvPr>
          <p:cNvSpPr>
            <a:spLocks noGrp="1"/>
          </p:cNvSpPr>
          <p:nvPr>
            <p:ph type="title"/>
          </p:nvPr>
        </p:nvSpPr>
        <p:spPr/>
        <p:txBody>
          <a:bodyPr/>
          <a:lstStyle/>
          <a:p>
            <a:r>
              <a:rPr lang="en-US" dirty="0"/>
              <a:t>Second-Course Pembrolizumab: </a:t>
            </a:r>
            <a:br>
              <a:rPr lang="en-US" dirty="0"/>
            </a:br>
            <a:r>
              <a:rPr lang="en-US" dirty="0"/>
              <a:t>Survival and Tumor Response</a:t>
            </a:r>
          </a:p>
        </p:txBody>
      </p:sp>
      <p:sp>
        <p:nvSpPr>
          <p:cNvPr id="3" name="Text Box 15">
            <a:extLst>
              <a:ext uri="{FF2B5EF4-FFF2-40B4-BE49-F238E27FC236}">
                <a16:creationId xmlns:a16="http://schemas.microsoft.com/office/drawing/2014/main" id="{16223B3F-047B-299A-A7DA-6FC5CC1BB339}"/>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 Reproduced with permission.</a:t>
            </a:r>
          </a:p>
        </p:txBody>
      </p:sp>
      <p:graphicFrame>
        <p:nvGraphicFramePr>
          <p:cNvPr id="6" name="Group 32">
            <a:extLst>
              <a:ext uri="{FF2B5EF4-FFF2-40B4-BE49-F238E27FC236}">
                <a16:creationId xmlns:a16="http://schemas.microsoft.com/office/drawing/2014/main" id="{C75495D0-E3E4-3DDC-FF56-624443D40C86}"/>
              </a:ext>
            </a:extLst>
          </p:cNvPr>
          <p:cNvGraphicFramePr>
            <a:graphicFrameLocks noGrp="1"/>
          </p:cNvGraphicFramePr>
          <p:nvPr>
            <p:extLst>
              <p:ext uri="{D42A27DB-BD31-4B8C-83A1-F6EECF244321}">
                <p14:modId xmlns:p14="http://schemas.microsoft.com/office/powerpoint/2010/main" val="4150324921"/>
              </p:ext>
            </p:extLst>
          </p:nvPr>
        </p:nvGraphicFramePr>
        <p:xfrm>
          <a:off x="719138" y="1622426"/>
          <a:ext cx="5771195" cy="4541632"/>
        </p:xfrm>
        <a:graphic>
          <a:graphicData uri="http://schemas.openxmlformats.org/drawingml/2006/table">
            <a:tbl>
              <a:tblPr/>
              <a:tblGrid>
                <a:gridCol w="2565022">
                  <a:extLst>
                    <a:ext uri="{9D8B030D-6E8A-4147-A177-3AD203B41FA5}">
                      <a16:colId xmlns:a16="http://schemas.microsoft.com/office/drawing/2014/main" val="20000"/>
                    </a:ext>
                  </a:extLst>
                </a:gridCol>
                <a:gridCol w="1609690">
                  <a:extLst>
                    <a:ext uri="{9D8B030D-6E8A-4147-A177-3AD203B41FA5}">
                      <a16:colId xmlns:a16="http://schemas.microsoft.com/office/drawing/2014/main" val="2449082757"/>
                    </a:ext>
                  </a:extLst>
                </a:gridCol>
                <a:gridCol w="1596483">
                  <a:extLst>
                    <a:ext uri="{9D8B030D-6E8A-4147-A177-3AD203B41FA5}">
                      <a16:colId xmlns:a16="http://schemas.microsoft.com/office/drawing/2014/main" val="1428027124"/>
                    </a:ext>
                  </a:extLst>
                </a:gridCol>
              </a:tblGrid>
              <a:tr h="4818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897142852"/>
                  </a:ext>
                </a:extLst>
              </a:tr>
              <a:tr h="278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 (10.0-31.9)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278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73.7 (60.3-84.5)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 (23.0-77.0)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07312781"/>
                  </a:ext>
                </a:extLst>
              </a:tr>
              <a:tr h="1293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05198101"/>
                  </a:ext>
                </a:extLst>
              </a:tr>
              <a:tr h="481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≥6 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25944960"/>
                  </a:ext>
                </a:extLst>
              </a:tr>
              <a:tr h="481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27.5 (21.7-NR)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85.1 (72.4-92.3)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(NR-NR)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85.1 (52.3-96.1)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33925905"/>
                  </a:ext>
                </a:extLst>
              </a:tr>
              <a:tr h="481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(5.6-14.0)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60.8 (46.0-72.7)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(1.8-NR)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 (22.9-78.0)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2523154"/>
                  </a:ext>
                </a:extLst>
              </a:tr>
            </a:tbl>
          </a:graphicData>
        </a:graphic>
      </p:graphicFrame>
      <p:sp>
        <p:nvSpPr>
          <p:cNvPr id="8" name="Text Box 30">
            <a:extLst>
              <a:ext uri="{FF2B5EF4-FFF2-40B4-BE49-F238E27FC236}">
                <a16:creationId xmlns:a16="http://schemas.microsoft.com/office/drawing/2014/main" id="{AF54AA69-6C26-09A1-9ADD-1CD56416299F}"/>
              </a:ext>
            </a:extLst>
          </p:cNvPr>
          <p:cNvSpPr txBox="1">
            <a:spLocks noChangeArrowheads="1"/>
          </p:cNvSpPr>
          <p:nvPr/>
        </p:nvSpPr>
        <p:spPr bwMode="auto">
          <a:xfrm>
            <a:off x="608692" y="613604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sz="1400" dirty="0">
                <a:solidFill>
                  <a:schemeClr val="bg2">
                    <a:lumMod val="10000"/>
                  </a:schemeClr>
                </a:solidFill>
                <a:latin typeface="Calibri" panose="020F0502020204030204" pitchFamily="34" charset="0"/>
                <a:cs typeface="Calibri" panose="020F0502020204030204" pitchFamily="34" charset="0"/>
              </a:rPr>
              <a:t>*</a:t>
            </a:r>
            <a:r>
              <a:rPr lang="en-US" altLang="en-US" sz="1400" dirty="0">
                <a:solidFill>
                  <a:schemeClr val="bg1"/>
                </a:solidFill>
                <a:latin typeface="Calibri" panose="020F0502020204030204" pitchFamily="34" charset="0"/>
              </a:rPr>
              <a:t>No PD at time of last disease assessment.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dirty="0">
                <a:ln>
                  <a:noFill/>
                </a:ln>
                <a:solidFill>
                  <a:schemeClr val="bg2">
                    <a:lumMod val="10000"/>
                  </a:schemeClr>
                </a:solidFill>
                <a:effectLst/>
                <a:latin typeface="Calibri" panose="020F0502020204030204" pitchFamily="34" charset="0"/>
              </a:rPr>
              <a:t>From start of second-course pembrolizumab.</a:t>
            </a:r>
            <a:r>
              <a:rPr lang="en-US" altLang="en-US" sz="1400" dirty="0">
                <a:solidFill>
                  <a:schemeClr val="bg1"/>
                </a:solidFill>
                <a:latin typeface="Calibri" panose="020F0502020204030204" pitchFamily="34" charset="0"/>
              </a:rPr>
              <a:t> </a:t>
            </a:r>
          </a:p>
        </p:txBody>
      </p:sp>
      <p:sp>
        <p:nvSpPr>
          <p:cNvPr id="10" name="TextBox 9">
            <a:extLst>
              <a:ext uri="{FF2B5EF4-FFF2-40B4-BE49-F238E27FC236}">
                <a16:creationId xmlns:a16="http://schemas.microsoft.com/office/drawing/2014/main" id="{BE88DA2B-A933-FDD1-6964-F6CEBF541FC3}"/>
              </a:ext>
            </a:extLst>
          </p:cNvPr>
          <p:cNvSpPr txBox="1"/>
          <p:nvPr/>
        </p:nvSpPr>
        <p:spPr bwMode="auto">
          <a:xfrm rot="16200000">
            <a:off x="6655063" y="3442876"/>
            <a:ext cx="1589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 (%)</a:t>
            </a:r>
          </a:p>
        </p:txBody>
      </p:sp>
      <p:sp>
        <p:nvSpPr>
          <p:cNvPr id="11" name="TextBox 10">
            <a:extLst>
              <a:ext uri="{FF2B5EF4-FFF2-40B4-BE49-F238E27FC236}">
                <a16:creationId xmlns:a16="http://schemas.microsoft.com/office/drawing/2014/main" id="{A74D6B9B-4D2B-F980-3F63-81A3497C5686}"/>
              </a:ext>
            </a:extLst>
          </p:cNvPr>
          <p:cNvSpPr txBox="1"/>
          <p:nvPr/>
        </p:nvSpPr>
        <p:spPr bwMode="auto">
          <a:xfrm>
            <a:off x="6807808" y="5271708"/>
            <a:ext cx="1907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(n/N):</a:t>
            </a:r>
          </a:p>
        </p:txBody>
      </p:sp>
      <p:sp>
        <p:nvSpPr>
          <p:cNvPr id="4" name="TextBox 3">
            <a:extLst>
              <a:ext uri="{FF2B5EF4-FFF2-40B4-BE49-F238E27FC236}">
                <a16:creationId xmlns:a16="http://schemas.microsoft.com/office/drawing/2014/main" id="{3E455627-30F1-4685-5D79-4E4FCCC7FB03}"/>
              </a:ext>
            </a:extLst>
          </p:cNvPr>
          <p:cNvSpPr txBox="1"/>
          <p:nvPr/>
        </p:nvSpPr>
        <p:spPr bwMode="auto">
          <a:xfrm>
            <a:off x="7617061" y="1743015"/>
            <a:ext cx="4069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ORR by PD-L1 Expression in Cohort 1</a:t>
            </a:r>
          </a:p>
        </p:txBody>
      </p:sp>
      <p:grpSp>
        <p:nvGrpSpPr>
          <p:cNvPr id="15" name="Group 14">
            <a:extLst>
              <a:ext uri="{FF2B5EF4-FFF2-40B4-BE49-F238E27FC236}">
                <a16:creationId xmlns:a16="http://schemas.microsoft.com/office/drawing/2014/main" id="{36CD56DA-4546-320D-9021-20F07CE0DD38}"/>
              </a:ext>
            </a:extLst>
          </p:cNvPr>
          <p:cNvGrpSpPr/>
          <p:nvPr/>
        </p:nvGrpSpPr>
        <p:grpSpPr>
          <a:xfrm>
            <a:off x="7634486" y="2131302"/>
            <a:ext cx="418704" cy="2982665"/>
            <a:chOff x="7187013" y="2131302"/>
            <a:chExt cx="418704" cy="2982665"/>
          </a:xfrm>
        </p:grpSpPr>
        <p:sp>
          <p:nvSpPr>
            <p:cNvPr id="5" name="TextBox 4">
              <a:extLst>
                <a:ext uri="{FF2B5EF4-FFF2-40B4-BE49-F238E27FC236}">
                  <a16:creationId xmlns:a16="http://schemas.microsoft.com/office/drawing/2014/main" id="{861A2048-1D84-054F-A7A9-8ED5BE12F663}"/>
                </a:ext>
              </a:extLst>
            </p:cNvPr>
            <p:cNvSpPr txBox="1"/>
            <p:nvPr/>
          </p:nvSpPr>
          <p:spPr bwMode="auto">
            <a:xfrm>
              <a:off x="7187013" y="21313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EE2731AF-2E18-DCE7-B03C-1A5B2D254936}"/>
                </a:ext>
              </a:extLst>
            </p:cNvPr>
            <p:cNvSpPr txBox="1"/>
            <p:nvPr/>
          </p:nvSpPr>
          <p:spPr bwMode="auto">
            <a:xfrm>
              <a:off x="7187013" y="27853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E9052414-AA7B-251D-A50E-8989E8BB1356}"/>
                </a:ext>
              </a:extLst>
            </p:cNvPr>
            <p:cNvSpPr txBox="1"/>
            <p:nvPr/>
          </p:nvSpPr>
          <p:spPr bwMode="auto">
            <a:xfrm>
              <a:off x="7187013" y="34361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7FCB9C70-830B-D8F7-7917-6EC352750763}"/>
                </a:ext>
              </a:extLst>
            </p:cNvPr>
            <p:cNvSpPr txBox="1"/>
            <p:nvPr/>
          </p:nvSpPr>
          <p:spPr bwMode="auto">
            <a:xfrm>
              <a:off x="7187013" y="40851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A7EC4094-E07B-DDD6-9C29-83A07DF35684}"/>
                </a:ext>
              </a:extLst>
            </p:cNvPr>
            <p:cNvSpPr txBox="1"/>
            <p:nvPr/>
          </p:nvSpPr>
          <p:spPr bwMode="auto">
            <a:xfrm>
              <a:off x="7304032" y="474463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C9AD6D0D-B08C-EAE8-698A-6F755CC26EFC}"/>
              </a:ext>
            </a:extLst>
          </p:cNvPr>
          <p:cNvGrpSpPr/>
          <p:nvPr/>
        </p:nvGrpSpPr>
        <p:grpSpPr>
          <a:xfrm>
            <a:off x="8394442" y="5001170"/>
            <a:ext cx="3331992" cy="646331"/>
            <a:chOff x="7946969" y="5001170"/>
            <a:chExt cx="3331992" cy="646331"/>
          </a:xfrm>
        </p:grpSpPr>
        <p:sp>
          <p:nvSpPr>
            <p:cNvPr id="16" name="TextBox 15">
              <a:extLst>
                <a:ext uri="{FF2B5EF4-FFF2-40B4-BE49-F238E27FC236}">
                  <a16:creationId xmlns:a16="http://schemas.microsoft.com/office/drawing/2014/main" id="{B7658177-601A-2DEC-F1E3-A2C575D44B45}"/>
                </a:ext>
              </a:extLst>
            </p:cNvPr>
            <p:cNvSpPr txBox="1"/>
            <p:nvPr/>
          </p:nvSpPr>
          <p:spPr bwMode="auto">
            <a:xfrm>
              <a:off x="7946969" y="5001170"/>
              <a:ext cx="883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Overall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(11/57)</a:t>
              </a:r>
            </a:p>
          </p:txBody>
        </p:sp>
        <p:sp>
          <p:nvSpPr>
            <p:cNvPr id="17" name="TextBox 16">
              <a:extLst>
                <a:ext uri="{FF2B5EF4-FFF2-40B4-BE49-F238E27FC236}">
                  <a16:creationId xmlns:a16="http://schemas.microsoft.com/office/drawing/2014/main" id="{78B71193-F4F1-00D9-2415-52A0FBCA8470}"/>
                </a:ext>
              </a:extLst>
            </p:cNvPr>
            <p:cNvSpPr txBox="1"/>
            <p:nvPr/>
          </p:nvSpPr>
          <p:spPr bwMode="auto">
            <a:xfrm>
              <a:off x="8895397" y="5001170"/>
              <a:ext cx="1088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TPS ≥50%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(8/46)</a:t>
              </a:r>
            </a:p>
          </p:txBody>
        </p:sp>
        <p:sp>
          <p:nvSpPr>
            <p:cNvPr id="18" name="TextBox 17">
              <a:extLst>
                <a:ext uri="{FF2B5EF4-FFF2-40B4-BE49-F238E27FC236}">
                  <a16:creationId xmlns:a16="http://schemas.microsoft.com/office/drawing/2014/main" id="{E09D9889-A35F-29D9-BDE1-E27495C395CA}"/>
                </a:ext>
              </a:extLst>
            </p:cNvPr>
            <p:cNvSpPr txBox="1"/>
            <p:nvPr/>
          </p:nvSpPr>
          <p:spPr bwMode="auto">
            <a:xfrm>
              <a:off x="9952957" y="5001170"/>
              <a:ext cx="1326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TPS 1%-49%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(3/11)</a:t>
              </a:r>
            </a:p>
          </p:txBody>
        </p:sp>
      </p:grpSp>
      <p:grpSp>
        <p:nvGrpSpPr>
          <p:cNvPr id="26" name="Group 25">
            <a:extLst>
              <a:ext uri="{FF2B5EF4-FFF2-40B4-BE49-F238E27FC236}">
                <a16:creationId xmlns:a16="http://schemas.microsoft.com/office/drawing/2014/main" id="{2708380B-A725-42A1-F51B-96C7C271A5C9}"/>
              </a:ext>
            </a:extLst>
          </p:cNvPr>
          <p:cNvGrpSpPr/>
          <p:nvPr/>
        </p:nvGrpSpPr>
        <p:grpSpPr>
          <a:xfrm>
            <a:off x="8003819" y="2315968"/>
            <a:ext cx="144704" cy="2627741"/>
            <a:chOff x="7396365" y="2315968"/>
            <a:chExt cx="818197" cy="2627741"/>
          </a:xfrm>
        </p:grpSpPr>
        <p:cxnSp>
          <p:nvCxnSpPr>
            <p:cNvPr id="21" name="Straight Connector 20">
              <a:extLst>
                <a:ext uri="{FF2B5EF4-FFF2-40B4-BE49-F238E27FC236}">
                  <a16:creationId xmlns:a16="http://schemas.microsoft.com/office/drawing/2014/main" id="{D01807CC-F26A-3C66-6A9D-FEEB15359D2B}"/>
                </a:ext>
              </a:extLst>
            </p:cNvPr>
            <p:cNvCxnSpPr>
              <a:cxnSpLocks/>
            </p:cNvCxnSpPr>
            <p:nvPr/>
          </p:nvCxnSpPr>
          <p:spPr bwMode="auto">
            <a:xfrm>
              <a:off x="7396365" y="231596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FEC4CB9-5F15-03B8-246F-D4D20707C7BC}"/>
                </a:ext>
              </a:extLst>
            </p:cNvPr>
            <p:cNvCxnSpPr>
              <a:cxnSpLocks/>
            </p:cNvCxnSpPr>
            <p:nvPr/>
          </p:nvCxnSpPr>
          <p:spPr bwMode="auto">
            <a:xfrm>
              <a:off x="7396365" y="2970034"/>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B6253E0-C062-14D8-2CAD-14C693C116DC}"/>
                </a:ext>
              </a:extLst>
            </p:cNvPr>
            <p:cNvCxnSpPr>
              <a:cxnSpLocks/>
            </p:cNvCxnSpPr>
            <p:nvPr/>
          </p:nvCxnSpPr>
          <p:spPr bwMode="auto">
            <a:xfrm>
              <a:off x="7396365" y="3627542"/>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568F5D6-CF98-D5F4-0921-E23FEB0B93E6}"/>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CDA6D3-2CB6-74CF-E260-FDC745020817}"/>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9A9ED2F7-C55E-5727-7C3D-93512E23199A}"/>
              </a:ext>
            </a:extLst>
          </p:cNvPr>
          <p:cNvGrpSpPr/>
          <p:nvPr/>
        </p:nvGrpSpPr>
        <p:grpSpPr>
          <a:xfrm rot="5400000">
            <a:off x="9888304" y="3861592"/>
            <a:ext cx="134512" cy="2251413"/>
            <a:chOff x="7396365" y="3556501"/>
            <a:chExt cx="818233" cy="1387208"/>
          </a:xfrm>
        </p:grpSpPr>
        <p:cxnSp>
          <p:nvCxnSpPr>
            <p:cNvPr id="30" name="Straight Connector 29">
              <a:extLst>
                <a:ext uri="{FF2B5EF4-FFF2-40B4-BE49-F238E27FC236}">
                  <a16:creationId xmlns:a16="http://schemas.microsoft.com/office/drawing/2014/main" id="{09866F1F-76BB-D19D-7A13-FE0D800A4E02}"/>
                </a:ext>
              </a:extLst>
            </p:cNvPr>
            <p:cNvCxnSpPr>
              <a:cxnSpLocks/>
            </p:cNvCxnSpPr>
            <p:nvPr/>
          </p:nvCxnSpPr>
          <p:spPr bwMode="auto">
            <a:xfrm>
              <a:off x="7396368" y="3556501"/>
              <a:ext cx="81823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D354245-44C5-8056-9288-B89FF7032533}"/>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91BD06F-B1D6-95CD-074A-2EB1E8B737FE}"/>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grpSp>
      <p:sp>
        <p:nvSpPr>
          <p:cNvPr id="33" name="Freeform: Shape 32">
            <a:extLst>
              <a:ext uri="{FF2B5EF4-FFF2-40B4-BE49-F238E27FC236}">
                <a16:creationId xmlns:a16="http://schemas.microsoft.com/office/drawing/2014/main" id="{5AACB94A-E3E0-9399-D2A8-E4DC5332F699}"/>
              </a:ext>
            </a:extLst>
          </p:cNvPr>
          <p:cNvSpPr/>
          <p:nvPr/>
        </p:nvSpPr>
        <p:spPr bwMode="auto">
          <a:xfrm>
            <a:off x="8133513" y="2306320"/>
            <a:ext cx="3520440" cy="2636520"/>
          </a:xfrm>
          <a:custGeom>
            <a:avLst/>
            <a:gdLst>
              <a:gd name="connsiteX0" fmla="*/ 0 w 3520440"/>
              <a:gd name="connsiteY0" fmla="*/ 0 h 2636520"/>
              <a:gd name="connsiteX1" fmla="*/ 0 w 3520440"/>
              <a:gd name="connsiteY1" fmla="*/ 2636520 h 2636520"/>
              <a:gd name="connsiteX2" fmla="*/ 3520440 w 3520440"/>
              <a:gd name="connsiteY2" fmla="*/ 2636520 h 2636520"/>
            </a:gdLst>
            <a:ahLst/>
            <a:cxnLst>
              <a:cxn ang="0">
                <a:pos x="connsiteX0" y="connsiteY0"/>
              </a:cxn>
              <a:cxn ang="0">
                <a:pos x="connsiteX1" y="connsiteY1"/>
              </a:cxn>
              <a:cxn ang="0">
                <a:pos x="connsiteX2" y="connsiteY2"/>
              </a:cxn>
            </a:cxnLst>
            <a:rect l="l" t="t" r="r" b="b"/>
            <a:pathLst>
              <a:path w="3520440" h="2636520">
                <a:moveTo>
                  <a:pt x="0" y="0"/>
                </a:moveTo>
                <a:lnTo>
                  <a:pt x="0" y="2636520"/>
                </a:lnTo>
                <a:lnTo>
                  <a:pt x="3520440" y="2636520"/>
                </a:lnTo>
              </a:path>
            </a:pathLst>
          </a:custGeom>
          <a:noFill/>
          <a:ln w="28575">
            <a:solidFill>
              <a:schemeClr val="bg1"/>
            </a:solidFill>
            <a:miter lim="800000"/>
            <a:headEnd/>
            <a:tailEnd/>
          </a:ln>
        </p:spPr>
        <p:txBody>
          <a:bodyPr rtlCol="0" anchor="ctr"/>
          <a:lstStyle/>
          <a:p>
            <a:pPr algn="ctr"/>
            <a:endParaRPr lang="en-US"/>
          </a:p>
        </p:txBody>
      </p:sp>
      <p:sp>
        <p:nvSpPr>
          <p:cNvPr id="34" name="TextBox 33">
            <a:extLst>
              <a:ext uri="{FF2B5EF4-FFF2-40B4-BE49-F238E27FC236}">
                <a16:creationId xmlns:a16="http://schemas.microsoft.com/office/drawing/2014/main" id="{753D61CC-CCBD-6D72-712A-8F4D1A3AAD93}"/>
              </a:ext>
            </a:extLst>
          </p:cNvPr>
          <p:cNvSpPr txBox="1"/>
          <p:nvPr/>
        </p:nvSpPr>
        <p:spPr bwMode="auto">
          <a:xfrm>
            <a:off x="8465932" y="354931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19.3%</a:t>
            </a:r>
          </a:p>
        </p:txBody>
      </p:sp>
      <p:sp>
        <p:nvSpPr>
          <p:cNvPr id="35" name="TextBox 34">
            <a:extLst>
              <a:ext uri="{FF2B5EF4-FFF2-40B4-BE49-F238E27FC236}">
                <a16:creationId xmlns:a16="http://schemas.microsoft.com/office/drawing/2014/main" id="{132ED914-8A7B-53A0-8833-2E6552378327}"/>
              </a:ext>
            </a:extLst>
          </p:cNvPr>
          <p:cNvSpPr txBox="1"/>
          <p:nvPr/>
        </p:nvSpPr>
        <p:spPr bwMode="auto">
          <a:xfrm>
            <a:off x="9504773" y="358268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17.4%</a:t>
            </a:r>
          </a:p>
        </p:txBody>
      </p:sp>
      <p:sp>
        <p:nvSpPr>
          <p:cNvPr id="36" name="TextBox 35">
            <a:extLst>
              <a:ext uri="{FF2B5EF4-FFF2-40B4-BE49-F238E27FC236}">
                <a16:creationId xmlns:a16="http://schemas.microsoft.com/office/drawing/2014/main" id="{3C265CFE-037F-7862-6602-CEB8B1EDD51D}"/>
              </a:ext>
            </a:extLst>
          </p:cNvPr>
          <p:cNvSpPr txBox="1"/>
          <p:nvPr/>
        </p:nvSpPr>
        <p:spPr bwMode="auto">
          <a:xfrm>
            <a:off x="10690498" y="2600702"/>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27.3%</a:t>
            </a:r>
          </a:p>
        </p:txBody>
      </p:sp>
      <p:sp>
        <p:nvSpPr>
          <p:cNvPr id="51" name="Rectangle 50">
            <a:extLst>
              <a:ext uri="{FF2B5EF4-FFF2-40B4-BE49-F238E27FC236}">
                <a16:creationId xmlns:a16="http://schemas.microsoft.com/office/drawing/2014/main" id="{60F72F68-3B47-1771-A0D7-36D4939F0009}"/>
              </a:ext>
            </a:extLst>
          </p:cNvPr>
          <p:cNvSpPr/>
          <p:nvPr/>
        </p:nvSpPr>
        <p:spPr bwMode="auto">
          <a:xfrm>
            <a:off x="8460102" y="4281608"/>
            <a:ext cx="734829" cy="64748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A4A59E2-6C56-C749-294B-0628B5F59314}"/>
              </a:ext>
            </a:extLst>
          </p:cNvPr>
          <p:cNvSpPr/>
          <p:nvPr/>
        </p:nvSpPr>
        <p:spPr bwMode="auto">
          <a:xfrm>
            <a:off x="9521639" y="4365082"/>
            <a:ext cx="734829" cy="56283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AFA7459-B978-7BC6-7211-D4A45408F207}"/>
              </a:ext>
            </a:extLst>
          </p:cNvPr>
          <p:cNvSpPr/>
          <p:nvPr/>
        </p:nvSpPr>
        <p:spPr bwMode="auto">
          <a:xfrm>
            <a:off x="10694688" y="4027234"/>
            <a:ext cx="734829" cy="9054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328A398B-6C45-2E2E-1033-5D86615CD490}"/>
              </a:ext>
            </a:extLst>
          </p:cNvPr>
          <p:cNvGrpSpPr/>
          <p:nvPr/>
        </p:nvGrpSpPr>
        <p:grpSpPr>
          <a:xfrm>
            <a:off x="8647548" y="3893242"/>
            <a:ext cx="358195" cy="714318"/>
            <a:chOff x="8978401" y="2870674"/>
            <a:chExt cx="360063" cy="678636"/>
          </a:xfrm>
        </p:grpSpPr>
        <p:cxnSp>
          <p:nvCxnSpPr>
            <p:cNvPr id="38" name="Straight Connector 37">
              <a:extLst>
                <a:ext uri="{FF2B5EF4-FFF2-40B4-BE49-F238E27FC236}">
                  <a16:creationId xmlns:a16="http://schemas.microsoft.com/office/drawing/2014/main" id="{CEA5043B-8519-E0F7-B4F4-71F77FC3567D}"/>
                </a:ext>
              </a:extLst>
            </p:cNvPr>
            <p:cNvCxnSpPr>
              <a:cxnSpLocks/>
            </p:cNvCxnSpPr>
            <p:nvPr/>
          </p:nvCxnSpPr>
          <p:spPr bwMode="auto">
            <a:xfrm>
              <a:off x="8978401" y="2870674"/>
              <a:ext cx="36006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8502A8C-FD6F-A8C5-CA72-BE7AAA92EDF6}"/>
                </a:ext>
              </a:extLst>
            </p:cNvPr>
            <p:cNvCxnSpPr>
              <a:cxnSpLocks/>
            </p:cNvCxnSpPr>
            <p:nvPr/>
          </p:nvCxnSpPr>
          <p:spPr bwMode="auto">
            <a:xfrm>
              <a:off x="9158432" y="2875280"/>
              <a:ext cx="0" cy="67403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1F0BB13-A53F-DF50-85BF-FFCEC89D40F0}"/>
                </a:ext>
              </a:extLst>
            </p:cNvPr>
            <p:cNvCxnSpPr>
              <a:cxnSpLocks/>
            </p:cNvCxnSpPr>
            <p:nvPr/>
          </p:nvCxnSpPr>
          <p:spPr bwMode="auto">
            <a:xfrm>
              <a:off x="8978401" y="3549310"/>
              <a:ext cx="3600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1F979A24-4945-3BAE-5EDF-2654A104FDB6}"/>
              </a:ext>
            </a:extLst>
          </p:cNvPr>
          <p:cNvGrpSpPr/>
          <p:nvPr/>
        </p:nvGrpSpPr>
        <p:grpSpPr>
          <a:xfrm>
            <a:off x="9722140" y="3905842"/>
            <a:ext cx="358195" cy="772837"/>
            <a:chOff x="8978401" y="2870674"/>
            <a:chExt cx="360063" cy="678636"/>
          </a:xfrm>
        </p:grpSpPr>
        <p:cxnSp>
          <p:nvCxnSpPr>
            <p:cNvPr id="44" name="Straight Connector 43">
              <a:extLst>
                <a:ext uri="{FF2B5EF4-FFF2-40B4-BE49-F238E27FC236}">
                  <a16:creationId xmlns:a16="http://schemas.microsoft.com/office/drawing/2014/main" id="{BA89217B-0BC1-5260-86FD-10EFADB96E2F}"/>
                </a:ext>
              </a:extLst>
            </p:cNvPr>
            <p:cNvCxnSpPr>
              <a:cxnSpLocks/>
            </p:cNvCxnSpPr>
            <p:nvPr/>
          </p:nvCxnSpPr>
          <p:spPr bwMode="auto">
            <a:xfrm>
              <a:off x="8978401" y="2870674"/>
              <a:ext cx="36006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A86ABD9-173B-E740-86C8-9B54601E7929}"/>
                </a:ext>
              </a:extLst>
            </p:cNvPr>
            <p:cNvCxnSpPr>
              <a:cxnSpLocks/>
            </p:cNvCxnSpPr>
            <p:nvPr/>
          </p:nvCxnSpPr>
          <p:spPr bwMode="auto">
            <a:xfrm>
              <a:off x="9158432" y="2875280"/>
              <a:ext cx="0" cy="67403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106DE39-0EC8-F60B-4E50-7EE1EA49E5F4}"/>
                </a:ext>
              </a:extLst>
            </p:cNvPr>
            <p:cNvCxnSpPr>
              <a:cxnSpLocks/>
            </p:cNvCxnSpPr>
            <p:nvPr/>
          </p:nvCxnSpPr>
          <p:spPr bwMode="auto">
            <a:xfrm>
              <a:off x="8978401" y="3549310"/>
              <a:ext cx="3600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B864125B-D657-52D2-C7C3-672C5064ADDE}"/>
              </a:ext>
            </a:extLst>
          </p:cNvPr>
          <p:cNvGrpSpPr/>
          <p:nvPr/>
        </p:nvGrpSpPr>
        <p:grpSpPr>
          <a:xfrm>
            <a:off x="10883916" y="2935281"/>
            <a:ext cx="358195" cy="1796612"/>
            <a:chOff x="8978401" y="2870674"/>
            <a:chExt cx="360063" cy="678636"/>
          </a:xfrm>
        </p:grpSpPr>
        <p:cxnSp>
          <p:nvCxnSpPr>
            <p:cNvPr id="48" name="Straight Connector 47">
              <a:extLst>
                <a:ext uri="{FF2B5EF4-FFF2-40B4-BE49-F238E27FC236}">
                  <a16:creationId xmlns:a16="http://schemas.microsoft.com/office/drawing/2014/main" id="{2248BB94-6318-5145-6AFB-6A0032168A4D}"/>
                </a:ext>
              </a:extLst>
            </p:cNvPr>
            <p:cNvCxnSpPr>
              <a:cxnSpLocks/>
            </p:cNvCxnSpPr>
            <p:nvPr/>
          </p:nvCxnSpPr>
          <p:spPr bwMode="auto">
            <a:xfrm>
              <a:off x="8978401" y="2870674"/>
              <a:ext cx="36006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24D5FEA-83F7-1B5D-3E1D-CA9B5EC668BB}"/>
                </a:ext>
              </a:extLst>
            </p:cNvPr>
            <p:cNvCxnSpPr>
              <a:cxnSpLocks/>
            </p:cNvCxnSpPr>
            <p:nvPr/>
          </p:nvCxnSpPr>
          <p:spPr bwMode="auto">
            <a:xfrm>
              <a:off x="9158432" y="2875280"/>
              <a:ext cx="0" cy="67403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FD1576C-D26A-E874-9E69-2405E93FF542}"/>
                </a:ext>
              </a:extLst>
            </p:cNvPr>
            <p:cNvCxnSpPr>
              <a:cxnSpLocks/>
            </p:cNvCxnSpPr>
            <p:nvPr/>
          </p:nvCxnSpPr>
          <p:spPr bwMode="auto">
            <a:xfrm>
              <a:off x="8978401" y="3549310"/>
              <a:ext cx="360063"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194616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TextBox 612">
            <a:extLst>
              <a:ext uri="{FF2B5EF4-FFF2-40B4-BE49-F238E27FC236}">
                <a16:creationId xmlns:a16="http://schemas.microsoft.com/office/drawing/2014/main" id="{DFA57115-9EFE-39DF-4C07-05D3A20E0ABA}"/>
              </a:ext>
            </a:extLst>
          </p:cNvPr>
          <p:cNvSpPr txBox="1"/>
          <p:nvPr/>
        </p:nvSpPr>
        <p:spPr bwMode="auto">
          <a:xfrm>
            <a:off x="3606699" y="527063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9" name="TextBox 608">
            <a:extLst>
              <a:ext uri="{FF2B5EF4-FFF2-40B4-BE49-F238E27FC236}">
                <a16:creationId xmlns:a16="http://schemas.microsoft.com/office/drawing/2014/main" id="{45759F2A-1EF5-740C-720C-A0F02A4A725F}"/>
              </a:ext>
            </a:extLst>
          </p:cNvPr>
          <p:cNvSpPr txBox="1"/>
          <p:nvPr/>
        </p:nvSpPr>
        <p:spPr bwMode="auto">
          <a:xfrm>
            <a:off x="3787596" y="483415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11" name="TextBox 610">
            <a:extLst>
              <a:ext uri="{FF2B5EF4-FFF2-40B4-BE49-F238E27FC236}">
                <a16:creationId xmlns:a16="http://schemas.microsoft.com/office/drawing/2014/main" id="{26FD18BF-8500-BCB8-F628-386C43D17760}"/>
              </a:ext>
            </a:extLst>
          </p:cNvPr>
          <p:cNvSpPr txBox="1"/>
          <p:nvPr/>
        </p:nvSpPr>
        <p:spPr bwMode="auto">
          <a:xfrm>
            <a:off x="3813727" y="505300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19" name="TextBox 618">
            <a:extLst>
              <a:ext uri="{FF2B5EF4-FFF2-40B4-BE49-F238E27FC236}">
                <a16:creationId xmlns:a16="http://schemas.microsoft.com/office/drawing/2014/main" id="{63866AD7-6E54-17A9-E659-E0FF23593EC4}"/>
              </a:ext>
            </a:extLst>
          </p:cNvPr>
          <p:cNvSpPr txBox="1"/>
          <p:nvPr/>
        </p:nvSpPr>
        <p:spPr bwMode="auto">
          <a:xfrm>
            <a:off x="3920783" y="475882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grpSp>
        <p:nvGrpSpPr>
          <p:cNvPr id="164" name="Group 163">
            <a:extLst>
              <a:ext uri="{FF2B5EF4-FFF2-40B4-BE49-F238E27FC236}">
                <a16:creationId xmlns:a16="http://schemas.microsoft.com/office/drawing/2014/main" id="{52513E03-1BAC-AE3D-8EAA-945486359378}"/>
              </a:ext>
            </a:extLst>
          </p:cNvPr>
          <p:cNvGrpSpPr/>
          <p:nvPr/>
        </p:nvGrpSpPr>
        <p:grpSpPr>
          <a:xfrm>
            <a:off x="739853" y="1680844"/>
            <a:ext cx="2392285" cy="4075434"/>
            <a:chOff x="739853" y="1680844"/>
            <a:chExt cx="2392285" cy="4075434"/>
          </a:xfrm>
        </p:grpSpPr>
        <p:cxnSp>
          <p:nvCxnSpPr>
            <p:cNvPr id="53" name="Straight Connector 52">
              <a:extLst>
                <a:ext uri="{FF2B5EF4-FFF2-40B4-BE49-F238E27FC236}">
                  <a16:creationId xmlns:a16="http://schemas.microsoft.com/office/drawing/2014/main" id="{53485446-9200-7DFA-8D06-A2169E25F60D}"/>
                </a:ext>
              </a:extLst>
            </p:cNvPr>
            <p:cNvCxnSpPr>
              <a:cxnSpLocks/>
            </p:cNvCxnSpPr>
            <p:nvPr/>
          </p:nvCxnSpPr>
          <p:spPr bwMode="auto">
            <a:xfrm>
              <a:off x="739853" y="1680844"/>
              <a:ext cx="2047798"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E65856A-28BB-C456-FB65-CF3B159962DC}"/>
                </a:ext>
              </a:extLst>
            </p:cNvPr>
            <p:cNvCxnSpPr>
              <a:cxnSpLocks/>
            </p:cNvCxnSpPr>
            <p:nvPr/>
          </p:nvCxnSpPr>
          <p:spPr bwMode="auto">
            <a:xfrm>
              <a:off x="739853" y="1757044"/>
              <a:ext cx="22652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324808D-437B-67B4-EB00-54B54937B823}"/>
                </a:ext>
              </a:extLst>
            </p:cNvPr>
            <p:cNvCxnSpPr>
              <a:cxnSpLocks/>
            </p:cNvCxnSpPr>
            <p:nvPr/>
          </p:nvCxnSpPr>
          <p:spPr bwMode="auto">
            <a:xfrm>
              <a:off x="739853" y="1826895"/>
              <a:ext cx="235736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006282A-9171-AF45-D781-6B4D8BE1101D}"/>
                </a:ext>
              </a:extLst>
            </p:cNvPr>
            <p:cNvCxnSpPr>
              <a:cxnSpLocks/>
            </p:cNvCxnSpPr>
            <p:nvPr/>
          </p:nvCxnSpPr>
          <p:spPr bwMode="auto">
            <a:xfrm>
              <a:off x="739853" y="1903094"/>
              <a:ext cx="20604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5E26B35-9B73-1473-489A-CF13C739D51D}"/>
                </a:ext>
              </a:extLst>
            </p:cNvPr>
            <p:cNvCxnSpPr>
              <a:cxnSpLocks/>
            </p:cNvCxnSpPr>
            <p:nvPr/>
          </p:nvCxnSpPr>
          <p:spPr bwMode="auto">
            <a:xfrm>
              <a:off x="739853" y="1972944"/>
              <a:ext cx="210494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03D348B-02DC-023C-8A9F-0F7A7A51C1C7}"/>
                </a:ext>
              </a:extLst>
            </p:cNvPr>
            <p:cNvCxnSpPr>
              <a:cxnSpLocks/>
            </p:cNvCxnSpPr>
            <p:nvPr/>
          </p:nvCxnSpPr>
          <p:spPr bwMode="auto">
            <a:xfrm>
              <a:off x="739853" y="2045969"/>
              <a:ext cx="20620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4DFC66B-365B-517C-C733-F86D19C518DD}"/>
                </a:ext>
              </a:extLst>
            </p:cNvPr>
            <p:cNvCxnSpPr>
              <a:cxnSpLocks/>
            </p:cNvCxnSpPr>
            <p:nvPr/>
          </p:nvCxnSpPr>
          <p:spPr bwMode="auto">
            <a:xfrm>
              <a:off x="739853" y="2117407"/>
              <a:ext cx="215257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AD91782-7C8C-2E4E-8929-A0BF54CF8259}"/>
                </a:ext>
              </a:extLst>
            </p:cNvPr>
            <p:cNvCxnSpPr>
              <a:cxnSpLocks/>
            </p:cNvCxnSpPr>
            <p:nvPr/>
          </p:nvCxnSpPr>
          <p:spPr bwMode="auto">
            <a:xfrm>
              <a:off x="739853" y="2190432"/>
              <a:ext cx="206684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16C6782-66C6-256C-D8AE-29BB0E793B69}"/>
                </a:ext>
              </a:extLst>
            </p:cNvPr>
            <p:cNvCxnSpPr>
              <a:cxnSpLocks/>
            </p:cNvCxnSpPr>
            <p:nvPr/>
          </p:nvCxnSpPr>
          <p:spPr bwMode="auto">
            <a:xfrm>
              <a:off x="739853" y="2266632"/>
              <a:ext cx="20843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EF9A2A0-E094-FA2B-AC91-7FC378B6C2A3}"/>
                </a:ext>
              </a:extLst>
            </p:cNvPr>
            <p:cNvCxnSpPr>
              <a:cxnSpLocks/>
            </p:cNvCxnSpPr>
            <p:nvPr/>
          </p:nvCxnSpPr>
          <p:spPr bwMode="auto">
            <a:xfrm>
              <a:off x="739853" y="2339657"/>
              <a:ext cx="21366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02FEBFA-6CC8-7521-3CD2-8EF66051B138}"/>
                </a:ext>
              </a:extLst>
            </p:cNvPr>
            <p:cNvCxnSpPr>
              <a:cxnSpLocks/>
            </p:cNvCxnSpPr>
            <p:nvPr/>
          </p:nvCxnSpPr>
          <p:spPr bwMode="auto">
            <a:xfrm>
              <a:off x="739853" y="2412682"/>
              <a:ext cx="20954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70054FD-2442-E711-32E3-7B2833FA9AF8}"/>
                </a:ext>
              </a:extLst>
            </p:cNvPr>
            <p:cNvCxnSpPr>
              <a:cxnSpLocks/>
            </p:cNvCxnSpPr>
            <p:nvPr/>
          </p:nvCxnSpPr>
          <p:spPr bwMode="auto">
            <a:xfrm>
              <a:off x="739853" y="2480944"/>
              <a:ext cx="206684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F4AA848-5495-3ACB-FC86-DBE372366886}"/>
                </a:ext>
              </a:extLst>
            </p:cNvPr>
            <p:cNvCxnSpPr>
              <a:cxnSpLocks/>
            </p:cNvCxnSpPr>
            <p:nvPr/>
          </p:nvCxnSpPr>
          <p:spPr bwMode="auto">
            <a:xfrm>
              <a:off x="739853" y="2553969"/>
              <a:ext cx="21493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9DCFB0D-3158-6940-F40A-B54EEFF2BC4B}"/>
                </a:ext>
              </a:extLst>
            </p:cNvPr>
            <p:cNvCxnSpPr>
              <a:cxnSpLocks/>
            </p:cNvCxnSpPr>
            <p:nvPr/>
          </p:nvCxnSpPr>
          <p:spPr bwMode="auto">
            <a:xfrm>
              <a:off x="739853" y="2625407"/>
              <a:ext cx="20493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4FD3233-2F67-0A04-FABE-A7391E862B46}"/>
                </a:ext>
              </a:extLst>
            </p:cNvPr>
            <p:cNvCxnSpPr>
              <a:cxnSpLocks/>
            </p:cNvCxnSpPr>
            <p:nvPr/>
          </p:nvCxnSpPr>
          <p:spPr bwMode="auto">
            <a:xfrm>
              <a:off x="739853" y="2696844"/>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B1492C8-728C-A028-F378-B9C5AEB141E3}"/>
                </a:ext>
              </a:extLst>
            </p:cNvPr>
            <p:cNvCxnSpPr>
              <a:cxnSpLocks/>
            </p:cNvCxnSpPr>
            <p:nvPr/>
          </p:nvCxnSpPr>
          <p:spPr bwMode="auto">
            <a:xfrm>
              <a:off x="739853" y="2776219"/>
              <a:ext cx="208907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862CDCB-42C0-1109-BA36-1A4A5FBF0D5F}"/>
                </a:ext>
              </a:extLst>
            </p:cNvPr>
            <p:cNvCxnSpPr>
              <a:cxnSpLocks/>
            </p:cNvCxnSpPr>
            <p:nvPr/>
          </p:nvCxnSpPr>
          <p:spPr bwMode="auto">
            <a:xfrm>
              <a:off x="739853" y="2846068"/>
              <a:ext cx="21239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96CBBA1-2492-2037-8E4D-C29AA34A7C27}"/>
                </a:ext>
              </a:extLst>
            </p:cNvPr>
            <p:cNvCxnSpPr>
              <a:cxnSpLocks/>
            </p:cNvCxnSpPr>
            <p:nvPr/>
          </p:nvCxnSpPr>
          <p:spPr bwMode="auto">
            <a:xfrm>
              <a:off x="739853" y="2920681"/>
              <a:ext cx="20446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0245455-C5EA-7C8A-B2E3-A57F46265F1F}"/>
                </a:ext>
              </a:extLst>
            </p:cNvPr>
            <p:cNvCxnSpPr>
              <a:cxnSpLocks/>
            </p:cNvCxnSpPr>
            <p:nvPr/>
          </p:nvCxnSpPr>
          <p:spPr bwMode="auto">
            <a:xfrm>
              <a:off x="739853" y="2990531"/>
              <a:ext cx="21478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A074D18-AD61-16EC-339B-0760C36B2898}"/>
                </a:ext>
              </a:extLst>
            </p:cNvPr>
            <p:cNvCxnSpPr>
              <a:cxnSpLocks/>
            </p:cNvCxnSpPr>
            <p:nvPr/>
          </p:nvCxnSpPr>
          <p:spPr bwMode="auto">
            <a:xfrm>
              <a:off x="739853" y="3063556"/>
              <a:ext cx="20843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4FDFE89-FAC0-843A-43FD-BF83E0156856}"/>
                </a:ext>
              </a:extLst>
            </p:cNvPr>
            <p:cNvCxnSpPr>
              <a:cxnSpLocks/>
            </p:cNvCxnSpPr>
            <p:nvPr/>
          </p:nvCxnSpPr>
          <p:spPr bwMode="auto">
            <a:xfrm>
              <a:off x="739853" y="3138168"/>
              <a:ext cx="205097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5D9F3D8-A61C-6E7D-203F-803BB1B02C26}"/>
                </a:ext>
              </a:extLst>
            </p:cNvPr>
            <p:cNvCxnSpPr>
              <a:cxnSpLocks/>
            </p:cNvCxnSpPr>
            <p:nvPr/>
          </p:nvCxnSpPr>
          <p:spPr bwMode="auto">
            <a:xfrm>
              <a:off x="739853" y="3211193"/>
              <a:ext cx="20462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EFC0857-99BB-2B01-EEF9-12293ADE81BA}"/>
                </a:ext>
              </a:extLst>
            </p:cNvPr>
            <p:cNvCxnSpPr>
              <a:cxnSpLocks/>
            </p:cNvCxnSpPr>
            <p:nvPr/>
          </p:nvCxnSpPr>
          <p:spPr bwMode="auto">
            <a:xfrm>
              <a:off x="739853" y="3282630"/>
              <a:ext cx="20462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44E90BA-EDB1-628B-E8FC-37A129C2AF44}"/>
                </a:ext>
              </a:extLst>
            </p:cNvPr>
            <p:cNvCxnSpPr>
              <a:cxnSpLocks/>
            </p:cNvCxnSpPr>
            <p:nvPr/>
          </p:nvCxnSpPr>
          <p:spPr bwMode="auto">
            <a:xfrm>
              <a:off x="739853" y="3355655"/>
              <a:ext cx="21478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E9DB898-7A15-8C75-BBBF-70A16C8292F5}"/>
                </a:ext>
              </a:extLst>
            </p:cNvPr>
            <p:cNvCxnSpPr>
              <a:cxnSpLocks/>
            </p:cNvCxnSpPr>
            <p:nvPr/>
          </p:nvCxnSpPr>
          <p:spPr bwMode="auto">
            <a:xfrm>
              <a:off x="739853" y="3431855"/>
              <a:ext cx="205097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5E0B564-00BC-9C39-6A2F-F9C5DBDC8461}"/>
                </a:ext>
              </a:extLst>
            </p:cNvPr>
            <p:cNvCxnSpPr>
              <a:cxnSpLocks/>
            </p:cNvCxnSpPr>
            <p:nvPr/>
          </p:nvCxnSpPr>
          <p:spPr bwMode="auto">
            <a:xfrm>
              <a:off x="739853" y="3500117"/>
              <a:ext cx="205256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CF65F5E-A35B-43BB-405A-90D66525F16A}"/>
                </a:ext>
              </a:extLst>
            </p:cNvPr>
            <p:cNvCxnSpPr>
              <a:cxnSpLocks/>
            </p:cNvCxnSpPr>
            <p:nvPr/>
          </p:nvCxnSpPr>
          <p:spPr bwMode="auto">
            <a:xfrm>
              <a:off x="739853" y="3574730"/>
              <a:ext cx="204144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589661B-03E4-2271-D5D2-9FEB9C76F643}"/>
                </a:ext>
              </a:extLst>
            </p:cNvPr>
            <p:cNvCxnSpPr>
              <a:cxnSpLocks/>
            </p:cNvCxnSpPr>
            <p:nvPr/>
          </p:nvCxnSpPr>
          <p:spPr bwMode="auto">
            <a:xfrm>
              <a:off x="739853" y="3647755"/>
              <a:ext cx="214463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1E28D68-F975-5B08-E060-2505E0A521FB}"/>
                </a:ext>
              </a:extLst>
            </p:cNvPr>
            <p:cNvCxnSpPr>
              <a:cxnSpLocks/>
            </p:cNvCxnSpPr>
            <p:nvPr/>
          </p:nvCxnSpPr>
          <p:spPr bwMode="auto">
            <a:xfrm>
              <a:off x="739853" y="3719192"/>
              <a:ext cx="204144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8BCF639-F245-45D8-57ED-7AFF4B33FB55}"/>
                </a:ext>
              </a:extLst>
            </p:cNvPr>
            <p:cNvCxnSpPr>
              <a:cxnSpLocks/>
            </p:cNvCxnSpPr>
            <p:nvPr/>
          </p:nvCxnSpPr>
          <p:spPr bwMode="auto">
            <a:xfrm>
              <a:off x="739853" y="3795392"/>
              <a:ext cx="22525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34C2DAE-1FE1-F0FD-4D27-B7D6889EB743}"/>
                </a:ext>
              </a:extLst>
            </p:cNvPr>
            <p:cNvCxnSpPr>
              <a:cxnSpLocks/>
            </p:cNvCxnSpPr>
            <p:nvPr/>
          </p:nvCxnSpPr>
          <p:spPr bwMode="auto">
            <a:xfrm>
              <a:off x="739853" y="3865242"/>
              <a:ext cx="20858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78BBE47-1FCB-241E-B372-E56754D3EEE7}"/>
                </a:ext>
              </a:extLst>
            </p:cNvPr>
            <p:cNvCxnSpPr>
              <a:cxnSpLocks/>
            </p:cNvCxnSpPr>
            <p:nvPr/>
          </p:nvCxnSpPr>
          <p:spPr bwMode="auto">
            <a:xfrm>
              <a:off x="739853" y="3935092"/>
              <a:ext cx="21128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18BB188-E63D-5EE4-3375-793CFAB5CEFA}"/>
                </a:ext>
              </a:extLst>
            </p:cNvPr>
            <p:cNvCxnSpPr>
              <a:cxnSpLocks/>
            </p:cNvCxnSpPr>
            <p:nvPr/>
          </p:nvCxnSpPr>
          <p:spPr bwMode="auto">
            <a:xfrm>
              <a:off x="739853" y="4009705"/>
              <a:ext cx="239228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C32758C-9C77-1E70-47C5-8A7568D508DB}"/>
                </a:ext>
              </a:extLst>
            </p:cNvPr>
            <p:cNvCxnSpPr>
              <a:cxnSpLocks/>
            </p:cNvCxnSpPr>
            <p:nvPr/>
          </p:nvCxnSpPr>
          <p:spPr bwMode="auto">
            <a:xfrm>
              <a:off x="739853" y="4084317"/>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F754A60-A8DB-1313-9BEB-A9F3BDDDA86C}"/>
                </a:ext>
              </a:extLst>
            </p:cNvPr>
            <p:cNvCxnSpPr>
              <a:cxnSpLocks/>
            </p:cNvCxnSpPr>
            <p:nvPr/>
          </p:nvCxnSpPr>
          <p:spPr bwMode="auto">
            <a:xfrm>
              <a:off x="739853" y="4157342"/>
              <a:ext cx="2301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6002C52-8E5F-0A1C-84F1-E322675C77B1}"/>
                </a:ext>
              </a:extLst>
            </p:cNvPr>
            <p:cNvCxnSpPr>
              <a:cxnSpLocks/>
            </p:cNvCxnSpPr>
            <p:nvPr/>
          </p:nvCxnSpPr>
          <p:spPr bwMode="auto">
            <a:xfrm>
              <a:off x="739853" y="4230367"/>
              <a:ext cx="206843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3B4A1CD-D3AC-6EB6-C78F-9688A4D9CC77}"/>
                </a:ext>
              </a:extLst>
            </p:cNvPr>
            <p:cNvCxnSpPr>
              <a:cxnSpLocks/>
            </p:cNvCxnSpPr>
            <p:nvPr/>
          </p:nvCxnSpPr>
          <p:spPr bwMode="auto">
            <a:xfrm>
              <a:off x="739853" y="4303392"/>
              <a:ext cx="2055735"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B44285F-9E1C-3AD5-625C-97238C4B4417}"/>
                </a:ext>
              </a:extLst>
            </p:cNvPr>
            <p:cNvCxnSpPr>
              <a:cxnSpLocks/>
            </p:cNvCxnSpPr>
            <p:nvPr/>
          </p:nvCxnSpPr>
          <p:spPr bwMode="auto">
            <a:xfrm flipV="1">
              <a:off x="739853" y="4371975"/>
              <a:ext cx="2038272" cy="4442"/>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5634044-F265-6A3A-7ED7-8B8541E9858F}"/>
                </a:ext>
              </a:extLst>
            </p:cNvPr>
            <p:cNvCxnSpPr>
              <a:cxnSpLocks/>
            </p:cNvCxnSpPr>
            <p:nvPr/>
          </p:nvCxnSpPr>
          <p:spPr bwMode="auto">
            <a:xfrm>
              <a:off x="739853" y="4446267"/>
              <a:ext cx="20573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5602F47-7AC5-4983-3B32-91B3C04DCE3A}"/>
                </a:ext>
              </a:extLst>
            </p:cNvPr>
            <p:cNvCxnSpPr>
              <a:cxnSpLocks/>
            </p:cNvCxnSpPr>
            <p:nvPr/>
          </p:nvCxnSpPr>
          <p:spPr bwMode="auto">
            <a:xfrm>
              <a:off x="739853" y="4519292"/>
              <a:ext cx="20954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DFE93D7-B11A-31B0-9A20-7A25C9BDF540}"/>
                </a:ext>
              </a:extLst>
            </p:cNvPr>
            <p:cNvCxnSpPr>
              <a:cxnSpLocks/>
            </p:cNvCxnSpPr>
            <p:nvPr/>
          </p:nvCxnSpPr>
          <p:spPr bwMode="auto">
            <a:xfrm>
              <a:off x="739853" y="4592317"/>
              <a:ext cx="20446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3B30A20-C4DF-1EFB-043B-69778DEFACCA}"/>
                </a:ext>
              </a:extLst>
            </p:cNvPr>
            <p:cNvCxnSpPr>
              <a:cxnSpLocks/>
            </p:cNvCxnSpPr>
            <p:nvPr/>
          </p:nvCxnSpPr>
          <p:spPr bwMode="auto">
            <a:xfrm>
              <a:off x="739853" y="4668517"/>
              <a:ext cx="20446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248F0D3-4428-4556-96E5-5EAD569EA69D}"/>
                </a:ext>
              </a:extLst>
            </p:cNvPr>
            <p:cNvCxnSpPr>
              <a:cxnSpLocks/>
            </p:cNvCxnSpPr>
            <p:nvPr/>
          </p:nvCxnSpPr>
          <p:spPr bwMode="auto">
            <a:xfrm>
              <a:off x="739853" y="4738367"/>
              <a:ext cx="20446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530F881-2617-5CFD-4F98-8EBD9F78BF03}"/>
                </a:ext>
              </a:extLst>
            </p:cNvPr>
            <p:cNvCxnSpPr>
              <a:cxnSpLocks/>
            </p:cNvCxnSpPr>
            <p:nvPr/>
          </p:nvCxnSpPr>
          <p:spPr bwMode="auto">
            <a:xfrm>
              <a:off x="739853" y="4811392"/>
              <a:ext cx="206526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8625A46-8F34-94F2-33AC-5AAA81C52E23}"/>
                </a:ext>
              </a:extLst>
            </p:cNvPr>
            <p:cNvCxnSpPr>
              <a:cxnSpLocks/>
            </p:cNvCxnSpPr>
            <p:nvPr/>
          </p:nvCxnSpPr>
          <p:spPr bwMode="auto">
            <a:xfrm>
              <a:off x="739853" y="4882829"/>
              <a:ext cx="206526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AD871DF-C9AB-A7FB-F15F-118BCD97CD57}"/>
                </a:ext>
              </a:extLst>
            </p:cNvPr>
            <p:cNvCxnSpPr>
              <a:cxnSpLocks/>
            </p:cNvCxnSpPr>
            <p:nvPr/>
          </p:nvCxnSpPr>
          <p:spPr bwMode="auto">
            <a:xfrm>
              <a:off x="739853" y="4955854"/>
              <a:ext cx="219067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A8F6E14-93F0-4EF7-69A5-1DE64E14703D}"/>
                </a:ext>
              </a:extLst>
            </p:cNvPr>
            <p:cNvCxnSpPr>
              <a:cxnSpLocks/>
            </p:cNvCxnSpPr>
            <p:nvPr/>
          </p:nvCxnSpPr>
          <p:spPr bwMode="auto">
            <a:xfrm>
              <a:off x="739853" y="5032054"/>
              <a:ext cx="208431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5EB74DA-8830-5F0F-5CB7-F8CFFE9402B6}"/>
                </a:ext>
              </a:extLst>
            </p:cNvPr>
            <p:cNvCxnSpPr>
              <a:cxnSpLocks/>
            </p:cNvCxnSpPr>
            <p:nvPr/>
          </p:nvCxnSpPr>
          <p:spPr bwMode="auto">
            <a:xfrm>
              <a:off x="739853" y="5101904"/>
              <a:ext cx="2070022"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29A028A-C457-5E12-5DF0-FB2299E73514}"/>
                </a:ext>
              </a:extLst>
            </p:cNvPr>
            <p:cNvCxnSpPr>
              <a:cxnSpLocks/>
            </p:cNvCxnSpPr>
            <p:nvPr/>
          </p:nvCxnSpPr>
          <p:spPr bwMode="auto">
            <a:xfrm>
              <a:off x="739853" y="5173341"/>
              <a:ext cx="2039860"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834FFBD-FBD5-BE07-77D9-7FB55AECA4A0}"/>
                </a:ext>
              </a:extLst>
            </p:cNvPr>
            <p:cNvCxnSpPr>
              <a:cxnSpLocks/>
            </p:cNvCxnSpPr>
            <p:nvPr/>
          </p:nvCxnSpPr>
          <p:spPr bwMode="auto">
            <a:xfrm>
              <a:off x="739853" y="5244779"/>
              <a:ext cx="20731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99E3137-5408-7E3D-64F0-EA7C40DC495C}"/>
                </a:ext>
              </a:extLst>
            </p:cNvPr>
            <p:cNvCxnSpPr>
              <a:cxnSpLocks/>
            </p:cNvCxnSpPr>
            <p:nvPr/>
          </p:nvCxnSpPr>
          <p:spPr bwMode="auto">
            <a:xfrm>
              <a:off x="739853" y="5320979"/>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49A1307-5EB7-A038-EB03-3486A9D80C46}"/>
                </a:ext>
              </a:extLst>
            </p:cNvPr>
            <p:cNvCxnSpPr>
              <a:cxnSpLocks/>
            </p:cNvCxnSpPr>
            <p:nvPr/>
          </p:nvCxnSpPr>
          <p:spPr bwMode="auto">
            <a:xfrm>
              <a:off x="739853" y="5390828"/>
              <a:ext cx="1222693"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068877C-523C-817A-C438-D275195E4049}"/>
                </a:ext>
              </a:extLst>
            </p:cNvPr>
            <p:cNvCxnSpPr>
              <a:cxnSpLocks/>
            </p:cNvCxnSpPr>
            <p:nvPr/>
          </p:nvCxnSpPr>
          <p:spPr bwMode="auto">
            <a:xfrm>
              <a:off x="739853" y="5467029"/>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D0DB0BA-4FEA-D114-A8C6-32265A81B81E}"/>
                </a:ext>
              </a:extLst>
            </p:cNvPr>
            <p:cNvCxnSpPr>
              <a:cxnSpLocks/>
            </p:cNvCxnSpPr>
            <p:nvPr/>
          </p:nvCxnSpPr>
          <p:spPr bwMode="auto">
            <a:xfrm>
              <a:off x="739853" y="5539526"/>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25202F4-B266-6F11-0846-347670737D5D}"/>
                </a:ext>
              </a:extLst>
            </p:cNvPr>
            <p:cNvCxnSpPr>
              <a:cxnSpLocks/>
            </p:cNvCxnSpPr>
            <p:nvPr/>
          </p:nvCxnSpPr>
          <p:spPr bwMode="auto">
            <a:xfrm>
              <a:off x="739853" y="5609169"/>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1193075-DF9E-B353-9017-8D9C4ACF8AD1}"/>
                </a:ext>
              </a:extLst>
            </p:cNvPr>
            <p:cNvCxnSpPr>
              <a:cxnSpLocks/>
            </p:cNvCxnSpPr>
            <p:nvPr/>
          </p:nvCxnSpPr>
          <p:spPr bwMode="auto">
            <a:xfrm>
              <a:off x="739853" y="5684840"/>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E6BE41C-B0E2-8E63-F756-5C3A3FD8843D}"/>
                </a:ext>
              </a:extLst>
            </p:cNvPr>
            <p:cNvCxnSpPr>
              <a:cxnSpLocks/>
            </p:cNvCxnSpPr>
            <p:nvPr/>
          </p:nvCxnSpPr>
          <p:spPr bwMode="auto">
            <a:xfrm>
              <a:off x="739853" y="5756278"/>
              <a:ext cx="2047797" cy="0"/>
            </a:xfrm>
            <a:prstGeom prst="line">
              <a:avLst/>
            </a:prstGeom>
            <a:noFill/>
            <a:ln w="57150" cap="flat" cmpd="sng" algn="ctr">
              <a:solidFill>
                <a:schemeClr val="accent3">
                  <a:lumMod val="20000"/>
                  <a:lumOff val="80000"/>
                </a:schemeClr>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1AB04433-5855-8392-0FC4-1E21F51120D3}"/>
              </a:ext>
            </a:extLst>
          </p:cNvPr>
          <p:cNvGrpSpPr/>
          <p:nvPr/>
        </p:nvGrpSpPr>
        <p:grpSpPr>
          <a:xfrm>
            <a:off x="2905894" y="1680844"/>
            <a:ext cx="3963193" cy="4075434"/>
            <a:chOff x="739853" y="1680844"/>
            <a:chExt cx="3963193" cy="4075434"/>
          </a:xfrm>
        </p:grpSpPr>
        <p:cxnSp>
          <p:nvCxnSpPr>
            <p:cNvPr id="166" name="Straight Connector 165">
              <a:extLst>
                <a:ext uri="{FF2B5EF4-FFF2-40B4-BE49-F238E27FC236}">
                  <a16:creationId xmlns:a16="http://schemas.microsoft.com/office/drawing/2014/main" id="{7193F63F-AAB9-A73C-2673-E7A2E4202876}"/>
                </a:ext>
              </a:extLst>
            </p:cNvPr>
            <p:cNvCxnSpPr>
              <a:cxnSpLocks/>
            </p:cNvCxnSpPr>
            <p:nvPr/>
          </p:nvCxnSpPr>
          <p:spPr bwMode="auto">
            <a:xfrm>
              <a:off x="3724642" y="1680844"/>
              <a:ext cx="978404" cy="0"/>
            </a:xfrm>
            <a:prstGeom prst="line">
              <a:avLst/>
            </a:prstGeom>
            <a:noFill/>
            <a:ln w="5715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CA6B1BA-DE36-6E12-2A14-298BA42BA72C}"/>
                </a:ext>
              </a:extLst>
            </p:cNvPr>
            <p:cNvCxnSpPr>
              <a:cxnSpLocks/>
            </p:cNvCxnSpPr>
            <p:nvPr/>
          </p:nvCxnSpPr>
          <p:spPr bwMode="auto">
            <a:xfrm>
              <a:off x="3908792" y="1757044"/>
              <a:ext cx="116869" cy="0"/>
            </a:xfrm>
            <a:prstGeom prst="line">
              <a:avLst/>
            </a:prstGeom>
            <a:noFill/>
            <a:ln w="571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55886C4-B7A0-0A30-3971-3EBD7EC18E8D}"/>
                </a:ext>
              </a:extLst>
            </p:cNvPr>
            <p:cNvCxnSpPr>
              <a:cxnSpLocks/>
            </p:cNvCxnSpPr>
            <p:nvPr/>
          </p:nvCxnSpPr>
          <p:spPr bwMode="auto">
            <a:xfrm>
              <a:off x="3648442" y="1826895"/>
              <a:ext cx="130034" cy="0"/>
            </a:xfrm>
            <a:prstGeom prst="line">
              <a:avLst/>
            </a:prstGeom>
            <a:noFill/>
            <a:ln w="571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B38352E-4FD4-3740-1C0D-C7D11791D2F2}"/>
                </a:ext>
              </a:extLst>
            </p:cNvPr>
            <p:cNvCxnSpPr>
              <a:cxnSpLocks/>
            </p:cNvCxnSpPr>
            <p:nvPr/>
          </p:nvCxnSpPr>
          <p:spPr bwMode="auto">
            <a:xfrm>
              <a:off x="2962642" y="1903094"/>
              <a:ext cx="633575" cy="0"/>
            </a:xfrm>
            <a:prstGeom prst="line">
              <a:avLst/>
            </a:prstGeom>
            <a:noFill/>
            <a:ln w="571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BC3F44B-408B-D22C-774E-DD05E71596F4}"/>
                </a:ext>
              </a:extLst>
            </p:cNvPr>
            <p:cNvCxnSpPr>
              <a:cxnSpLocks/>
            </p:cNvCxnSpPr>
            <p:nvPr/>
          </p:nvCxnSpPr>
          <p:spPr bwMode="auto">
            <a:xfrm>
              <a:off x="2952059" y="1972944"/>
              <a:ext cx="634120" cy="0"/>
            </a:xfrm>
            <a:prstGeom prst="line">
              <a:avLst/>
            </a:prstGeom>
            <a:noFill/>
            <a:ln w="571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2893110-6C5C-A07F-4DC8-A809E24B930C}"/>
                </a:ext>
              </a:extLst>
            </p:cNvPr>
            <p:cNvCxnSpPr>
              <a:cxnSpLocks/>
            </p:cNvCxnSpPr>
            <p:nvPr/>
          </p:nvCxnSpPr>
          <p:spPr bwMode="auto">
            <a:xfrm>
              <a:off x="3428309" y="2045969"/>
              <a:ext cx="91179" cy="0"/>
            </a:xfrm>
            <a:prstGeom prst="line">
              <a:avLst/>
            </a:prstGeom>
            <a:noFill/>
            <a:ln w="571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406FB7A-959A-128F-530D-D49134258197}"/>
                </a:ext>
              </a:extLst>
            </p:cNvPr>
            <p:cNvCxnSpPr>
              <a:cxnSpLocks/>
            </p:cNvCxnSpPr>
            <p:nvPr/>
          </p:nvCxnSpPr>
          <p:spPr bwMode="auto">
            <a:xfrm>
              <a:off x="2998626" y="2117407"/>
              <a:ext cx="539807" cy="0"/>
            </a:xfrm>
            <a:prstGeom prst="line">
              <a:avLst/>
            </a:prstGeom>
            <a:noFill/>
            <a:ln w="571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FC1F4C5-63F5-C886-07C5-06EEA86CB21E}"/>
                </a:ext>
              </a:extLst>
            </p:cNvPr>
            <p:cNvCxnSpPr>
              <a:cxnSpLocks/>
            </p:cNvCxnSpPr>
            <p:nvPr/>
          </p:nvCxnSpPr>
          <p:spPr bwMode="auto">
            <a:xfrm>
              <a:off x="2590109" y="2190432"/>
              <a:ext cx="917497" cy="0"/>
            </a:xfrm>
            <a:prstGeom prst="line">
              <a:avLst/>
            </a:prstGeom>
            <a:noFill/>
            <a:ln w="571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A9342E1-DB4F-A387-B791-E87F1A840A09}"/>
                </a:ext>
              </a:extLst>
            </p:cNvPr>
            <p:cNvCxnSpPr>
              <a:cxnSpLocks/>
            </p:cNvCxnSpPr>
            <p:nvPr/>
          </p:nvCxnSpPr>
          <p:spPr bwMode="auto">
            <a:xfrm>
              <a:off x="2408076" y="2266632"/>
              <a:ext cx="1019338" cy="0"/>
            </a:xfrm>
            <a:prstGeom prst="line">
              <a:avLst/>
            </a:prstGeom>
            <a:noFill/>
            <a:ln w="571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00FDB26-FA29-D795-ACAD-07A5F4D05F2C}"/>
                </a:ext>
              </a:extLst>
            </p:cNvPr>
            <p:cNvCxnSpPr>
              <a:cxnSpLocks/>
            </p:cNvCxnSpPr>
            <p:nvPr/>
          </p:nvCxnSpPr>
          <p:spPr bwMode="auto">
            <a:xfrm>
              <a:off x="2314942" y="2339657"/>
              <a:ext cx="1084714" cy="0"/>
            </a:xfrm>
            <a:prstGeom prst="line">
              <a:avLst/>
            </a:prstGeom>
            <a:noFill/>
            <a:ln w="571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41619EC-6E03-07E7-783D-936219C0873F}"/>
                </a:ext>
              </a:extLst>
            </p:cNvPr>
            <p:cNvCxnSpPr>
              <a:cxnSpLocks/>
            </p:cNvCxnSpPr>
            <p:nvPr/>
          </p:nvCxnSpPr>
          <p:spPr bwMode="auto">
            <a:xfrm>
              <a:off x="2810242" y="2412682"/>
              <a:ext cx="562275" cy="0"/>
            </a:xfrm>
            <a:prstGeom prst="line">
              <a:avLst/>
            </a:prstGeom>
            <a:noFill/>
            <a:ln w="571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92F8BA0-911F-D63D-8558-BE4636EF1381}"/>
                </a:ext>
              </a:extLst>
            </p:cNvPr>
            <p:cNvCxnSpPr>
              <a:cxnSpLocks/>
            </p:cNvCxnSpPr>
            <p:nvPr/>
          </p:nvCxnSpPr>
          <p:spPr bwMode="auto">
            <a:xfrm>
              <a:off x="2342459" y="2480944"/>
              <a:ext cx="959340" cy="0"/>
            </a:xfrm>
            <a:prstGeom prst="line">
              <a:avLst/>
            </a:prstGeom>
            <a:noFill/>
            <a:ln w="571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3536029-55C4-F31F-A646-024EB7395489}"/>
                </a:ext>
              </a:extLst>
            </p:cNvPr>
            <p:cNvCxnSpPr>
              <a:cxnSpLocks/>
            </p:cNvCxnSpPr>
            <p:nvPr/>
          </p:nvCxnSpPr>
          <p:spPr bwMode="auto">
            <a:xfrm>
              <a:off x="2268376" y="2553969"/>
              <a:ext cx="979713" cy="0"/>
            </a:xfrm>
            <a:prstGeom prst="line">
              <a:avLst/>
            </a:prstGeom>
            <a:noFill/>
            <a:ln w="571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C748992-2672-4892-5DD3-C60F130BBC56}"/>
                </a:ext>
              </a:extLst>
            </p:cNvPr>
            <p:cNvCxnSpPr>
              <a:cxnSpLocks/>
            </p:cNvCxnSpPr>
            <p:nvPr/>
          </p:nvCxnSpPr>
          <p:spPr bwMode="auto">
            <a:xfrm>
              <a:off x="1952992" y="2625407"/>
              <a:ext cx="1092426" cy="0"/>
            </a:xfrm>
            <a:prstGeom prst="line">
              <a:avLst/>
            </a:prstGeom>
            <a:noFill/>
            <a:ln w="571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482B360-2C14-276D-ECF8-1251FC13FE01}"/>
                </a:ext>
              </a:extLst>
            </p:cNvPr>
            <p:cNvCxnSpPr>
              <a:cxnSpLocks/>
            </p:cNvCxnSpPr>
            <p:nvPr/>
          </p:nvCxnSpPr>
          <p:spPr bwMode="auto">
            <a:xfrm>
              <a:off x="2310709" y="2696844"/>
              <a:ext cx="710631" cy="0"/>
            </a:xfrm>
            <a:prstGeom prst="line">
              <a:avLst/>
            </a:prstGeom>
            <a:noFill/>
            <a:ln w="571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E0BEE11-AB28-FE3F-D872-6E42A2FAA5E3}"/>
                </a:ext>
              </a:extLst>
            </p:cNvPr>
            <p:cNvCxnSpPr>
              <a:cxnSpLocks/>
            </p:cNvCxnSpPr>
            <p:nvPr/>
          </p:nvCxnSpPr>
          <p:spPr bwMode="auto">
            <a:xfrm>
              <a:off x="2604926" y="2776219"/>
              <a:ext cx="400212" cy="0"/>
            </a:xfrm>
            <a:prstGeom prst="line">
              <a:avLst/>
            </a:prstGeom>
            <a:noFill/>
            <a:ln w="571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64D1344-A972-9822-D8B8-4F60271F4292}"/>
                </a:ext>
              </a:extLst>
            </p:cNvPr>
            <p:cNvCxnSpPr>
              <a:cxnSpLocks/>
            </p:cNvCxnSpPr>
            <p:nvPr/>
          </p:nvCxnSpPr>
          <p:spPr bwMode="auto">
            <a:xfrm>
              <a:off x="1914892" y="2846068"/>
              <a:ext cx="996950" cy="0"/>
            </a:xfrm>
            <a:prstGeom prst="line">
              <a:avLst/>
            </a:prstGeom>
            <a:noFill/>
            <a:ln w="571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432E394-006C-19B5-AF9D-795B8E710F45}"/>
                </a:ext>
              </a:extLst>
            </p:cNvPr>
            <p:cNvCxnSpPr>
              <a:cxnSpLocks/>
            </p:cNvCxnSpPr>
            <p:nvPr/>
          </p:nvCxnSpPr>
          <p:spPr bwMode="auto">
            <a:xfrm>
              <a:off x="2545659" y="2920681"/>
              <a:ext cx="313267" cy="0"/>
            </a:xfrm>
            <a:prstGeom prst="line">
              <a:avLst/>
            </a:prstGeom>
            <a:noFill/>
            <a:ln w="571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42E06E8-86F7-B8CD-2BDC-B4D48344D78B}"/>
                </a:ext>
              </a:extLst>
            </p:cNvPr>
            <p:cNvCxnSpPr>
              <a:cxnSpLocks/>
            </p:cNvCxnSpPr>
            <p:nvPr/>
          </p:nvCxnSpPr>
          <p:spPr bwMode="auto">
            <a:xfrm>
              <a:off x="1701109" y="2990531"/>
              <a:ext cx="1115483" cy="0"/>
            </a:xfrm>
            <a:prstGeom prst="line">
              <a:avLst/>
            </a:prstGeom>
            <a:noFill/>
            <a:ln w="571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286AD83-06A7-3E57-E32B-081D101C5EAC}"/>
                </a:ext>
              </a:extLst>
            </p:cNvPr>
            <p:cNvCxnSpPr>
              <a:cxnSpLocks/>
            </p:cNvCxnSpPr>
            <p:nvPr/>
          </p:nvCxnSpPr>
          <p:spPr bwMode="auto">
            <a:xfrm>
              <a:off x="1796359" y="3063556"/>
              <a:ext cx="980017" cy="0"/>
            </a:xfrm>
            <a:prstGeom prst="line">
              <a:avLst/>
            </a:prstGeom>
            <a:noFill/>
            <a:ln w="571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4AB9888-32A6-7EBF-9983-4B54FFB79580}"/>
                </a:ext>
              </a:extLst>
            </p:cNvPr>
            <p:cNvCxnSpPr>
              <a:cxnSpLocks/>
            </p:cNvCxnSpPr>
            <p:nvPr/>
          </p:nvCxnSpPr>
          <p:spPr bwMode="auto">
            <a:xfrm>
              <a:off x="1760376" y="3138168"/>
              <a:ext cx="982133" cy="0"/>
            </a:xfrm>
            <a:prstGeom prst="line">
              <a:avLst/>
            </a:prstGeom>
            <a:noFill/>
            <a:ln w="571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CAD15BC-0012-0637-12C5-9CB8146AA67D}"/>
                </a:ext>
              </a:extLst>
            </p:cNvPr>
            <p:cNvCxnSpPr>
              <a:cxnSpLocks/>
            </p:cNvCxnSpPr>
            <p:nvPr/>
          </p:nvCxnSpPr>
          <p:spPr bwMode="auto">
            <a:xfrm>
              <a:off x="1739209" y="3211193"/>
              <a:ext cx="1001183" cy="0"/>
            </a:xfrm>
            <a:prstGeom prst="line">
              <a:avLst/>
            </a:prstGeom>
            <a:noFill/>
            <a:ln w="571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9CA0BF0-F527-A15D-D69A-3BB446339DD5}"/>
                </a:ext>
              </a:extLst>
            </p:cNvPr>
            <p:cNvCxnSpPr>
              <a:cxnSpLocks/>
            </p:cNvCxnSpPr>
            <p:nvPr/>
          </p:nvCxnSpPr>
          <p:spPr bwMode="auto">
            <a:xfrm>
              <a:off x="2257792" y="3282630"/>
              <a:ext cx="459317" cy="0"/>
            </a:xfrm>
            <a:prstGeom prst="line">
              <a:avLst/>
            </a:prstGeom>
            <a:noFill/>
            <a:ln w="571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E31DCA2-0C6B-EBCB-8D9A-B5BE8A1944FB}"/>
                </a:ext>
              </a:extLst>
            </p:cNvPr>
            <p:cNvCxnSpPr>
              <a:cxnSpLocks/>
            </p:cNvCxnSpPr>
            <p:nvPr/>
          </p:nvCxnSpPr>
          <p:spPr bwMode="auto">
            <a:xfrm>
              <a:off x="1760376" y="3355655"/>
              <a:ext cx="963083" cy="0"/>
            </a:xfrm>
            <a:prstGeom prst="line">
              <a:avLst/>
            </a:prstGeom>
            <a:noFill/>
            <a:ln w="571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6AD2803-1340-0DCE-B375-64B2F18B8DD6}"/>
                </a:ext>
              </a:extLst>
            </p:cNvPr>
            <p:cNvCxnSpPr>
              <a:cxnSpLocks/>
            </p:cNvCxnSpPr>
            <p:nvPr/>
          </p:nvCxnSpPr>
          <p:spPr bwMode="auto">
            <a:xfrm>
              <a:off x="1963576" y="3431855"/>
              <a:ext cx="709083" cy="0"/>
            </a:xfrm>
            <a:prstGeom prst="line">
              <a:avLst/>
            </a:prstGeom>
            <a:noFill/>
            <a:ln w="571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BBDD6B8-8BE9-BD70-1208-CD8679694BE9}"/>
                </a:ext>
              </a:extLst>
            </p:cNvPr>
            <p:cNvCxnSpPr>
              <a:cxnSpLocks/>
            </p:cNvCxnSpPr>
            <p:nvPr/>
          </p:nvCxnSpPr>
          <p:spPr bwMode="auto">
            <a:xfrm>
              <a:off x="1542359" y="3500117"/>
              <a:ext cx="1020233" cy="0"/>
            </a:xfrm>
            <a:prstGeom prst="line">
              <a:avLst/>
            </a:prstGeom>
            <a:noFill/>
            <a:ln w="571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4BA1060-07DD-F1DE-2D64-4AE1D11CB0F5}"/>
                </a:ext>
              </a:extLst>
            </p:cNvPr>
            <p:cNvCxnSpPr>
              <a:cxnSpLocks/>
            </p:cNvCxnSpPr>
            <p:nvPr/>
          </p:nvCxnSpPr>
          <p:spPr bwMode="auto">
            <a:xfrm>
              <a:off x="1525426" y="3574730"/>
              <a:ext cx="1020233" cy="0"/>
            </a:xfrm>
            <a:prstGeom prst="line">
              <a:avLst/>
            </a:prstGeom>
            <a:noFill/>
            <a:ln w="571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6087750-A026-3F77-30D7-A655E9B6E90B}"/>
                </a:ext>
              </a:extLst>
            </p:cNvPr>
            <p:cNvCxnSpPr>
              <a:cxnSpLocks/>
            </p:cNvCxnSpPr>
            <p:nvPr/>
          </p:nvCxnSpPr>
          <p:spPr bwMode="auto">
            <a:xfrm>
              <a:off x="1317992" y="3647755"/>
              <a:ext cx="1204384" cy="0"/>
            </a:xfrm>
            <a:prstGeom prst="line">
              <a:avLst/>
            </a:prstGeom>
            <a:noFill/>
            <a:ln w="571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082BD6A-28C2-FFB0-7899-09081313536F}"/>
                </a:ext>
              </a:extLst>
            </p:cNvPr>
            <p:cNvCxnSpPr>
              <a:cxnSpLocks/>
            </p:cNvCxnSpPr>
            <p:nvPr/>
          </p:nvCxnSpPr>
          <p:spPr bwMode="auto">
            <a:xfrm>
              <a:off x="1516959" y="3719192"/>
              <a:ext cx="986367" cy="0"/>
            </a:xfrm>
            <a:prstGeom prst="line">
              <a:avLst/>
            </a:prstGeom>
            <a:noFill/>
            <a:ln w="571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4060946-293C-4FB3-75B0-8E4A3E8AAD97}"/>
                </a:ext>
              </a:extLst>
            </p:cNvPr>
            <p:cNvCxnSpPr>
              <a:cxnSpLocks/>
            </p:cNvCxnSpPr>
            <p:nvPr/>
          </p:nvCxnSpPr>
          <p:spPr bwMode="auto">
            <a:xfrm>
              <a:off x="2150200" y="3795392"/>
              <a:ext cx="264226" cy="0"/>
            </a:xfrm>
            <a:prstGeom prst="line">
              <a:avLst/>
            </a:prstGeom>
            <a:noFill/>
            <a:ln w="571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730779A-FEFC-4288-30ED-9768E6D729FA}"/>
                </a:ext>
              </a:extLst>
            </p:cNvPr>
            <p:cNvCxnSpPr>
              <a:cxnSpLocks/>
            </p:cNvCxnSpPr>
            <p:nvPr/>
          </p:nvCxnSpPr>
          <p:spPr bwMode="auto">
            <a:xfrm>
              <a:off x="1749792" y="3865242"/>
              <a:ext cx="654050" cy="0"/>
            </a:xfrm>
            <a:prstGeom prst="line">
              <a:avLst/>
            </a:prstGeom>
            <a:noFill/>
            <a:ln w="571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E14EDF1-5AEF-2AA2-75F2-DE430564D846}"/>
                </a:ext>
              </a:extLst>
            </p:cNvPr>
            <p:cNvCxnSpPr>
              <a:cxnSpLocks/>
            </p:cNvCxnSpPr>
            <p:nvPr/>
          </p:nvCxnSpPr>
          <p:spPr bwMode="auto">
            <a:xfrm>
              <a:off x="1343392" y="3935092"/>
              <a:ext cx="967317" cy="0"/>
            </a:xfrm>
            <a:prstGeom prst="line">
              <a:avLst/>
            </a:prstGeom>
            <a:noFill/>
            <a:ln w="571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71FB7E7-9A87-6A2E-CCA4-44C4F5E06FA5}"/>
                </a:ext>
              </a:extLst>
            </p:cNvPr>
            <p:cNvCxnSpPr>
              <a:cxnSpLocks/>
            </p:cNvCxnSpPr>
            <p:nvPr/>
          </p:nvCxnSpPr>
          <p:spPr bwMode="auto">
            <a:xfrm>
              <a:off x="1301059" y="4009705"/>
              <a:ext cx="984250" cy="0"/>
            </a:xfrm>
            <a:prstGeom prst="line">
              <a:avLst/>
            </a:prstGeom>
            <a:noFill/>
            <a:ln w="571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9EB6E6B-DBD0-A136-3BC4-3A9942D5A1A2}"/>
                </a:ext>
              </a:extLst>
            </p:cNvPr>
            <p:cNvCxnSpPr>
              <a:cxnSpLocks/>
            </p:cNvCxnSpPr>
            <p:nvPr/>
          </p:nvCxnSpPr>
          <p:spPr bwMode="auto">
            <a:xfrm>
              <a:off x="1301059" y="4084317"/>
              <a:ext cx="996950" cy="0"/>
            </a:xfrm>
            <a:prstGeom prst="line">
              <a:avLst/>
            </a:prstGeom>
            <a:noFill/>
            <a:ln w="571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EB46EFC-D0B6-E155-797E-25D26465B6A5}"/>
                </a:ext>
              </a:extLst>
            </p:cNvPr>
            <p:cNvCxnSpPr>
              <a:cxnSpLocks/>
            </p:cNvCxnSpPr>
            <p:nvPr/>
          </p:nvCxnSpPr>
          <p:spPr bwMode="auto">
            <a:xfrm>
              <a:off x="2058348" y="4157342"/>
              <a:ext cx="183704" cy="0"/>
            </a:xfrm>
            <a:prstGeom prst="line">
              <a:avLst/>
            </a:prstGeom>
            <a:noFill/>
            <a:ln w="571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BC72C0E5-2FAE-7B5F-FF71-BB798CF16F40}"/>
                </a:ext>
              </a:extLst>
            </p:cNvPr>
            <p:cNvCxnSpPr>
              <a:cxnSpLocks/>
            </p:cNvCxnSpPr>
            <p:nvPr/>
          </p:nvCxnSpPr>
          <p:spPr bwMode="auto">
            <a:xfrm>
              <a:off x="1262959" y="4230367"/>
              <a:ext cx="964374" cy="0"/>
            </a:xfrm>
            <a:prstGeom prst="line">
              <a:avLst/>
            </a:prstGeom>
            <a:noFill/>
            <a:ln w="5715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0F62921-B1B5-818C-9E18-3B5EF71D124F}"/>
                </a:ext>
              </a:extLst>
            </p:cNvPr>
            <p:cNvCxnSpPr>
              <a:cxnSpLocks/>
            </p:cNvCxnSpPr>
            <p:nvPr/>
          </p:nvCxnSpPr>
          <p:spPr bwMode="auto">
            <a:xfrm>
              <a:off x="2027076" y="4303392"/>
              <a:ext cx="146315" cy="0"/>
            </a:xfrm>
            <a:prstGeom prst="line">
              <a:avLst/>
            </a:prstGeom>
            <a:noFill/>
            <a:ln w="571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88C4A34-DDB3-32EA-9F4D-5E156895EE71}"/>
                </a:ext>
              </a:extLst>
            </p:cNvPr>
            <p:cNvCxnSpPr>
              <a:cxnSpLocks/>
            </p:cNvCxnSpPr>
            <p:nvPr/>
          </p:nvCxnSpPr>
          <p:spPr bwMode="auto">
            <a:xfrm>
              <a:off x="1737092" y="4371975"/>
              <a:ext cx="302684" cy="0"/>
            </a:xfrm>
            <a:prstGeom prst="line">
              <a:avLst/>
            </a:prstGeom>
            <a:noFill/>
            <a:ln w="571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9884A3D-A5AA-DD97-2736-BDEDA50D17B7}"/>
                </a:ext>
              </a:extLst>
            </p:cNvPr>
            <p:cNvCxnSpPr>
              <a:cxnSpLocks/>
            </p:cNvCxnSpPr>
            <p:nvPr/>
          </p:nvCxnSpPr>
          <p:spPr bwMode="auto">
            <a:xfrm>
              <a:off x="1072459" y="4446267"/>
              <a:ext cx="952500" cy="0"/>
            </a:xfrm>
            <a:prstGeom prst="line">
              <a:avLst/>
            </a:prstGeom>
            <a:noFill/>
            <a:ln w="571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EC7F733-492F-96A8-D2D0-BEF17D5F2498}"/>
                </a:ext>
              </a:extLst>
            </p:cNvPr>
            <p:cNvCxnSpPr>
              <a:cxnSpLocks/>
            </p:cNvCxnSpPr>
            <p:nvPr/>
          </p:nvCxnSpPr>
          <p:spPr bwMode="auto">
            <a:xfrm>
              <a:off x="1660892" y="4519292"/>
              <a:ext cx="359834" cy="0"/>
            </a:xfrm>
            <a:prstGeom prst="line">
              <a:avLst/>
            </a:prstGeom>
            <a:noFill/>
            <a:ln w="571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ACA4635-00E1-8AA7-C707-AB93125325D3}"/>
                </a:ext>
              </a:extLst>
            </p:cNvPr>
            <p:cNvCxnSpPr>
              <a:cxnSpLocks/>
            </p:cNvCxnSpPr>
            <p:nvPr/>
          </p:nvCxnSpPr>
          <p:spPr bwMode="auto">
            <a:xfrm>
              <a:off x="1128406" y="4592317"/>
              <a:ext cx="869036" cy="0"/>
            </a:xfrm>
            <a:prstGeom prst="line">
              <a:avLst/>
            </a:prstGeom>
            <a:noFill/>
            <a:ln w="571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C99FE39-B321-3309-C3D0-7A1FE0BA57A5}"/>
                </a:ext>
              </a:extLst>
            </p:cNvPr>
            <p:cNvCxnSpPr>
              <a:cxnSpLocks/>
            </p:cNvCxnSpPr>
            <p:nvPr/>
          </p:nvCxnSpPr>
          <p:spPr bwMode="auto">
            <a:xfrm>
              <a:off x="1434409" y="4668517"/>
              <a:ext cx="541867" cy="0"/>
            </a:xfrm>
            <a:prstGeom prst="line">
              <a:avLst/>
            </a:prstGeom>
            <a:noFill/>
            <a:ln w="571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882388E-6958-5635-846E-70EE15B1D387}"/>
                </a:ext>
              </a:extLst>
            </p:cNvPr>
            <p:cNvCxnSpPr>
              <a:cxnSpLocks/>
            </p:cNvCxnSpPr>
            <p:nvPr/>
          </p:nvCxnSpPr>
          <p:spPr bwMode="auto">
            <a:xfrm>
              <a:off x="1163476" y="4738367"/>
              <a:ext cx="721783" cy="0"/>
            </a:xfrm>
            <a:prstGeom prst="line">
              <a:avLst/>
            </a:prstGeom>
            <a:noFill/>
            <a:ln w="571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8D48E04-818D-8B55-3537-A040922A7161}"/>
                </a:ext>
              </a:extLst>
            </p:cNvPr>
            <p:cNvCxnSpPr>
              <a:cxnSpLocks/>
            </p:cNvCxnSpPr>
            <p:nvPr/>
          </p:nvCxnSpPr>
          <p:spPr bwMode="auto">
            <a:xfrm>
              <a:off x="1434409" y="4811392"/>
              <a:ext cx="302683" cy="0"/>
            </a:xfrm>
            <a:prstGeom prst="line">
              <a:avLst/>
            </a:prstGeom>
            <a:noFill/>
            <a:ln w="571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ABCC3FC-9A7C-1FFD-9552-E405ED4A78EE}"/>
                </a:ext>
              </a:extLst>
            </p:cNvPr>
            <p:cNvCxnSpPr>
              <a:cxnSpLocks/>
            </p:cNvCxnSpPr>
            <p:nvPr/>
          </p:nvCxnSpPr>
          <p:spPr bwMode="auto">
            <a:xfrm>
              <a:off x="1317992" y="4882829"/>
              <a:ext cx="398585" cy="0"/>
            </a:xfrm>
            <a:prstGeom prst="line">
              <a:avLst/>
            </a:prstGeom>
            <a:noFill/>
            <a:ln w="571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806985E-2B05-E989-DA34-02A97C73B47E}"/>
                </a:ext>
              </a:extLst>
            </p:cNvPr>
            <p:cNvCxnSpPr>
              <a:cxnSpLocks/>
            </p:cNvCxnSpPr>
            <p:nvPr/>
          </p:nvCxnSpPr>
          <p:spPr bwMode="auto">
            <a:xfrm>
              <a:off x="1682059" y="4955854"/>
              <a:ext cx="18288" cy="0"/>
            </a:xfrm>
            <a:prstGeom prst="line">
              <a:avLst/>
            </a:prstGeom>
            <a:noFill/>
            <a:ln w="571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D3AF104-DF85-C3AE-2FFD-A2FDEAFB14DC}"/>
                </a:ext>
              </a:extLst>
            </p:cNvPr>
            <p:cNvCxnSpPr>
              <a:cxnSpLocks/>
            </p:cNvCxnSpPr>
            <p:nvPr/>
          </p:nvCxnSpPr>
          <p:spPr bwMode="auto">
            <a:xfrm>
              <a:off x="1559292" y="5032054"/>
              <a:ext cx="122767" cy="0"/>
            </a:xfrm>
            <a:prstGeom prst="line">
              <a:avLst/>
            </a:prstGeom>
            <a:noFill/>
            <a:ln w="571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0365653-7ECC-8DC7-92CD-940460A9CE21}"/>
                </a:ext>
              </a:extLst>
            </p:cNvPr>
            <p:cNvCxnSpPr>
              <a:cxnSpLocks/>
            </p:cNvCxnSpPr>
            <p:nvPr/>
          </p:nvCxnSpPr>
          <p:spPr bwMode="auto">
            <a:xfrm>
              <a:off x="1176176" y="5101904"/>
              <a:ext cx="484716" cy="0"/>
            </a:xfrm>
            <a:prstGeom prst="line">
              <a:avLst/>
            </a:prstGeom>
            <a:noFill/>
            <a:ln w="5715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477B916-A87F-4027-7138-2EABA58ED3A8}"/>
                </a:ext>
              </a:extLst>
            </p:cNvPr>
            <p:cNvCxnSpPr>
              <a:cxnSpLocks/>
            </p:cNvCxnSpPr>
            <p:nvPr/>
          </p:nvCxnSpPr>
          <p:spPr bwMode="auto">
            <a:xfrm>
              <a:off x="1497909" y="5173341"/>
              <a:ext cx="129117" cy="0"/>
            </a:xfrm>
            <a:prstGeom prst="line">
              <a:avLst/>
            </a:prstGeom>
            <a:noFill/>
            <a:ln w="571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CBE3439-218A-87D1-8310-212980DF76A3}"/>
                </a:ext>
              </a:extLst>
            </p:cNvPr>
            <p:cNvCxnSpPr>
              <a:cxnSpLocks/>
            </p:cNvCxnSpPr>
            <p:nvPr/>
          </p:nvCxnSpPr>
          <p:spPr bwMode="auto">
            <a:xfrm>
              <a:off x="1525426" y="5244779"/>
              <a:ext cx="67733" cy="0"/>
            </a:xfrm>
            <a:prstGeom prst="line">
              <a:avLst/>
            </a:prstGeom>
            <a:noFill/>
            <a:ln w="5715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DBB7F2C-E04A-97BF-591E-F768BBB1535E}"/>
                </a:ext>
              </a:extLst>
            </p:cNvPr>
            <p:cNvCxnSpPr>
              <a:cxnSpLocks/>
            </p:cNvCxnSpPr>
            <p:nvPr/>
          </p:nvCxnSpPr>
          <p:spPr bwMode="auto">
            <a:xfrm>
              <a:off x="1128406" y="5320979"/>
              <a:ext cx="420303" cy="0"/>
            </a:xfrm>
            <a:prstGeom prst="line">
              <a:avLst/>
            </a:prstGeom>
            <a:noFill/>
            <a:ln w="571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A16807A-FA6A-E7D2-B13C-9EEE261965F2}"/>
                </a:ext>
              </a:extLst>
            </p:cNvPr>
            <p:cNvCxnSpPr>
              <a:cxnSpLocks/>
            </p:cNvCxnSpPr>
            <p:nvPr/>
          </p:nvCxnSpPr>
          <p:spPr bwMode="auto">
            <a:xfrm>
              <a:off x="739853" y="5390828"/>
              <a:ext cx="777106" cy="0"/>
            </a:xfrm>
            <a:prstGeom prst="line">
              <a:avLst/>
            </a:prstGeom>
            <a:noFill/>
            <a:ln w="5715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F2EFAB5-8132-C032-21DA-B0A0C05FDFB9}"/>
                </a:ext>
              </a:extLst>
            </p:cNvPr>
            <p:cNvCxnSpPr>
              <a:cxnSpLocks/>
            </p:cNvCxnSpPr>
            <p:nvPr/>
          </p:nvCxnSpPr>
          <p:spPr bwMode="auto">
            <a:xfrm>
              <a:off x="1440759" y="5467029"/>
              <a:ext cx="9144" cy="0"/>
            </a:xfrm>
            <a:prstGeom prst="line">
              <a:avLst/>
            </a:prstGeom>
            <a:noFill/>
            <a:ln w="571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BF1A5CE-364D-27AD-78A0-3BE2928FEEFF}"/>
                </a:ext>
              </a:extLst>
            </p:cNvPr>
            <p:cNvCxnSpPr>
              <a:cxnSpLocks/>
            </p:cNvCxnSpPr>
            <p:nvPr/>
          </p:nvCxnSpPr>
          <p:spPr bwMode="auto">
            <a:xfrm>
              <a:off x="1220626" y="5539526"/>
              <a:ext cx="220133" cy="0"/>
            </a:xfrm>
            <a:prstGeom prst="line">
              <a:avLst/>
            </a:prstGeom>
            <a:noFill/>
            <a:ln w="571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895CAC9-A99A-C20D-8066-C6D621A2E48C}"/>
                </a:ext>
              </a:extLst>
            </p:cNvPr>
            <p:cNvCxnSpPr>
              <a:cxnSpLocks/>
            </p:cNvCxnSpPr>
            <p:nvPr/>
          </p:nvCxnSpPr>
          <p:spPr bwMode="auto">
            <a:xfrm>
              <a:off x="1009974" y="5609169"/>
              <a:ext cx="308018" cy="0"/>
            </a:xfrm>
            <a:prstGeom prst="line">
              <a:avLst/>
            </a:prstGeom>
            <a:noFill/>
            <a:ln w="571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36D029C-DD54-C648-426F-D1AFE201FD7A}"/>
                </a:ext>
              </a:extLst>
            </p:cNvPr>
            <p:cNvCxnSpPr>
              <a:cxnSpLocks/>
            </p:cNvCxnSpPr>
            <p:nvPr/>
          </p:nvCxnSpPr>
          <p:spPr bwMode="auto">
            <a:xfrm>
              <a:off x="1165592" y="5684840"/>
              <a:ext cx="120650" cy="0"/>
            </a:xfrm>
            <a:prstGeom prst="line">
              <a:avLst/>
            </a:prstGeom>
            <a:noFill/>
            <a:ln w="571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282C7B3F-E982-24BE-BA7F-7E3CDD90A829}"/>
                </a:ext>
              </a:extLst>
            </p:cNvPr>
            <p:cNvCxnSpPr>
              <a:cxnSpLocks/>
            </p:cNvCxnSpPr>
            <p:nvPr/>
          </p:nvCxnSpPr>
          <p:spPr bwMode="auto">
            <a:xfrm>
              <a:off x="1044942" y="5756278"/>
              <a:ext cx="120650" cy="0"/>
            </a:xfrm>
            <a:prstGeom prst="line">
              <a:avLst/>
            </a:prstGeom>
            <a:noFill/>
            <a:ln w="57150" cap="flat" cmpd="sng" algn="ctr">
              <a:solidFill>
                <a:schemeClr val="accent3"/>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AC5C4188-FBB1-9721-D49F-20BC7D70BA20}"/>
              </a:ext>
            </a:extLst>
          </p:cNvPr>
          <p:cNvSpPr>
            <a:spLocks noGrp="1"/>
          </p:cNvSpPr>
          <p:nvPr>
            <p:ph type="title"/>
          </p:nvPr>
        </p:nvSpPr>
        <p:spPr/>
        <p:txBody>
          <a:bodyPr/>
          <a:lstStyle/>
          <a:p>
            <a:r>
              <a:rPr lang="en-US" dirty="0"/>
              <a:t>Second-Course Pembrolizumab: </a:t>
            </a:r>
            <a:br>
              <a:rPr lang="en-US" dirty="0"/>
            </a:br>
            <a:r>
              <a:rPr lang="en-US" dirty="0"/>
              <a:t>Duration of Response in Cohort 1 Individual Patients</a:t>
            </a:r>
          </a:p>
        </p:txBody>
      </p:sp>
      <p:graphicFrame>
        <p:nvGraphicFramePr>
          <p:cNvPr id="3" name="Group 32">
            <a:extLst>
              <a:ext uri="{FF2B5EF4-FFF2-40B4-BE49-F238E27FC236}">
                <a16:creationId xmlns:a16="http://schemas.microsoft.com/office/drawing/2014/main" id="{8ED66124-7790-2BB9-8EB6-54F26A6839F9}"/>
              </a:ext>
            </a:extLst>
          </p:cNvPr>
          <p:cNvGraphicFramePr>
            <a:graphicFrameLocks noGrp="1"/>
          </p:cNvGraphicFramePr>
          <p:nvPr>
            <p:extLst>
              <p:ext uri="{D42A27DB-BD31-4B8C-83A1-F6EECF244321}">
                <p14:modId xmlns:p14="http://schemas.microsoft.com/office/powerpoint/2010/main" val="3988953300"/>
              </p:ext>
            </p:extLst>
          </p:nvPr>
        </p:nvGraphicFramePr>
        <p:xfrm>
          <a:off x="7064829" y="1611313"/>
          <a:ext cx="4408034" cy="2077582"/>
        </p:xfrm>
        <a:graphic>
          <a:graphicData uri="http://schemas.openxmlformats.org/drawingml/2006/table">
            <a:tbl>
              <a:tblPr/>
              <a:tblGrid>
                <a:gridCol w="3000295">
                  <a:extLst>
                    <a:ext uri="{9D8B030D-6E8A-4147-A177-3AD203B41FA5}">
                      <a16:colId xmlns:a16="http://schemas.microsoft.com/office/drawing/2014/main" val="20000"/>
                    </a:ext>
                  </a:extLst>
                </a:gridCol>
                <a:gridCol w="1407739">
                  <a:extLst>
                    <a:ext uri="{9D8B030D-6E8A-4147-A177-3AD203B41FA5}">
                      <a16:colId xmlns:a16="http://schemas.microsoft.com/office/drawing/2014/main" val="2449082757"/>
                    </a:ext>
                  </a:extLst>
                </a:gridCol>
              </a:tblGrid>
              <a:tr h="39107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Median, Mo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897142852"/>
                  </a:ext>
                </a:extLst>
              </a:tr>
              <a:tr h="7067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from stopping first-course pembrolizumab to second-course initiation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(3.8-35.6)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6754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start of second-course pembrolizumab to data cutoff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(0.6-46.5)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07312781"/>
                  </a:ext>
                </a:extLst>
              </a:tr>
            </a:tbl>
          </a:graphicData>
        </a:graphic>
      </p:graphicFrame>
      <p:sp>
        <p:nvSpPr>
          <p:cNvPr id="5" name="Text Box 15">
            <a:extLst>
              <a:ext uri="{FF2B5EF4-FFF2-40B4-BE49-F238E27FC236}">
                <a16:creationId xmlns:a16="http://schemas.microsoft.com/office/drawing/2014/main" id="{95B1B77D-3CFE-2152-182A-A09004FC1CBB}"/>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 Reproduced with permission.</a:t>
            </a:r>
          </a:p>
        </p:txBody>
      </p:sp>
      <p:sp>
        <p:nvSpPr>
          <p:cNvPr id="15" name="TextBox 14">
            <a:extLst>
              <a:ext uri="{FF2B5EF4-FFF2-40B4-BE49-F238E27FC236}">
                <a16:creationId xmlns:a16="http://schemas.microsoft.com/office/drawing/2014/main" id="{0C21CEF2-6CAE-2332-4D06-96151179613B}"/>
              </a:ext>
            </a:extLst>
          </p:cNvPr>
          <p:cNvSpPr txBox="1"/>
          <p:nvPr/>
        </p:nvSpPr>
        <p:spPr bwMode="auto">
          <a:xfrm>
            <a:off x="3661835" y="5998223"/>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616" name="Group 615">
            <a:extLst>
              <a:ext uri="{FF2B5EF4-FFF2-40B4-BE49-F238E27FC236}">
                <a16:creationId xmlns:a16="http://schemas.microsoft.com/office/drawing/2014/main" id="{0F367360-81FD-9CA2-379D-509940855950}"/>
              </a:ext>
            </a:extLst>
          </p:cNvPr>
          <p:cNvGrpSpPr/>
          <p:nvPr/>
        </p:nvGrpSpPr>
        <p:grpSpPr>
          <a:xfrm>
            <a:off x="7063544" y="3784177"/>
            <a:ext cx="2318986" cy="1664694"/>
            <a:chOff x="9082944" y="4491567"/>
            <a:chExt cx="2318986" cy="1664694"/>
          </a:xfrm>
        </p:grpSpPr>
        <p:sp>
          <p:nvSpPr>
            <p:cNvPr id="6" name="TextBox 5">
              <a:extLst>
                <a:ext uri="{FF2B5EF4-FFF2-40B4-BE49-F238E27FC236}">
                  <a16:creationId xmlns:a16="http://schemas.microsoft.com/office/drawing/2014/main" id="{4023CFCA-0B40-8349-06A8-02051412CD88}"/>
                </a:ext>
              </a:extLst>
            </p:cNvPr>
            <p:cNvSpPr txBox="1"/>
            <p:nvPr/>
          </p:nvSpPr>
          <p:spPr bwMode="auto">
            <a:xfrm>
              <a:off x="9268846" y="4491567"/>
              <a:ext cx="2133084"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CR</a:t>
              </a:r>
            </a:p>
            <a:p>
              <a:pPr algn="l">
                <a:lnSpc>
                  <a:spcPct val="90000"/>
                </a:lnSpc>
                <a:spcAft>
                  <a:spcPct val="0"/>
                </a:spcAft>
                <a:buClrTx/>
                <a:buFontTx/>
                <a:buNone/>
              </a:pPr>
              <a:r>
                <a:rPr lang="en-US" sz="1400" dirty="0">
                  <a:solidFill>
                    <a:schemeClr val="bg1"/>
                  </a:solidFill>
                  <a:latin typeface="Calibri" panose="020F0502020204030204" pitchFamily="34" charset="0"/>
                </a:rPr>
                <a:t>PR</a:t>
              </a:r>
            </a:p>
            <a:p>
              <a:pPr algn="l">
                <a:lnSpc>
                  <a:spcPct val="90000"/>
                </a:lnSpc>
                <a:spcAft>
                  <a:spcPct val="0"/>
                </a:spcAft>
                <a:buClrTx/>
                <a:buFontTx/>
                <a:buNone/>
              </a:pPr>
              <a:r>
                <a:rPr lang="en-US" sz="1400" b="0" dirty="0">
                  <a:solidFill>
                    <a:schemeClr val="bg1"/>
                  </a:solidFill>
                  <a:latin typeface="Calibri" panose="020F0502020204030204" pitchFamily="34" charset="0"/>
                </a:rPr>
                <a:t>SD</a:t>
              </a:r>
            </a:p>
            <a:p>
              <a:pPr algn="l">
                <a:lnSpc>
                  <a:spcPct val="90000"/>
                </a:lnSpc>
                <a:spcAft>
                  <a:spcPct val="0"/>
                </a:spcAft>
                <a:buClrTx/>
                <a:buFontTx/>
                <a:buNone/>
              </a:pPr>
              <a:r>
                <a:rPr lang="en-US" sz="1400" dirty="0">
                  <a:solidFill>
                    <a:schemeClr val="bg1"/>
                  </a:solidFill>
                  <a:latin typeface="Calibri" panose="020F0502020204030204" pitchFamily="34" charset="0"/>
                </a:rPr>
                <a:t>PD</a:t>
              </a:r>
            </a:p>
            <a:p>
              <a:pPr algn="l">
                <a:lnSpc>
                  <a:spcPct val="90000"/>
                </a:lnSpc>
                <a:spcAft>
                  <a:spcPct val="0"/>
                </a:spcAft>
                <a:buClrTx/>
                <a:buFontTx/>
                <a:buNone/>
              </a:pPr>
              <a:r>
                <a:rPr lang="en-US" sz="1400" b="0" dirty="0">
                  <a:solidFill>
                    <a:schemeClr val="bg1"/>
                  </a:solidFill>
                  <a:latin typeface="Calibri" panose="020F0502020204030204" pitchFamily="34" charset="0"/>
                </a:rPr>
                <a:t>Death</a:t>
              </a:r>
            </a:p>
            <a:p>
              <a:pPr algn="l">
                <a:lnSpc>
                  <a:spcPct val="90000"/>
                </a:lnSpc>
                <a:spcAft>
                  <a:spcPct val="0"/>
                </a:spcAft>
                <a:buClrTx/>
                <a:buFontTx/>
                <a:buNone/>
              </a:pPr>
              <a:r>
                <a:rPr lang="en-US" sz="1400" dirty="0">
                  <a:solidFill>
                    <a:schemeClr val="bg1"/>
                  </a:solidFill>
                  <a:latin typeface="Calibri" panose="020F0502020204030204" pitchFamily="34" charset="0"/>
                </a:rPr>
                <a:t>End of first course</a:t>
              </a:r>
            </a:p>
            <a:p>
              <a:pPr algn="l">
                <a:lnSpc>
                  <a:spcPct val="90000"/>
                </a:lnSpc>
                <a:spcAft>
                  <a:spcPct val="0"/>
                </a:spcAft>
                <a:buClrTx/>
                <a:buFontTx/>
                <a:buNone/>
              </a:pPr>
              <a:r>
                <a:rPr lang="en-US" sz="1400" b="0" dirty="0">
                  <a:solidFill>
                    <a:schemeClr val="bg1"/>
                  </a:solidFill>
                  <a:latin typeface="Calibri" panose="020F0502020204030204" pitchFamily="34" charset="0"/>
                </a:rPr>
                <a:t>Second course</a:t>
              </a:r>
            </a:p>
            <a:p>
              <a:pPr algn="l">
                <a:lnSpc>
                  <a:spcPct val="90000"/>
                </a:lnSpc>
                <a:spcAft>
                  <a:spcPct val="0"/>
                </a:spcAft>
                <a:buClrTx/>
                <a:buFontTx/>
                <a:buNone/>
              </a:pPr>
              <a:r>
                <a:rPr lang="en-US" sz="1400" dirty="0">
                  <a:solidFill>
                    <a:schemeClr val="bg1"/>
                  </a:solidFill>
                  <a:latin typeface="Calibri" panose="020F0502020204030204" pitchFamily="34" charset="0"/>
                </a:rPr>
                <a:t>Began subsequent therapy</a:t>
              </a:r>
              <a:endParaRPr lang="en-US" sz="1400" b="0" dirty="0">
                <a:solidFill>
                  <a:schemeClr val="bg1"/>
                </a:solidFill>
                <a:latin typeface="Calibri" panose="020F0502020204030204" pitchFamily="34" charset="0"/>
              </a:endParaRPr>
            </a:p>
          </p:txBody>
        </p:sp>
        <p:sp>
          <p:nvSpPr>
            <p:cNvPr id="7" name="Rectangle 6">
              <a:extLst>
                <a:ext uri="{FF2B5EF4-FFF2-40B4-BE49-F238E27FC236}">
                  <a16:creationId xmlns:a16="http://schemas.microsoft.com/office/drawing/2014/main" id="{04DE97BB-FB0B-C423-C63F-E4D4333E2054}"/>
                </a:ext>
              </a:extLst>
            </p:cNvPr>
            <p:cNvSpPr/>
            <p:nvPr/>
          </p:nvSpPr>
          <p:spPr bwMode="auto">
            <a:xfrm>
              <a:off x="9146078" y="5528734"/>
              <a:ext cx="148166" cy="148166"/>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4B879C1D-487F-10BC-21EE-C68EB93E42F0}"/>
                </a:ext>
              </a:extLst>
            </p:cNvPr>
            <p:cNvSpPr/>
            <p:nvPr/>
          </p:nvSpPr>
          <p:spPr bwMode="auto">
            <a:xfrm>
              <a:off x="9146078" y="5710768"/>
              <a:ext cx="148166" cy="1481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A3FF3C3D-F45C-1E8E-095C-52CC5840EB7E}"/>
                </a:ext>
              </a:extLst>
            </p:cNvPr>
            <p:cNvSpPr/>
            <p:nvPr/>
          </p:nvSpPr>
          <p:spPr bwMode="auto">
            <a:xfrm>
              <a:off x="9146078" y="5344584"/>
              <a:ext cx="148166" cy="148166"/>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8FD9B166-1967-8A06-5366-CFF91657A711}"/>
                </a:ext>
              </a:extLst>
            </p:cNvPr>
            <p:cNvSpPr txBox="1"/>
            <p:nvPr/>
          </p:nvSpPr>
          <p:spPr bwMode="auto">
            <a:xfrm>
              <a:off x="9082944" y="584848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1" name="Oval 10">
              <a:extLst>
                <a:ext uri="{FF2B5EF4-FFF2-40B4-BE49-F238E27FC236}">
                  <a16:creationId xmlns:a16="http://schemas.microsoft.com/office/drawing/2014/main" id="{052C46C4-DB3B-36BF-C151-02AC1DA60839}"/>
                </a:ext>
              </a:extLst>
            </p:cNvPr>
            <p:cNvSpPr/>
            <p:nvPr/>
          </p:nvSpPr>
          <p:spPr bwMode="auto">
            <a:xfrm>
              <a:off x="9172974" y="5142376"/>
              <a:ext cx="113132" cy="113132"/>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Isosceles Triangle 11">
              <a:extLst>
                <a:ext uri="{FF2B5EF4-FFF2-40B4-BE49-F238E27FC236}">
                  <a16:creationId xmlns:a16="http://schemas.microsoft.com/office/drawing/2014/main" id="{C8B77A83-A7C0-E9F3-E484-EA07AAC8C0AD}"/>
                </a:ext>
              </a:extLst>
            </p:cNvPr>
            <p:cNvSpPr/>
            <p:nvPr/>
          </p:nvSpPr>
          <p:spPr bwMode="auto">
            <a:xfrm>
              <a:off x="9163924" y="4580857"/>
              <a:ext cx="131233" cy="113132"/>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Isosceles Triangle 12">
              <a:extLst>
                <a:ext uri="{FF2B5EF4-FFF2-40B4-BE49-F238E27FC236}">
                  <a16:creationId xmlns:a16="http://schemas.microsoft.com/office/drawing/2014/main" id="{212C5BB0-CC8D-27A2-32D2-18A257EB3CAE}"/>
                </a:ext>
              </a:extLst>
            </p:cNvPr>
            <p:cNvSpPr/>
            <p:nvPr/>
          </p:nvSpPr>
          <p:spPr bwMode="auto">
            <a:xfrm>
              <a:off x="9163924" y="4772896"/>
              <a:ext cx="131233" cy="113132"/>
            </a:xfrm>
            <a:prstGeom prst="triangle">
              <a:avLst/>
            </a:prstGeom>
            <a:solidFill>
              <a:srgbClr val="FFC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Isosceles Triangle 13">
              <a:extLst>
                <a:ext uri="{FF2B5EF4-FFF2-40B4-BE49-F238E27FC236}">
                  <a16:creationId xmlns:a16="http://schemas.microsoft.com/office/drawing/2014/main" id="{3358C9BB-70CD-3292-9BC5-4059A21357D7}"/>
                </a:ext>
              </a:extLst>
            </p:cNvPr>
            <p:cNvSpPr/>
            <p:nvPr/>
          </p:nvSpPr>
          <p:spPr bwMode="auto">
            <a:xfrm>
              <a:off x="9163924" y="4954686"/>
              <a:ext cx="131233" cy="113132"/>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Star: 5 Points 15">
              <a:extLst>
                <a:ext uri="{FF2B5EF4-FFF2-40B4-BE49-F238E27FC236}">
                  <a16:creationId xmlns:a16="http://schemas.microsoft.com/office/drawing/2014/main" id="{EF9A091F-6EE8-F963-D118-A3A6134990AA}"/>
                </a:ext>
              </a:extLst>
            </p:cNvPr>
            <p:cNvSpPr/>
            <p:nvPr/>
          </p:nvSpPr>
          <p:spPr bwMode="auto">
            <a:xfrm>
              <a:off x="9158712" y="5541436"/>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 name="Group 32">
            <a:extLst>
              <a:ext uri="{FF2B5EF4-FFF2-40B4-BE49-F238E27FC236}">
                <a16:creationId xmlns:a16="http://schemas.microsoft.com/office/drawing/2014/main" id="{FCA3CF08-0A09-D065-C94F-870586164943}"/>
              </a:ext>
            </a:extLst>
          </p:cNvPr>
          <p:cNvGrpSpPr/>
          <p:nvPr/>
        </p:nvGrpSpPr>
        <p:grpSpPr>
          <a:xfrm>
            <a:off x="592827" y="5818222"/>
            <a:ext cx="6615801" cy="307777"/>
            <a:chOff x="592827" y="5818222"/>
            <a:chExt cx="6615801" cy="307777"/>
          </a:xfrm>
        </p:grpSpPr>
        <p:sp>
          <p:nvSpPr>
            <p:cNvPr id="17" name="TextBox 16">
              <a:extLst>
                <a:ext uri="{FF2B5EF4-FFF2-40B4-BE49-F238E27FC236}">
                  <a16:creationId xmlns:a16="http://schemas.microsoft.com/office/drawing/2014/main" id="{F6C915D1-114A-CC30-17ED-A2FDE24A413B}"/>
                </a:ext>
              </a:extLst>
            </p:cNvPr>
            <p:cNvSpPr txBox="1"/>
            <p:nvPr/>
          </p:nvSpPr>
          <p:spPr bwMode="auto">
            <a:xfrm>
              <a:off x="1117924" y="581822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8" name="TextBox 17">
              <a:extLst>
                <a:ext uri="{FF2B5EF4-FFF2-40B4-BE49-F238E27FC236}">
                  <a16:creationId xmlns:a16="http://schemas.microsoft.com/office/drawing/2014/main" id="{94601740-1FAA-E884-9068-E752142A20D9}"/>
                </a:ext>
              </a:extLst>
            </p:cNvPr>
            <p:cNvSpPr txBox="1"/>
            <p:nvPr/>
          </p:nvSpPr>
          <p:spPr bwMode="auto">
            <a:xfrm>
              <a:off x="592827" y="581822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0FB69E41-5976-A4D7-BDA3-2EFBCED157E6}"/>
                </a:ext>
              </a:extLst>
            </p:cNvPr>
            <p:cNvSpPr txBox="1"/>
            <p:nvPr/>
          </p:nvSpPr>
          <p:spPr bwMode="auto">
            <a:xfrm>
              <a:off x="2120613"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 name="TextBox 19">
              <a:extLst>
                <a:ext uri="{FF2B5EF4-FFF2-40B4-BE49-F238E27FC236}">
                  <a16:creationId xmlns:a16="http://schemas.microsoft.com/office/drawing/2014/main" id="{C6A69B57-B583-249D-0C4C-9EB57D441B02}"/>
                </a:ext>
              </a:extLst>
            </p:cNvPr>
            <p:cNvSpPr txBox="1"/>
            <p:nvPr/>
          </p:nvSpPr>
          <p:spPr bwMode="auto">
            <a:xfrm>
              <a:off x="159513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617C4640-4CF9-EDA9-DD0A-AD00824F69A6}"/>
                </a:ext>
              </a:extLst>
            </p:cNvPr>
            <p:cNvSpPr txBox="1"/>
            <p:nvPr/>
          </p:nvSpPr>
          <p:spPr bwMode="auto">
            <a:xfrm>
              <a:off x="3176015"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FDB8F2B3-6744-B461-C488-3BA7A9DC3C56}"/>
                </a:ext>
              </a:extLst>
            </p:cNvPr>
            <p:cNvSpPr txBox="1"/>
            <p:nvPr/>
          </p:nvSpPr>
          <p:spPr bwMode="auto">
            <a:xfrm>
              <a:off x="265091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3" name="TextBox 22">
              <a:extLst>
                <a:ext uri="{FF2B5EF4-FFF2-40B4-BE49-F238E27FC236}">
                  <a16:creationId xmlns:a16="http://schemas.microsoft.com/office/drawing/2014/main" id="{AE00E382-6422-8562-F966-524D26CE7917}"/>
                </a:ext>
              </a:extLst>
            </p:cNvPr>
            <p:cNvSpPr txBox="1"/>
            <p:nvPr/>
          </p:nvSpPr>
          <p:spPr bwMode="auto">
            <a:xfrm>
              <a:off x="4224389"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4" name="TextBox 23">
              <a:extLst>
                <a:ext uri="{FF2B5EF4-FFF2-40B4-BE49-F238E27FC236}">
                  <a16:creationId xmlns:a16="http://schemas.microsoft.com/office/drawing/2014/main" id="{CCF32C07-4138-9D66-32FF-C19513D7AB45}"/>
                </a:ext>
              </a:extLst>
            </p:cNvPr>
            <p:cNvSpPr txBox="1"/>
            <p:nvPr/>
          </p:nvSpPr>
          <p:spPr bwMode="auto">
            <a:xfrm>
              <a:off x="3698914"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5" name="TextBox 24">
              <a:extLst>
                <a:ext uri="{FF2B5EF4-FFF2-40B4-BE49-F238E27FC236}">
                  <a16:creationId xmlns:a16="http://schemas.microsoft.com/office/drawing/2014/main" id="{682E198A-C79F-F2FA-41E8-748E5485B739}"/>
                </a:ext>
              </a:extLst>
            </p:cNvPr>
            <p:cNvSpPr txBox="1"/>
            <p:nvPr/>
          </p:nvSpPr>
          <p:spPr bwMode="auto">
            <a:xfrm>
              <a:off x="4741677"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1C8718C6-2E6A-D9F6-AD9C-778808EDACC5}"/>
                </a:ext>
              </a:extLst>
            </p:cNvPr>
            <p:cNvSpPr txBox="1"/>
            <p:nvPr/>
          </p:nvSpPr>
          <p:spPr bwMode="auto">
            <a:xfrm>
              <a:off x="5806983"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95EEC2F2-9133-45EC-05E8-67613A2B9766}"/>
                </a:ext>
              </a:extLst>
            </p:cNvPr>
            <p:cNvSpPr txBox="1"/>
            <p:nvPr/>
          </p:nvSpPr>
          <p:spPr bwMode="auto">
            <a:xfrm>
              <a:off x="528150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28" name="TextBox 27">
              <a:extLst>
                <a:ext uri="{FF2B5EF4-FFF2-40B4-BE49-F238E27FC236}">
                  <a16:creationId xmlns:a16="http://schemas.microsoft.com/office/drawing/2014/main" id="{162DB958-9AB3-C542-BBF5-E8E17C8B9C4C}"/>
                </a:ext>
              </a:extLst>
            </p:cNvPr>
            <p:cNvSpPr txBox="1"/>
            <p:nvPr/>
          </p:nvSpPr>
          <p:spPr bwMode="auto">
            <a:xfrm>
              <a:off x="6841220"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29" name="TextBox 28">
              <a:extLst>
                <a:ext uri="{FF2B5EF4-FFF2-40B4-BE49-F238E27FC236}">
                  <a16:creationId xmlns:a16="http://schemas.microsoft.com/office/drawing/2014/main" id="{63B22ED9-7892-E439-FCEF-1514CBF5449C}"/>
                </a:ext>
              </a:extLst>
            </p:cNvPr>
            <p:cNvSpPr txBox="1"/>
            <p:nvPr/>
          </p:nvSpPr>
          <p:spPr bwMode="auto">
            <a:xfrm>
              <a:off x="6316123"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grpSp>
        <p:nvGrpSpPr>
          <p:cNvPr id="49" name="Group 48">
            <a:extLst>
              <a:ext uri="{FF2B5EF4-FFF2-40B4-BE49-F238E27FC236}">
                <a16:creationId xmlns:a16="http://schemas.microsoft.com/office/drawing/2014/main" id="{161127CE-BB9D-672E-0186-32E736F3443F}"/>
              </a:ext>
            </a:extLst>
          </p:cNvPr>
          <p:cNvGrpSpPr/>
          <p:nvPr/>
        </p:nvGrpSpPr>
        <p:grpSpPr>
          <a:xfrm>
            <a:off x="736678" y="5818222"/>
            <a:ext cx="6281555" cy="71411"/>
            <a:chOff x="736678" y="5818222"/>
            <a:chExt cx="6281555" cy="71411"/>
          </a:xfrm>
        </p:grpSpPr>
        <p:grpSp>
          <p:nvGrpSpPr>
            <p:cNvPr id="34" name="Group 33">
              <a:extLst>
                <a:ext uri="{FF2B5EF4-FFF2-40B4-BE49-F238E27FC236}">
                  <a16:creationId xmlns:a16="http://schemas.microsoft.com/office/drawing/2014/main" id="{D5EB4F68-50B1-130B-3F50-C53F19F088DE}"/>
                </a:ext>
              </a:extLst>
            </p:cNvPr>
            <p:cNvGrpSpPr/>
            <p:nvPr/>
          </p:nvGrpSpPr>
          <p:grpSpPr>
            <a:xfrm rot="5400000">
              <a:off x="1742337" y="4812563"/>
              <a:ext cx="71403" cy="2082722"/>
              <a:chOff x="7396365" y="2315968"/>
              <a:chExt cx="818197" cy="2627741"/>
            </a:xfrm>
          </p:grpSpPr>
          <p:cxnSp>
            <p:nvCxnSpPr>
              <p:cNvPr id="35" name="Straight Connector 34">
                <a:extLst>
                  <a:ext uri="{FF2B5EF4-FFF2-40B4-BE49-F238E27FC236}">
                    <a16:creationId xmlns:a16="http://schemas.microsoft.com/office/drawing/2014/main" id="{ECDA18DF-A71D-7BFE-FD90-084E1E172706}"/>
                  </a:ext>
                </a:extLst>
              </p:cNvPr>
              <p:cNvCxnSpPr>
                <a:cxnSpLocks/>
              </p:cNvCxnSpPr>
              <p:nvPr/>
            </p:nvCxnSpPr>
            <p:spPr bwMode="auto">
              <a:xfrm>
                <a:off x="7396365" y="231596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26B2BF7-A9B6-7C56-2CDF-F429916A8A2E}"/>
                  </a:ext>
                </a:extLst>
              </p:cNvPr>
              <p:cNvCxnSpPr>
                <a:cxnSpLocks/>
              </p:cNvCxnSpPr>
              <p:nvPr/>
            </p:nvCxnSpPr>
            <p:spPr bwMode="auto">
              <a:xfrm>
                <a:off x="7396365" y="2970034"/>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E424F69-DF54-D462-BDB3-1E3729A8FDEA}"/>
                  </a:ext>
                </a:extLst>
              </p:cNvPr>
              <p:cNvCxnSpPr>
                <a:cxnSpLocks/>
              </p:cNvCxnSpPr>
              <p:nvPr/>
            </p:nvCxnSpPr>
            <p:spPr bwMode="auto">
              <a:xfrm>
                <a:off x="7396365" y="3627542"/>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70FC26B-853B-36E1-F54C-4BD2E39D7041}"/>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D51E6A3-6ED6-E361-9138-1A7A0A913716}"/>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2C27D043-7DCF-7A0F-DDD6-376BF8662899}"/>
                </a:ext>
              </a:extLst>
            </p:cNvPr>
            <p:cNvGrpSpPr/>
            <p:nvPr/>
          </p:nvGrpSpPr>
          <p:grpSpPr>
            <a:xfrm rot="5400000">
              <a:off x="5148510" y="4019911"/>
              <a:ext cx="71405" cy="3668040"/>
              <a:chOff x="7396365" y="315795"/>
              <a:chExt cx="818214" cy="4627914"/>
            </a:xfrm>
          </p:grpSpPr>
          <p:cxnSp>
            <p:nvCxnSpPr>
              <p:cNvPr id="41" name="Straight Connector 40">
                <a:extLst>
                  <a:ext uri="{FF2B5EF4-FFF2-40B4-BE49-F238E27FC236}">
                    <a16:creationId xmlns:a16="http://schemas.microsoft.com/office/drawing/2014/main" id="{D8F062BF-B297-4F51-0716-1DFF80D4C4AC}"/>
                  </a:ext>
                </a:extLst>
              </p:cNvPr>
              <p:cNvCxnSpPr>
                <a:cxnSpLocks/>
              </p:cNvCxnSpPr>
              <p:nvPr/>
            </p:nvCxnSpPr>
            <p:spPr bwMode="auto">
              <a:xfrm>
                <a:off x="7396365" y="231596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F6DDF23-AA18-7CE9-3DC8-DCA588978306}"/>
                  </a:ext>
                </a:extLst>
              </p:cNvPr>
              <p:cNvCxnSpPr>
                <a:cxnSpLocks/>
              </p:cNvCxnSpPr>
              <p:nvPr/>
            </p:nvCxnSpPr>
            <p:spPr bwMode="auto">
              <a:xfrm>
                <a:off x="7396365" y="2970034"/>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251810D-F171-38CB-4D81-DF018B37FCD7}"/>
                  </a:ext>
                </a:extLst>
              </p:cNvPr>
              <p:cNvCxnSpPr>
                <a:cxnSpLocks/>
              </p:cNvCxnSpPr>
              <p:nvPr/>
            </p:nvCxnSpPr>
            <p:spPr bwMode="auto">
              <a:xfrm>
                <a:off x="7396365" y="3627542"/>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ED3C5C4-CE9E-0669-ED40-372FF6B65334}"/>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4DB015D-A057-684F-0DF8-7D27F5B75887}"/>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7737AE2-469F-B104-301F-FA5023DDDB8E}"/>
                  </a:ext>
                </a:extLst>
              </p:cNvPr>
              <p:cNvCxnSpPr>
                <a:cxnSpLocks/>
              </p:cNvCxnSpPr>
              <p:nvPr/>
            </p:nvCxnSpPr>
            <p:spPr bwMode="auto">
              <a:xfrm>
                <a:off x="7396376" y="315795"/>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7294A09-1979-57C0-C283-BB19852342FC}"/>
                  </a:ext>
                </a:extLst>
              </p:cNvPr>
              <p:cNvCxnSpPr>
                <a:cxnSpLocks/>
              </p:cNvCxnSpPr>
              <p:nvPr/>
            </p:nvCxnSpPr>
            <p:spPr bwMode="auto">
              <a:xfrm>
                <a:off x="7396382" y="969861"/>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D88C53-9AA3-59E6-04F8-2CC678BA11CF}"/>
                  </a:ext>
                </a:extLst>
              </p:cNvPr>
              <p:cNvCxnSpPr>
                <a:cxnSpLocks/>
              </p:cNvCxnSpPr>
              <p:nvPr/>
            </p:nvCxnSpPr>
            <p:spPr bwMode="auto">
              <a:xfrm>
                <a:off x="7396371" y="1627368"/>
                <a:ext cx="8182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0" name="Freeform: Shape 49">
            <a:extLst>
              <a:ext uri="{FF2B5EF4-FFF2-40B4-BE49-F238E27FC236}">
                <a16:creationId xmlns:a16="http://schemas.microsoft.com/office/drawing/2014/main" id="{0817EDE4-60E7-8FF0-1B25-9F7076EF525C}"/>
              </a:ext>
            </a:extLst>
          </p:cNvPr>
          <p:cNvSpPr/>
          <p:nvPr/>
        </p:nvSpPr>
        <p:spPr bwMode="auto">
          <a:xfrm>
            <a:off x="728133" y="1600200"/>
            <a:ext cx="6299200" cy="4224867"/>
          </a:xfrm>
          <a:custGeom>
            <a:avLst/>
            <a:gdLst>
              <a:gd name="connsiteX0" fmla="*/ 0 w 6299200"/>
              <a:gd name="connsiteY0" fmla="*/ 0 h 4224867"/>
              <a:gd name="connsiteX1" fmla="*/ 0 w 6299200"/>
              <a:gd name="connsiteY1" fmla="*/ 4224867 h 4224867"/>
              <a:gd name="connsiteX2" fmla="*/ 6299200 w 6299200"/>
              <a:gd name="connsiteY2" fmla="*/ 4224867 h 4224867"/>
            </a:gdLst>
            <a:ahLst/>
            <a:cxnLst>
              <a:cxn ang="0">
                <a:pos x="connsiteX0" y="connsiteY0"/>
              </a:cxn>
              <a:cxn ang="0">
                <a:pos x="connsiteX1" y="connsiteY1"/>
              </a:cxn>
              <a:cxn ang="0">
                <a:pos x="connsiteX2" y="connsiteY2"/>
              </a:cxn>
            </a:cxnLst>
            <a:rect l="l" t="t" r="r" b="b"/>
            <a:pathLst>
              <a:path w="6299200" h="4224867">
                <a:moveTo>
                  <a:pt x="0" y="0"/>
                </a:moveTo>
                <a:lnTo>
                  <a:pt x="0" y="4224867"/>
                </a:lnTo>
                <a:lnTo>
                  <a:pt x="6299200" y="4224867"/>
                </a:lnTo>
              </a:path>
            </a:pathLst>
          </a:custGeom>
          <a:noFill/>
          <a:ln w="28575">
            <a:solidFill>
              <a:schemeClr val="bg1"/>
            </a:solidFill>
            <a:miter lim="800000"/>
            <a:headEnd/>
            <a:tailEnd/>
          </a:ln>
        </p:spPr>
        <p:txBody>
          <a:bodyPr rtlCol="0" anchor="ctr"/>
          <a:lstStyle/>
          <a:p>
            <a:pPr algn="ctr"/>
            <a:endParaRPr lang="en-US"/>
          </a:p>
        </p:txBody>
      </p:sp>
      <p:sp>
        <p:nvSpPr>
          <p:cNvPr id="323" name="Star: 5 Points 322">
            <a:extLst>
              <a:ext uri="{FF2B5EF4-FFF2-40B4-BE49-F238E27FC236}">
                <a16:creationId xmlns:a16="http://schemas.microsoft.com/office/drawing/2014/main" id="{F9FFA015-C4CD-0FF8-BB32-ACBFB2E55D64}"/>
              </a:ext>
            </a:extLst>
          </p:cNvPr>
          <p:cNvSpPr/>
          <p:nvPr/>
        </p:nvSpPr>
        <p:spPr bwMode="auto">
          <a:xfrm>
            <a:off x="2753558" y="1652037"/>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Star: 5 Points 327">
            <a:extLst>
              <a:ext uri="{FF2B5EF4-FFF2-40B4-BE49-F238E27FC236}">
                <a16:creationId xmlns:a16="http://schemas.microsoft.com/office/drawing/2014/main" id="{55A7A8F3-1AA5-33F8-D454-87AD11EF4138}"/>
              </a:ext>
            </a:extLst>
          </p:cNvPr>
          <p:cNvSpPr/>
          <p:nvPr/>
        </p:nvSpPr>
        <p:spPr bwMode="auto">
          <a:xfrm>
            <a:off x="2977773" y="1723330"/>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Star: 5 Points 328">
            <a:extLst>
              <a:ext uri="{FF2B5EF4-FFF2-40B4-BE49-F238E27FC236}">
                <a16:creationId xmlns:a16="http://schemas.microsoft.com/office/drawing/2014/main" id="{95950E41-7BF7-5E9B-1370-53E7FBB62776}"/>
              </a:ext>
            </a:extLst>
          </p:cNvPr>
          <p:cNvSpPr/>
          <p:nvPr/>
        </p:nvSpPr>
        <p:spPr bwMode="auto">
          <a:xfrm>
            <a:off x="3061231" y="1799530"/>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Star: 5 Points 329">
            <a:extLst>
              <a:ext uri="{FF2B5EF4-FFF2-40B4-BE49-F238E27FC236}">
                <a16:creationId xmlns:a16="http://schemas.microsoft.com/office/drawing/2014/main" id="{89DF1277-24F6-1300-D0FF-9C292AD09069}"/>
              </a:ext>
            </a:extLst>
          </p:cNvPr>
          <p:cNvSpPr/>
          <p:nvPr/>
        </p:nvSpPr>
        <p:spPr bwMode="auto">
          <a:xfrm>
            <a:off x="2763460" y="1869326"/>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Star: 5 Points 330">
            <a:extLst>
              <a:ext uri="{FF2B5EF4-FFF2-40B4-BE49-F238E27FC236}">
                <a16:creationId xmlns:a16="http://schemas.microsoft.com/office/drawing/2014/main" id="{6802B3BC-7634-97B3-C6D1-F37DF9CE6303}"/>
              </a:ext>
            </a:extLst>
          </p:cNvPr>
          <p:cNvSpPr/>
          <p:nvPr/>
        </p:nvSpPr>
        <p:spPr bwMode="auto">
          <a:xfrm>
            <a:off x="2809120" y="1943621"/>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Star: 5 Points 331">
            <a:extLst>
              <a:ext uri="{FF2B5EF4-FFF2-40B4-BE49-F238E27FC236}">
                <a16:creationId xmlns:a16="http://schemas.microsoft.com/office/drawing/2014/main" id="{8E2E2447-BAD7-1C60-EF73-9C7AA9EDA975}"/>
              </a:ext>
            </a:extLst>
          </p:cNvPr>
          <p:cNvSpPr/>
          <p:nvPr/>
        </p:nvSpPr>
        <p:spPr bwMode="auto">
          <a:xfrm>
            <a:off x="2773137" y="2017622"/>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Star: 5 Points 332">
            <a:extLst>
              <a:ext uri="{FF2B5EF4-FFF2-40B4-BE49-F238E27FC236}">
                <a16:creationId xmlns:a16="http://schemas.microsoft.com/office/drawing/2014/main" id="{C26EA5CF-C8EB-20BC-CD6E-36E2D44B353C}"/>
              </a:ext>
            </a:extLst>
          </p:cNvPr>
          <p:cNvSpPr/>
          <p:nvPr/>
        </p:nvSpPr>
        <p:spPr bwMode="auto">
          <a:xfrm>
            <a:off x="2856443" y="2089985"/>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Star: 5 Points 333">
            <a:extLst>
              <a:ext uri="{FF2B5EF4-FFF2-40B4-BE49-F238E27FC236}">
                <a16:creationId xmlns:a16="http://schemas.microsoft.com/office/drawing/2014/main" id="{D7D204F1-CBA6-1FF4-0B15-9822E963FADA}"/>
              </a:ext>
            </a:extLst>
          </p:cNvPr>
          <p:cNvSpPr/>
          <p:nvPr/>
        </p:nvSpPr>
        <p:spPr bwMode="auto">
          <a:xfrm>
            <a:off x="2779335" y="2159892"/>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Star: 5 Points 334">
            <a:extLst>
              <a:ext uri="{FF2B5EF4-FFF2-40B4-BE49-F238E27FC236}">
                <a16:creationId xmlns:a16="http://schemas.microsoft.com/office/drawing/2014/main" id="{CD057766-586E-784A-7789-81D883423EF0}"/>
              </a:ext>
            </a:extLst>
          </p:cNvPr>
          <p:cNvSpPr/>
          <p:nvPr/>
        </p:nvSpPr>
        <p:spPr bwMode="auto">
          <a:xfrm>
            <a:off x="2790070" y="2229882"/>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Star: 5 Points 335">
            <a:extLst>
              <a:ext uri="{FF2B5EF4-FFF2-40B4-BE49-F238E27FC236}">
                <a16:creationId xmlns:a16="http://schemas.microsoft.com/office/drawing/2014/main" id="{51E86AAC-5581-86F9-749A-B27D2F6D482C}"/>
              </a:ext>
            </a:extLst>
          </p:cNvPr>
          <p:cNvSpPr/>
          <p:nvPr/>
        </p:nvSpPr>
        <p:spPr bwMode="auto">
          <a:xfrm>
            <a:off x="2844800" y="2308744"/>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Star: 5 Points 336">
            <a:extLst>
              <a:ext uri="{FF2B5EF4-FFF2-40B4-BE49-F238E27FC236}">
                <a16:creationId xmlns:a16="http://schemas.microsoft.com/office/drawing/2014/main" id="{F6C86B14-6503-BB7B-3268-9EE156077DE0}"/>
              </a:ext>
            </a:extLst>
          </p:cNvPr>
          <p:cNvSpPr/>
          <p:nvPr/>
        </p:nvSpPr>
        <p:spPr bwMode="auto">
          <a:xfrm>
            <a:off x="2800350" y="2374236"/>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Star: 5 Points 337">
            <a:extLst>
              <a:ext uri="{FF2B5EF4-FFF2-40B4-BE49-F238E27FC236}">
                <a16:creationId xmlns:a16="http://schemas.microsoft.com/office/drawing/2014/main" id="{0A235D1E-6EF2-9A32-5C4C-10F26F1D4953}"/>
              </a:ext>
            </a:extLst>
          </p:cNvPr>
          <p:cNvSpPr/>
          <p:nvPr/>
        </p:nvSpPr>
        <p:spPr bwMode="auto">
          <a:xfrm>
            <a:off x="2777748" y="2450279"/>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Star: 5 Points 338">
            <a:extLst>
              <a:ext uri="{FF2B5EF4-FFF2-40B4-BE49-F238E27FC236}">
                <a16:creationId xmlns:a16="http://schemas.microsoft.com/office/drawing/2014/main" id="{6F11F8C4-067F-4972-5AE3-FB00CC4D6DD5}"/>
              </a:ext>
            </a:extLst>
          </p:cNvPr>
          <p:cNvSpPr/>
          <p:nvPr/>
        </p:nvSpPr>
        <p:spPr bwMode="auto">
          <a:xfrm>
            <a:off x="2860298" y="2522440"/>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Star: 5 Points 339">
            <a:extLst>
              <a:ext uri="{FF2B5EF4-FFF2-40B4-BE49-F238E27FC236}">
                <a16:creationId xmlns:a16="http://schemas.microsoft.com/office/drawing/2014/main" id="{F70BF958-F85C-4910-EAA1-3F79BBD2AD8F}"/>
              </a:ext>
            </a:extLst>
          </p:cNvPr>
          <p:cNvSpPr/>
          <p:nvPr/>
        </p:nvSpPr>
        <p:spPr bwMode="auto">
          <a:xfrm>
            <a:off x="2758698" y="2592959"/>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Star: 5 Points 340">
            <a:extLst>
              <a:ext uri="{FF2B5EF4-FFF2-40B4-BE49-F238E27FC236}">
                <a16:creationId xmlns:a16="http://schemas.microsoft.com/office/drawing/2014/main" id="{D890363E-AC33-3437-1260-956ED4EAC84C}"/>
              </a:ext>
            </a:extLst>
          </p:cNvPr>
          <p:cNvSpPr/>
          <p:nvPr/>
        </p:nvSpPr>
        <p:spPr bwMode="auto">
          <a:xfrm>
            <a:off x="2753558" y="2667570"/>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Star: 5 Points 341">
            <a:extLst>
              <a:ext uri="{FF2B5EF4-FFF2-40B4-BE49-F238E27FC236}">
                <a16:creationId xmlns:a16="http://schemas.microsoft.com/office/drawing/2014/main" id="{E16F6B94-30DA-A466-8C08-EEF8B364D5DA}"/>
              </a:ext>
            </a:extLst>
          </p:cNvPr>
          <p:cNvSpPr/>
          <p:nvPr/>
        </p:nvSpPr>
        <p:spPr bwMode="auto">
          <a:xfrm>
            <a:off x="2799596" y="2735657"/>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Star: 5 Points 342">
            <a:extLst>
              <a:ext uri="{FF2B5EF4-FFF2-40B4-BE49-F238E27FC236}">
                <a16:creationId xmlns:a16="http://schemas.microsoft.com/office/drawing/2014/main" id="{1DDB65A3-5DB3-9C4F-3574-70F40926C93A}"/>
              </a:ext>
            </a:extLst>
          </p:cNvPr>
          <p:cNvSpPr/>
          <p:nvPr/>
        </p:nvSpPr>
        <p:spPr bwMode="auto">
          <a:xfrm>
            <a:off x="2832478" y="2812711"/>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Star: 5 Points 343">
            <a:extLst>
              <a:ext uri="{FF2B5EF4-FFF2-40B4-BE49-F238E27FC236}">
                <a16:creationId xmlns:a16="http://schemas.microsoft.com/office/drawing/2014/main" id="{09FB293E-E9BD-050F-C65E-49AC9884825A}"/>
              </a:ext>
            </a:extLst>
          </p:cNvPr>
          <p:cNvSpPr/>
          <p:nvPr/>
        </p:nvSpPr>
        <p:spPr bwMode="auto">
          <a:xfrm>
            <a:off x="2751137" y="2885056"/>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Star: 5 Points 344">
            <a:extLst>
              <a:ext uri="{FF2B5EF4-FFF2-40B4-BE49-F238E27FC236}">
                <a16:creationId xmlns:a16="http://schemas.microsoft.com/office/drawing/2014/main" id="{355314C1-3340-BFD5-2175-E34AE428F6E6}"/>
              </a:ext>
            </a:extLst>
          </p:cNvPr>
          <p:cNvSpPr/>
          <p:nvPr/>
        </p:nvSpPr>
        <p:spPr bwMode="auto">
          <a:xfrm>
            <a:off x="2852738" y="2957788"/>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Star: 5 Points 345">
            <a:extLst>
              <a:ext uri="{FF2B5EF4-FFF2-40B4-BE49-F238E27FC236}">
                <a16:creationId xmlns:a16="http://schemas.microsoft.com/office/drawing/2014/main" id="{3B9F1194-B2B9-76CC-B314-175B0524B43A}"/>
              </a:ext>
            </a:extLst>
          </p:cNvPr>
          <p:cNvSpPr/>
          <p:nvPr/>
        </p:nvSpPr>
        <p:spPr bwMode="auto">
          <a:xfrm>
            <a:off x="2786063" y="3029226"/>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Star: 5 Points 346">
            <a:extLst>
              <a:ext uri="{FF2B5EF4-FFF2-40B4-BE49-F238E27FC236}">
                <a16:creationId xmlns:a16="http://schemas.microsoft.com/office/drawing/2014/main" id="{A42FA88E-4212-1314-CAB6-45C3EFE49416}"/>
              </a:ext>
            </a:extLst>
          </p:cNvPr>
          <p:cNvSpPr/>
          <p:nvPr/>
        </p:nvSpPr>
        <p:spPr bwMode="auto">
          <a:xfrm>
            <a:off x="2761494" y="3105599"/>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Star: 5 Points 347">
            <a:extLst>
              <a:ext uri="{FF2B5EF4-FFF2-40B4-BE49-F238E27FC236}">
                <a16:creationId xmlns:a16="http://schemas.microsoft.com/office/drawing/2014/main" id="{FE287E0E-3FE0-BA7C-EDEA-5D4EBA0AF94E}"/>
              </a:ext>
            </a:extLst>
          </p:cNvPr>
          <p:cNvSpPr/>
          <p:nvPr/>
        </p:nvSpPr>
        <p:spPr bwMode="auto">
          <a:xfrm>
            <a:off x="2758698" y="3178541"/>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Star: 5 Points 348">
            <a:extLst>
              <a:ext uri="{FF2B5EF4-FFF2-40B4-BE49-F238E27FC236}">
                <a16:creationId xmlns:a16="http://schemas.microsoft.com/office/drawing/2014/main" id="{5C35EA59-370D-DBAF-AB7A-58CFC3DDB2AE}"/>
              </a:ext>
            </a:extLst>
          </p:cNvPr>
          <p:cNvSpPr/>
          <p:nvPr/>
        </p:nvSpPr>
        <p:spPr bwMode="auto">
          <a:xfrm>
            <a:off x="2755902" y="3251483"/>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Star: 5 Points 349">
            <a:extLst>
              <a:ext uri="{FF2B5EF4-FFF2-40B4-BE49-F238E27FC236}">
                <a16:creationId xmlns:a16="http://schemas.microsoft.com/office/drawing/2014/main" id="{71FCE71C-ADC2-6A17-D4CF-779BE1B45137}"/>
              </a:ext>
            </a:extLst>
          </p:cNvPr>
          <p:cNvSpPr/>
          <p:nvPr/>
        </p:nvSpPr>
        <p:spPr bwMode="auto">
          <a:xfrm>
            <a:off x="2859843" y="3319686"/>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Star: 5 Points 350">
            <a:extLst>
              <a:ext uri="{FF2B5EF4-FFF2-40B4-BE49-F238E27FC236}">
                <a16:creationId xmlns:a16="http://schemas.microsoft.com/office/drawing/2014/main" id="{0A8BED9C-343A-AA56-8AC5-94C1CFCF2315}"/>
              </a:ext>
            </a:extLst>
          </p:cNvPr>
          <p:cNvSpPr/>
          <p:nvPr/>
        </p:nvSpPr>
        <p:spPr bwMode="auto">
          <a:xfrm>
            <a:off x="2758317" y="3395937"/>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Star: 5 Points 351">
            <a:extLst>
              <a:ext uri="{FF2B5EF4-FFF2-40B4-BE49-F238E27FC236}">
                <a16:creationId xmlns:a16="http://schemas.microsoft.com/office/drawing/2014/main" id="{E1FCBA67-C6C6-027D-2597-CD39D383BE96}"/>
              </a:ext>
            </a:extLst>
          </p:cNvPr>
          <p:cNvSpPr/>
          <p:nvPr/>
        </p:nvSpPr>
        <p:spPr bwMode="auto">
          <a:xfrm>
            <a:off x="2758298" y="3466854"/>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Star: 5 Points 352">
            <a:extLst>
              <a:ext uri="{FF2B5EF4-FFF2-40B4-BE49-F238E27FC236}">
                <a16:creationId xmlns:a16="http://schemas.microsoft.com/office/drawing/2014/main" id="{9BE23806-F35C-E21A-2A88-6B39651DA5A8}"/>
              </a:ext>
            </a:extLst>
          </p:cNvPr>
          <p:cNvSpPr/>
          <p:nvPr/>
        </p:nvSpPr>
        <p:spPr bwMode="auto">
          <a:xfrm>
            <a:off x="2750383" y="3540855"/>
            <a:ext cx="54730" cy="54730"/>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Star: 5 Points 353">
            <a:extLst>
              <a:ext uri="{FF2B5EF4-FFF2-40B4-BE49-F238E27FC236}">
                <a16:creationId xmlns:a16="http://schemas.microsoft.com/office/drawing/2014/main" id="{4712E551-4B7A-7A3E-35E9-E13C6F720A18}"/>
              </a:ext>
            </a:extLst>
          </p:cNvPr>
          <p:cNvSpPr/>
          <p:nvPr/>
        </p:nvSpPr>
        <p:spPr bwMode="auto">
          <a:xfrm>
            <a:off x="2864348" y="3621506"/>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Star: 5 Points 354">
            <a:extLst>
              <a:ext uri="{FF2B5EF4-FFF2-40B4-BE49-F238E27FC236}">
                <a16:creationId xmlns:a16="http://schemas.microsoft.com/office/drawing/2014/main" id="{710F23B1-4F5A-0A15-EDFF-E92094F9D6B2}"/>
              </a:ext>
            </a:extLst>
          </p:cNvPr>
          <p:cNvSpPr/>
          <p:nvPr/>
        </p:nvSpPr>
        <p:spPr bwMode="auto">
          <a:xfrm>
            <a:off x="2750383" y="3687887"/>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Star: 5 Points 355">
            <a:extLst>
              <a:ext uri="{FF2B5EF4-FFF2-40B4-BE49-F238E27FC236}">
                <a16:creationId xmlns:a16="http://schemas.microsoft.com/office/drawing/2014/main" id="{79C184A3-0B29-508C-DEC0-496174998853}"/>
              </a:ext>
            </a:extLst>
          </p:cNvPr>
          <p:cNvSpPr/>
          <p:nvPr/>
        </p:nvSpPr>
        <p:spPr bwMode="auto">
          <a:xfrm>
            <a:off x="2965467" y="3765531"/>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Star: 5 Points 356">
            <a:extLst>
              <a:ext uri="{FF2B5EF4-FFF2-40B4-BE49-F238E27FC236}">
                <a16:creationId xmlns:a16="http://schemas.microsoft.com/office/drawing/2014/main" id="{4A748E12-B722-A3AC-FED8-6C0CB6FC8CB3}"/>
              </a:ext>
            </a:extLst>
          </p:cNvPr>
          <p:cNvSpPr/>
          <p:nvPr/>
        </p:nvSpPr>
        <p:spPr bwMode="auto">
          <a:xfrm>
            <a:off x="2800444" y="3835074"/>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Star: 5 Points 357">
            <a:extLst>
              <a:ext uri="{FF2B5EF4-FFF2-40B4-BE49-F238E27FC236}">
                <a16:creationId xmlns:a16="http://schemas.microsoft.com/office/drawing/2014/main" id="{847321ED-C4E4-C00A-4D4A-E6492A3D5039}"/>
              </a:ext>
            </a:extLst>
          </p:cNvPr>
          <p:cNvSpPr/>
          <p:nvPr/>
        </p:nvSpPr>
        <p:spPr bwMode="auto">
          <a:xfrm>
            <a:off x="2823303" y="391146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Star: 5 Points 358">
            <a:extLst>
              <a:ext uri="{FF2B5EF4-FFF2-40B4-BE49-F238E27FC236}">
                <a16:creationId xmlns:a16="http://schemas.microsoft.com/office/drawing/2014/main" id="{1B162EF0-085A-532A-1139-9DFB10E56366}"/>
              </a:ext>
            </a:extLst>
          </p:cNvPr>
          <p:cNvSpPr/>
          <p:nvPr/>
        </p:nvSpPr>
        <p:spPr bwMode="auto">
          <a:xfrm>
            <a:off x="2763203" y="4053045"/>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Star: 5 Points 359">
            <a:extLst>
              <a:ext uri="{FF2B5EF4-FFF2-40B4-BE49-F238E27FC236}">
                <a16:creationId xmlns:a16="http://schemas.microsoft.com/office/drawing/2014/main" id="{9FD1039A-ADFC-B155-E26D-7526C18E3B3C}"/>
              </a:ext>
            </a:extLst>
          </p:cNvPr>
          <p:cNvSpPr/>
          <p:nvPr/>
        </p:nvSpPr>
        <p:spPr bwMode="auto">
          <a:xfrm>
            <a:off x="3105167" y="398421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Star: 5 Points 360">
            <a:extLst>
              <a:ext uri="{FF2B5EF4-FFF2-40B4-BE49-F238E27FC236}">
                <a16:creationId xmlns:a16="http://schemas.microsoft.com/office/drawing/2014/main" id="{5CD430D9-E149-612B-CF37-EB700BB945C1}"/>
              </a:ext>
            </a:extLst>
          </p:cNvPr>
          <p:cNvSpPr/>
          <p:nvPr/>
        </p:nvSpPr>
        <p:spPr bwMode="auto">
          <a:xfrm>
            <a:off x="3014001" y="412919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Star: 5 Points 361">
            <a:extLst>
              <a:ext uri="{FF2B5EF4-FFF2-40B4-BE49-F238E27FC236}">
                <a16:creationId xmlns:a16="http://schemas.microsoft.com/office/drawing/2014/main" id="{B39C257F-925B-8D54-1E25-C65EB02363A2}"/>
              </a:ext>
            </a:extLst>
          </p:cNvPr>
          <p:cNvSpPr/>
          <p:nvPr/>
        </p:nvSpPr>
        <p:spPr bwMode="auto">
          <a:xfrm>
            <a:off x="2783840" y="4201415"/>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Star: 5 Points 362">
            <a:extLst>
              <a:ext uri="{FF2B5EF4-FFF2-40B4-BE49-F238E27FC236}">
                <a16:creationId xmlns:a16="http://schemas.microsoft.com/office/drawing/2014/main" id="{8C671E29-B71C-AD0F-BE0B-F9BBA0929E7C}"/>
              </a:ext>
            </a:extLst>
          </p:cNvPr>
          <p:cNvSpPr/>
          <p:nvPr/>
        </p:nvSpPr>
        <p:spPr bwMode="auto">
          <a:xfrm>
            <a:off x="2760980" y="427159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Star: 5 Points 363">
            <a:extLst>
              <a:ext uri="{FF2B5EF4-FFF2-40B4-BE49-F238E27FC236}">
                <a16:creationId xmlns:a16="http://schemas.microsoft.com/office/drawing/2014/main" id="{2F3F9531-CE9D-602D-3A36-71E0B0D7654D}"/>
              </a:ext>
            </a:extLst>
          </p:cNvPr>
          <p:cNvSpPr/>
          <p:nvPr/>
        </p:nvSpPr>
        <p:spPr bwMode="auto">
          <a:xfrm>
            <a:off x="2740344" y="4344614"/>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Star: 5 Points 364">
            <a:extLst>
              <a:ext uri="{FF2B5EF4-FFF2-40B4-BE49-F238E27FC236}">
                <a16:creationId xmlns:a16="http://schemas.microsoft.com/office/drawing/2014/main" id="{043EA8AB-7A31-964F-4036-53C5DFEC66ED}"/>
              </a:ext>
            </a:extLst>
          </p:cNvPr>
          <p:cNvSpPr/>
          <p:nvPr/>
        </p:nvSpPr>
        <p:spPr bwMode="auto">
          <a:xfrm>
            <a:off x="2772262" y="441446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Star: 5 Points 365">
            <a:extLst>
              <a:ext uri="{FF2B5EF4-FFF2-40B4-BE49-F238E27FC236}">
                <a16:creationId xmlns:a16="http://schemas.microsoft.com/office/drawing/2014/main" id="{43E48A99-9527-3A5F-EFC0-53811412EEBC}"/>
              </a:ext>
            </a:extLst>
          </p:cNvPr>
          <p:cNvSpPr/>
          <p:nvPr/>
        </p:nvSpPr>
        <p:spPr bwMode="auto">
          <a:xfrm>
            <a:off x="2802890" y="4487225"/>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Star: 5 Points 366">
            <a:extLst>
              <a:ext uri="{FF2B5EF4-FFF2-40B4-BE49-F238E27FC236}">
                <a16:creationId xmlns:a16="http://schemas.microsoft.com/office/drawing/2014/main" id="{74A67FBF-F850-A2C1-7D18-856B1A0E6A65}"/>
              </a:ext>
            </a:extLst>
          </p:cNvPr>
          <p:cNvSpPr/>
          <p:nvPr/>
        </p:nvSpPr>
        <p:spPr bwMode="auto">
          <a:xfrm>
            <a:off x="2763202" y="4561551"/>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Star: 5 Points 367">
            <a:extLst>
              <a:ext uri="{FF2B5EF4-FFF2-40B4-BE49-F238E27FC236}">
                <a16:creationId xmlns:a16="http://schemas.microsoft.com/office/drawing/2014/main" id="{41E59247-A9DB-55C9-5FED-A3CF985A248E}"/>
              </a:ext>
            </a:extLst>
          </p:cNvPr>
          <p:cNvSpPr/>
          <p:nvPr/>
        </p:nvSpPr>
        <p:spPr bwMode="auto">
          <a:xfrm>
            <a:off x="2758298" y="463742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Star: 5 Points 368">
            <a:extLst>
              <a:ext uri="{FF2B5EF4-FFF2-40B4-BE49-F238E27FC236}">
                <a16:creationId xmlns:a16="http://schemas.microsoft.com/office/drawing/2014/main" id="{4E82F133-0541-A04D-07D3-CC0AC38D6A50}"/>
              </a:ext>
            </a:extLst>
          </p:cNvPr>
          <p:cNvSpPr/>
          <p:nvPr/>
        </p:nvSpPr>
        <p:spPr bwMode="auto">
          <a:xfrm>
            <a:off x="2763201" y="4711717"/>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Star: 5 Points 369">
            <a:extLst>
              <a:ext uri="{FF2B5EF4-FFF2-40B4-BE49-F238E27FC236}">
                <a16:creationId xmlns:a16="http://schemas.microsoft.com/office/drawing/2014/main" id="{8F126969-0F22-D8D6-0259-4432FF51464D}"/>
              </a:ext>
            </a:extLst>
          </p:cNvPr>
          <p:cNvSpPr/>
          <p:nvPr/>
        </p:nvSpPr>
        <p:spPr bwMode="auto">
          <a:xfrm>
            <a:off x="2782510" y="4787035"/>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Star: 5 Points 370">
            <a:extLst>
              <a:ext uri="{FF2B5EF4-FFF2-40B4-BE49-F238E27FC236}">
                <a16:creationId xmlns:a16="http://schemas.microsoft.com/office/drawing/2014/main" id="{93962CCC-9C63-0A8D-808E-7C8A4D5417D4}"/>
              </a:ext>
            </a:extLst>
          </p:cNvPr>
          <p:cNvSpPr/>
          <p:nvPr/>
        </p:nvSpPr>
        <p:spPr bwMode="auto">
          <a:xfrm>
            <a:off x="2779713" y="4850476"/>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Star: 5 Points 371">
            <a:extLst>
              <a:ext uri="{FF2B5EF4-FFF2-40B4-BE49-F238E27FC236}">
                <a16:creationId xmlns:a16="http://schemas.microsoft.com/office/drawing/2014/main" id="{85A80BCE-2310-AA78-E3E0-AC3696BD1353}"/>
              </a:ext>
            </a:extLst>
          </p:cNvPr>
          <p:cNvSpPr/>
          <p:nvPr/>
        </p:nvSpPr>
        <p:spPr bwMode="auto">
          <a:xfrm>
            <a:off x="2903554" y="4931406"/>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Star: 5 Points 372">
            <a:extLst>
              <a:ext uri="{FF2B5EF4-FFF2-40B4-BE49-F238E27FC236}">
                <a16:creationId xmlns:a16="http://schemas.microsoft.com/office/drawing/2014/main" id="{FAA40760-006C-5AC2-58EB-F69AFD73B640}"/>
              </a:ext>
            </a:extLst>
          </p:cNvPr>
          <p:cNvSpPr/>
          <p:nvPr/>
        </p:nvSpPr>
        <p:spPr bwMode="auto">
          <a:xfrm>
            <a:off x="2800958" y="500593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Star: 5 Points 373">
            <a:extLst>
              <a:ext uri="{FF2B5EF4-FFF2-40B4-BE49-F238E27FC236}">
                <a16:creationId xmlns:a16="http://schemas.microsoft.com/office/drawing/2014/main" id="{C66856B5-4A25-74E7-2427-5210FD3B38E1}"/>
              </a:ext>
            </a:extLst>
          </p:cNvPr>
          <p:cNvSpPr/>
          <p:nvPr/>
        </p:nvSpPr>
        <p:spPr bwMode="auto">
          <a:xfrm>
            <a:off x="2781157" y="5073024"/>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Star: 5 Points 374">
            <a:extLst>
              <a:ext uri="{FF2B5EF4-FFF2-40B4-BE49-F238E27FC236}">
                <a16:creationId xmlns:a16="http://schemas.microsoft.com/office/drawing/2014/main" id="{4DBC90C8-8449-DB16-663B-4ABC1C80AF75}"/>
              </a:ext>
            </a:extLst>
          </p:cNvPr>
          <p:cNvSpPr/>
          <p:nvPr/>
        </p:nvSpPr>
        <p:spPr bwMode="auto">
          <a:xfrm>
            <a:off x="2756475" y="514572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Star: 5 Points 375">
            <a:extLst>
              <a:ext uri="{FF2B5EF4-FFF2-40B4-BE49-F238E27FC236}">
                <a16:creationId xmlns:a16="http://schemas.microsoft.com/office/drawing/2014/main" id="{38A9EF36-F1D8-78A2-A8A1-3517074919CE}"/>
              </a:ext>
            </a:extLst>
          </p:cNvPr>
          <p:cNvSpPr/>
          <p:nvPr/>
        </p:nvSpPr>
        <p:spPr bwMode="auto">
          <a:xfrm>
            <a:off x="2790071" y="522221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Star: 5 Points 376">
            <a:extLst>
              <a:ext uri="{FF2B5EF4-FFF2-40B4-BE49-F238E27FC236}">
                <a16:creationId xmlns:a16="http://schemas.microsoft.com/office/drawing/2014/main" id="{ADAA316F-644B-4FD4-DFAE-D4682D5D28C2}"/>
              </a:ext>
            </a:extLst>
          </p:cNvPr>
          <p:cNvSpPr/>
          <p:nvPr/>
        </p:nvSpPr>
        <p:spPr bwMode="auto">
          <a:xfrm>
            <a:off x="2763203" y="5292826"/>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Star: 5 Points 377">
            <a:extLst>
              <a:ext uri="{FF2B5EF4-FFF2-40B4-BE49-F238E27FC236}">
                <a16:creationId xmlns:a16="http://schemas.microsoft.com/office/drawing/2014/main" id="{81EB8681-47FA-03C3-9113-66556E907A1E}"/>
              </a:ext>
            </a:extLst>
          </p:cNvPr>
          <p:cNvSpPr/>
          <p:nvPr/>
        </p:nvSpPr>
        <p:spPr bwMode="auto">
          <a:xfrm>
            <a:off x="1930945" y="536220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Star: 5 Points 378">
            <a:extLst>
              <a:ext uri="{FF2B5EF4-FFF2-40B4-BE49-F238E27FC236}">
                <a16:creationId xmlns:a16="http://schemas.microsoft.com/office/drawing/2014/main" id="{70E2406E-3064-1F0F-D3F1-2159EE6DCA7C}"/>
              </a:ext>
            </a:extLst>
          </p:cNvPr>
          <p:cNvSpPr/>
          <p:nvPr/>
        </p:nvSpPr>
        <p:spPr bwMode="auto">
          <a:xfrm>
            <a:off x="2760148" y="5440409"/>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Star: 5 Points 379">
            <a:extLst>
              <a:ext uri="{FF2B5EF4-FFF2-40B4-BE49-F238E27FC236}">
                <a16:creationId xmlns:a16="http://schemas.microsoft.com/office/drawing/2014/main" id="{7E358A01-278A-2706-E25B-BE27FB44D151}"/>
              </a:ext>
            </a:extLst>
          </p:cNvPr>
          <p:cNvSpPr/>
          <p:nvPr/>
        </p:nvSpPr>
        <p:spPr bwMode="auto">
          <a:xfrm>
            <a:off x="2762678" y="5511736"/>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Star: 5 Points 380">
            <a:extLst>
              <a:ext uri="{FF2B5EF4-FFF2-40B4-BE49-F238E27FC236}">
                <a16:creationId xmlns:a16="http://schemas.microsoft.com/office/drawing/2014/main" id="{170CBC22-7324-9CEE-C038-6EDB7B2B2140}"/>
              </a:ext>
            </a:extLst>
          </p:cNvPr>
          <p:cNvSpPr/>
          <p:nvPr/>
        </p:nvSpPr>
        <p:spPr bwMode="auto">
          <a:xfrm>
            <a:off x="2751456" y="5580303"/>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Star: 5 Points 381">
            <a:extLst>
              <a:ext uri="{FF2B5EF4-FFF2-40B4-BE49-F238E27FC236}">
                <a16:creationId xmlns:a16="http://schemas.microsoft.com/office/drawing/2014/main" id="{DD77CEFE-9751-8EC8-5054-DBF310216B89}"/>
              </a:ext>
            </a:extLst>
          </p:cNvPr>
          <p:cNvSpPr/>
          <p:nvPr/>
        </p:nvSpPr>
        <p:spPr bwMode="auto">
          <a:xfrm>
            <a:off x="2764913" y="5654022"/>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Star: 5 Points 382">
            <a:extLst>
              <a:ext uri="{FF2B5EF4-FFF2-40B4-BE49-F238E27FC236}">
                <a16:creationId xmlns:a16="http://schemas.microsoft.com/office/drawing/2014/main" id="{1E82FD3A-1E15-1EC2-2246-8CA349BC8016}"/>
              </a:ext>
            </a:extLst>
          </p:cNvPr>
          <p:cNvSpPr/>
          <p:nvPr/>
        </p:nvSpPr>
        <p:spPr bwMode="auto">
          <a:xfrm>
            <a:off x="2767211" y="5728170"/>
            <a:ext cx="45719" cy="4571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Isosceles Triangle 384">
            <a:extLst>
              <a:ext uri="{FF2B5EF4-FFF2-40B4-BE49-F238E27FC236}">
                <a16:creationId xmlns:a16="http://schemas.microsoft.com/office/drawing/2014/main" id="{61AD3D94-5429-4522-5CC0-B2D71BEAC006}"/>
              </a:ext>
            </a:extLst>
          </p:cNvPr>
          <p:cNvSpPr/>
          <p:nvPr/>
        </p:nvSpPr>
        <p:spPr bwMode="auto">
          <a:xfrm>
            <a:off x="1248543" y="3391625"/>
            <a:ext cx="73847" cy="6366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Isosceles Triangle 385">
            <a:extLst>
              <a:ext uri="{FF2B5EF4-FFF2-40B4-BE49-F238E27FC236}">
                <a16:creationId xmlns:a16="http://schemas.microsoft.com/office/drawing/2014/main" id="{0D900CB0-D332-C5DE-AC48-B2B717028EF3}"/>
              </a:ext>
            </a:extLst>
          </p:cNvPr>
          <p:cNvSpPr/>
          <p:nvPr/>
        </p:nvSpPr>
        <p:spPr bwMode="auto">
          <a:xfrm>
            <a:off x="1422537" y="5211653"/>
            <a:ext cx="73847" cy="6366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Isosceles Triangle 386">
            <a:extLst>
              <a:ext uri="{FF2B5EF4-FFF2-40B4-BE49-F238E27FC236}">
                <a16:creationId xmlns:a16="http://schemas.microsoft.com/office/drawing/2014/main" id="{89273943-6F8D-92D1-3E88-F806953689F3}"/>
              </a:ext>
            </a:extLst>
          </p:cNvPr>
          <p:cNvSpPr/>
          <p:nvPr/>
        </p:nvSpPr>
        <p:spPr bwMode="auto">
          <a:xfrm>
            <a:off x="881092" y="426731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Isosceles Triangle 387">
            <a:extLst>
              <a:ext uri="{FF2B5EF4-FFF2-40B4-BE49-F238E27FC236}">
                <a16:creationId xmlns:a16="http://schemas.microsoft.com/office/drawing/2014/main" id="{4BF0C6C0-EA64-B2EC-0AE8-CF5D4DFA8D0C}"/>
              </a:ext>
            </a:extLst>
          </p:cNvPr>
          <p:cNvSpPr/>
          <p:nvPr/>
        </p:nvSpPr>
        <p:spPr bwMode="auto">
          <a:xfrm>
            <a:off x="861104" y="4847650"/>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Isosceles Triangle 388">
            <a:extLst>
              <a:ext uri="{FF2B5EF4-FFF2-40B4-BE49-F238E27FC236}">
                <a16:creationId xmlns:a16="http://schemas.microsoft.com/office/drawing/2014/main" id="{FDADB5D0-C75B-B034-2759-41312C74C3AA}"/>
              </a:ext>
            </a:extLst>
          </p:cNvPr>
          <p:cNvSpPr/>
          <p:nvPr/>
        </p:nvSpPr>
        <p:spPr bwMode="auto">
          <a:xfrm>
            <a:off x="2334668" y="4704007"/>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Isosceles Triangle 389">
            <a:extLst>
              <a:ext uri="{FF2B5EF4-FFF2-40B4-BE49-F238E27FC236}">
                <a16:creationId xmlns:a16="http://schemas.microsoft.com/office/drawing/2014/main" id="{A002ADAF-4670-A726-9A5F-0F581F5BC941}"/>
              </a:ext>
            </a:extLst>
          </p:cNvPr>
          <p:cNvSpPr/>
          <p:nvPr/>
        </p:nvSpPr>
        <p:spPr bwMode="auto">
          <a:xfrm>
            <a:off x="867253" y="571775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Isosceles Triangle 390">
            <a:extLst>
              <a:ext uri="{FF2B5EF4-FFF2-40B4-BE49-F238E27FC236}">
                <a16:creationId xmlns:a16="http://schemas.microsoft.com/office/drawing/2014/main" id="{F28D5ED6-9BDA-1B60-4267-6E5B97518E15}"/>
              </a:ext>
            </a:extLst>
          </p:cNvPr>
          <p:cNvSpPr/>
          <p:nvPr/>
        </p:nvSpPr>
        <p:spPr bwMode="auto">
          <a:xfrm>
            <a:off x="895910" y="288613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Isosceles Triangle 391">
            <a:extLst>
              <a:ext uri="{FF2B5EF4-FFF2-40B4-BE49-F238E27FC236}">
                <a16:creationId xmlns:a16="http://schemas.microsoft.com/office/drawing/2014/main" id="{75CCED7F-7F9E-61A7-E050-0D6B07B3D1FB}"/>
              </a:ext>
            </a:extLst>
          </p:cNvPr>
          <p:cNvSpPr/>
          <p:nvPr/>
        </p:nvSpPr>
        <p:spPr bwMode="auto">
          <a:xfrm>
            <a:off x="868512" y="273363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Isosceles Triangle 392">
            <a:extLst>
              <a:ext uri="{FF2B5EF4-FFF2-40B4-BE49-F238E27FC236}">
                <a16:creationId xmlns:a16="http://schemas.microsoft.com/office/drawing/2014/main" id="{02D01374-3B50-B648-1910-F4CFF28CBA1E}"/>
              </a:ext>
            </a:extLst>
          </p:cNvPr>
          <p:cNvSpPr/>
          <p:nvPr/>
        </p:nvSpPr>
        <p:spPr bwMode="auto">
          <a:xfrm>
            <a:off x="873105" y="2299801"/>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Isosceles Triangle 393">
            <a:extLst>
              <a:ext uri="{FF2B5EF4-FFF2-40B4-BE49-F238E27FC236}">
                <a16:creationId xmlns:a16="http://schemas.microsoft.com/office/drawing/2014/main" id="{7160F84D-C2B1-D942-5270-2BA6173B29D9}"/>
              </a:ext>
            </a:extLst>
          </p:cNvPr>
          <p:cNvSpPr/>
          <p:nvPr/>
        </p:nvSpPr>
        <p:spPr bwMode="auto">
          <a:xfrm>
            <a:off x="881091" y="186366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Isosceles Triangle 394">
            <a:extLst>
              <a:ext uri="{FF2B5EF4-FFF2-40B4-BE49-F238E27FC236}">
                <a16:creationId xmlns:a16="http://schemas.microsoft.com/office/drawing/2014/main" id="{DD55F753-79CD-75E2-9539-883193ADD8B7}"/>
              </a:ext>
            </a:extLst>
          </p:cNvPr>
          <p:cNvSpPr/>
          <p:nvPr/>
        </p:nvSpPr>
        <p:spPr bwMode="auto">
          <a:xfrm>
            <a:off x="895910" y="178979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Isosceles Triangle 395">
            <a:extLst>
              <a:ext uri="{FF2B5EF4-FFF2-40B4-BE49-F238E27FC236}">
                <a16:creationId xmlns:a16="http://schemas.microsoft.com/office/drawing/2014/main" id="{FEA2EA0F-4B98-174C-F812-8CB2A70B9577}"/>
              </a:ext>
            </a:extLst>
          </p:cNvPr>
          <p:cNvSpPr/>
          <p:nvPr/>
        </p:nvSpPr>
        <p:spPr bwMode="auto">
          <a:xfrm>
            <a:off x="5961317" y="1791521"/>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Isosceles Triangle 396">
            <a:extLst>
              <a:ext uri="{FF2B5EF4-FFF2-40B4-BE49-F238E27FC236}">
                <a16:creationId xmlns:a16="http://schemas.microsoft.com/office/drawing/2014/main" id="{D748FB47-3B59-4451-A07F-A5AB9D18C191}"/>
              </a:ext>
            </a:extLst>
          </p:cNvPr>
          <p:cNvSpPr/>
          <p:nvPr/>
        </p:nvSpPr>
        <p:spPr bwMode="auto">
          <a:xfrm>
            <a:off x="5257420" y="1867817"/>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Isosceles Triangle 397">
            <a:extLst>
              <a:ext uri="{FF2B5EF4-FFF2-40B4-BE49-F238E27FC236}">
                <a16:creationId xmlns:a16="http://schemas.microsoft.com/office/drawing/2014/main" id="{A9B5D0A4-CDC5-2B97-AE5F-F9375131299D}"/>
              </a:ext>
            </a:extLst>
          </p:cNvPr>
          <p:cNvSpPr/>
          <p:nvPr/>
        </p:nvSpPr>
        <p:spPr bwMode="auto">
          <a:xfrm>
            <a:off x="5273788" y="193663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Isosceles Triangle 398">
            <a:extLst>
              <a:ext uri="{FF2B5EF4-FFF2-40B4-BE49-F238E27FC236}">
                <a16:creationId xmlns:a16="http://schemas.microsoft.com/office/drawing/2014/main" id="{07BEFB24-1740-C0D7-95CE-DE9070F04D29}"/>
              </a:ext>
            </a:extLst>
          </p:cNvPr>
          <p:cNvSpPr/>
          <p:nvPr/>
        </p:nvSpPr>
        <p:spPr bwMode="auto">
          <a:xfrm>
            <a:off x="5304355" y="2077643"/>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Isosceles Triangle 399">
            <a:extLst>
              <a:ext uri="{FF2B5EF4-FFF2-40B4-BE49-F238E27FC236}">
                <a16:creationId xmlns:a16="http://schemas.microsoft.com/office/drawing/2014/main" id="{1211FAA9-6475-3296-CA42-31A0B0B2EF8F}"/>
              </a:ext>
            </a:extLst>
          </p:cNvPr>
          <p:cNvSpPr/>
          <p:nvPr/>
        </p:nvSpPr>
        <p:spPr bwMode="auto">
          <a:xfrm>
            <a:off x="4709335" y="2228450"/>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Isosceles Triangle 400">
            <a:extLst>
              <a:ext uri="{FF2B5EF4-FFF2-40B4-BE49-F238E27FC236}">
                <a16:creationId xmlns:a16="http://schemas.microsoft.com/office/drawing/2014/main" id="{972C8789-7136-35F8-9802-72E8992D7621}"/>
              </a:ext>
            </a:extLst>
          </p:cNvPr>
          <p:cNvSpPr/>
          <p:nvPr/>
        </p:nvSpPr>
        <p:spPr bwMode="auto">
          <a:xfrm>
            <a:off x="4606102" y="230086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Isosceles Triangle 401">
            <a:extLst>
              <a:ext uri="{FF2B5EF4-FFF2-40B4-BE49-F238E27FC236}">
                <a16:creationId xmlns:a16="http://schemas.microsoft.com/office/drawing/2014/main" id="{2DBD7F89-E317-0FAC-92FD-CB3D2B882BDB}"/>
              </a:ext>
            </a:extLst>
          </p:cNvPr>
          <p:cNvSpPr/>
          <p:nvPr/>
        </p:nvSpPr>
        <p:spPr bwMode="auto">
          <a:xfrm>
            <a:off x="4572000" y="2516951"/>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Isosceles Triangle 402">
            <a:extLst>
              <a:ext uri="{FF2B5EF4-FFF2-40B4-BE49-F238E27FC236}">
                <a16:creationId xmlns:a16="http://schemas.microsoft.com/office/drawing/2014/main" id="{2EE70834-829F-0A79-21ED-6889EEEDFD8D}"/>
              </a:ext>
            </a:extLst>
          </p:cNvPr>
          <p:cNvSpPr/>
          <p:nvPr/>
        </p:nvSpPr>
        <p:spPr bwMode="auto">
          <a:xfrm>
            <a:off x="5102855" y="237735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Isosceles Triangle 403">
            <a:extLst>
              <a:ext uri="{FF2B5EF4-FFF2-40B4-BE49-F238E27FC236}">
                <a16:creationId xmlns:a16="http://schemas.microsoft.com/office/drawing/2014/main" id="{3DA7ADCF-DCF8-0C53-F071-2A912742AF27}"/>
              </a:ext>
            </a:extLst>
          </p:cNvPr>
          <p:cNvSpPr/>
          <p:nvPr/>
        </p:nvSpPr>
        <p:spPr bwMode="auto">
          <a:xfrm>
            <a:off x="4606101" y="2665884"/>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Isosceles Triangle 404">
            <a:extLst>
              <a:ext uri="{FF2B5EF4-FFF2-40B4-BE49-F238E27FC236}">
                <a16:creationId xmlns:a16="http://schemas.microsoft.com/office/drawing/2014/main" id="{F0672AE0-E0CE-E409-A377-C6783EEBE4B9}"/>
              </a:ext>
            </a:extLst>
          </p:cNvPr>
          <p:cNvSpPr/>
          <p:nvPr/>
        </p:nvSpPr>
        <p:spPr bwMode="auto">
          <a:xfrm>
            <a:off x="4231467" y="2588092"/>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Isosceles Triangle 405">
            <a:extLst>
              <a:ext uri="{FF2B5EF4-FFF2-40B4-BE49-F238E27FC236}">
                <a16:creationId xmlns:a16="http://schemas.microsoft.com/office/drawing/2014/main" id="{2385A26C-55A3-9EE5-24FF-49FF82248EAB}"/>
              </a:ext>
            </a:extLst>
          </p:cNvPr>
          <p:cNvSpPr/>
          <p:nvPr/>
        </p:nvSpPr>
        <p:spPr bwMode="auto">
          <a:xfrm>
            <a:off x="4903906" y="2744222"/>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Isosceles Triangle 406">
            <a:extLst>
              <a:ext uri="{FF2B5EF4-FFF2-40B4-BE49-F238E27FC236}">
                <a16:creationId xmlns:a16="http://schemas.microsoft.com/office/drawing/2014/main" id="{81A516B5-E761-EB7F-5736-79843439DBD6}"/>
              </a:ext>
            </a:extLst>
          </p:cNvPr>
          <p:cNvSpPr/>
          <p:nvPr/>
        </p:nvSpPr>
        <p:spPr bwMode="auto">
          <a:xfrm>
            <a:off x="4815653" y="288408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Isosceles Triangle 407">
            <a:extLst>
              <a:ext uri="{FF2B5EF4-FFF2-40B4-BE49-F238E27FC236}">
                <a16:creationId xmlns:a16="http://schemas.microsoft.com/office/drawing/2014/main" id="{7062B21A-D3FF-ACE4-1BD0-B10CA7ED8996}"/>
              </a:ext>
            </a:extLst>
          </p:cNvPr>
          <p:cNvSpPr/>
          <p:nvPr/>
        </p:nvSpPr>
        <p:spPr bwMode="auto">
          <a:xfrm>
            <a:off x="4092693" y="3027787"/>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Isosceles Triangle 408">
            <a:extLst>
              <a:ext uri="{FF2B5EF4-FFF2-40B4-BE49-F238E27FC236}">
                <a16:creationId xmlns:a16="http://schemas.microsoft.com/office/drawing/2014/main" id="{BBDF571C-754C-ACD9-7C69-E3BBDCB8C258}"/>
              </a:ext>
            </a:extLst>
          </p:cNvPr>
          <p:cNvSpPr/>
          <p:nvPr/>
        </p:nvSpPr>
        <p:spPr bwMode="auto">
          <a:xfrm>
            <a:off x="4055769" y="3106410"/>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Isosceles Triangle 409">
            <a:extLst>
              <a:ext uri="{FF2B5EF4-FFF2-40B4-BE49-F238E27FC236}">
                <a16:creationId xmlns:a16="http://schemas.microsoft.com/office/drawing/2014/main" id="{E1ACB97C-8811-F84A-00CA-00315B04D571}"/>
              </a:ext>
            </a:extLst>
          </p:cNvPr>
          <p:cNvSpPr/>
          <p:nvPr/>
        </p:nvSpPr>
        <p:spPr bwMode="auto">
          <a:xfrm>
            <a:off x="4055769" y="3318829"/>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Isosceles Triangle 410">
            <a:extLst>
              <a:ext uri="{FF2B5EF4-FFF2-40B4-BE49-F238E27FC236}">
                <a16:creationId xmlns:a16="http://schemas.microsoft.com/office/drawing/2014/main" id="{C3A183A5-0F50-ED5C-26B6-2D99967D4229}"/>
              </a:ext>
            </a:extLst>
          </p:cNvPr>
          <p:cNvSpPr/>
          <p:nvPr/>
        </p:nvSpPr>
        <p:spPr bwMode="auto">
          <a:xfrm>
            <a:off x="3820320" y="3544033"/>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Isosceles Triangle 411">
            <a:extLst>
              <a:ext uri="{FF2B5EF4-FFF2-40B4-BE49-F238E27FC236}">
                <a16:creationId xmlns:a16="http://schemas.microsoft.com/office/drawing/2014/main" id="{D4F191B4-CE91-02A0-0E67-48946D47D7D8}"/>
              </a:ext>
            </a:extLst>
          </p:cNvPr>
          <p:cNvSpPr/>
          <p:nvPr/>
        </p:nvSpPr>
        <p:spPr bwMode="auto">
          <a:xfrm>
            <a:off x="3608894" y="3616264"/>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Isosceles Triangle 412">
            <a:extLst>
              <a:ext uri="{FF2B5EF4-FFF2-40B4-BE49-F238E27FC236}">
                <a16:creationId xmlns:a16="http://schemas.microsoft.com/office/drawing/2014/main" id="{1F29C24D-18F8-9E0F-7FD0-846AFE1600DD}"/>
              </a:ext>
            </a:extLst>
          </p:cNvPr>
          <p:cNvSpPr/>
          <p:nvPr/>
        </p:nvSpPr>
        <p:spPr bwMode="auto">
          <a:xfrm>
            <a:off x="4064205" y="3826961"/>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Isosceles Triangle 413">
            <a:extLst>
              <a:ext uri="{FF2B5EF4-FFF2-40B4-BE49-F238E27FC236}">
                <a16:creationId xmlns:a16="http://schemas.microsoft.com/office/drawing/2014/main" id="{0D637719-AEC5-10A0-1EB0-2DFD70402BF9}"/>
              </a:ext>
            </a:extLst>
          </p:cNvPr>
          <p:cNvSpPr/>
          <p:nvPr/>
        </p:nvSpPr>
        <p:spPr bwMode="auto">
          <a:xfrm>
            <a:off x="4459967" y="3757805"/>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Isosceles Triangle 414">
            <a:extLst>
              <a:ext uri="{FF2B5EF4-FFF2-40B4-BE49-F238E27FC236}">
                <a16:creationId xmlns:a16="http://schemas.microsoft.com/office/drawing/2014/main" id="{0B9931EA-C196-03A7-4F23-E2610A70B8FE}"/>
              </a:ext>
            </a:extLst>
          </p:cNvPr>
          <p:cNvSpPr/>
          <p:nvPr/>
        </p:nvSpPr>
        <p:spPr bwMode="auto">
          <a:xfrm>
            <a:off x="3653484" y="3896610"/>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Isosceles Triangle 415">
            <a:extLst>
              <a:ext uri="{FF2B5EF4-FFF2-40B4-BE49-F238E27FC236}">
                <a16:creationId xmlns:a16="http://schemas.microsoft.com/office/drawing/2014/main" id="{58651FFA-CCA9-CAF0-E004-36C4E06E3C14}"/>
              </a:ext>
            </a:extLst>
          </p:cNvPr>
          <p:cNvSpPr/>
          <p:nvPr/>
        </p:nvSpPr>
        <p:spPr bwMode="auto">
          <a:xfrm>
            <a:off x="3634553" y="3977682"/>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Isosceles Triangle 416">
            <a:extLst>
              <a:ext uri="{FF2B5EF4-FFF2-40B4-BE49-F238E27FC236}">
                <a16:creationId xmlns:a16="http://schemas.microsoft.com/office/drawing/2014/main" id="{501DDF8C-1779-FBC4-CD38-0251EE1C5BBD}"/>
              </a:ext>
            </a:extLst>
          </p:cNvPr>
          <p:cNvSpPr/>
          <p:nvPr/>
        </p:nvSpPr>
        <p:spPr bwMode="auto">
          <a:xfrm>
            <a:off x="3585871" y="405156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Isosceles Triangle 417">
            <a:extLst>
              <a:ext uri="{FF2B5EF4-FFF2-40B4-BE49-F238E27FC236}">
                <a16:creationId xmlns:a16="http://schemas.microsoft.com/office/drawing/2014/main" id="{BFFA6BF0-2BCE-B1D4-495D-2E9D75B2B574}"/>
              </a:ext>
            </a:extLst>
          </p:cNvPr>
          <p:cNvSpPr/>
          <p:nvPr/>
        </p:nvSpPr>
        <p:spPr bwMode="auto">
          <a:xfrm>
            <a:off x="3558087" y="4192250"/>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Isosceles Triangle 418">
            <a:extLst>
              <a:ext uri="{FF2B5EF4-FFF2-40B4-BE49-F238E27FC236}">
                <a16:creationId xmlns:a16="http://schemas.microsoft.com/office/drawing/2014/main" id="{B57E0F4C-A030-5B46-E0B1-53A4C81551DE}"/>
              </a:ext>
            </a:extLst>
          </p:cNvPr>
          <p:cNvSpPr/>
          <p:nvPr/>
        </p:nvSpPr>
        <p:spPr bwMode="auto">
          <a:xfrm>
            <a:off x="3357392" y="4412234"/>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Isosceles Triangle 419">
            <a:extLst>
              <a:ext uri="{FF2B5EF4-FFF2-40B4-BE49-F238E27FC236}">
                <a16:creationId xmlns:a16="http://schemas.microsoft.com/office/drawing/2014/main" id="{4A889CFF-8580-0C73-D874-0187655F5584}"/>
              </a:ext>
            </a:extLst>
          </p:cNvPr>
          <p:cNvSpPr/>
          <p:nvPr/>
        </p:nvSpPr>
        <p:spPr bwMode="auto">
          <a:xfrm>
            <a:off x="3496180" y="4557317"/>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Isosceles Triangle 420">
            <a:extLst>
              <a:ext uri="{FF2B5EF4-FFF2-40B4-BE49-F238E27FC236}">
                <a16:creationId xmlns:a16="http://schemas.microsoft.com/office/drawing/2014/main" id="{0650B053-95DA-016C-B55A-441608254AD4}"/>
              </a:ext>
            </a:extLst>
          </p:cNvPr>
          <p:cNvSpPr/>
          <p:nvPr/>
        </p:nvSpPr>
        <p:spPr bwMode="auto">
          <a:xfrm>
            <a:off x="3471456" y="4702302"/>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Isosceles Triangle 421">
            <a:extLst>
              <a:ext uri="{FF2B5EF4-FFF2-40B4-BE49-F238E27FC236}">
                <a16:creationId xmlns:a16="http://schemas.microsoft.com/office/drawing/2014/main" id="{7F602A90-DAAB-CEB6-DB34-D9B7ECD2A7C4}"/>
              </a:ext>
            </a:extLst>
          </p:cNvPr>
          <p:cNvSpPr/>
          <p:nvPr/>
        </p:nvSpPr>
        <p:spPr bwMode="auto">
          <a:xfrm>
            <a:off x="3644500" y="4846847"/>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Isosceles Triangle 422">
            <a:extLst>
              <a:ext uri="{FF2B5EF4-FFF2-40B4-BE49-F238E27FC236}">
                <a16:creationId xmlns:a16="http://schemas.microsoft.com/office/drawing/2014/main" id="{04DE20B0-C84A-81FF-6B0D-300A5A27EFBE}"/>
              </a:ext>
            </a:extLst>
          </p:cNvPr>
          <p:cNvSpPr/>
          <p:nvPr/>
        </p:nvSpPr>
        <p:spPr bwMode="auto">
          <a:xfrm>
            <a:off x="3794422" y="4635023"/>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Isosceles Triangle 423">
            <a:extLst>
              <a:ext uri="{FF2B5EF4-FFF2-40B4-BE49-F238E27FC236}">
                <a16:creationId xmlns:a16="http://schemas.microsoft.com/office/drawing/2014/main" id="{6F6C2F94-4F35-32AE-A8BE-9C6D60096030}"/>
              </a:ext>
            </a:extLst>
          </p:cNvPr>
          <p:cNvSpPr/>
          <p:nvPr/>
        </p:nvSpPr>
        <p:spPr bwMode="auto">
          <a:xfrm>
            <a:off x="4039686" y="4336513"/>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Isosceles Triangle 424">
            <a:extLst>
              <a:ext uri="{FF2B5EF4-FFF2-40B4-BE49-F238E27FC236}">
                <a16:creationId xmlns:a16="http://schemas.microsoft.com/office/drawing/2014/main" id="{553F501B-ADF2-9F08-3F42-DE067AD0E487}"/>
              </a:ext>
            </a:extLst>
          </p:cNvPr>
          <p:cNvSpPr/>
          <p:nvPr/>
        </p:nvSpPr>
        <p:spPr bwMode="auto">
          <a:xfrm>
            <a:off x="4343636" y="4271113"/>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Isosceles Triangle 425">
            <a:extLst>
              <a:ext uri="{FF2B5EF4-FFF2-40B4-BE49-F238E27FC236}">
                <a16:creationId xmlns:a16="http://schemas.microsoft.com/office/drawing/2014/main" id="{F2C8A081-905C-EF34-607E-BA2D756D3898}"/>
              </a:ext>
            </a:extLst>
          </p:cNvPr>
          <p:cNvSpPr/>
          <p:nvPr/>
        </p:nvSpPr>
        <p:spPr bwMode="auto">
          <a:xfrm>
            <a:off x="3539454" y="5064546"/>
            <a:ext cx="73847" cy="63661"/>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Isosceles Triangle 426">
            <a:extLst>
              <a:ext uri="{FF2B5EF4-FFF2-40B4-BE49-F238E27FC236}">
                <a16:creationId xmlns:a16="http://schemas.microsoft.com/office/drawing/2014/main" id="{C8F53EE4-81DF-70AA-026D-493316AAAB7A}"/>
              </a:ext>
            </a:extLst>
          </p:cNvPr>
          <p:cNvSpPr/>
          <p:nvPr/>
        </p:nvSpPr>
        <p:spPr bwMode="auto">
          <a:xfrm>
            <a:off x="3829286" y="520871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Isosceles Triangle 427">
            <a:extLst>
              <a:ext uri="{FF2B5EF4-FFF2-40B4-BE49-F238E27FC236}">
                <a16:creationId xmlns:a16="http://schemas.microsoft.com/office/drawing/2014/main" id="{3903BECB-0BB5-1109-2D67-42AC52DACF77}"/>
              </a:ext>
            </a:extLst>
          </p:cNvPr>
          <p:cNvSpPr/>
          <p:nvPr/>
        </p:nvSpPr>
        <p:spPr bwMode="auto">
          <a:xfrm>
            <a:off x="4979539" y="550056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Isosceles Triangle 428">
            <a:extLst>
              <a:ext uri="{FF2B5EF4-FFF2-40B4-BE49-F238E27FC236}">
                <a16:creationId xmlns:a16="http://schemas.microsoft.com/office/drawing/2014/main" id="{1F9B488C-0646-2857-9672-8E72F9CC57AF}"/>
              </a:ext>
            </a:extLst>
          </p:cNvPr>
          <p:cNvSpPr/>
          <p:nvPr/>
        </p:nvSpPr>
        <p:spPr bwMode="auto">
          <a:xfrm>
            <a:off x="5134255" y="347023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Isosceles Triangle 429">
            <a:extLst>
              <a:ext uri="{FF2B5EF4-FFF2-40B4-BE49-F238E27FC236}">
                <a16:creationId xmlns:a16="http://schemas.microsoft.com/office/drawing/2014/main" id="{612C1626-837C-DA6A-838E-AD7231D063A5}"/>
              </a:ext>
            </a:extLst>
          </p:cNvPr>
          <p:cNvSpPr/>
          <p:nvPr/>
        </p:nvSpPr>
        <p:spPr bwMode="auto">
          <a:xfrm>
            <a:off x="4888884" y="215393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Isosceles Triangle 430">
            <a:extLst>
              <a:ext uri="{FF2B5EF4-FFF2-40B4-BE49-F238E27FC236}">
                <a16:creationId xmlns:a16="http://schemas.microsoft.com/office/drawing/2014/main" id="{5C7EEB2B-BAB9-0EF5-E7A7-B3277ADDC349}"/>
              </a:ext>
            </a:extLst>
          </p:cNvPr>
          <p:cNvSpPr/>
          <p:nvPr/>
        </p:nvSpPr>
        <p:spPr bwMode="auto">
          <a:xfrm>
            <a:off x="6035164" y="1645768"/>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Isosceles Triangle 431">
            <a:extLst>
              <a:ext uri="{FF2B5EF4-FFF2-40B4-BE49-F238E27FC236}">
                <a16:creationId xmlns:a16="http://schemas.microsoft.com/office/drawing/2014/main" id="{E7B54B71-06DE-6B69-3D6E-D348EEAC10CB}"/>
              </a:ext>
            </a:extLst>
          </p:cNvPr>
          <p:cNvSpPr/>
          <p:nvPr/>
        </p:nvSpPr>
        <p:spPr bwMode="auto">
          <a:xfrm>
            <a:off x="4627567" y="2446393"/>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Isosceles Triangle 432">
            <a:extLst>
              <a:ext uri="{FF2B5EF4-FFF2-40B4-BE49-F238E27FC236}">
                <a16:creationId xmlns:a16="http://schemas.microsoft.com/office/drawing/2014/main" id="{BFC77231-CB17-7C7B-3A9B-7F68E7FFD030}"/>
              </a:ext>
            </a:extLst>
          </p:cNvPr>
          <p:cNvSpPr/>
          <p:nvPr/>
        </p:nvSpPr>
        <p:spPr bwMode="auto">
          <a:xfrm>
            <a:off x="3990358" y="295173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Isosceles Triangle 433">
            <a:extLst>
              <a:ext uri="{FF2B5EF4-FFF2-40B4-BE49-F238E27FC236}">
                <a16:creationId xmlns:a16="http://schemas.microsoft.com/office/drawing/2014/main" id="{8FF856FE-DE36-7F7D-FDA0-0E92222D391D}"/>
              </a:ext>
            </a:extLst>
          </p:cNvPr>
          <p:cNvSpPr/>
          <p:nvPr/>
        </p:nvSpPr>
        <p:spPr bwMode="auto">
          <a:xfrm>
            <a:off x="4231467" y="317931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Isosceles Triangle 434">
            <a:extLst>
              <a:ext uri="{FF2B5EF4-FFF2-40B4-BE49-F238E27FC236}">
                <a16:creationId xmlns:a16="http://schemas.microsoft.com/office/drawing/2014/main" id="{5FB4A93D-F241-3BBB-6AE2-DA201EA66B06}"/>
              </a:ext>
            </a:extLst>
          </p:cNvPr>
          <p:cNvSpPr/>
          <p:nvPr/>
        </p:nvSpPr>
        <p:spPr bwMode="auto">
          <a:xfrm>
            <a:off x="4455662" y="324508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Isosceles Triangle 435">
            <a:extLst>
              <a:ext uri="{FF2B5EF4-FFF2-40B4-BE49-F238E27FC236}">
                <a16:creationId xmlns:a16="http://schemas.microsoft.com/office/drawing/2014/main" id="{F847A00E-4D94-FA7F-0AC7-2AFF1B7A79A2}"/>
              </a:ext>
            </a:extLst>
          </p:cNvPr>
          <p:cNvSpPr/>
          <p:nvPr/>
        </p:nvSpPr>
        <p:spPr bwMode="auto">
          <a:xfrm>
            <a:off x="4279317" y="3399977"/>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Isosceles Triangle 436">
            <a:extLst>
              <a:ext uri="{FF2B5EF4-FFF2-40B4-BE49-F238E27FC236}">
                <a16:creationId xmlns:a16="http://schemas.microsoft.com/office/drawing/2014/main" id="{95AC882A-37C9-1792-9593-4CB2EBE30E6B}"/>
              </a:ext>
            </a:extLst>
          </p:cNvPr>
          <p:cNvSpPr/>
          <p:nvPr/>
        </p:nvSpPr>
        <p:spPr bwMode="auto">
          <a:xfrm>
            <a:off x="3833075" y="368150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Isosceles Triangle 437">
            <a:extLst>
              <a:ext uri="{FF2B5EF4-FFF2-40B4-BE49-F238E27FC236}">
                <a16:creationId xmlns:a16="http://schemas.microsoft.com/office/drawing/2014/main" id="{7DD2CB8B-FCFC-8A79-EE24-358456AE82F2}"/>
              </a:ext>
            </a:extLst>
          </p:cNvPr>
          <p:cNvSpPr/>
          <p:nvPr/>
        </p:nvSpPr>
        <p:spPr bwMode="auto">
          <a:xfrm>
            <a:off x="881090" y="164763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Isosceles Triangle 438">
            <a:extLst>
              <a:ext uri="{FF2B5EF4-FFF2-40B4-BE49-F238E27FC236}">
                <a16:creationId xmlns:a16="http://schemas.microsoft.com/office/drawing/2014/main" id="{5529DF87-92AD-FDD2-5EA7-48954DD3ADD9}"/>
              </a:ext>
            </a:extLst>
          </p:cNvPr>
          <p:cNvSpPr/>
          <p:nvPr/>
        </p:nvSpPr>
        <p:spPr bwMode="auto">
          <a:xfrm>
            <a:off x="1081000" y="172113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Isosceles Triangle 439">
            <a:extLst>
              <a:ext uri="{FF2B5EF4-FFF2-40B4-BE49-F238E27FC236}">
                <a16:creationId xmlns:a16="http://schemas.microsoft.com/office/drawing/2014/main" id="{BAA22E56-8890-E2C9-2F28-2904B85525A8}"/>
              </a:ext>
            </a:extLst>
          </p:cNvPr>
          <p:cNvSpPr/>
          <p:nvPr/>
        </p:nvSpPr>
        <p:spPr bwMode="auto">
          <a:xfrm>
            <a:off x="884585" y="193857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Isosceles Triangle 440">
            <a:extLst>
              <a:ext uri="{FF2B5EF4-FFF2-40B4-BE49-F238E27FC236}">
                <a16:creationId xmlns:a16="http://schemas.microsoft.com/office/drawing/2014/main" id="{677A157C-1FAC-82AC-4343-6AA3401D10CA}"/>
              </a:ext>
            </a:extLst>
          </p:cNvPr>
          <p:cNvSpPr/>
          <p:nvPr/>
        </p:nvSpPr>
        <p:spPr bwMode="auto">
          <a:xfrm>
            <a:off x="1062684" y="2009373"/>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Isosceles Triangle 441">
            <a:extLst>
              <a:ext uri="{FF2B5EF4-FFF2-40B4-BE49-F238E27FC236}">
                <a16:creationId xmlns:a16="http://schemas.microsoft.com/office/drawing/2014/main" id="{5E10AC47-B19B-D846-1068-6ABBAA8449D5}"/>
              </a:ext>
            </a:extLst>
          </p:cNvPr>
          <p:cNvSpPr/>
          <p:nvPr/>
        </p:nvSpPr>
        <p:spPr bwMode="auto">
          <a:xfrm>
            <a:off x="1398315" y="2078418"/>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Isosceles Triangle 442">
            <a:extLst>
              <a:ext uri="{FF2B5EF4-FFF2-40B4-BE49-F238E27FC236}">
                <a16:creationId xmlns:a16="http://schemas.microsoft.com/office/drawing/2014/main" id="{650462E4-025A-0ED2-848D-6A9C224E9223}"/>
              </a:ext>
            </a:extLst>
          </p:cNvPr>
          <p:cNvSpPr/>
          <p:nvPr/>
        </p:nvSpPr>
        <p:spPr bwMode="auto">
          <a:xfrm>
            <a:off x="1061135" y="2154027"/>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Isosceles Triangle 443">
            <a:extLst>
              <a:ext uri="{FF2B5EF4-FFF2-40B4-BE49-F238E27FC236}">
                <a16:creationId xmlns:a16="http://schemas.microsoft.com/office/drawing/2014/main" id="{D4233202-BC44-B0ED-1E79-DB8A16D06C25}"/>
              </a:ext>
            </a:extLst>
          </p:cNvPr>
          <p:cNvSpPr/>
          <p:nvPr/>
        </p:nvSpPr>
        <p:spPr bwMode="auto">
          <a:xfrm>
            <a:off x="1236718" y="222646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Isosceles Triangle 444">
            <a:extLst>
              <a:ext uri="{FF2B5EF4-FFF2-40B4-BE49-F238E27FC236}">
                <a16:creationId xmlns:a16="http://schemas.microsoft.com/office/drawing/2014/main" id="{65D2406E-2AD7-2C3A-144D-659499B4A826}"/>
              </a:ext>
            </a:extLst>
          </p:cNvPr>
          <p:cNvSpPr/>
          <p:nvPr/>
        </p:nvSpPr>
        <p:spPr bwMode="auto">
          <a:xfrm>
            <a:off x="1049938" y="237820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Isosceles Triangle 445">
            <a:extLst>
              <a:ext uri="{FF2B5EF4-FFF2-40B4-BE49-F238E27FC236}">
                <a16:creationId xmlns:a16="http://schemas.microsoft.com/office/drawing/2014/main" id="{FB68D43B-CA9D-D1A3-3092-42519716CB1B}"/>
              </a:ext>
            </a:extLst>
          </p:cNvPr>
          <p:cNvSpPr/>
          <p:nvPr/>
        </p:nvSpPr>
        <p:spPr bwMode="auto">
          <a:xfrm>
            <a:off x="1038614" y="2442658"/>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Isosceles Triangle 446">
            <a:extLst>
              <a:ext uri="{FF2B5EF4-FFF2-40B4-BE49-F238E27FC236}">
                <a16:creationId xmlns:a16="http://schemas.microsoft.com/office/drawing/2014/main" id="{C737694C-8369-D919-5FE1-6E0EE7914DB0}"/>
              </a:ext>
            </a:extLst>
          </p:cNvPr>
          <p:cNvSpPr/>
          <p:nvPr/>
        </p:nvSpPr>
        <p:spPr bwMode="auto">
          <a:xfrm>
            <a:off x="1075537" y="251730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Isosceles Triangle 447">
            <a:extLst>
              <a:ext uri="{FF2B5EF4-FFF2-40B4-BE49-F238E27FC236}">
                <a16:creationId xmlns:a16="http://schemas.microsoft.com/office/drawing/2014/main" id="{76135E25-9F2C-953B-8BFA-BB96F23C47B7}"/>
              </a:ext>
            </a:extLst>
          </p:cNvPr>
          <p:cNvSpPr/>
          <p:nvPr/>
        </p:nvSpPr>
        <p:spPr bwMode="auto">
          <a:xfrm>
            <a:off x="867252" y="258752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Isosceles Triangle 448">
            <a:extLst>
              <a:ext uri="{FF2B5EF4-FFF2-40B4-BE49-F238E27FC236}">
                <a16:creationId xmlns:a16="http://schemas.microsoft.com/office/drawing/2014/main" id="{994D71CF-BB84-959E-A840-62FC57D9DB3C}"/>
              </a:ext>
            </a:extLst>
          </p:cNvPr>
          <p:cNvSpPr/>
          <p:nvPr/>
        </p:nvSpPr>
        <p:spPr bwMode="auto">
          <a:xfrm>
            <a:off x="1394037" y="266140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Isosceles Triangle 449">
            <a:extLst>
              <a:ext uri="{FF2B5EF4-FFF2-40B4-BE49-F238E27FC236}">
                <a16:creationId xmlns:a16="http://schemas.microsoft.com/office/drawing/2014/main" id="{205A8279-BF50-3981-E8F9-6A428B88BDE7}"/>
              </a:ext>
            </a:extLst>
          </p:cNvPr>
          <p:cNvSpPr/>
          <p:nvPr/>
        </p:nvSpPr>
        <p:spPr bwMode="auto">
          <a:xfrm>
            <a:off x="881090" y="2808843"/>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Isosceles Triangle 450">
            <a:extLst>
              <a:ext uri="{FF2B5EF4-FFF2-40B4-BE49-F238E27FC236}">
                <a16:creationId xmlns:a16="http://schemas.microsoft.com/office/drawing/2014/main" id="{8054E8AA-22E4-90E6-2DD9-C7F088859A26}"/>
              </a:ext>
            </a:extLst>
          </p:cNvPr>
          <p:cNvSpPr/>
          <p:nvPr/>
        </p:nvSpPr>
        <p:spPr bwMode="auto">
          <a:xfrm>
            <a:off x="861104" y="2955987"/>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Isosceles Triangle 451">
            <a:extLst>
              <a:ext uri="{FF2B5EF4-FFF2-40B4-BE49-F238E27FC236}">
                <a16:creationId xmlns:a16="http://schemas.microsoft.com/office/drawing/2014/main" id="{21A7FCCC-8080-CA4C-66F3-0C19225585E2}"/>
              </a:ext>
            </a:extLst>
          </p:cNvPr>
          <p:cNvSpPr/>
          <p:nvPr/>
        </p:nvSpPr>
        <p:spPr bwMode="auto">
          <a:xfrm>
            <a:off x="867251" y="302860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Isosceles Triangle 452">
            <a:extLst>
              <a:ext uri="{FF2B5EF4-FFF2-40B4-BE49-F238E27FC236}">
                <a16:creationId xmlns:a16="http://schemas.microsoft.com/office/drawing/2014/main" id="{E5F935DF-7705-5878-D14D-45FD59E1B9F2}"/>
              </a:ext>
            </a:extLst>
          </p:cNvPr>
          <p:cNvSpPr/>
          <p:nvPr/>
        </p:nvSpPr>
        <p:spPr bwMode="auto">
          <a:xfrm>
            <a:off x="861104" y="3104973"/>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Isosceles Triangle 453">
            <a:extLst>
              <a:ext uri="{FF2B5EF4-FFF2-40B4-BE49-F238E27FC236}">
                <a16:creationId xmlns:a16="http://schemas.microsoft.com/office/drawing/2014/main" id="{5CE6CD73-0A05-AC02-ECB0-EC9FAE38F210}"/>
              </a:ext>
            </a:extLst>
          </p:cNvPr>
          <p:cNvSpPr/>
          <p:nvPr/>
        </p:nvSpPr>
        <p:spPr bwMode="auto">
          <a:xfrm>
            <a:off x="881089" y="3249318"/>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Isosceles Triangle 454">
            <a:extLst>
              <a:ext uri="{FF2B5EF4-FFF2-40B4-BE49-F238E27FC236}">
                <a16:creationId xmlns:a16="http://schemas.microsoft.com/office/drawing/2014/main" id="{19457465-B912-74A0-D63A-98CBE96B715E}"/>
              </a:ext>
            </a:extLst>
          </p:cNvPr>
          <p:cNvSpPr/>
          <p:nvPr/>
        </p:nvSpPr>
        <p:spPr bwMode="auto">
          <a:xfrm>
            <a:off x="877481" y="3328214"/>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Isosceles Triangle 455">
            <a:extLst>
              <a:ext uri="{FF2B5EF4-FFF2-40B4-BE49-F238E27FC236}">
                <a16:creationId xmlns:a16="http://schemas.microsoft.com/office/drawing/2014/main" id="{3AEFC16D-7B3D-F2FA-61B7-051AE09D6C47}"/>
              </a:ext>
            </a:extLst>
          </p:cNvPr>
          <p:cNvSpPr/>
          <p:nvPr/>
        </p:nvSpPr>
        <p:spPr bwMode="auto">
          <a:xfrm>
            <a:off x="1236717" y="317358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Isosceles Triangle 456">
            <a:extLst>
              <a:ext uri="{FF2B5EF4-FFF2-40B4-BE49-F238E27FC236}">
                <a16:creationId xmlns:a16="http://schemas.microsoft.com/office/drawing/2014/main" id="{90CE8BB3-D304-3DAE-3457-43FFB9480B16}"/>
              </a:ext>
            </a:extLst>
          </p:cNvPr>
          <p:cNvSpPr/>
          <p:nvPr/>
        </p:nvSpPr>
        <p:spPr bwMode="auto">
          <a:xfrm>
            <a:off x="822063" y="346135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Isosceles Triangle 457">
            <a:extLst>
              <a:ext uri="{FF2B5EF4-FFF2-40B4-BE49-F238E27FC236}">
                <a16:creationId xmlns:a16="http://schemas.microsoft.com/office/drawing/2014/main" id="{FDC00822-F8E7-4A30-A544-AC2C40B81955}"/>
              </a:ext>
            </a:extLst>
          </p:cNvPr>
          <p:cNvSpPr/>
          <p:nvPr/>
        </p:nvSpPr>
        <p:spPr bwMode="auto">
          <a:xfrm>
            <a:off x="822063" y="3538947"/>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Isosceles Triangle 458">
            <a:extLst>
              <a:ext uri="{FF2B5EF4-FFF2-40B4-BE49-F238E27FC236}">
                <a16:creationId xmlns:a16="http://schemas.microsoft.com/office/drawing/2014/main" id="{57D12809-0CB5-C536-9228-3713CADE587C}"/>
              </a:ext>
            </a:extLst>
          </p:cNvPr>
          <p:cNvSpPr/>
          <p:nvPr/>
        </p:nvSpPr>
        <p:spPr bwMode="auto">
          <a:xfrm>
            <a:off x="867250" y="3687484"/>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Isosceles Triangle 459">
            <a:extLst>
              <a:ext uri="{FF2B5EF4-FFF2-40B4-BE49-F238E27FC236}">
                <a16:creationId xmlns:a16="http://schemas.microsoft.com/office/drawing/2014/main" id="{6B8D36B4-ADC8-B912-D5B8-E4663A0CD8C9}"/>
              </a:ext>
            </a:extLst>
          </p:cNvPr>
          <p:cNvSpPr/>
          <p:nvPr/>
        </p:nvSpPr>
        <p:spPr bwMode="auto">
          <a:xfrm>
            <a:off x="1222195" y="361305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Isosceles Triangle 460">
            <a:extLst>
              <a:ext uri="{FF2B5EF4-FFF2-40B4-BE49-F238E27FC236}">
                <a16:creationId xmlns:a16="http://schemas.microsoft.com/office/drawing/2014/main" id="{CEDF2B2B-6745-59D0-97C0-94EF313B6AAC}"/>
              </a:ext>
            </a:extLst>
          </p:cNvPr>
          <p:cNvSpPr/>
          <p:nvPr/>
        </p:nvSpPr>
        <p:spPr bwMode="auto">
          <a:xfrm>
            <a:off x="927771" y="375983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Isosceles Triangle 461">
            <a:extLst>
              <a:ext uri="{FF2B5EF4-FFF2-40B4-BE49-F238E27FC236}">
                <a16:creationId xmlns:a16="http://schemas.microsoft.com/office/drawing/2014/main" id="{E1ED5E28-C795-49B8-168E-8C08C021C4FB}"/>
              </a:ext>
            </a:extLst>
          </p:cNvPr>
          <p:cNvSpPr/>
          <p:nvPr/>
        </p:nvSpPr>
        <p:spPr bwMode="auto">
          <a:xfrm>
            <a:off x="875324" y="3829067"/>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Isosceles Triangle 462">
            <a:extLst>
              <a:ext uri="{FF2B5EF4-FFF2-40B4-BE49-F238E27FC236}">
                <a16:creationId xmlns:a16="http://schemas.microsoft.com/office/drawing/2014/main" id="{20646B5C-4820-9DCB-7B97-33C0E55BF7DE}"/>
              </a:ext>
            </a:extLst>
          </p:cNvPr>
          <p:cNvSpPr/>
          <p:nvPr/>
        </p:nvSpPr>
        <p:spPr bwMode="auto">
          <a:xfrm>
            <a:off x="881675" y="3904514"/>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Isosceles Triangle 463">
            <a:extLst>
              <a:ext uri="{FF2B5EF4-FFF2-40B4-BE49-F238E27FC236}">
                <a16:creationId xmlns:a16="http://schemas.microsoft.com/office/drawing/2014/main" id="{835584A0-4991-C78B-960A-C5E18E287E80}"/>
              </a:ext>
            </a:extLst>
          </p:cNvPr>
          <p:cNvSpPr/>
          <p:nvPr/>
        </p:nvSpPr>
        <p:spPr bwMode="auto">
          <a:xfrm>
            <a:off x="1058631" y="397992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Isosceles Triangle 464">
            <a:extLst>
              <a:ext uri="{FF2B5EF4-FFF2-40B4-BE49-F238E27FC236}">
                <a16:creationId xmlns:a16="http://schemas.microsoft.com/office/drawing/2014/main" id="{EED70B76-FFEB-5F0C-0B5A-F512E160ABDA}"/>
              </a:ext>
            </a:extLst>
          </p:cNvPr>
          <p:cNvSpPr/>
          <p:nvPr/>
        </p:nvSpPr>
        <p:spPr bwMode="auto">
          <a:xfrm>
            <a:off x="856459" y="404733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Isosceles Triangle 465">
            <a:extLst>
              <a:ext uri="{FF2B5EF4-FFF2-40B4-BE49-F238E27FC236}">
                <a16:creationId xmlns:a16="http://schemas.microsoft.com/office/drawing/2014/main" id="{3476E9A0-4303-82B0-DBD0-04122DBAE4CF}"/>
              </a:ext>
            </a:extLst>
          </p:cNvPr>
          <p:cNvSpPr/>
          <p:nvPr/>
        </p:nvSpPr>
        <p:spPr bwMode="auto">
          <a:xfrm>
            <a:off x="833795" y="4117931"/>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Isosceles Triangle 466">
            <a:extLst>
              <a:ext uri="{FF2B5EF4-FFF2-40B4-BE49-F238E27FC236}">
                <a16:creationId xmlns:a16="http://schemas.microsoft.com/office/drawing/2014/main" id="{627133E7-C520-FE68-09E0-34375FDD0C1C}"/>
              </a:ext>
            </a:extLst>
          </p:cNvPr>
          <p:cNvSpPr/>
          <p:nvPr/>
        </p:nvSpPr>
        <p:spPr bwMode="auto">
          <a:xfrm>
            <a:off x="857255" y="419472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Isosceles Triangle 467">
            <a:extLst>
              <a:ext uri="{FF2B5EF4-FFF2-40B4-BE49-F238E27FC236}">
                <a16:creationId xmlns:a16="http://schemas.microsoft.com/office/drawing/2014/main" id="{D3711861-85B6-C4C5-34D4-465E7224A666}"/>
              </a:ext>
            </a:extLst>
          </p:cNvPr>
          <p:cNvSpPr/>
          <p:nvPr/>
        </p:nvSpPr>
        <p:spPr bwMode="auto">
          <a:xfrm>
            <a:off x="1040336" y="433564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Isosceles Triangle 468">
            <a:extLst>
              <a:ext uri="{FF2B5EF4-FFF2-40B4-BE49-F238E27FC236}">
                <a16:creationId xmlns:a16="http://schemas.microsoft.com/office/drawing/2014/main" id="{093FC9CE-5623-50B2-E3BF-93667144DAE4}"/>
              </a:ext>
            </a:extLst>
          </p:cNvPr>
          <p:cNvSpPr/>
          <p:nvPr/>
        </p:nvSpPr>
        <p:spPr bwMode="auto">
          <a:xfrm>
            <a:off x="1049937" y="4412234"/>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Isosceles Triangle 469">
            <a:extLst>
              <a:ext uri="{FF2B5EF4-FFF2-40B4-BE49-F238E27FC236}">
                <a16:creationId xmlns:a16="http://schemas.microsoft.com/office/drawing/2014/main" id="{7EDDC9CE-4299-026D-914A-431822E7E932}"/>
              </a:ext>
            </a:extLst>
          </p:cNvPr>
          <p:cNvSpPr/>
          <p:nvPr/>
        </p:nvSpPr>
        <p:spPr bwMode="auto">
          <a:xfrm>
            <a:off x="1058631" y="448882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Isosceles Triangle 470">
            <a:extLst>
              <a:ext uri="{FF2B5EF4-FFF2-40B4-BE49-F238E27FC236}">
                <a16:creationId xmlns:a16="http://schemas.microsoft.com/office/drawing/2014/main" id="{955BA136-1648-FCE6-94F9-8A928EACFD7D}"/>
              </a:ext>
            </a:extLst>
          </p:cNvPr>
          <p:cNvSpPr/>
          <p:nvPr/>
        </p:nvSpPr>
        <p:spPr bwMode="auto">
          <a:xfrm>
            <a:off x="877336" y="4560344"/>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Isosceles Triangle 471">
            <a:extLst>
              <a:ext uri="{FF2B5EF4-FFF2-40B4-BE49-F238E27FC236}">
                <a16:creationId xmlns:a16="http://schemas.microsoft.com/office/drawing/2014/main" id="{D3DBCEAF-4A0C-FC05-B534-FF4AE029DE58}"/>
              </a:ext>
            </a:extLst>
          </p:cNvPr>
          <p:cNvSpPr/>
          <p:nvPr/>
        </p:nvSpPr>
        <p:spPr bwMode="auto">
          <a:xfrm>
            <a:off x="1236717" y="463324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Isosceles Triangle 472">
            <a:extLst>
              <a:ext uri="{FF2B5EF4-FFF2-40B4-BE49-F238E27FC236}">
                <a16:creationId xmlns:a16="http://schemas.microsoft.com/office/drawing/2014/main" id="{0B84A412-065B-9234-262B-7E86B585ED37}"/>
              </a:ext>
            </a:extLst>
          </p:cNvPr>
          <p:cNvSpPr/>
          <p:nvPr/>
        </p:nvSpPr>
        <p:spPr bwMode="auto">
          <a:xfrm>
            <a:off x="1248543" y="4775328"/>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Isosceles Triangle 473">
            <a:extLst>
              <a:ext uri="{FF2B5EF4-FFF2-40B4-BE49-F238E27FC236}">
                <a16:creationId xmlns:a16="http://schemas.microsoft.com/office/drawing/2014/main" id="{F2A6C704-FD76-3950-64A3-BA9564838AB4}"/>
              </a:ext>
            </a:extLst>
          </p:cNvPr>
          <p:cNvSpPr/>
          <p:nvPr/>
        </p:nvSpPr>
        <p:spPr bwMode="auto">
          <a:xfrm>
            <a:off x="1237359" y="4991671"/>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Isosceles Triangle 474">
            <a:extLst>
              <a:ext uri="{FF2B5EF4-FFF2-40B4-BE49-F238E27FC236}">
                <a16:creationId xmlns:a16="http://schemas.microsoft.com/office/drawing/2014/main" id="{2126DBC0-AC69-FF9E-E2C2-EF5D89E416CD}"/>
              </a:ext>
            </a:extLst>
          </p:cNvPr>
          <p:cNvSpPr/>
          <p:nvPr/>
        </p:nvSpPr>
        <p:spPr bwMode="auto">
          <a:xfrm>
            <a:off x="1236716" y="528452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Isosceles Triangle 475">
            <a:extLst>
              <a:ext uri="{FF2B5EF4-FFF2-40B4-BE49-F238E27FC236}">
                <a16:creationId xmlns:a16="http://schemas.microsoft.com/office/drawing/2014/main" id="{047D149C-9F0B-E7FD-81A7-D5CE7325615C}"/>
              </a:ext>
            </a:extLst>
          </p:cNvPr>
          <p:cNvSpPr/>
          <p:nvPr/>
        </p:nvSpPr>
        <p:spPr bwMode="auto">
          <a:xfrm>
            <a:off x="890847" y="5064545"/>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Isosceles Triangle 476">
            <a:extLst>
              <a:ext uri="{FF2B5EF4-FFF2-40B4-BE49-F238E27FC236}">
                <a16:creationId xmlns:a16="http://schemas.microsoft.com/office/drawing/2014/main" id="{09376919-51B3-C0EC-1B3E-A1D26A90CB15}"/>
              </a:ext>
            </a:extLst>
          </p:cNvPr>
          <p:cNvSpPr/>
          <p:nvPr/>
        </p:nvSpPr>
        <p:spPr bwMode="auto">
          <a:xfrm>
            <a:off x="875323" y="5140306"/>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8" name="Isosceles Triangle 477">
            <a:extLst>
              <a:ext uri="{FF2B5EF4-FFF2-40B4-BE49-F238E27FC236}">
                <a16:creationId xmlns:a16="http://schemas.microsoft.com/office/drawing/2014/main" id="{AF3B8122-1DF7-CCA8-9E6F-753ADD2E4D4C}"/>
              </a:ext>
            </a:extLst>
          </p:cNvPr>
          <p:cNvSpPr/>
          <p:nvPr/>
        </p:nvSpPr>
        <p:spPr bwMode="auto">
          <a:xfrm>
            <a:off x="1060084" y="5359499"/>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9" name="Isosceles Triangle 478">
            <a:extLst>
              <a:ext uri="{FF2B5EF4-FFF2-40B4-BE49-F238E27FC236}">
                <a16:creationId xmlns:a16="http://schemas.microsoft.com/office/drawing/2014/main" id="{B6546C72-D1D8-C2F3-C794-3B1F3FFDBEFF}"/>
              </a:ext>
            </a:extLst>
          </p:cNvPr>
          <p:cNvSpPr/>
          <p:nvPr/>
        </p:nvSpPr>
        <p:spPr bwMode="auto">
          <a:xfrm>
            <a:off x="853923" y="5429362"/>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0" name="Isosceles Triangle 479">
            <a:extLst>
              <a:ext uri="{FF2B5EF4-FFF2-40B4-BE49-F238E27FC236}">
                <a16:creationId xmlns:a16="http://schemas.microsoft.com/office/drawing/2014/main" id="{3EE06905-68B8-490A-0BE0-B3F6CF4D085F}"/>
              </a:ext>
            </a:extLst>
          </p:cNvPr>
          <p:cNvSpPr/>
          <p:nvPr/>
        </p:nvSpPr>
        <p:spPr bwMode="auto">
          <a:xfrm>
            <a:off x="875023" y="5507673"/>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1" name="Isosceles Triangle 480">
            <a:extLst>
              <a:ext uri="{FF2B5EF4-FFF2-40B4-BE49-F238E27FC236}">
                <a16:creationId xmlns:a16="http://schemas.microsoft.com/office/drawing/2014/main" id="{42CE396C-0571-5EFC-9F0E-E3CBDF5A71A5}"/>
              </a:ext>
            </a:extLst>
          </p:cNvPr>
          <p:cNvSpPr/>
          <p:nvPr/>
        </p:nvSpPr>
        <p:spPr bwMode="auto">
          <a:xfrm>
            <a:off x="866308" y="557454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2" name="Isosceles Triangle 481">
            <a:extLst>
              <a:ext uri="{FF2B5EF4-FFF2-40B4-BE49-F238E27FC236}">
                <a16:creationId xmlns:a16="http://schemas.microsoft.com/office/drawing/2014/main" id="{BA0409C2-0375-FFE5-A9EC-0D7C535F95E6}"/>
              </a:ext>
            </a:extLst>
          </p:cNvPr>
          <p:cNvSpPr/>
          <p:nvPr/>
        </p:nvSpPr>
        <p:spPr bwMode="auto">
          <a:xfrm>
            <a:off x="1057636" y="5651520"/>
            <a:ext cx="73847" cy="6366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3" name="Oval 482">
            <a:extLst>
              <a:ext uri="{FF2B5EF4-FFF2-40B4-BE49-F238E27FC236}">
                <a16:creationId xmlns:a16="http://schemas.microsoft.com/office/drawing/2014/main" id="{6004DA0C-379F-CECA-0F9A-5194F1F0EA41}"/>
              </a:ext>
            </a:extLst>
          </p:cNvPr>
          <p:cNvSpPr/>
          <p:nvPr/>
        </p:nvSpPr>
        <p:spPr bwMode="auto">
          <a:xfrm>
            <a:off x="3769783" y="164191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4" name="Oval 483">
            <a:extLst>
              <a:ext uri="{FF2B5EF4-FFF2-40B4-BE49-F238E27FC236}">
                <a16:creationId xmlns:a16="http://schemas.microsoft.com/office/drawing/2014/main" id="{7948DA41-024E-D11F-AF42-EBE6A906DB38}"/>
              </a:ext>
            </a:extLst>
          </p:cNvPr>
          <p:cNvSpPr/>
          <p:nvPr/>
        </p:nvSpPr>
        <p:spPr bwMode="auto">
          <a:xfrm>
            <a:off x="4977341" y="186291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Oval 484">
            <a:extLst>
              <a:ext uri="{FF2B5EF4-FFF2-40B4-BE49-F238E27FC236}">
                <a16:creationId xmlns:a16="http://schemas.microsoft.com/office/drawing/2014/main" id="{4037019A-A4CE-BD9A-354A-AB6458A42525}"/>
              </a:ext>
            </a:extLst>
          </p:cNvPr>
          <p:cNvSpPr/>
          <p:nvPr/>
        </p:nvSpPr>
        <p:spPr bwMode="auto">
          <a:xfrm>
            <a:off x="1018477" y="207394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Oval 485">
            <a:extLst>
              <a:ext uri="{FF2B5EF4-FFF2-40B4-BE49-F238E27FC236}">
                <a16:creationId xmlns:a16="http://schemas.microsoft.com/office/drawing/2014/main" id="{D3A44BC0-BC37-1CE3-DA82-A374CD5517A8}"/>
              </a:ext>
            </a:extLst>
          </p:cNvPr>
          <p:cNvSpPr/>
          <p:nvPr/>
        </p:nvSpPr>
        <p:spPr bwMode="auto">
          <a:xfrm>
            <a:off x="2672329" y="3757712"/>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Oval 486">
            <a:extLst>
              <a:ext uri="{FF2B5EF4-FFF2-40B4-BE49-F238E27FC236}">
                <a16:creationId xmlns:a16="http://schemas.microsoft.com/office/drawing/2014/main" id="{700B389E-BAAD-4922-1AED-1CF6D0E9788E}"/>
              </a:ext>
            </a:extLst>
          </p:cNvPr>
          <p:cNvSpPr/>
          <p:nvPr/>
        </p:nvSpPr>
        <p:spPr bwMode="auto">
          <a:xfrm>
            <a:off x="2003429" y="542935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Oval 487">
            <a:extLst>
              <a:ext uri="{FF2B5EF4-FFF2-40B4-BE49-F238E27FC236}">
                <a16:creationId xmlns:a16="http://schemas.microsoft.com/office/drawing/2014/main" id="{C18FF5E5-1F98-5C42-BB44-8AD5F90714B7}"/>
              </a:ext>
            </a:extLst>
          </p:cNvPr>
          <p:cNvSpPr/>
          <p:nvPr/>
        </p:nvSpPr>
        <p:spPr bwMode="auto">
          <a:xfrm>
            <a:off x="2074038" y="549784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Oval 488">
            <a:extLst>
              <a:ext uri="{FF2B5EF4-FFF2-40B4-BE49-F238E27FC236}">
                <a16:creationId xmlns:a16="http://schemas.microsoft.com/office/drawing/2014/main" id="{85F2FE96-2ECA-E771-A80E-F4C9732C2D08}"/>
              </a:ext>
            </a:extLst>
          </p:cNvPr>
          <p:cNvSpPr/>
          <p:nvPr/>
        </p:nvSpPr>
        <p:spPr bwMode="auto">
          <a:xfrm>
            <a:off x="2730628" y="535178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Oval 489">
            <a:extLst>
              <a:ext uri="{FF2B5EF4-FFF2-40B4-BE49-F238E27FC236}">
                <a16:creationId xmlns:a16="http://schemas.microsoft.com/office/drawing/2014/main" id="{DA73E9B5-356E-AD73-A1C2-DE6F25AE6923}"/>
              </a:ext>
            </a:extLst>
          </p:cNvPr>
          <p:cNvSpPr/>
          <p:nvPr/>
        </p:nvSpPr>
        <p:spPr bwMode="auto">
          <a:xfrm>
            <a:off x="1407353" y="492193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Oval 490">
            <a:extLst>
              <a:ext uri="{FF2B5EF4-FFF2-40B4-BE49-F238E27FC236}">
                <a16:creationId xmlns:a16="http://schemas.microsoft.com/office/drawing/2014/main" id="{7320857A-3834-BD02-0B17-35264BAD94DD}"/>
              </a:ext>
            </a:extLst>
          </p:cNvPr>
          <p:cNvSpPr/>
          <p:nvPr/>
        </p:nvSpPr>
        <p:spPr bwMode="auto">
          <a:xfrm>
            <a:off x="2330198" y="404568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Oval 491">
            <a:extLst>
              <a:ext uri="{FF2B5EF4-FFF2-40B4-BE49-F238E27FC236}">
                <a16:creationId xmlns:a16="http://schemas.microsoft.com/office/drawing/2014/main" id="{046F224C-DB95-FCBF-47EF-58C7FC38452A}"/>
              </a:ext>
            </a:extLst>
          </p:cNvPr>
          <p:cNvSpPr/>
          <p:nvPr/>
        </p:nvSpPr>
        <p:spPr bwMode="auto">
          <a:xfrm>
            <a:off x="5553834" y="178588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3" name="Oval 492">
            <a:extLst>
              <a:ext uri="{FF2B5EF4-FFF2-40B4-BE49-F238E27FC236}">
                <a16:creationId xmlns:a16="http://schemas.microsoft.com/office/drawing/2014/main" id="{BA796C61-541C-B0DB-94E6-AC898C2BA8B9}"/>
              </a:ext>
            </a:extLst>
          </p:cNvPr>
          <p:cNvSpPr/>
          <p:nvPr/>
        </p:nvSpPr>
        <p:spPr bwMode="auto">
          <a:xfrm>
            <a:off x="5938099" y="171320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4" name="Oval 493">
            <a:extLst>
              <a:ext uri="{FF2B5EF4-FFF2-40B4-BE49-F238E27FC236}">
                <a16:creationId xmlns:a16="http://schemas.microsoft.com/office/drawing/2014/main" id="{8D0284C8-E253-1724-49F0-F300525D45CF}"/>
              </a:ext>
            </a:extLst>
          </p:cNvPr>
          <p:cNvSpPr/>
          <p:nvPr/>
        </p:nvSpPr>
        <p:spPr bwMode="auto">
          <a:xfrm>
            <a:off x="5735430" y="186227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5" name="Oval 494">
            <a:extLst>
              <a:ext uri="{FF2B5EF4-FFF2-40B4-BE49-F238E27FC236}">
                <a16:creationId xmlns:a16="http://schemas.microsoft.com/office/drawing/2014/main" id="{02058CD6-26B2-9DB2-5869-49DE59AFFEBA}"/>
              </a:ext>
            </a:extLst>
          </p:cNvPr>
          <p:cNvSpPr/>
          <p:nvPr/>
        </p:nvSpPr>
        <p:spPr bwMode="auto">
          <a:xfrm>
            <a:off x="5063082" y="193527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6" name="Oval 495">
            <a:extLst>
              <a:ext uri="{FF2B5EF4-FFF2-40B4-BE49-F238E27FC236}">
                <a16:creationId xmlns:a16="http://schemas.microsoft.com/office/drawing/2014/main" id="{E513C029-BE67-C31D-0B54-3A3AC1FBBD90}"/>
              </a:ext>
            </a:extLst>
          </p:cNvPr>
          <p:cNvSpPr/>
          <p:nvPr/>
        </p:nvSpPr>
        <p:spPr bwMode="auto">
          <a:xfrm>
            <a:off x="5444140" y="200469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7" name="Oval 496">
            <a:extLst>
              <a:ext uri="{FF2B5EF4-FFF2-40B4-BE49-F238E27FC236}">
                <a16:creationId xmlns:a16="http://schemas.microsoft.com/office/drawing/2014/main" id="{025775BD-109A-1B09-B50B-EB61F72A0F7B}"/>
              </a:ext>
            </a:extLst>
          </p:cNvPr>
          <p:cNvSpPr/>
          <p:nvPr/>
        </p:nvSpPr>
        <p:spPr bwMode="auto">
          <a:xfrm>
            <a:off x="5758749" y="207767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8" name="Oval 497">
            <a:extLst>
              <a:ext uri="{FF2B5EF4-FFF2-40B4-BE49-F238E27FC236}">
                <a16:creationId xmlns:a16="http://schemas.microsoft.com/office/drawing/2014/main" id="{050334E7-7797-BA0A-692D-530CD4D569FE}"/>
              </a:ext>
            </a:extLst>
          </p:cNvPr>
          <p:cNvSpPr/>
          <p:nvPr/>
        </p:nvSpPr>
        <p:spPr bwMode="auto">
          <a:xfrm>
            <a:off x="4659452" y="214873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9" name="Oval 498">
            <a:extLst>
              <a:ext uri="{FF2B5EF4-FFF2-40B4-BE49-F238E27FC236}">
                <a16:creationId xmlns:a16="http://schemas.microsoft.com/office/drawing/2014/main" id="{5A6F7F6A-CEC3-7F50-B5BB-5AEED9CE8E01}"/>
              </a:ext>
            </a:extLst>
          </p:cNvPr>
          <p:cNvSpPr/>
          <p:nvPr/>
        </p:nvSpPr>
        <p:spPr bwMode="auto">
          <a:xfrm>
            <a:off x="4486966" y="222588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0" name="Oval 499">
            <a:extLst>
              <a:ext uri="{FF2B5EF4-FFF2-40B4-BE49-F238E27FC236}">
                <a16:creationId xmlns:a16="http://schemas.microsoft.com/office/drawing/2014/main" id="{9C48FF83-7C4C-F535-3924-C9D8A440E292}"/>
              </a:ext>
            </a:extLst>
          </p:cNvPr>
          <p:cNvSpPr/>
          <p:nvPr/>
        </p:nvSpPr>
        <p:spPr bwMode="auto">
          <a:xfrm>
            <a:off x="4345989" y="229859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1" name="Oval 500">
            <a:extLst>
              <a:ext uri="{FF2B5EF4-FFF2-40B4-BE49-F238E27FC236}">
                <a16:creationId xmlns:a16="http://schemas.microsoft.com/office/drawing/2014/main" id="{2CFC17E2-012F-FCA2-38F3-7197F7D6B223}"/>
              </a:ext>
            </a:extLst>
          </p:cNvPr>
          <p:cNvSpPr/>
          <p:nvPr/>
        </p:nvSpPr>
        <p:spPr bwMode="auto">
          <a:xfrm>
            <a:off x="4732702" y="237330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Oval 501">
            <a:extLst>
              <a:ext uri="{FF2B5EF4-FFF2-40B4-BE49-F238E27FC236}">
                <a16:creationId xmlns:a16="http://schemas.microsoft.com/office/drawing/2014/main" id="{0B2A6A98-B5D6-3DD8-D24F-A25167F6F703}"/>
              </a:ext>
            </a:extLst>
          </p:cNvPr>
          <p:cNvSpPr/>
          <p:nvPr/>
        </p:nvSpPr>
        <p:spPr bwMode="auto">
          <a:xfrm>
            <a:off x="5607212" y="2513862"/>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Oval 502">
            <a:extLst>
              <a:ext uri="{FF2B5EF4-FFF2-40B4-BE49-F238E27FC236}">
                <a16:creationId xmlns:a16="http://schemas.microsoft.com/office/drawing/2014/main" id="{838200D6-15A5-61E4-60CD-50D2A22B8B56}"/>
              </a:ext>
            </a:extLst>
          </p:cNvPr>
          <p:cNvSpPr/>
          <p:nvPr/>
        </p:nvSpPr>
        <p:spPr bwMode="auto">
          <a:xfrm>
            <a:off x="6458498" y="229717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Oval 503">
            <a:extLst>
              <a:ext uri="{FF2B5EF4-FFF2-40B4-BE49-F238E27FC236}">
                <a16:creationId xmlns:a16="http://schemas.microsoft.com/office/drawing/2014/main" id="{29351D3A-B2CF-6FA8-5086-5CCF99200447}"/>
              </a:ext>
            </a:extLst>
          </p:cNvPr>
          <p:cNvSpPr/>
          <p:nvPr/>
        </p:nvSpPr>
        <p:spPr bwMode="auto">
          <a:xfrm>
            <a:off x="5595915" y="266119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Oval 504">
            <a:extLst>
              <a:ext uri="{FF2B5EF4-FFF2-40B4-BE49-F238E27FC236}">
                <a16:creationId xmlns:a16="http://schemas.microsoft.com/office/drawing/2014/main" id="{2BD6400E-C955-4464-7A6F-986A31525EB3}"/>
              </a:ext>
            </a:extLst>
          </p:cNvPr>
          <p:cNvSpPr/>
          <p:nvPr/>
        </p:nvSpPr>
        <p:spPr bwMode="auto">
          <a:xfrm>
            <a:off x="5175739" y="272780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Oval 505">
            <a:extLst>
              <a:ext uri="{FF2B5EF4-FFF2-40B4-BE49-F238E27FC236}">
                <a16:creationId xmlns:a16="http://schemas.microsoft.com/office/drawing/2014/main" id="{CF651B85-8969-3209-0E2D-B6980BEFDDC6}"/>
              </a:ext>
            </a:extLst>
          </p:cNvPr>
          <p:cNvSpPr/>
          <p:nvPr/>
        </p:nvSpPr>
        <p:spPr bwMode="auto">
          <a:xfrm>
            <a:off x="4628740" y="272959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Oval 506">
            <a:extLst>
              <a:ext uri="{FF2B5EF4-FFF2-40B4-BE49-F238E27FC236}">
                <a16:creationId xmlns:a16="http://schemas.microsoft.com/office/drawing/2014/main" id="{9D3557E1-0274-E8D4-0D2F-15CDCC41A4E9}"/>
              </a:ext>
            </a:extLst>
          </p:cNvPr>
          <p:cNvSpPr/>
          <p:nvPr/>
        </p:nvSpPr>
        <p:spPr bwMode="auto">
          <a:xfrm>
            <a:off x="3967691" y="259217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8" name="Oval 507">
            <a:extLst>
              <a:ext uri="{FF2B5EF4-FFF2-40B4-BE49-F238E27FC236}">
                <a16:creationId xmlns:a16="http://schemas.microsoft.com/office/drawing/2014/main" id="{8A7BA524-7527-F7DE-2AF4-C68860A30770}"/>
              </a:ext>
            </a:extLst>
          </p:cNvPr>
          <p:cNvSpPr/>
          <p:nvPr/>
        </p:nvSpPr>
        <p:spPr bwMode="auto">
          <a:xfrm>
            <a:off x="4256874" y="250977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9" name="Oval 508">
            <a:extLst>
              <a:ext uri="{FF2B5EF4-FFF2-40B4-BE49-F238E27FC236}">
                <a16:creationId xmlns:a16="http://schemas.microsoft.com/office/drawing/2014/main" id="{C1AEBE28-8992-0499-CC33-03F606D4DEDC}"/>
              </a:ext>
            </a:extLst>
          </p:cNvPr>
          <p:cNvSpPr/>
          <p:nvPr/>
        </p:nvSpPr>
        <p:spPr bwMode="auto">
          <a:xfrm>
            <a:off x="4417612" y="244019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0" name="Oval 509">
            <a:extLst>
              <a:ext uri="{FF2B5EF4-FFF2-40B4-BE49-F238E27FC236}">
                <a16:creationId xmlns:a16="http://schemas.microsoft.com/office/drawing/2014/main" id="{0F53BB60-5FC5-7A3E-2008-0358BFEB71C5}"/>
              </a:ext>
            </a:extLst>
          </p:cNvPr>
          <p:cNvSpPr/>
          <p:nvPr/>
        </p:nvSpPr>
        <p:spPr bwMode="auto">
          <a:xfrm>
            <a:off x="4251871" y="266566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Oval 510">
            <a:extLst>
              <a:ext uri="{FF2B5EF4-FFF2-40B4-BE49-F238E27FC236}">
                <a16:creationId xmlns:a16="http://schemas.microsoft.com/office/drawing/2014/main" id="{BFA65750-FDF4-C53B-A031-BF8EBB5B2AD0}"/>
              </a:ext>
            </a:extLst>
          </p:cNvPr>
          <p:cNvSpPr/>
          <p:nvPr/>
        </p:nvSpPr>
        <p:spPr bwMode="auto">
          <a:xfrm>
            <a:off x="3945670" y="280866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2" name="Oval 511">
            <a:extLst>
              <a:ext uri="{FF2B5EF4-FFF2-40B4-BE49-F238E27FC236}">
                <a16:creationId xmlns:a16="http://schemas.microsoft.com/office/drawing/2014/main" id="{358B3231-3F45-3064-A5CE-A1F23CD79B4B}"/>
              </a:ext>
            </a:extLst>
          </p:cNvPr>
          <p:cNvSpPr/>
          <p:nvPr/>
        </p:nvSpPr>
        <p:spPr bwMode="auto">
          <a:xfrm>
            <a:off x="3294447" y="295276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3" name="Oval 512">
            <a:extLst>
              <a:ext uri="{FF2B5EF4-FFF2-40B4-BE49-F238E27FC236}">
                <a16:creationId xmlns:a16="http://schemas.microsoft.com/office/drawing/2014/main" id="{7EBFE61A-0809-249B-62AC-03A89F73CA46}"/>
              </a:ext>
            </a:extLst>
          </p:cNvPr>
          <p:cNvSpPr/>
          <p:nvPr/>
        </p:nvSpPr>
        <p:spPr bwMode="auto">
          <a:xfrm>
            <a:off x="3043934" y="353473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Oval 513">
            <a:extLst>
              <a:ext uri="{FF2B5EF4-FFF2-40B4-BE49-F238E27FC236}">
                <a16:creationId xmlns:a16="http://schemas.microsoft.com/office/drawing/2014/main" id="{05E3E64E-0892-7F9B-3C17-6800D24982A2}"/>
              </a:ext>
            </a:extLst>
          </p:cNvPr>
          <p:cNvSpPr/>
          <p:nvPr/>
        </p:nvSpPr>
        <p:spPr bwMode="auto">
          <a:xfrm>
            <a:off x="3279675" y="360520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Oval 514">
            <a:extLst>
              <a:ext uri="{FF2B5EF4-FFF2-40B4-BE49-F238E27FC236}">
                <a16:creationId xmlns:a16="http://schemas.microsoft.com/office/drawing/2014/main" id="{7F2A7D2E-CF3A-FF67-FF21-8D1484048CEB}"/>
              </a:ext>
            </a:extLst>
          </p:cNvPr>
          <p:cNvSpPr/>
          <p:nvPr/>
        </p:nvSpPr>
        <p:spPr bwMode="auto">
          <a:xfrm>
            <a:off x="3525620" y="346413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Oval 515">
            <a:extLst>
              <a:ext uri="{FF2B5EF4-FFF2-40B4-BE49-F238E27FC236}">
                <a16:creationId xmlns:a16="http://schemas.microsoft.com/office/drawing/2014/main" id="{4A712319-0798-4A8F-4CB9-5FF686D8C4D4}"/>
              </a:ext>
            </a:extLst>
          </p:cNvPr>
          <p:cNvSpPr/>
          <p:nvPr/>
        </p:nvSpPr>
        <p:spPr bwMode="auto">
          <a:xfrm>
            <a:off x="3769782" y="302466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Oval 516">
            <a:extLst>
              <a:ext uri="{FF2B5EF4-FFF2-40B4-BE49-F238E27FC236}">
                <a16:creationId xmlns:a16="http://schemas.microsoft.com/office/drawing/2014/main" id="{8B2A3F69-B95A-BF78-15AF-2CC283B924F1}"/>
              </a:ext>
            </a:extLst>
          </p:cNvPr>
          <p:cNvSpPr/>
          <p:nvPr/>
        </p:nvSpPr>
        <p:spPr bwMode="auto">
          <a:xfrm>
            <a:off x="3743916" y="309589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Oval 517">
            <a:extLst>
              <a:ext uri="{FF2B5EF4-FFF2-40B4-BE49-F238E27FC236}">
                <a16:creationId xmlns:a16="http://schemas.microsoft.com/office/drawing/2014/main" id="{7617BD1A-C5ED-175E-E69A-A8A05EEE039E}"/>
              </a:ext>
            </a:extLst>
          </p:cNvPr>
          <p:cNvSpPr/>
          <p:nvPr/>
        </p:nvSpPr>
        <p:spPr bwMode="auto">
          <a:xfrm>
            <a:off x="3767892" y="317018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Oval 518">
            <a:extLst>
              <a:ext uri="{FF2B5EF4-FFF2-40B4-BE49-F238E27FC236}">
                <a16:creationId xmlns:a16="http://schemas.microsoft.com/office/drawing/2014/main" id="{A2B569FE-A241-F172-6D1E-D96788543794}"/>
              </a:ext>
            </a:extLst>
          </p:cNvPr>
          <p:cNvSpPr/>
          <p:nvPr/>
        </p:nvSpPr>
        <p:spPr bwMode="auto">
          <a:xfrm>
            <a:off x="3773250" y="332114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Oval 519">
            <a:extLst>
              <a:ext uri="{FF2B5EF4-FFF2-40B4-BE49-F238E27FC236}">
                <a16:creationId xmlns:a16="http://schemas.microsoft.com/office/drawing/2014/main" id="{4E8787B4-B003-DE82-F254-65C5CBFFFDA4}"/>
              </a:ext>
            </a:extLst>
          </p:cNvPr>
          <p:cNvSpPr/>
          <p:nvPr/>
        </p:nvSpPr>
        <p:spPr bwMode="auto">
          <a:xfrm>
            <a:off x="3778608" y="347209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1" name="Oval 520">
            <a:extLst>
              <a:ext uri="{FF2B5EF4-FFF2-40B4-BE49-F238E27FC236}">
                <a16:creationId xmlns:a16="http://schemas.microsoft.com/office/drawing/2014/main" id="{EB80EB48-E1C8-A542-15ED-5927FC867517}"/>
              </a:ext>
            </a:extLst>
          </p:cNvPr>
          <p:cNvSpPr/>
          <p:nvPr/>
        </p:nvSpPr>
        <p:spPr bwMode="auto">
          <a:xfrm>
            <a:off x="4039686" y="3393602"/>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2" name="Oval 521">
            <a:extLst>
              <a:ext uri="{FF2B5EF4-FFF2-40B4-BE49-F238E27FC236}">
                <a16:creationId xmlns:a16="http://schemas.microsoft.com/office/drawing/2014/main" id="{3D734366-9887-405E-F39F-8B82548FCFA8}"/>
              </a:ext>
            </a:extLst>
          </p:cNvPr>
          <p:cNvSpPr/>
          <p:nvPr/>
        </p:nvSpPr>
        <p:spPr bwMode="auto">
          <a:xfrm>
            <a:off x="4314653" y="324359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3" name="Oval 522">
            <a:extLst>
              <a:ext uri="{FF2B5EF4-FFF2-40B4-BE49-F238E27FC236}">
                <a16:creationId xmlns:a16="http://schemas.microsoft.com/office/drawing/2014/main" id="{85092D7E-097B-1E86-DA6C-557FF0F1EEFF}"/>
              </a:ext>
            </a:extLst>
          </p:cNvPr>
          <p:cNvSpPr/>
          <p:nvPr/>
        </p:nvSpPr>
        <p:spPr bwMode="auto">
          <a:xfrm>
            <a:off x="5153036" y="280957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Oval 523">
            <a:extLst>
              <a:ext uri="{FF2B5EF4-FFF2-40B4-BE49-F238E27FC236}">
                <a16:creationId xmlns:a16="http://schemas.microsoft.com/office/drawing/2014/main" id="{CFBCE2BB-C6EE-B693-C22F-6970A9E2756A}"/>
              </a:ext>
            </a:extLst>
          </p:cNvPr>
          <p:cNvSpPr/>
          <p:nvPr/>
        </p:nvSpPr>
        <p:spPr bwMode="auto">
          <a:xfrm>
            <a:off x="5140902" y="302413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Oval 524">
            <a:extLst>
              <a:ext uri="{FF2B5EF4-FFF2-40B4-BE49-F238E27FC236}">
                <a16:creationId xmlns:a16="http://schemas.microsoft.com/office/drawing/2014/main" id="{F2CA52E7-0B9B-5E64-E2AC-96A002BE461A}"/>
              </a:ext>
            </a:extLst>
          </p:cNvPr>
          <p:cNvSpPr/>
          <p:nvPr/>
        </p:nvSpPr>
        <p:spPr bwMode="auto">
          <a:xfrm>
            <a:off x="4842329" y="324989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6" name="Oval 525">
            <a:extLst>
              <a:ext uri="{FF2B5EF4-FFF2-40B4-BE49-F238E27FC236}">
                <a16:creationId xmlns:a16="http://schemas.microsoft.com/office/drawing/2014/main" id="{2BE01CAD-67F9-E022-F397-C0A5DD52FEA2}"/>
              </a:ext>
            </a:extLst>
          </p:cNvPr>
          <p:cNvSpPr/>
          <p:nvPr/>
        </p:nvSpPr>
        <p:spPr bwMode="auto">
          <a:xfrm>
            <a:off x="4799541" y="3393449"/>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7" name="Oval 526">
            <a:extLst>
              <a:ext uri="{FF2B5EF4-FFF2-40B4-BE49-F238E27FC236}">
                <a16:creationId xmlns:a16="http://schemas.microsoft.com/office/drawing/2014/main" id="{003B7491-88A5-63F8-9FB3-2D16570392C6}"/>
              </a:ext>
            </a:extLst>
          </p:cNvPr>
          <p:cNvSpPr/>
          <p:nvPr/>
        </p:nvSpPr>
        <p:spPr bwMode="auto">
          <a:xfrm>
            <a:off x="5841421" y="353390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8" name="Oval 527">
            <a:extLst>
              <a:ext uri="{FF2B5EF4-FFF2-40B4-BE49-F238E27FC236}">
                <a16:creationId xmlns:a16="http://schemas.microsoft.com/office/drawing/2014/main" id="{32BE6FB2-7758-0CD3-470D-A2ED4DC3F0BA}"/>
              </a:ext>
            </a:extLst>
          </p:cNvPr>
          <p:cNvSpPr/>
          <p:nvPr/>
        </p:nvSpPr>
        <p:spPr bwMode="auto">
          <a:xfrm>
            <a:off x="3589881" y="368569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9" name="Oval 528">
            <a:extLst>
              <a:ext uri="{FF2B5EF4-FFF2-40B4-BE49-F238E27FC236}">
                <a16:creationId xmlns:a16="http://schemas.microsoft.com/office/drawing/2014/main" id="{A76CE9D6-88CB-3F52-1738-A5A4D0EAF79B}"/>
              </a:ext>
            </a:extLst>
          </p:cNvPr>
          <p:cNvSpPr/>
          <p:nvPr/>
        </p:nvSpPr>
        <p:spPr bwMode="auto">
          <a:xfrm>
            <a:off x="3765026" y="382510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0" name="Oval 529">
            <a:extLst>
              <a:ext uri="{FF2B5EF4-FFF2-40B4-BE49-F238E27FC236}">
                <a16:creationId xmlns:a16="http://schemas.microsoft.com/office/drawing/2014/main" id="{F8868756-33D4-6C61-9825-8FD8563CCE00}"/>
              </a:ext>
            </a:extLst>
          </p:cNvPr>
          <p:cNvSpPr/>
          <p:nvPr/>
        </p:nvSpPr>
        <p:spPr bwMode="auto">
          <a:xfrm>
            <a:off x="4554041" y="375421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1" name="Oval 530">
            <a:extLst>
              <a:ext uri="{FF2B5EF4-FFF2-40B4-BE49-F238E27FC236}">
                <a16:creationId xmlns:a16="http://schemas.microsoft.com/office/drawing/2014/main" id="{1377C02F-E8C1-C72B-4DD3-ED54334EEFF0}"/>
              </a:ext>
            </a:extLst>
          </p:cNvPr>
          <p:cNvSpPr/>
          <p:nvPr/>
        </p:nvSpPr>
        <p:spPr bwMode="auto">
          <a:xfrm>
            <a:off x="4600636" y="383314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2" name="Oval 531">
            <a:extLst>
              <a:ext uri="{FF2B5EF4-FFF2-40B4-BE49-F238E27FC236}">
                <a16:creationId xmlns:a16="http://schemas.microsoft.com/office/drawing/2014/main" id="{5B6F5837-50C5-19AE-7143-3141657F6755}"/>
              </a:ext>
            </a:extLst>
          </p:cNvPr>
          <p:cNvSpPr/>
          <p:nvPr/>
        </p:nvSpPr>
        <p:spPr bwMode="auto">
          <a:xfrm>
            <a:off x="4475724" y="397054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3" name="Oval 532">
            <a:extLst>
              <a:ext uri="{FF2B5EF4-FFF2-40B4-BE49-F238E27FC236}">
                <a16:creationId xmlns:a16="http://schemas.microsoft.com/office/drawing/2014/main" id="{615E2453-F7E1-C5ED-474D-E28A752B362F}"/>
              </a:ext>
            </a:extLst>
          </p:cNvPr>
          <p:cNvSpPr/>
          <p:nvPr/>
        </p:nvSpPr>
        <p:spPr bwMode="auto">
          <a:xfrm>
            <a:off x="4411349" y="404801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4" name="Oval 533">
            <a:extLst>
              <a:ext uri="{FF2B5EF4-FFF2-40B4-BE49-F238E27FC236}">
                <a16:creationId xmlns:a16="http://schemas.microsoft.com/office/drawing/2014/main" id="{AD3035BB-386B-C1DC-AE22-C343EA5AF23D}"/>
              </a:ext>
            </a:extLst>
          </p:cNvPr>
          <p:cNvSpPr/>
          <p:nvPr/>
        </p:nvSpPr>
        <p:spPr bwMode="auto">
          <a:xfrm>
            <a:off x="4416503" y="4117931"/>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5" name="Oval 534">
            <a:extLst>
              <a:ext uri="{FF2B5EF4-FFF2-40B4-BE49-F238E27FC236}">
                <a16:creationId xmlns:a16="http://schemas.microsoft.com/office/drawing/2014/main" id="{D18A2D53-BC52-D6B6-C34C-38A36FD38EDC}"/>
              </a:ext>
            </a:extLst>
          </p:cNvPr>
          <p:cNvSpPr/>
          <p:nvPr/>
        </p:nvSpPr>
        <p:spPr bwMode="auto">
          <a:xfrm>
            <a:off x="4086225" y="4122162"/>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6" name="Oval 535">
            <a:extLst>
              <a:ext uri="{FF2B5EF4-FFF2-40B4-BE49-F238E27FC236}">
                <a16:creationId xmlns:a16="http://schemas.microsoft.com/office/drawing/2014/main" id="{AFC26794-5398-33BA-1831-7F77B4D649E6}"/>
              </a:ext>
            </a:extLst>
          </p:cNvPr>
          <p:cNvSpPr/>
          <p:nvPr/>
        </p:nvSpPr>
        <p:spPr bwMode="auto">
          <a:xfrm>
            <a:off x="3407818" y="389328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7" name="Oval 536">
            <a:extLst>
              <a:ext uri="{FF2B5EF4-FFF2-40B4-BE49-F238E27FC236}">
                <a16:creationId xmlns:a16="http://schemas.microsoft.com/office/drawing/2014/main" id="{9B6E1728-69FA-9BCF-0278-8B912EF76BCE}"/>
              </a:ext>
            </a:extLst>
          </p:cNvPr>
          <p:cNvSpPr/>
          <p:nvPr/>
        </p:nvSpPr>
        <p:spPr bwMode="auto">
          <a:xfrm>
            <a:off x="3286939" y="3974031"/>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8" name="Oval 537">
            <a:extLst>
              <a:ext uri="{FF2B5EF4-FFF2-40B4-BE49-F238E27FC236}">
                <a16:creationId xmlns:a16="http://schemas.microsoft.com/office/drawing/2014/main" id="{E9CED640-CDC8-33DA-5667-CF439840E41E}"/>
              </a:ext>
            </a:extLst>
          </p:cNvPr>
          <p:cNvSpPr/>
          <p:nvPr/>
        </p:nvSpPr>
        <p:spPr bwMode="auto">
          <a:xfrm>
            <a:off x="3276481" y="418608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Oval 538">
            <a:extLst>
              <a:ext uri="{FF2B5EF4-FFF2-40B4-BE49-F238E27FC236}">
                <a16:creationId xmlns:a16="http://schemas.microsoft.com/office/drawing/2014/main" id="{4648D6F7-9E95-53CC-D9D4-44297EBF89A9}"/>
              </a:ext>
            </a:extLst>
          </p:cNvPr>
          <p:cNvSpPr/>
          <p:nvPr/>
        </p:nvSpPr>
        <p:spPr bwMode="auto">
          <a:xfrm>
            <a:off x="3769781" y="426022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Oval 539">
            <a:extLst>
              <a:ext uri="{FF2B5EF4-FFF2-40B4-BE49-F238E27FC236}">
                <a16:creationId xmlns:a16="http://schemas.microsoft.com/office/drawing/2014/main" id="{9B6D34D5-1E60-6F83-38F8-DFBB04478D66}"/>
              </a:ext>
            </a:extLst>
          </p:cNvPr>
          <p:cNvSpPr/>
          <p:nvPr/>
        </p:nvSpPr>
        <p:spPr bwMode="auto">
          <a:xfrm>
            <a:off x="3780074" y="432966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1" name="Oval 540">
            <a:extLst>
              <a:ext uri="{FF2B5EF4-FFF2-40B4-BE49-F238E27FC236}">
                <a16:creationId xmlns:a16="http://schemas.microsoft.com/office/drawing/2014/main" id="{E5E0A3B8-174A-6025-C8BD-6A51027304FE}"/>
              </a:ext>
            </a:extLst>
          </p:cNvPr>
          <p:cNvSpPr/>
          <p:nvPr/>
        </p:nvSpPr>
        <p:spPr bwMode="auto">
          <a:xfrm>
            <a:off x="4217715" y="434170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3" name="Oval 542">
            <a:extLst>
              <a:ext uri="{FF2B5EF4-FFF2-40B4-BE49-F238E27FC236}">
                <a16:creationId xmlns:a16="http://schemas.microsoft.com/office/drawing/2014/main" id="{AD85E077-92CF-D441-8ABB-A43F0D62F796}"/>
              </a:ext>
            </a:extLst>
          </p:cNvPr>
          <p:cNvSpPr/>
          <p:nvPr/>
        </p:nvSpPr>
        <p:spPr bwMode="auto">
          <a:xfrm>
            <a:off x="3486461" y="447935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4" name="Oval 543">
            <a:extLst>
              <a:ext uri="{FF2B5EF4-FFF2-40B4-BE49-F238E27FC236}">
                <a16:creationId xmlns:a16="http://schemas.microsoft.com/office/drawing/2014/main" id="{03E0F572-F2FD-723F-A395-263476C4ECA1}"/>
              </a:ext>
            </a:extLst>
          </p:cNvPr>
          <p:cNvSpPr/>
          <p:nvPr/>
        </p:nvSpPr>
        <p:spPr bwMode="auto">
          <a:xfrm>
            <a:off x="3034240" y="441202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5" name="Oval 544">
            <a:extLst>
              <a:ext uri="{FF2B5EF4-FFF2-40B4-BE49-F238E27FC236}">
                <a16:creationId xmlns:a16="http://schemas.microsoft.com/office/drawing/2014/main" id="{229FC39F-5A32-C150-5F56-11506EC99903}"/>
              </a:ext>
            </a:extLst>
          </p:cNvPr>
          <p:cNvSpPr/>
          <p:nvPr/>
        </p:nvSpPr>
        <p:spPr bwMode="auto">
          <a:xfrm>
            <a:off x="3227423" y="455731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6" name="Oval 545">
            <a:extLst>
              <a:ext uri="{FF2B5EF4-FFF2-40B4-BE49-F238E27FC236}">
                <a16:creationId xmlns:a16="http://schemas.microsoft.com/office/drawing/2014/main" id="{007E4237-57A3-1908-3AE3-104F92E87390}"/>
              </a:ext>
            </a:extLst>
          </p:cNvPr>
          <p:cNvSpPr/>
          <p:nvPr/>
        </p:nvSpPr>
        <p:spPr bwMode="auto">
          <a:xfrm>
            <a:off x="3445372" y="462935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7" name="Oval 546">
            <a:extLst>
              <a:ext uri="{FF2B5EF4-FFF2-40B4-BE49-F238E27FC236}">
                <a16:creationId xmlns:a16="http://schemas.microsoft.com/office/drawing/2014/main" id="{2CE72E53-E1EC-A7CD-86B5-89F25D43D243}"/>
              </a:ext>
            </a:extLst>
          </p:cNvPr>
          <p:cNvSpPr/>
          <p:nvPr/>
        </p:nvSpPr>
        <p:spPr bwMode="auto">
          <a:xfrm>
            <a:off x="3234946" y="469497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8" name="Oval 547">
            <a:extLst>
              <a:ext uri="{FF2B5EF4-FFF2-40B4-BE49-F238E27FC236}">
                <a16:creationId xmlns:a16="http://schemas.microsoft.com/office/drawing/2014/main" id="{396BD596-6577-C5F4-F359-4EA9BF812A0E}"/>
              </a:ext>
            </a:extLst>
          </p:cNvPr>
          <p:cNvSpPr/>
          <p:nvPr/>
        </p:nvSpPr>
        <p:spPr bwMode="auto">
          <a:xfrm>
            <a:off x="3297700" y="484326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9" name="Oval 548">
            <a:extLst>
              <a:ext uri="{FF2B5EF4-FFF2-40B4-BE49-F238E27FC236}">
                <a16:creationId xmlns:a16="http://schemas.microsoft.com/office/drawing/2014/main" id="{0C36E995-CBAE-BC3E-01BB-39BA88678DF8}"/>
              </a:ext>
            </a:extLst>
          </p:cNvPr>
          <p:cNvSpPr/>
          <p:nvPr/>
        </p:nvSpPr>
        <p:spPr bwMode="auto">
          <a:xfrm>
            <a:off x="3453968" y="477805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0" name="Oval 549">
            <a:extLst>
              <a:ext uri="{FF2B5EF4-FFF2-40B4-BE49-F238E27FC236}">
                <a16:creationId xmlns:a16="http://schemas.microsoft.com/office/drawing/2014/main" id="{F90A8643-6BDF-EEF6-F718-5E4D9FF2286F}"/>
              </a:ext>
            </a:extLst>
          </p:cNvPr>
          <p:cNvSpPr/>
          <p:nvPr/>
        </p:nvSpPr>
        <p:spPr bwMode="auto">
          <a:xfrm>
            <a:off x="3864326" y="485129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1" name="Oval 550">
            <a:extLst>
              <a:ext uri="{FF2B5EF4-FFF2-40B4-BE49-F238E27FC236}">
                <a16:creationId xmlns:a16="http://schemas.microsoft.com/office/drawing/2014/main" id="{477B05B5-CC90-32DE-6749-39F8496A067A}"/>
              </a:ext>
            </a:extLst>
          </p:cNvPr>
          <p:cNvSpPr/>
          <p:nvPr/>
        </p:nvSpPr>
        <p:spPr bwMode="auto">
          <a:xfrm>
            <a:off x="4009690" y="469937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2" name="Oval 551">
            <a:extLst>
              <a:ext uri="{FF2B5EF4-FFF2-40B4-BE49-F238E27FC236}">
                <a16:creationId xmlns:a16="http://schemas.microsoft.com/office/drawing/2014/main" id="{E612DBE6-D4F4-3E62-8C8D-440874C77B5D}"/>
              </a:ext>
            </a:extLst>
          </p:cNvPr>
          <p:cNvSpPr/>
          <p:nvPr/>
        </p:nvSpPr>
        <p:spPr bwMode="auto">
          <a:xfrm>
            <a:off x="4142880" y="462530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3" name="Oval 552">
            <a:extLst>
              <a:ext uri="{FF2B5EF4-FFF2-40B4-BE49-F238E27FC236}">
                <a16:creationId xmlns:a16="http://schemas.microsoft.com/office/drawing/2014/main" id="{ED5AF395-5BA3-8C56-7989-679436D1F1EE}"/>
              </a:ext>
            </a:extLst>
          </p:cNvPr>
          <p:cNvSpPr/>
          <p:nvPr/>
        </p:nvSpPr>
        <p:spPr bwMode="auto">
          <a:xfrm>
            <a:off x="4036339" y="4474424"/>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4" name="Oval 553">
            <a:extLst>
              <a:ext uri="{FF2B5EF4-FFF2-40B4-BE49-F238E27FC236}">
                <a16:creationId xmlns:a16="http://schemas.microsoft.com/office/drawing/2014/main" id="{ECE06380-02ED-FD81-75CE-C5F1404BD99B}"/>
              </a:ext>
            </a:extLst>
          </p:cNvPr>
          <p:cNvSpPr/>
          <p:nvPr/>
        </p:nvSpPr>
        <p:spPr bwMode="auto">
          <a:xfrm>
            <a:off x="3680883" y="498621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5" name="Oval 554">
            <a:extLst>
              <a:ext uri="{FF2B5EF4-FFF2-40B4-BE49-F238E27FC236}">
                <a16:creationId xmlns:a16="http://schemas.microsoft.com/office/drawing/2014/main" id="{6D3CA7F2-3A10-4B95-77C2-BCA5040572A3}"/>
              </a:ext>
            </a:extLst>
          </p:cNvPr>
          <p:cNvSpPr/>
          <p:nvPr/>
        </p:nvSpPr>
        <p:spPr bwMode="auto">
          <a:xfrm>
            <a:off x="3230109" y="5057978"/>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6" name="Oval 555">
            <a:extLst>
              <a:ext uri="{FF2B5EF4-FFF2-40B4-BE49-F238E27FC236}">
                <a16:creationId xmlns:a16="http://schemas.microsoft.com/office/drawing/2014/main" id="{678B5DE7-EB75-4A2A-C12E-2763B03D145C}"/>
              </a:ext>
            </a:extLst>
          </p:cNvPr>
          <p:cNvSpPr/>
          <p:nvPr/>
        </p:nvSpPr>
        <p:spPr bwMode="auto">
          <a:xfrm>
            <a:off x="3158483" y="528162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7" name="Oval 556">
            <a:extLst>
              <a:ext uri="{FF2B5EF4-FFF2-40B4-BE49-F238E27FC236}">
                <a16:creationId xmlns:a16="http://schemas.microsoft.com/office/drawing/2014/main" id="{B713A96D-8E88-64BD-D5B1-EE604E0CBE3F}"/>
              </a:ext>
            </a:extLst>
          </p:cNvPr>
          <p:cNvSpPr/>
          <p:nvPr/>
        </p:nvSpPr>
        <p:spPr bwMode="auto">
          <a:xfrm>
            <a:off x="3061231" y="556320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Oval 557">
            <a:extLst>
              <a:ext uri="{FF2B5EF4-FFF2-40B4-BE49-F238E27FC236}">
                <a16:creationId xmlns:a16="http://schemas.microsoft.com/office/drawing/2014/main" id="{41537DE5-01DD-7353-C28E-936AB493A7CF}"/>
              </a:ext>
            </a:extLst>
          </p:cNvPr>
          <p:cNvSpPr/>
          <p:nvPr/>
        </p:nvSpPr>
        <p:spPr bwMode="auto">
          <a:xfrm>
            <a:off x="3069424" y="5713467"/>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Oval 558">
            <a:extLst>
              <a:ext uri="{FF2B5EF4-FFF2-40B4-BE49-F238E27FC236}">
                <a16:creationId xmlns:a16="http://schemas.microsoft.com/office/drawing/2014/main" id="{794B698D-62D0-B58D-0C9C-F86772F2EAA4}"/>
              </a:ext>
            </a:extLst>
          </p:cNvPr>
          <p:cNvSpPr/>
          <p:nvPr/>
        </p:nvSpPr>
        <p:spPr bwMode="auto">
          <a:xfrm>
            <a:off x="3234094" y="563472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Oval 559">
            <a:extLst>
              <a:ext uri="{FF2B5EF4-FFF2-40B4-BE49-F238E27FC236}">
                <a16:creationId xmlns:a16="http://schemas.microsoft.com/office/drawing/2014/main" id="{4F628C13-D4A2-D5AD-1621-2723A9A2C905}"/>
              </a:ext>
            </a:extLst>
          </p:cNvPr>
          <p:cNvSpPr/>
          <p:nvPr/>
        </p:nvSpPr>
        <p:spPr bwMode="auto">
          <a:xfrm>
            <a:off x="3294447" y="5723315"/>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1" name="Oval 560">
            <a:extLst>
              <a:ext uri="{FF2B5EF4-FFF2-40B4-BE49-F238E27FC236}">
                <a16:creationId xmlns:a16="http://schemas.microsoft.com/office/drawing/2014/main" id="{B07EB3A7-C51A-C0FF-4D8D-CD0510387F4E}"/>
              </a:ext>
            </a:extLst>
          </p:cNvPr>
          <p:cNvSpPr/>
          <p:nvPr/>
        </p:nvSpPr>
        <p:spPr bwMode="auto">
          <a:xfrm>
            <a:off x="3474068" y="564836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2" name="Oval 561">
            <a:extLst>
              <a:ext uri="{FF2B5EF4-FFF2-40B4-BE49-F238E27FC236}">
                <a16:creationId xmlns:a16="http://schemas.microsoft.com/office/drawing/2014/main" id="{B1D7C8B7-97DB-97AF-86D8-31987A7F2C8B}"/>
              </a:ext>
            </a:extLst>
          </p:cNvPr>
          <p:cNvSpPr/>
          <p:nvPr/>
        </p:nvSpPr>
        <p:spPr bwMode="auto">
          <a:xfrm>
            <a:off x="3493126" y="5565886"/>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Oval 562">
            <a:extLst>
              <a:ext uri="{FF2B5EF4-FFF2-40B4-BE49-F238E27FC236}">
                <a16:creationId xmlns:a16="http://schemas.microsoft.com/office/drawing/2014/main" id="{5566A157-3361-B8AF-2C8D-EB27FFD650E6}"/>
              </a:ext>
            </a:extLst>
          </p:cNvPr>
          <p:cNvSpPr/>
          <p:nvPr/>
        </p:nvSpPr>
        <p:spPr bwMode="auto">
          <a:xfrm>
            <a:off x="3461137" y="5203341"/>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Oval 563">
            <a:extLst>
              <a:ext uri="{FF2B5EF4-FFF2-40B4-BE49-F238E27FC236}">
                <a16:creationId xmlns:a16="http://schemas.microsoft.com/office/drawing/2014/main" id="{78660C58-BE76-8AAC-1961-BF56CF8A3CE1}"/>
              </a:ext>
            </a:extLst>
          </p:cNvPr>
          <p:cNvSpPr/>
          <p:nvPr/>
        </p:nvSpPr>
        <p:spPr bwMode="auto">
          <a:xfrm>
            <a:off x="3539454" y="5133753"/>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Oval 564">
            <a:extLst>
              <a:ext uri="{FF2B5EF4-FFF2-40B4-BE49-F238E27FC236}">
                <a16:creationId xmlns:a16="http://schemas.microsoft.com/office/drawing/2014/main" id="{73B8874B-9235-D009-EFFC-0A99413CB715}"/>
              </a:ext>
            </a:extLst>
          </p:cNvPr>
          <p:cNvSpPr/>
          <p:nvPr/>
        </p:nvSpPr>
        <p:spPr bwMode="auto">
          <a:xfrm>
            <a:off x="3807050" y="5142120"/>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Oval 565">
            <a:extLst>
              <a:ext uri="{FF2B5EF4-FFF2-40B4-BE49-F238E27FC236}">
                <a16:creationId xmlns:a16="http://schemas.microsoft.com/office/drawing/2014/main" id="{6EEDE6C5-88F3-6A7D-696B-85929FD94E87}"/>
              </a:ext>
            </a:extLst>
          </p:cNvPr>
          <p:cNvSpPr/>
          <p:nvPr/>
        </p:nvSpPr>
        <p:spPr bwMode="auto">
          <a:xfrm>
            <a:off x="3776755" y="5056922"/>
            <a:ext cx="78317" cy="78317"/>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68" name="Straight Connector 567">
            <a:extLst>
              <a:ext uri="{FF2B5EF4-FFF2-40B4-BE49-F238E27FC236}">
                <a16:creationId xmlns:a16="http://schemas.microsoft.com/office/drawing/2014/main" id="{C5C9BD87-D180-120C-FCAD-F37863DB2900}"/>
              </a:ext>
            </a:extLst>
          </p:cNvPr>
          <p:cNvCxnSpPr>
            <a:cxnSpLocks/>
          </p:cNvCxnSpPr>
          <p:nvPr/>
        </p:nvCxnSpPr>
        <p:spPr bwMode="auto">
          <a:xfrm>
            <a:off x="3749675" y="5320785"/>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841C0D58-E953-C5C3-8461-AF3613E977F1}"/>
              </a:ext>
            </a:extLst>
          </p:cNvPr>
          <p:cNvCxnSpPr>
            <a:cxnSpLocks/>
          </p:cNvCxnSpPr>
          <p:nvPr/>
        </p:nvCxnSpPr>
        <p:spPr bwMode="auto">
          <a:xfrm>
            <a:off x="3625335" y="5609169"/>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92EADE3-C5F2-2410-4C6E-D0F8DF247539}"/>
              </a:ext>
            </a:extLst>
          </p:cNvPr>
          <p:cNvCxnSpPr>
            <a:cxnSpLocks/>
          </p:cNvCxnSpPr>
          <p:nvPr/>
        </p:nvCxnSpPr>
        <p:spPr bwMode="auto">
          <a:xfrm>
            <a:off x="3536664" y="5683350"/>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07C10B2A-3317-27B2-D50E-DD45C8E77B3B}"/>
              </a:ext>
            </a:extLst>
          </p:cNvPr>
          <p:cNvCxnSpPr>
            <a:cxnSpLocks/>
          </p:cNvCxnSpPr>
          <p:nvPr/>
        </p:nvCxnSpPr>
        <p:spPr bwMode="auto">
          <a:xfrm>
            <a:off x="4946905" y="5751276"/>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B4EBFF1C-00C0-11D8-87B5-8FB211EBF6E4}"/>
              </a:ext>
            </a:extLst>
          </p:cNvPr>
          <p:cNvCxnSpPr>
            <a:cxnSpLocks/>
          </p:cNvCxnSpPr>
          <p:nvPr/>
        </p:nvCxnSpPr>
        <p:spPr bwMode="auto">
          <a:xfrm>
            <a:off x="3826933" y="5099059"/>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58345EE-2428-C56F-B1C5-AEFEDD53471A}"/>
              </a:ext>
            </a:extLst>
          </p:cNvPr>
          <p:cNvCxnSpPr>
            <a:cxnSpLocks/>
          </p:cNvCxnSpPr>
          <p:nvPr/>
        </p:nvCxnSpPr>
        <p:spPr bwMode="auto">
          <a:xfrm>
            <a:off x="3903133" y="5032063"/>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CA0D41D3-E1DE-C2B2-EC64-AA1C03974DA7}"/>
              </a:ext>
            </a:extLst>
          </p:cNvPr>
          <p:cNvCxnSpPr>
            <a:cxnSpLocks/>
          </p:cNvCxnSpPr>
          <p:nvPr/>
        </p:nvCxnSpPr>
        <p:spPr bwMode="auto">
          <a:xfrm>
            <a:off x="4036339" y="4954265"/>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688DF6F9-3237-CF4C-FE90-851BA7D2DB65}"/>
              </a:ext>
            </a:extLst>
          </p:cNvPr>
          <p:cNvCxnSpPr>
            <a:cxnSpLocks/>
          </p:cNvCxnSpPr>
          <p:nvPr/>
        </p:nvCxnSpPr>
        <p:spPr bwMode="auto">
          <a:xfrm>
            <a:off x="4260631" y="4882423"/>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8DB2D165-1479-D0CE-10DC-0B5226C940DA}"/>
              </a:ext>
            </a:extLst>
          </p:cNvPr>
          <p:cNvCxnSpPr>
            <a:cxnSpLocks/>
          </p:cNvCxnSpPr>
          <p:nvPr/>
        </p:nvCxnSpPr>
        <p:spPr bwMode="auto">
          <a:xfrm>
            <a:off x="4404253" y="4737764"/>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43A6304B-1740-B757-7C11-D24F1D039954}"/>
              </a:ext>
            </a:extLst>
          </p:cNvPr>
          <p:cNvCxnSpPr>
            <a:cxnSpLocks/>
          </p:cNvCxnSpPr>
          <p:nvPr/>
        </p:nvCxnSpPr>
        <p:spPr bwMode="auto">
          <a:xfrm>
            <a:off x="4182936" y="4666853"/>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A596A710-7E78-552E-2F79-541355656CF8}"/>
              </a:ext>
            </a:extLst>
          </p:cNvPr>
          <p:cNvCxnSpPr>
            <a:cxnSpLocks/>
          </p:cNvCxnSpPr>
          <p:nvPr/>
        </p:nvCxnSpPr>
        <p:spPr bwMode="auto">
          <a:xfrm>
            <a:off x="4627567" y="4157089"/>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E865727-7930-A2E9-7955-5B610DA927CC}"/>
              </a:ext>
            </a:extLst>
          </p:cNvPr>
          <p:cNvCxnSpPr>
            <a:cxnSpLocks/>
          </p:cNvCxnSpPr>
          <p:nvPr/>
        </p:nvCxnSpPr>
        <p:spPr bwMode="auto">
          <a:xfrm>
            <a:off x="5171178" y="3865242"/>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F13C6E2C-0FC9-76C5-F87E-159C6876A249}"/>
              </a:ext>
            </a:extLst>
          </p:cNvPr>
          <p:cNvCxnSpPr>
            <a:cxnSpLocks/>
          </p:cNvCxnSpPr>
          <p:nvPr/>
        </p:nvCxnSpPr>
        <p:spPr bwMode="auto">
          <a:xfrm>
            <a:off x="5341278" y="3644364"/>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BA698B7C-647D-C3C8-E7AA-D288740BACE0}"/>
              </a:ext>
            </a:extLst>
          </p:cNvPr>
          <p:cNvCxnSpPr>
            <a:cxnSpLocks/>
          </p:cNvCxnSpPr>
          <p:nvPr/>
        </p:nvCxnSpPr>
        <p:spPr bwMode="auto">
          <a:xfrm>
            <a:off x="5821126" y="3790093"/>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CD7BF89F-9EAE-F10F-524D-72DD0A7C559C}"/>
              </a:ext>
            </a:extLst>
          </p:cNvPr>
          <p:cNvCxnSpPr>
            <a:cxnSpLocks/>
          </p:cNvCxnSpPr>
          <p:nvPr/>
        </p:nvCxnSpPr>
        <p:spPr bwMode="auto">
          <a:xfrm>
            <a:off x="5650750" y="4007072"/>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9F509701-57FB-E7F3-8391-8E979AE44175}"/>
              </a:ext>
            </a:extLst>
          </p:cNvPr>
          <p:cNvCxnSpPr>
            <a:cxnSpLocks/>
          </p:cNvCxnSpPr>
          <p:nvPr/>
        </p:nvCxnSpPr>
        <p:spPr bwMode="auto">
          <a:xfrm>
            <a:off x="5837066" y="4083396"/>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DA681F46-42BB-237D-3F5C-3D7A180C3D21}"/>
              </a:ext>
            </a:extLst>
          </p:cNvPr>
          <p:cNvCxnSpPr>
            <a:cxnSpLocks/>
          </p:cNvCxnSpPr>
          <p:nvPr/>
        </p:nvCxnSpPr>
        <p:spPr bwMode="auto">
          <a:xfrm>
            <a:off x="5970072" y="4374196"/>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25A20D47-BCFC-90DA-A161-339CB65101B6}"/>
              </a:ext>
            </a:extLst>
          </p:cNvPr>
          <p:cNvCxnSpPr>
            <a:cxnSpLocks/>
          </p:cNvCxnSpPr>
          <p:nvPr/>
        </p:nvCxnSpPr>
        <p:spPr bwMode="auto">
          <a:xfrm>
            <a:off x="5682663" y="2041203"/>
            <a:ext cx="69557" cy="0"/>
          </a:xfrm>
          <a:prstGeom prst="line">
            <a:avLst/>
          </a:prstGeom>
          <a:noFill/>
          <a:ln w="57150" cap="flat" cmpd="sng" algn="ctr">
            <a:solidFill>
              <a:schemeClr val="bg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6CB18B9F-32FC-F935-7DFA-56FBA41FB741}"/>
              </a:ext>
            </a:extLst>
          </p:cNvPr>
          <p:cNvCxnSpPr>
            <a:cxnSpLocks/>
          </p:cNvCxnSpPr>
          <p:nvPr/>
        </p:nvCxnSpPr>
        <p:spPr bwMode="auto">
          <a:xfrm>
            <a:off x="6084063" y="1827974"/>
            <a:ext cx="69557" cy="0"/>
          </a:xfrm>
          <a:prstGeom prst="line">
            <a:avLst/>
          </a:prstGeom>
          <a:noFill/>
          <a:ln w="57150" cap="flat" cmpd="sng" algn="ctr">
            <a:solidFill>
              <a:schemeClr val="bg1"/>
            </a:solidFill>
            <a:prstDash val="solid"/>
            <a:round/>
            <a:headEnd type="none" w="med" len="med"/>
            <a:tailEnd type="none" w="med" len="med"/>
          </a:ln>
          <a:effectLst/>
        </p:spPr>
      </p:cxnSp>
      <p:sp>
        <p:nvSpPr>
          <p:cNvPr id="589" name="TextBox 588">
            <a:extLst>
              <a:ext uri="{FF2B5EF4-FFF2-40B4-BE49-F238E27FC236}">
                <a16:creationId xmlns:a16="http://schemas.microsoft.com/office/drawing/2014/main" id="{D850B526-9DAD-D0CD-136C-CD2F39B9E83D}"/>
              </a:ext>
            </a:extLst>
          </p:cNvPr>
          <p:cNvSpPr txBox="1"/>
          <p:nvPr/>
        </p:nvSpPr>
        <p:spPr bwMode="auto">
          <a:xfrm>
            <a:off x="5779409" y="344425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0" name="TextBox 589">
            <a:extLst>
              <a:ext uri="{FF2B5EF4-FFF2-40B4-BE49-F238E27FC236}">
                <a16:creationId xmlns:a16="http://schemas.microsoft.com/office/drawing/2014/main" id="{E8DF9BE4-CDB9-76C2-6C0D-5BB8DEBB343A}"/>
              </a:ext>
            </a:extLst>
          </p:cNvPr>
          <p:cNvSpPr txBox="1"/>
          <p:nvPr/>
        </p:nvSpPr>
        <p:spPr bwMode="auto">
          <a:xfrm>
            <a:off x="4225466" y="3300231"/>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1" name="TextBox 590">
            <a:extLst>
              <a:ext uri="{FF2B5EF4-FFF2-40B4-BE49-F238E27FC236}">
                <a16:creationId xmlns:a16="http://schemas.microsoft.com/office/drawing/2014/main" id="{6BA75C4C-771E-26B4-1F03-8EBF32892A2D}"/>
              </a:ext>
            </a:extLst>
          </p:cNvPr>
          <p:cNvSpPr txBox="1"/>
          <p:nvPr/>
        </p:nvSpPr>
        <p:spPr bwMode="auto">
          <a:xfrm>
            <a:off x="4864038" y="315907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2" name="TextBox 591">
            <a:extLst>
              <a:ext uri="{FF2B5EF4-FFF2-40B4-BE49-F238E27FC236}">
                <a16:creationId xmlns:a16="http://schemas.microsoft.com/office/drawing/2014/main" id="{CFB74679-CEB6-CE03-72BB-B7B337EE2CB8}"/>
              </a:ext>
            </a:extLst>
          </p:cNvPr>
          <p:cNvSpPr txBox="1"/>
          <p:nvPr/>
        </p:nvSpPr>
        <p:spPr bwMode="auto">
          <a:xfrm>
            <a:off x="5163810" y="2946383"/>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3" name="TextBox 592">
            <a:extLst>
              <a:ext uri="{FF2B5EF4-FFF2-40B4-BE49-F238E27FC236}">
                <a16:creationId xmlns:a16="http://schemas.microsoft.com/office/drawing/2014/main" id="{9C821911-34FD-021C-F27F-4C26C64E410D}"/>
              </a:ext>
            </a:extLst>
          </p:cNvPr>
          <p:cNvSpPr txBox="1"/>
          <p:nvPr/>
        </p:nvSpPr>
        <p:spPr bwMode="auto">
          <a:xfrm>
            <a:off x="4910667" y="286452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4" name="TextBox 593">
            <a:extLst>
              <a:ext uri="{FF2B5EF4-FFF2-40B4-BE49-F238E27FC236}">
                <a16:creationId xmlns:a16="http://schemas.microsoft.com/office/drawing/2014/main" id="{B4DA74E7-A158-D19E-7B40-1A82C72855EA}"/>
              </a:ext>
            </a:extLst>
          </p:cNvPr>
          <p:cNvSpPr txBox="1"/>
          <p:nvPr/>
        </p:nvSpPr>
        <p:spPr bwMode="auto">
          <a:xfrm>
            <a:off x="5157126" y="2655331"/>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5" name="TextBox 594">
            <a:extLst>
              <a:ext uri="{FF2B5EF4-FFF2-40B4-BE49-F238E27FC236}">
                <a16:creationId xmlns:a16="http://schemas.microsoft.com/office/drawing/2014/main" id="{C01CC5F6-117F-9EFD-8511-E18F284549CE}"/>
              </a:ext>
            </a:extLst>
          </p:cNvPr>
          <p:cNvSpPr txBox="1"/>
          <p:nvPr/>
        </p:nvSpPr>
        <p:spPr bwMode="auto">
          <a:xfrm>
            <a:off x="5232452" y="272001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6" name="TextBox 595">
            <a:extLst>
              <a:ext uri="{FF2B5EF4-FFF2-40B4-BE49-F238E27FC236}">
                <a16:creationId xmlns:a16="http://schemas.microsoft.com/office/drawing/2014/main" id="{18E337CF-562A-8A19-F82B-1DD9F00569AA}"/>
              </a:ext>
            </a:extLst>
          </p:cNvPr>
          <p:cNvSpPr txBox="1"/>
          <p:nvPr/>
        </p:nvSpPr>
        <p:spPr bwMode="auto">
          <a:xfrm>
            <a:off x="5637450" y="257630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7" name="TextBox 596">
            <a:extLst>
              <a:ext uri="{FF2B5EF4-FFF2-40B4-BE49-F238E27FC236}">
                <a16:creationId xmlns:a16="http://schemas.microsoft.com/office/drawing/2014/main" id="{A87D210E-AB39-F2CB-5FC6-BB4F200B543A}"/>
              </a:ext>
            </a:extLst>
          </p:cNvPr>
          <p:cNvSpPr txBox="1"/>
          <p:nvPr/>
        </p:nvSpPr>
        <p:spPr bwMode="auto">
          <a:xfrm>
            <a:off x="5568267" y="242586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8" name="TextBox 597">
            <a:extLst>
              <a:ext uri="{FF2B5EF4-FFF2-40B4-BE49-F238E27FC236}">
                <a16:creationId xmlns:a16="http://schemas.microsoft.com/office/drawing/2014/main" id="{63DC1E63-6F93-A290-3935-D08C5A2C0417}"/>
              </a:ext>
            </a:extLst>
          </p:cNvPr>
          <p:cNvSpPr txBox="1"/>
          <p:nvPr/>
        </p:nvSpPr>
        <p:spPr bwMode="auto">
          <a:xfrm>
            <a:off x="5505336" y="229100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599" name="TextBox 598">
            <a:extLst>
              <a:ext uri="{FF2B5EF4-FFF2-40B4-BE49-F238E27FC236}">
                <a16:creationId xmlns:a16="http://schemas.microsoft.com/office/drawing/2014/main" id="{41429661-E8DF-F5D7-2F67-CDFDEBC3F050}"/>
              </a:ext>
            </a:extLst>
          </p:cNvPr>
          <p:cNvSpPr txBox="1"/>
          <p:nvPr/>
        </p:nvSpPr>
        <p:spPr bwMode="auto">
          <a:xfrm>
            <a:off x="5732313" y="199642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0" name="TextBox 599">
            <a:extLst>
              <a:ext uri="{FF2B5EF4-FFF2-40B4-BE49-F238E27FC236}">
                <a16:creationId xmlns:a16="http://schemas.microsoft.com/office/drawing/2014/main" id="{12972C65-12A2-B462-2419-726B58BD9E0F}"/>
              </a:ext>
            </a:extLst>
          </p:cNvPr>
          <p:cNvSpPr txBox="1"/>
          <p:nvPr/>
        </p:nvSpPr>
        <p:spPr bwMode="auto">
          <a:xfrm>
            <a:off x="4619700" y="3603823"/>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1" name="TextBox 600">
            <a:extLst>
              <a:ext uri="{FF2B5EF4-FFF2-40B4-BE49-F238E27FC236}">
                <a16:creationId xmlns:a16="http://schemas.microsoft.com/office/drawing/2014/main" id="{65B2FF8C-C536-75A9-8FC6-A66F58E7FB2D}"/>
              </a:ext>
            </a:extLst>
          </p:cNvPr>
          <p:cNvSpPr txBox="1"/>
          <p:nvPr/>
        </p:nvSpPr>
        <p:spPr bwMode="auto">
          <a:xfrm>
            <a:off x="4536647" y="366990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2" name="TextBox 601">
            <a:extLst>
              <a:ext uri="{FF2B5EF4-FFF2-40B4-BE49-F238E27FC236}">
                <a16:creationId xmlns:a16="http://schemas.microsoft.com/office/drawing/2014/main" id="{BE8CB0FC-A4EF-202B-3E81-0577D958140B}"/>
              </a:ext>
            </a:extLst>
          </p:cNvPr>
          <p:cNvSpPr txBox="1"/>
          <p:nvPr/>
        </p:nvSpPr>
        <p:spPr bwMode="auto">
          <a:xfrm>
            <a:off x="4588853" y="374024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3" name="TextBox 602">
            <a:extLst>
              <a:ext uri="{FF2B5EF4-FFF2-40B4-BE49-F238E27FC236}">
                <a16:creationId xmlns:a16="http://schemas.microsoft.com/office/drawing/2014/main" id="{95ECEEE5-33E4-8B7D-24FA-F93FEA5B29F5}"/>
              </a:ext>
            </a:extLst>
          </p:cNvPr>
          <p:cNvSpPr txBox="1"/>
          <p:nvPr/>
        </p:nvSpPr>
        <p:spPr bwMode="auto">
          <a:xfrm>
            <a:off x="4398014" y="381804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4" name="TextBox 603">
            <a:extLst>
              <a:ext uri="{FF2B5EF4-FFF2-40B4-BE49-F238E27FC236}">
                <a16:creationId xmlns:a16="http://schemas.microsoft.com/office/drawing/2014/main" id="{32FDB565-BE33-6BAB-887D-F07F74F019D5}"/>
              </a:ext>
            </a:extLst>
          </p:cNvPr>
          <p:cNvSpPr txBox="1"/>
          <p:nvPr/>
        </p:nvSpPr>
        <p:spPr bwMode="auto">
          <a:xfrm>
            <a:off x="4405848" y="403154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05" name="TextBox 604">
            <a:extLst>
              <a:ext uri="{FF2B5EF4-FFF2-40B4-BE49-F238E27FC236}">
                <a16:creationId xmlns:a16="http://schemas.microsoft.com/office/drawing/2014/main" id="{F024E842-F48F-DB21-F4A9-9FA2D0813DC9}"/>
              </a:ext>
            </a:extLst>
          </p:cNvPr>
          <p:cNvSpPr txBox="1"/>
          <p:nvPr/>
        </p:nvSpPr>
        <p:spPr bwMode="auto">
          <a:xfrm>
            <a:off x="4905478" y="395596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12" name="TextBox 611">
            <a:extLst>
              <a:ext uri="{FF2B5EF4-FFF2-40B4-BE49-F238E27FC236}">
                <a16:creationId xmlns:a16="http://schemas.microsoft.com/office/drawing/2014/main" id="{501F2544-A452-5FF7-4C4D-B7B636EE8423}"/>
              </a:ext>
            </a:extLst>
          </p:cNvPr>
          <p:cNvSpPr txBox="1"/>
          <p:nvPr/>
        </p:nvSpPr>
        <p:spPr bwMode="auto">
          <a:xfrm>
            <a:off x="4199303" y="432575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14" name="TextBox 613">
            <a:extLst>
              <a:ext uri="{FF2B5EF4-FFF2-40B4-BE49-F238E27FC236}">
                <a16:creationId xmlns:a16="http://schemas.microsoft.com/office/drawing/2014/main" id="{31AFE31D-0793-3EF3-28A5-F34A4DE26F9A}"/>
              </a:ext>
            </a:extLst>
          </p:cNvPr>
          <p:cNvSpPr txBox="1"/>
          <p:nvPr/>
        </p:nvSpPr>
        <p:spPr bwMode="auto">
          <a:xfrm>
            <a:off x="3293340" y="5638201"/>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17" name="TextBox 616">
            <a:extLst>
              <a:ext uri="{FF2B5EF4-FFF2-40B4-BE49-F238E27FC236}">
                <a16:creationId xmlns:a16="http://schemas.microsoft.com/office/drawing/2014/main" id="{BA345790-D115-3180-974E-B7E8E5CC6D9F}"/>
              </a:ext>
            </a:extLst>
          </p:cNvPr>
          <p:cNvSpPr txBox="1"/>
          <p:nvPr/>
        </p:nvSpPr>
        <p:spPr bwMode="auto">
          <a:xfrm>
            <a:off x="7126677" y="5449417"/>
            <a:ext cx="4325467" cy="369332"/>
          </a:xfrm>
          <a:prstGeom prst="rect">
            <a:avLst/>
          </a:prstGeom>
          <a:solidFill>
            <a:schemeClr val="tx1"/>
          </a:solidFill>
          <a:ln>
            <a:noFill/>
          </a:ln>
        </p:spPr>
        <p:txBody>
          <a:bodyPr wrap="square" rtlCol="0">
            <a:spAutoFit/>
          </a:bodyPr>
          <a:lstStyle/>
          <a:p>
            <a:pPr algn="l">
              <a:lnSpc>
                <a:spcPct val="90000"/>
              </a:lnSpc>
              <a:spcAft>
                <a:spcPct val="0"/>
              </a:spcAft>
              <a:buClrTx/>
              <a:buFontTx/>
              <a:buNone/>
            </a:pPr>
            <a:r>
              <a:rPr lang="en-US" sz="1000" dirty="0">
                <a:solidFill>
                  <a:schemeClr val="bg1"/>
                </a:solidFill>
                <a:latin typeface="Calibri" panose="020F0502020204030204" pitchFamily="34" charset="0"/>
              </a:rPr>
              <a:t>Database cutoff dates: Jun 1, 2022 (KN024); Apr 28, 2021 (KN042); Oct 1, 2021 (KN598); Aug 28, 2020 (KN189); Sep 30, 2020 (KN407).</a:t>
            </a:r>
            <a:r>
              <a:rPr lang="en-US" sz="1000" b="0" dirty="0">
                <a:solidFill>
                  <a:schemeClr val="bg1"/>
                </a:solidFill>
                <a:latin typeface="Calibri" panose="020F0502020204030204" pitchFamily="34" charset="0"/>
              </a:rPr>
              <a:t> </a:t>
            </a:r>
          </a:p>
        </p:txBody>
      </p:sp>
      <p:sp>
        <p:nvSpPr>
          <p:cNvPr id="618" name="TextBox 617">
            <a:extLst>
              <a:ext uri="{FF2B5EF4-FFF2-40B4-BE49-F238E27FC236}">
                <a16:creationId xmlns:a16="http://schemas.microsoft.com/office/drawing/2014/main" id="{268520C9-0C75-0338-E509-2B918A563F5F}"/>
              </a:ext>
            </a:extLst>
          </p:cNvPr>
          <p:cNvSpPr txBox="1"/>
          <p:nvPr/>
        </p:nvSpPr>
        <p:spPr bwMode="auto">
          <a:xfrm>
            <a:off x="4001062" y="461652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20" name="TextBox 619">
            <a:extLst>
              <a:ext uri="{FF2B5EF4-FFF2-40B4-BE49-F238E27FC236}">
                <a16:creationId xmlns:a16="http://schemas.microsoft.com/office/drawing/2014/main" id="{6C1EC30C-A83F-C289-9504-37C225F5E0D9}"/>
              </a:ext>
            </a:extLst>
          </p:cNvPr>
          <p:cNvSpPr txBox="1"/>
          <p:nvPr/>
        </p:nvSpPr>
        <p:spPr bwMode="auto">
          <a:xfrm>
            <a:off x="3765252" y="490522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621" name="TextBox 620">
            <a:extLst>
              <a:ext uri="{FF2B5EF4-FFF2-40B4-BE49-F238E27FC236}">
                <a16:creationId xmlns:a16="http://schemas.microsoft.com/office/drawing/2014/main" id="{150F677D-BBE1-7CE8-30EA-BD805BFAFDB5}"/>
              </a:ext>
            </a:extLst>
          </p:cNvPr>
          <p:cNvSpPr txBox="1"/>
          <p:nvPr/>
        </p:nvSpPr>
        <p:spPr bwMode="auto">
          <a:xfrm>
            <a:off x="4175680" y="425234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650044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F32DF778-42FF-B06B-4A7B-95F7E1B2E677}"/>
              </a:ext>
            </a:extLst>
          </p:cNvPr>
          <p:cNvGrpSpPr/>
          <p:nvPr/>
        </p:nvGrpSpPr>
        <p:grpSpPr>
          <a:xfrm>
            <a:off x="728133" y="1965324"/>
            <a:ext cx="3418417" cy="3663699"/>
            <a:chOff x="728133" y="1965324"/>
            <a:chExt cx="3418417" cy="3663699"/>
          </a:xfrm>
        </p:grpSpPr>
        <p:sp>
          <p:nvSpPr>
            <p:cNvPr id="51" name="Rectangle 50">
              <a:extLst>
                <a:ext uri="{FF2B5EF4-FFF2-40B4-BE49-F238E27FC236}">
                  <a16:creationId xmlns:a16="http://schemas.microsoft.com/office/drawing/2014/main" id="{82B59725-D8E1-D660-13A1-D2B4CCD448CD}"/>
                </a:ext>
              </a:extLst>
            </p:cNvPr>
            <p:cNvSpPr/>
            <p:nvPr/>
          </p:nvSpPr>
          <p:spPr bwMode="auto">
            <a:xfrm>
              <a:off x="728134" y="1965324"/>
              <a:ext cx="2335742"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E494310-B164-CDB1-DC4B-7028F773BE3D}"/>
                </a:ext>
              </a:extLst>
            </p:cNvPr>
            <p:cNvSpPr/>
            <p:nvPr/>
          </p:nvSpPr>
          <p:spPr bwMode="auto">
            <a:xfrm>
              <a:off x="728134" y="2237765"/>
              <a:ext cx="2335742"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11B09A03-F047-977A-07A8-3A9EFA6506F5}"/>
                </a:ext>
              </a:extLst>
            </p:cNvPr>
            <p:cNvSpPr/>
            <p:nvPr/>
          </p:nvSpPr>
          <p:spPr bwMode="auto">
            <a:xfrm>
              <a:off x="728134" y="2504465"/>
              <a:ext cx="289136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ACA9BAB2-FC71-B3BF-7949-1290D713592E}"/>
                </a:ext>
              </a:extLst>
            </p:cNvPr>
            <p:cNvSpPr/>
            <p:nvPr/>
          </p:nvSpPr>
          <p:spPr bwMode="auto">
            <a:xfrm>
              <a:off x="728134" y="2778784"/>
              <a:ext cx="207856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6D3ADFC-5DE6-BF76-35D3-219040A6373D}"/>
                </a:ext>
              </a:extLst>
            </p:cNvPr>
            <p:cNvSpPr/>
            <p:nvPr/>
          </p:nvSpPr>
          <p:spPr bwMode="auto">
            <a:xfrm>
              <a:off x="728134" y="3053103"/>
              <a:ext cx="341841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97A1570E-E5F5-276F-B033-10284EE030A5}"/>
                </a:ext>
              </a:extLst>
            </p:cNvPr>
            <p:cNvSpPr/>
            <p:nvPr/>
          </p:nvSpPr>
          <p:spPr bwMode="auto">
            <a:xfrm>
              <a:off x="728134" y="3325977"/>
              <a:ext cx="207856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760D9E42-86B9-80E1-4411-B519B1C956A1}"/>
                </a:ext>
              </a:extLst>
            </p:cNvPr>
            <p:cNvSpPr/>
            <p:nvPr/>
          </p:nvSpPr>
          <p:spPr bwMode="auto">
            <a:xfrm>
              <a:off x="728134" y="3592677"/>
              <a:ext cx="207856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253801E-4389-CB22-40EC-8221B31A51CA}"/>
                </a:ext>
              </a:extLst>
            </p:cNvPr>
            <p:cNvSpPr/>
            <p:nvPr/>
          </p:nvSpPr>
          <p:spPr bwMode="auto">
            <a:xfrm>
              <a:off x="728134" y="3872077"/>
              <a:ext cx="205316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B22980DE-5063-D7D2-9EBC-7156FC301782}"/>
                </a:ext>
              </a:extLst>
            </p:cNvPr>
            <p:cNvSpPr/>
            <p:nvPr/>
          </p:nvSpPr>
          <p:spPr bwMode="auto">
            <a:xfrm>
              <a:off x="728134" y="4138777"/>
              <a:ext cx="217381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1F38D009-2580-9DBC-4DC7-BB5C48AD6596}"/>
                </a:ext>
              </a:extLst>
            </p:cNvPr>
            <p:cNvSpPr/>
            <p:nvPr/>
          </p:nvSpPr>
          <p:spPr bwMode="auto">
            <a:xfrm>
              <a:off x="728133" y="4408652"/>
              <a:ext cx="3078691"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23A7491-6E3D-0D7C-D85A-3697028505C2}"/>
                </a:ext>
              </a:extLst>
            </p:cNvPr>
            <p:cNvSpPr/>
            <p:nvPr/>
          </p:nvSpPr>
          <p:spPr bwMode="auto">
            <a:xfrm>
              <a:off x="728134" y="4682971"/>
              <a:ext cx="231351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638EC3E0-F886-3821-C92C-3AE905A11286}"/>
                </a:ext>
              </a:extLst>
            </p:cNvPr>
            <p:cNvSpPr/>
            <p:nvPr/>
          </p:nvSpPr>
          <p:spPr bwMode="auto">
            <a:xfrm>
              <a:off x="728134" y="4956021"/>
              <a:ext cx="2186516"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6D5D556B-D990-C259-B76B-7CA719F7C1E8}"/>
                </a:ext>
              </a:extLst>
            </p:cNvPr>
            <p:cNvSpPr/>
            <p:nvPr/>
          </p:nvSpPr>
          <p:spPr bwMode="auto">
            <a:xfrm>
              <a:off x="728133" y="5229071"/>
              <a:ext cx="2253191"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AB2D1EA-A516-BE20-FC0F-721DA793DD36}"/>
                </a:ext>
              </a:extLst>
            </p:cNvPr>
            <p:cNvSpPr/>
            <p:nvPr/>
          </p:nvSpPr>
          <p:spPr bwMode="auto">
            <a:xfrm>
              <a:off x="728133" y="5502022"/>
              <a:ext cx="2059517" cy="127001"/>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98C9FECD-0369-4088-8B99-C2696EEA2DAE}"/>
              </a:ext>
            </a:extLst>
          </p:cNvPr>
          <p:cNvGrpSpPr/>
          <p:nvPr/>
        </p:nvGrpSpPr>
        <p:grpSpPr>
          <a:xfrm>
            <a:off x="3098800" y="1965324"/>
            <a:ext cx="1987550" cy="3663699"/>
            <a:chOff x="736101" y="1965324"/>
            <a:chExt cx="1987550" cy="3663699"/>
          </a:xfrm>
          <a:solidFill>
            <a:schemeClr val="accent1"/>
          </a:solidFill>
        </p:grpSpPr>
        <p:sp>
          <p:nvSpPr>
            <p:cNvPr id="68" name="Rectangle 67">
              <a:extLst>
                <a:ext uri="{FF2B5EF4-FFF2-40B4-BE49-F238E27FC236}">
                  <a16:creationId xmlns:a16="http://schemas.microsoft.com/office/drawing/2014/main" id="{14020852-6F22-F91C-CE5D-560C7AFF8FEE}"/>
                </a:ext>
              </a:extLst>
            </p:cNvPr>
            <p:cNvSpPr/>
            <p:nvPr/>
          </p:nvSpPr>
          <p:spPr bwMode="auto">
            <a:xfrm>
              <a:off x="2034676" y="1965324"/>
              <a:ext cx="688975"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38B9B72-56CF-DE99-AA83-670DD59DF0B0}"/>
                </a:ext>
              </a:extLst>
            </p:cNvPr>
            <p:cNvSpPr/>
            <p:nvPr/>
          </p:nvSpPr>
          <p:spPr bwMode="auto">
            <a:xfrm>
              <a:off x="2282326" y="2237765"/>
              <a:ext cx="107950"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92164B19-710B-A399-5A79-7BE874791753}"/>
                </a:ext>
              </a:extLst>
            </p:cNvPr>
            <p:cNvSpPr/>
            <p:nvPr/>
          </p:nvSpPr>
          <p:spPr bwMode="auto">
            <a:xfrm>
              <a:off x="1361576" y="2504465"/>
              <a:ext cx="739775"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A550084-EAEB-EB3B-FA2D-F0BEADC77A28}"/>
                </a:ext>
              </a:extLst>
            </p:cNvPr>
            <p:cNvSpPr/>
            <p:nvPr/>
          </p:nvSpPr>
          <p:spPr bwMode="auto">
            <a:xfrm>
              <a:off x="1263150" y="2778784"/>
              <a:ext cx="768351"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83EB12E-D5D0-5CC7-3F4E-4FE4CED7B38B}"/>
                </a:ext>
              </a:extLst>
            </p:cNvPr>
            <p:cNvSpPr/>
            <p:nvPr/>
          </p:nvSpPr>
          <p:spPr bwMode="auto">
            <a:xfrm>
              <a:off x="1910850" y="3053103"/>
              <a:ext cx="45719"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A942B15-C127-93C2-1EB6-572F02266C9B}"/>
                </a:ext>
              </a:extLst>
            </p:cNvPr>
            <p:cNvSpPr/>
            <p:nvPr/>
          </p:nvSpPr>
          <p:spPr bwMode="auto">
            <a:xfrm>
              <a:off x="1225051" y="3325977"/>
              <a:ext cx="593726"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BE840E8E-5CB6-6DDC-3EDF-2B94D20E0334}"/>
                </a:ext>
              </a:extLst>
            </p:cNvPr>
            <p:cNvSpPr/>
            <p:nvPr/>
          </p:nvSpPr>
          <p:spPr bwMode="auto">
            <a:xfrm>
              <a:off x="786901" y="3592677"/>
              <a:ext cx="936626"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757F3A3-E85E-A883-1D88-04262337890A}"/>
                </a:ext>
              </a:extLst>
            </p:cNvPr>
            <p:cNvSpPr/>
            <p:nvPr/>
          </p:nvSpPr>
          <p:spPr bwMode="auto">
            <a:xfrm>
              <a:off x="1025026" y="3872077"/>
              <a:ext cx="673100"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093A51DF-E5FA-A193-75DA-9626261842EC}"/>
                </a:ext>
              </a:extLst>
            </p:cNvPr>
            <p:cNvSpPr/>
            <p:nvPr/>
          </p:nvSpPr>
          <p:spPr bwMode="auto">
            <a:xfrm>
              <a:off x="736101" y="4138777"/>
              <a:ext cx="911226"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1B669879-34FD-2716-001D-8401856ABDAE}"/>
                </a:ext>
              </a:extLst>
            </p:cNvPr>
            <p:cNvSpPr/>
            <p:nvPr/>
          </p:nvSpPr>
          <p:spPr bwMode="auto">
            <a:xfrm>
              <a:off x="1491751" y="4408652"/>
              <a:ext cx="142875"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271B5CF-43FF-C10C-354F-9CA2B263E071}"/>
                </a:ext>
              </a:extLst>
            </p:cNvPr>
            <p:cNvSpPr/>
            <p:nvPr/>
          </p:nvSpPr>
          <p:spPr bwMode="auto">
            <a:xfrm>
              <a:off x="1085351" y="4682971"/>
              <a:ext cx="473076"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ADB3D57A-770F-5F84-44C4-ECC58CF3F16D}"/>
                </a:ext>
              </a:extLst>
            </p:cNvPr>
            <p:cNvSpPr/>
            <p:nvPr/>
          </p:nvSpPr>
          <p:spPr bwMode="auto">
            <a:xfrm>
              <a:off x="1101226" y="4956021"/>
              <a:ext cx="279400"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F1258B05-7AEA-3920-E114-59DA16C1D57E}"/>
                </a:ext>
              </a:extLst>
            </p:cNvPr>
            <p:cNvSpPr/>
            <p:nvPr/>
          </p:nvSpPr>
          <p:spPr bwMode="auto">
            <a:xfrm>
              <a:off x="1171076" y="5229071"/>
              <a:ext cx="161925" cy="12700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E5E3A357-6A46-D52B-461B-C0F705747200}"/>
                </a:ext>
              </a:extLst>
            </p:cNvPr>
            <p:cNvSpPr/>
            <p:nvPr/>
          </p:nvSpPr>
          <p:spPr bwMode="auto">
            <a:xfrm>
              <a:off x="771026" y="5502022"/>
              <a:ext cx="107950" cy="127001"/>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0070EE13-AF01-4526-4A21-3FADDA71A85E}"/>
                </a:ext>
              </a:extLst>
            </p:cNvPr>
            <p:cNvSpPr/>
            <p:nvPr/>
          </p:nvSpPr>
          <p:spPr bwMode="auto">
            <a:xfrm>
              <a:off x="2061269" y="3053103"/>
              <a:ext cx="106757" cy="127001"/>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942A39BE-1A09-5EDC-9706-EBE451891E37}"/>
              </a:ext>
            </a:extLst>
          </p:cNvPr>
          <p:cNvSpPr>
            <a:spLocks noGrp="1"/>
          </p:cNvSpPr>
          <p:nvPr>
            <p:ph type="title"/>
          </p:nvPr>
        </p:nvSpPr>
        <p:spPr/>
        <p:txBody>
          <a:bodyPr/>
          <a:lstStyle/>
          <a:p>
            <a:r>
              <a:rPr lang="en-US" dirty="0"/>
              <a:t>Second-Course Pembrolizumab: </a:t>
            </a:r>
            <a:br>
              <a:rPr lang="en-US" dirty="0"/>
            </a:br>
            <a:r>
              <a:rPr lang="en-US" dirty="0"/>
              <a:t>Duration of Response in Cohort 2 Individual Patients</a:t>
            </a:r>
          </a:p>
        </p:txBody>
      </p:sp>
      <p:sp>
        <p:nvSpPr>
          <p:cNvPr id="3" name="Text Box 15">
            <a:extLst>
              <a:ext uri="{FF2B5EF4-FFF2-40B4-BE49-F238E27FC236}">
                <a16:creationId xmlns:a16="http://schemas.microsoft.com/office/drawing/2014/main" id="{A33220E0-F9EA-EFA0-D0CC-BF08944E589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 Reproduced with permission.</a:t>
            </a:r>
          </a:p>
        </p:txBody>
      </p:sp>
      <p:graphicFrame>
        <p:nvGraphicFramePr>
          <p:cNvPr id="6" name="Group 32">
            <a:extLst>
              <a:ext uri="{FF2B5EF4-FFF2-40B4-BE49-F238E27FC236}">
                <a16:creationId xmlns:a16="http://schemas.microsoft.com/office/drawing/2014/main" id="{190C3F1C-820F-2664-F163-CEC9E797DCD8}"/>
              </a:ext>
            </a:extLst>
          </p:cNvPr>
          <p:cNvGraphicFramePr>
            <a:graphicFrameLocks noGrp="1"/>
          </p:cNvGraphicFramePr>
          <p:nvPr>
            <p:extLst>
              <p:ext uri="{D42A27DB-BD31-4B8C-83A1-F6EECF244321}">
                <p14:modId xmlns:p14="http://schemas.microsoft.com/office/powerpoint/2010/main" val="2454581338"/>
              </p:ext>
            </p:extLst>
          </p:nvPr>
        </p:nvGraphicFramePr>
        <p:xfrm>
          <a:off x="6086723" y="1626707"/>
          <a:ext cx="5386140" cy="2077582"/>
        </p:xfrm>
        <a:graphic>
          <a:graphicData uri="http://schemas.openxmlformats.org/drawingml/2006/table">
            <a:tbl>
              <a:tblPr/>
              <a:tblGrid>
                <a:gridCol w="3483165">
                  <a:extLst>
                    <a:ext uri="{9D8B030D-6E8A-4147-A177-3AD203B41FA5}">
                      <a16:colId xmlns:a16="http://schemas.microsoft.com/office/drawing/2014/main" val="20000"/>
                    </a:ext>
                  </a:extLst>
                </a:gridCol>
                <a:gridCol w="1902975">
                  <a:extLst>
                    <a:ext uri="{9D8B030D-6E8A-4147-A177-3AD203B41FA5}">
                      <a16:colId xmlns:a16="http://schemas.microsoft.com/office/drawing/2014/main" val="2449082757"/>
                    </a:ext>
                  </a:extLst>
                </a:gridCol>
              </a:tblGrid>
              <a:tr h="39107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Median, Mo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897142852"/>
                  </a:ext>
                </a:extLst>
              </a:tr>
              <a:tr h="2114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from stopping first-course pembrolizumab to second-course initiation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(0.9-18.2)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6754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start of second-course pembrolizumab to data cutoff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(1.9-18.0)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07312781"/>
                  </a:ext>
                </a:extLst>
              </a:tr>
            </a:tbl>
          </a:graphicData>
        </a:graphic>
      </p:graphicFrame>
      <p:grpSp>
        <p:nvGrpSpPr>
          <p:cNvPr id="4" name="Group 3">
            <a:extLst>
              <a:ext uri="{FF2B5EF4-FFF2-40B4-BE49-F238E27FC236}">
                <a16:creationId xmlns:a16="http://schemas.microsoft.com/office/drawing/2014/main" id="{A31E3158-8BAD-E9E8-E82F-51121ED68978}"/>
              </a:ext>
            </a:extLst>
          </p:cNvPr>
          <p:cNvGrpSpPr/>
          <p:nvPr/>
        </p:nvGrpSpPr>
        <p:grpSpPr>
          <a:xfrm>
            <a:off x="6157281" y="3784177"/>
            <a:ext cx="2318986" cy="1664694"/>
            <a:chOff x="9082944" y="4491567"/>
            <a:chExt cx="2318986" cy="1664694"/>
          </a:xfrm>
        </p:grpSpPr>
        <p:sp>
          <p:nvSpPr>
            <p:cNvPr id="7" name="TextBox 6">
              <a:extLst>
                <a:ext uri="{FF2B5EF4-FFF2-40B4-BE49-F238E27FC236}">
                  <a16:creationId xmlns:a16="http://schemas.microsoft.com/office/drawing/2014/main" id="{BA8E4ADD-4D27-29FC-1359-BF0158A7BA31}"/>
                </a:ext>
              </a:extLst>
            </p:cNvPr>
            <p:cNvSpPr txBox="1"/>
            <p:nvPr/>
          </p:nvSpPr>
          <p:spPr bwMode="auto">
            <a:xfrm>
              <a:off x="9268846" y="4491567"/>
              <a:ext cx="2133084"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b="0" dirty="0">
                  <a:solidFill>
                    <a:schemeClr val="bg1"/>
                  </a:solidFill>
                  <a:latin typeface="Calibri" panose="020F0502020204030204" pitchFamily="34" charset="0"/>
                </a:rPr>
                <a:t>CR</a:t>
              </a:r>
            </a:p>
            <a:p>
              <a:pPr algn="l">
                <a:lnSpc>
                  <a:spcPct val="90000"/>
                </a:lnSpc>
                <a:spcAft>
                  <a:spcPct val="0"/>
                </a:spcAft>
                <a:buClrTx/>
                <a:buFontTx/>
                <a:buNone/>
              </a:pPr>
              <a:r>
                <a:rPr lang="en-US" sz="1400" dirty="0">
                  <a:solidFill>
                    <a:schemeClr val="bg1"/>
                  </a:solidFill>
                  <a:latin typeface="Calibri" panose="020F0502020204030204" pitchFamily="34" charset="0"/>
                </a:rPr>
                <a:t>PR</a:t>
              </a:r>
            </a:p>
            <a:p>
              <a:pPr algn="l">
                <a:lnSpc>
                  <a:spcPct val="90000"/>
                </a:lnSpc>
                <a:spcAft>
                  <a:spcPct val="0"/>
                </a:spcAft>
                <a:buClrTx/>
                <a:buFontTx/>
                <a:buNone/>
              </a:pPr>
              <a:r>
                <a:rPr lang="en-US" sz="1400" b="0" dirty="0">
                  <a:solidFill>
                    <a:schemeClr val="bg1"/>
                  </a:solidFill>
                  <a:latin typeface="Calibri" panose="020F0502020204030204" pitchFamily="34" charset="0"/>
                </a:rPr>
                <a:t>SD</a:t>
              </a:r>
            </a:p>
            <a:p>
              <a:pPr algn="l">
                <a:lnSpc>
                  <a:spcPct val="90000"/>
                </a:lnSpc>
                <a:spcAft>
                  <a:spcPct val="0"/>
                </a:spcAft>
                <a:buClrTx/>
                <a:buFontTx/>
                <a:buNone/>
              </a:pPr>
              <a:r>
                <a:rPr lang="en-US" sz="1400" dirty="0">
                  <a:solidFill>
                    <a:schemeClr val="bg1"/>
                  </a:solidFill>
                  <a:latin typeface="Calibri" panose="020F0502020204030204" pitchFamily="34" charset="0"/>
                </a:rPr>
                <a:t>PD</a:t>
              </a:r>
            </a:p>
            <a:p>
              <a:pPr algn="l">
                <a:lnSpc>
                  <a:spcPct val="90000"/>
                </a:lnSpc>
                <a:spcAft>
                  <a:spcPct val="0"/>
                </a:spcAft>
                <a:buClrTx/>
                <a:buFontTx/>
                <a:buNone/>
              </a:pPr>
              <a:r>
                <a:rPr lang="en-US" sz="1400" b="0" dirty="0">
                  <a:solidFill>
                    <a:schemeClr val="bg1"/>
                  </a:solidFill>
                  <a:latin typeface="Calibri" panose="020F0502020204030204" pitchFamily="34" charset="0"/>
                </a:rPr>
                <a:t>Death</a:t>
              </a:r>
            </a:p>
            <a:p>
              <a:pPr algn="l">
                <a:lnSpc>
                  <a:spcPct val="90000"/>
                </a:lnSpc>
                <a:spcAft>
                  <a:spcPct val="0"/>
                </a:spcAft>
                <a:buClrTx/>
                <a:buFontTx/>
                <a:buNone/>
              </a:pPr>
              <a:r>
                <a:rPr lang="en-US" sz="1400" dirty="0">
                  <a:solidFill>
                    <a:schemeClr val="bg1"/>
                  </a:solidFill>
                  <a:latin typeface="Calibri" panose="020F0502020204030204" pitchFamily="34" charset="0"/>
                </a:rPr>
                <a:t>End of first course</a:t>
              </a:r>
            </a:p>
            <a:p>
              <a:pPr algn="l">
                <a:lnSpc>
                  <a:spcPct val="90000"/>
                </a:lnSpc>
                <a:spcAft>
                  <a:spcPct val="0"/>
                </a:spcAft>
                <a:buClrTx/>
                <a:buFontTx/>
                <a:buNone/>
              </a:pPr>
              <a:r>
                <a:rPr lang="en-US" sz="1400" b="0" dirty="0">
                  <a:solidFill>
                    <a:schemeClr val="bg1"/>
                  </a:solidFill>
                  <a:latin typeface="Calibri" panose="020F0502020204030204" pitchFamily="34" charset="0"/>
                </a:rPr>
                <a:t>Second course</a:t>
              </a:r>
            </a:p>
            <a:p>
              <a:pPr algn="l">
                <a:lnSpc>
                  <a:spcPct val="90000"/>
                </a:lnSpc>
                <a:spcAft>
                  <a:spcPct val="0"/>
                </a:spcAft>
                <a:buClrTx/>
                <a:buFontTx/>
                <a:buNone/>
              </a:pPr>
              <a:r>
                <a:rPr lang="en-US" sz="1400" dirty="0">
                  <a:solidFill>
                    <a:schemeClr val="bg1"/>
                  </a:solidFill>
                  <a:latin typeface="Calibri" panose="020F0502020204030204" pitchFamily="34" charset="0"/>
                </a:rPr>
                <a:t>Began subsequent therapy</a:t>
              </a:r>
              <a:endParaRPr lang="en-US" sz="1400" b="0" dirty="0">
                <a:solidFill>
                  <a:schemeClr val="bg1"/>
                </a:solidFill>
                <a:latin typeface="Calibri" panose="020F0502020204030204" pitchFamily="34" charset="0"/>
              </a:endParaRPr>
            </a:p>
          </p:txBody>
        </p:sp>
        <p:sp>
          <p:nvSpPr>
            <p:cNvPr id="8" name="Rectangle 7">
              <a:extLst>
                <a:ext uri="{FF2B5EF4-FFF2-40B4-BE49-F238E27FC236}">
                  <a16:creationId xmlns:a16="http://schemas.microsoft.com/office/drawing/2014/main" id="{00E4DA49-D866-6D47-FA32-2DF12AEBD3CD}"/>
                </a:ext>
              </a:extLst>
            </p:cNvPr>
            <p:cNvSpPr/>
            <p:nvPr/>
          </p:nvSpPr>
          <p:spPr bwMode="auto">
            <a:xfrm>
              <a:off x="9146078" y="5528734"/>
              <a:ext cx="148166" cy="148166"/>
            </a:xfrm>
            <a:prstGeom prst="rect">
              <a:avLst/>
            </a:prstGeom>
            <a:solidFill>
              <a:schemeClr val="accent1">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15EE2D3E-9FC9-1291-B71C-646B7271454E}"/>
                </a:ext>
              </a:extLst>
            </p:cNvPr>
            <p:cNvSpPr/>
            <p:nvPr/>
          </p:nvSpPr>
          <p:spPr bwMode="auto">
            <a:xfrm>
              <a:off x="9146078" y="5710768"/>
              <a:ext cx="148166" cy="1481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5A132B52-EF7E-E530-C42C-2860E34C927D}"/>
                </a:ext>
              </a:extLst>
            </p:cNvPr>
            <p:cNvSpPr/>
            <p:nvPr/>
          </p:nvSpPr>
          <p:spPr bwMode="auto">
            <a:xfrm>
              <a:off x="9146078" y="5344584"/>
              <a:ext cx="148166" cy="148166"/>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0763F66E-6965-3309-D94D-31FFBA11BD1B}"/>
                </a:ext>
              </a:extLst>
            </p:cNvPr>
            <p:cNvSpPr txBox="1"/>
            <p:nvPr/>
          </p:nvSpPr>
          <p:spPr bwMode="auto">
            <a:xfrm>
              <a:off x="9082944" y="584848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2" name="Oval 11">
              <a:extLst>
                <a:ext uri="{FF2B5EF4-FFF2-40B4-BE49-F238E27FC236}">
                  <a16:creationId xmlns:a16="http://schemas.microsoft.com/office/drawing/2014/main" id="{0BF7B9DB-2BB5-F5E4-8AF3-97C55E520EB1}"/>
                </a:ext>
              </a:extLst>
            </p:cNvPr>
            <p:cNvSpPr/>
            <p:nvPr/>
          </p:nvSpPr>
          <p:spPr bwMode="auto">
            <a:xfrm>
              <a:off x="9172974" y="5142376"/>
              <a:ext cx="113132" cy="113132"/>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Isosceles Triangle 12">
              <a:extLst>
                <a:ext uri="{FF2B5EF4-FFF2-40B4-BE49-F238E27FC236}">
                  <a16:creationId xmlns:a16="http://schemas.microsoft.com/office/drawing/2014/main" id="{B650F070-85BF-7843-E704-0FA592414522}"/>
                </a:ext>
              </a:extLst>
            </p:cNvPr>
            <p:cNvSpPr/>
            <p:nvPr/>
          </p:nvSpPr>
          <p:spPr bwMode="auto">
            <a:xfrm>
              <a:off x="9163924" y="4580857"/>
              <a:ext cx="131233" cy="113132"/>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Isosceles Triangle 13">
              <a:extLst>
                <a:ext uri="{FF2B5EF4-FFF2-40B4-BE49-F238E27FC236}">
                  <a16:creationId xmlns:a16="http://schemas.microsoft.com/office/drawing/2014/main" id="{94CB6CC2-63A5-1D28-EC97-42B0C08C9FE4}"/>
                </a:ext>
              </a:extLst>
            </p:cNvPr>
            <p:cNvSpPr/>
            <p:nvPr/>
          </p:nvSpPr>
          <p:spPr bwMode="auto">
            <a:xfrm>
              <a:off x="9163924" y="4772896"/>
              <a:ext cx="131233" cy="113132"/>
            </a:xfrm>
            <a:prstGeom prst="triangle">
              <a:avLst/>
            </a:prstGeom>
            <a:solidFill>
              <a:srgbClr val="FFC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Isosceles Triangle 14">
              <a:extLst>
                <a:ext uri="{FF2B5EF4-FFF2-40B4-BE49-F238E27FC236}">
                  <a16:creationId xmlns:a16="http://schemas.microsoft.com/office/drawing/2014/main" id="{D5500594-737D-60A0-6664-799B1C4A0206}"/>
                </a:ext>
              </a:extLst>
            </p:cNvPr>
            <p:cNvSpPr/>
            <p:nvPr/>
          </p:nvSpPr>
          <p:spPr bwMode="auto">
            <a:xfrm>
              <a:off x="9163924" y="4954686"/>
              <a:ext cx="131233" cy="113132"/>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Star: 5 Points 15">
              <a:extLst>
                <a:ext uri="{FF2B5EF4-FFF2-40B4-BE49-F238E27FC236}">
                  <a16:creationId xmlns:a16="http://schemas.microsoft.com/office/drawing/2014/main" id="{650D869E-1325-B8BD-B2DE-406E258BF075}"/>
                </a:ext>
              </a:extLst>
            </p:cNvPr>
            <p:cNvSpPr/>
            <p:nvPr/>
          </p:nvSpPr>
          <p:spPr bwMode="auto">
            <a:xfrm>
              <a:off x="9158712" y="5541436"/>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 name="TextBox 16">
            <a:extLst>
              <a:ext uri="{FF2B5EF4-FFF2-40B4-BE49-F238E27FC236}">
                <a16:creationId xmlns:a16="http://schemas.microsoft.com/office/drawing/2014/main" id="{18FD7697-5A31-22D1-C3E0-807D74CC0959}"/>
              </a:ext>
            </a:extLst>
          </p:cNvPr>
          <p:cNvSpPr txBox="1"/>
          <p:nvPr/>
        </p:nvSpPr>
        <p:spPr bwMode="auto">
          <a:xfrm>
            <a:off x="3402701" y="5998223"/>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8" name="Group 17">
            <a:extLst>
              <a:ext uri="{FF2B5EF4-FFF2-40B4-BE49-F238E27FC236}">
                <a16:creationId xmlns:a16="http://schemas.microsoft.com/office/drawing/2014/main" id="{96C92A84-43EE-527C-D73C-C6A4CAA7EF49}"/>
              </a:ext>
            </a:extLst>
          </p:cNvPr>
          <p:cNvGrpSpPr/>
          <p:nvPr/>
        </p:nvGrpSpPr>
        <p:grpSpPr>
          <a:xfrm>
            <a:off x="592827" y="5818222"/>
            <a:ext cx="5581564" cy="307777"/>
            <a:chOff x="592827" y="5818222"/>
            <a:chExt cx="5581564" cy="307777"/>
          </a:xfrm>
        </p:grpSpPr>
        <p:sp>
          <p:nvSpPr>
            <p:cNvPr id="19" name="TextBox 18">
              <a:extLst>
                <a:ext uri="{FF2B5EF4-FFF2-40B4-BE49-F238E27FC236}">
                  <a16:creationId xmlns:a16="http://schemas.microsoft.com/office/drawing/2014/main" id="{91CD1CDA-1CBB-8919-5E55-4C91E182FECF}"/>
                </a:ext>
              </a:extLst>
            </p:cNvPr>
            <p:cNvSpPr txBox="1"/>
            <p:nvPr/>
          </p:nvSpPr>
          <p:spPr bwMode="auto">
            <a:xfrm>
              <a:off x="1117924" y="581822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 name="TextBox 19">
              <a:extLst>
                <a:ext uri="{FF2B5EF4-FFF2-40B4-BE49-F238E27FC236}">
                  <a16:creationId xmlns:a16="http://schemas.microsoft.com/office/drawing/2014/main" id="{8B7B5075-D881-4D59-8B80-E45A063F4EE0}"/>
                </a:ext>
              </a:extLst>
            </p:cNvPr>
            <p:cNvSpPr txBox="1"/>
            <p:nvPr/>
          </p:nvSpPr>
          <p:spPr bwMode="auto">
            <a:xfrm>
              <a:off x="592827" y="581822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3506AC00-6BCD-360E-28D8-F66A0B3F146E}"/>
                </a:ext>
              </a:extLst>
            </p:cNvPr>
            <p:cNvSpPr txBox="1"/>
            <p:nvPr/>
          </p:nvSpPr>
          <p:spPr bwMode="auto">
            <a:xfrm>
              <a:off x="2120613"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2" name="TextBox 21">
              <a:extLst>
                <a:ext uri="{FF2B5EF4-FFF2-40B4-BE49-F238E27FC236}">
                  <a16:creationId xmlns:a16="http://schemas.microsoft.com/office/drawing/2014/main" id="{F816C40E-8DE1-EE6D-F1F6-0D02F58A06F7}"/>
                </a:ext>
              </a:extLst>
            </p:cNvPr>
            <p:cNvSpPr txBox="1"/>
            <p:nvPr/>
          </p:nvSpPr>
          <p:spPr bwMode="auto">
            <a:xfrm>
              <a:off x="159513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9B815B8C-DA92-015D-01BF-138DE332B5D0}"/>
                </a:ext>
              </a:extLst>
            </p:cNvPr>
            <p:cNvSpPr txBox="1"/>
            <p:nvPr/>
          </p:nvSpPr>
          <p:spPr bwMode="auto">
            <a:xfrm>
              <a:off x="3176015"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4" name="TextBox 23">
              <a:extLst>
                <a:ext uri="{FF2B5EF4-FFF2-40B4-BE49-F238E27FC236}">
                  <a16:creationId xmlns:a16="http://schemas.microsoft.com/office/drawing/2014/main" id="{496AE192-E731-D607-B020-A95BB2734E12}"/>
                </a:ext>
              </a:extLst>
            </p:cNvPr>
            <p:cNvSpPr txBox="1"/>
            <p:nvPr/>
          </p:nvSpPr>
          <p:spPr bwMode="auto">
            <a:xfrm>
              <a:off x="265091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409A0ABE-ABF4-15D4-C454-50A274880AB6}"/>
                </a:ext>
              </a:extLst>
            </p:cNvPr>
            <p:cNvSpPr txBox="1"/>
            <p:nvPr/>
          </p:nvSpPr>
          <p:spPr bwMode="auto">
            <a:xfrm>
              <a:off x="4224389"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6" name="TextBox 25">
              <a:extLst>
                <a:ext uri="{FF2B5EF4-FFF2-40B4-BE49-F238E27FC236}">
                  <a16:creationId xmlns:a16="http://schemas.microsoft.com/office/drawing/2014/main" id="{7CF2A07B-FDE1-0236-2B32-32688F20CB75}"/>
                </a:ext>
              </a:extLst>
            </p:cNvPr>
            <p:cNvSpPr txBox="1"/>
            <p:nvPr/>
          </p:nvSpPr>
          <p:spPr bwMode="auto">
            <a:xfrm>
              <a:off x="3698914"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7" name="TextBox 26">
              <a:extLst>
                <a:ext uri="{FF2B5EF4-FFF2-40B4-BE49-F238E27FC236}">
                  <a16:creationId xmlns:a16="http://schemas.microsoft.com/office/drawing/2014/main" id="{8F043571-B785-8893-574F-1A7940AEDD87}"/>
                </a:ext>
              </a:extLst>
            </p:cNvPr>
            <p:cNvSpPr txBox="1"/>
            <p:nvPr/>
          </p:nvSpPr>
          <p:spPr bwMode="auto">
            <a:xfrm>
              <a:off x="4741677"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E8F22DF9-CFA4-DDFB-D76C-9A287D4B1400}"/>
                </a:ext>
              </a:extLst>
            </p:cNvPr>
            <p:cNvSpPr txBox="1"/>
            <p:nvPr/>
          </p:nvSpPr>
          <p:spPr bwMode="auto">
            <a:xfrm>
              <a:off x="5806983"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A62DC844-C8D8-FB98-0F21-047E5BBD10AE}"/>
                </a:ext>
              </a:extLst>
            </p:cNvPr>
            <p:cNvSpPr txBox="1"/>
            <p:nvPr/>
          </p:nvSpPr>
          <p:spPr bwMode="auto">
            <a:xfrm>
              <a:off x="5281508" y="58182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32" name="Group 31">
            <a:extLst>
              <a:ext uri="{FF2B5EF4-FFF2-40B4-BE49-F238E27FC236}">
                <a16:creationId xmlns:a16="http://schemas.microsoft.com/office/drawing/2014/main" id="{A636BD98-6D62-B0C0-AB00-7AB1955BE736}"/>
              </a:ext>
            </a:extLst>
          </p:cNvPr>
          <p:cNvGrpSpPr/>
          <p:nvPr/>
        </p:nvGrpSpPr>
        <p:grpSpPr>
          <a:xfrm>
            <a:off x="736678" y="5818222"/>
            <a:ext cx="5242015" cy="71415"/>
            <a:chOff x="736678" y="5818222"/>
            <a:chExt cx="5242015" cy="71415"/>
          </a:xfrm>
        </p:grpSpPr>
        <p:grpSp>
          <p:nvGrpSpPr>
            <p:cNvPr id="33" name="Group 32">
              <a:extLst>
                <a:ext uri="{FF2B5EF4-FFF2-40B4-BE49-F238E27FC236}">
                  <a16:creationId xmlns:a16="http://schemas.microsoft.com/office/drawing/2014/main" id="{52CE9039-FDB7-C6B3-7750-A7138895AF15}"/>
                </a:ext>
              </a:extLst>
            </p:cNvPr>
            <p:cNvGrpSpPr/>
            <p:nvPr/>
          </p:nvGrpSpPr>
          <p:grpSpPr>
            <a:xfrm rot="5400000">
              <a:off x="1742337" y="4812563"/>
              <a:ext cx="71403" cy="2082722"/>
              <a:chOff x="7396365" y="2315968"/>
              <a:chExt cx="818197" cy="2627741"/>
            </a:xfrm>
          </p:grpSpPr>
          <p:cxnSp>
            <p:nvCxnSpPr>
              <p:cNvPr id="43" name="Straight Connector 42">
                <a:extLst>
                  <a:ext uri="{FF2B5EF4-FFF2-40B4-BE49-F238E27FC236}">
                    <a16:creationId xmlns:a16="http://schemas.microsoft.com/office/drawing/2014/main" id="{ACE36B7F-5D92-4F51-00AE-7011E56E5E8E}"/>
                  </a:ext>
                </a:extLst>
              </p:cNvPr>
              <p:cNvCxnSpPr>
                <a:cxnSpLocks/>
              </p:cNvCxnSpPr>
              <p:nvPr/>
            </p:nvCxnSpPr>
            <p:spPr bwMode="auto">
              <a:xfrm>
                <a:off x="7396365" y="231596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FF6702B-D4BC-FB56-9E89-4DA90BA91CBE}"/>
                  </a:ext>
                </a:extLst>
              </p:cNvPr>
              <p:cNvCxnSpPr>
                <a:cxnSpLocks/>
              </p:cNvCxnSpPr>
              <p:nvPr/>
            </p:nvCxnSpPr>
            <p:spPr bwMode="auto">
              <a:xfrm>
                <a:off x="7396365" y="2970034"/>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AB1EE45-52DE-E307-0F0A-0D6638F54E88}"/>
                  </a:ext>
                </a:extLst>
              </p:cNvPr>
              <p:cNvCxnSpPr>
                <a:cxnSpLocks/>
              </p:cNvCxnSpPr>
              <p:nvPr/>
            </p:nvCxnSpPr>
            <p:spPr bwMode="auto">
              <a:xfrm>
                <a:off x="7396365" y="3627542"/>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FEB16AF-161E-6F78-3AAA-4D74C9F2DAF8}"/>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B258D6D-54C1-3D0A-0D7C-0D23BCAED9CA}"/>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A0F29001-3D47-80E3-AFD3-4A88054B89E7}"/>
                </a:ext>
              </a:extLst>
            </p:cNvPr>
            <p:cNvGrpSpPr/>
            <p:nvPr/>
          </p:nvGrpSpPr>
          <p:grpSpPr>
            <a:xfrm rot="5400000">
              <a:off x="4628740" y="4539685"/>
              <a:ext cx="71405" cy="2628500"/>
              <a:chOff x="7396365" y="1627368"/>
              <a:chExt cx="818209" cy="3316341"/>
            </a:xfrm>
          </p:grpSpPr>
          <p:cxnSp>
            <p:nvCxnSpPr>
              <p:cNvPr id="35" name="Straight Connector 34">
                <a:extLst>
                  <a:ext uri="{FF2B5EF4-FFF2-40B4-BE49-F238E27FC236}">
                    <a16:creationId xmlns:a16="http://schemas.microsoft.com/office/drawing/2014/main" id="{C49E4852-14A1-C3A4-D2D5-B282FCE0C82A}"/>
                  </a:ext>
                </a:extLst>
              </p:cNvPr>
              <p:cNvCxnSpPr>
                <a:cxnSpLocks/>
              </p:cNvCxnSpPr>
              <p:nvPr/>
            </p:nvCxnSpPr>
            <p:spPr bwMode="auto">
              <a:xfrm>
                <a:off x="7396365" y="231596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205EE99-5004-B6FE-0355-B3535F9E2BB5}"/>
                  </a:ext>
                </a:extLst>
              </p:cNvPr>
              <p:cNvCxnSpPr>
                <a:cxnSpLocks/>
              </p:cNvCxnSpPr>
              <p:nvPr/>
            </p:nvCxnSpPr>
            <p:spPr bwMode="auto">
              <a:xfrm>
                <a:off x="7396365" y="2970034"/>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30BD7A2-9F18-F9DE-5389-118633E02B4C}"/>
                  </a:ext>
                </a:extLst>
              </p:cNvPr>
              <p:cNvCxnSpPr>
                <a:cxnSpLocks/>
              </p:cNvCxnSpPr>
              <p:nvPr/>
            </p:nvCxnSpPr>
            <p:spPr bwMode="auto">
              <a:xfrm>
                <a:off x="7396365" y="3627542"/>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069E888-90FD-2D46-D1E5-1FB65352A0D3}"/>
                  </a:ext>
                </a:extLst>
              </p:cNvPr>
              <p:cNvCxnSpPr>
                <a:cxnSpLocks/>
              </p:cNvCxnSpPr>
              <p:nvPr/>
            </p:nvCxnSpPr>
            <p:spPr bwMode="auto">
              <a:xfrm>
                <a:off x="7396365" y="4281608"/>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6943D9A-2CE2-74A9-285D-246567CDB5BB}"/>
                  </a:ext>
                </a:extLst>
              </p:cNvPr>
              <p:cNvCxnSpPr>
                <a:cxnSpLocks/>
              </p:cNvCxnSpPr>
              <p:nvPr/>
            </p:nvCxnSpPr>
            <p:spPr bwMode="auto">
              <a:xfrm>
                <a:off x="7396365" y="4943709"/>
                <a:ext cx="81819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8D54BA5-C7F0-F927-5066-13AF6AE73557}"/>
                  </a:ext>
                </a:extLst>
              </p:cNvPr>
              <p:cNvCxnSpPr>
                <a:cxnSpLocks/>
              </p:cNvCxnSpPr>
              <p:nvPr/>
            </p:nvCxnSpPr>
            <p:spPr bwMode="auto">
              <a:xfrm>
                <a:off x="7396371" y="1627368"/>
                <a:ext cx="8182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8" name="Freeform: Shape 47">
            <a:extLst>
              <a:ext uri="{FF2B5EF4-FFF2-40B4-BE49-F238E27FC236}">
                <a16:creationId xmlns:a16="http://schemas.microsoft.com/office/drawing/2014/main" id="{D78B4354-4BFC-8738-B25E-ADBACAB909D5}"/>
              </a:ext>
            </a:extLst>
          </p:cNvPr>
          <p:cNvSpPr/>
          <p:nvPr/>
        </p:nvSpPr>
        <p:spPr bwMode="auto">
          <a:xfrm>
            <a:off x="728133" y="1757680"/>
            <a:ext cx="5261187" cy="4067387"/>
          </a:xfrm>
          <a:custGeom>
            <a:avLst/>
            <a:gdLst>
              <a:gd name="connsiteX0" fmla="*/ 0 w 6299200"/>
              <a:gd name="connsiteY0" fmla="*/ 0 h 4224867"/>
              <a:gd name="connsiteX1" fmla="*/ 0 w 6299200"/>
              <a:gd name="connsiteY1" fmla="*/ 4224867 h 4224867"/>
              <a:gd name="connsiteX2" fmla="*/ 6299200 w 6299200"/>
              <a:gd name="connsiteY2" fmla="*/ 4224867 h 4224867"/>
            </a:gdLst>
            <a:ahLst/>
            <a:cxnLst>
              <a:cxn ang="0">
                <a:pos x="connsiteX0" y="connsiteY0"/>
              </a:cxn>
              <a:cxn ang="0">
                <a:pos x="connsiteX1" y="connsiteY1"/>
              </a:cxn>
              <a:cxn ang="0">
                <a:pos x="connsiteX2" y="connsiteY2"/>
              </a:cxn>
            </a:cxnLst>
            <a:rect l="l" t="t" r="r" b="b"/>
            <a:pathLst>
              <a:path w="6299200" h="4224867">
                <a:moveTo>
                  <a:pt x="0" y="0"/>
                </a:moveTo>
                <a:lnTo>
                  <a:pt x="0" y="4224867"/>
                </a:lnTo>
                <a:lnTo>
                  <a:pt x="6299200" y="4224867"/>
                </a:lnTo>
              </a:path>
            </a:pathLst>
          </a:custGeom>
          <a:noFill/>
          <a:ln w="28575">
            <a:solidFill>
              <a:schemeClr val="bg1"/>
            </a:solidFill>
            <a:miter lim="800000"/>
            <a:headEnd/>
            <a:tailEnd/>
          </a:ln>
        </p:spPr>
        <p:txBody>
          <a:bodyPr rtlCol="0" anchor="ctr"/>
          <a:lstStyle/>
          <a:p>
            <a:pPr algn="ctr"/>
            <a:endParaRPr lang="en-US"/>
          </a:p>
        </p:txBody>
      </p:sp>
      <p:sp>
        <p:nvSpPr>
          <p:cNvPr id="83" name="Star: 5 Points 82">
            <a:extLst>
              <a:ext uri="{FF2B5EF4-FFF2-40B4-BE49-F238E27FC236}">
                <a16:creationId xmlns:a16="http://schemas.microsoft.com/office/drawing/2014/main" id="{7C776CC6-9355-999E-35BA-C1BA9902DF2D}"/>
              </a:ext>
            </a:extLst>
          </p:cNvPr>
          <p:cNvSpPr/>
          <p:nvPr/>
        </p:nvSpPr>
        <p:spPr bwMode="auto">
          <a:xfrm>
            <a:off x="2726201" y="5487542"/>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Star: 5 Points 83">
            <a:extLst>
              <a:ext uri="{FF2B5EF4-FFF2-40B4-BE49-F238E27FC236}">
                <a16:creationId xmlns:a16="http://schemas.microsoft.com/office/drawing/2014/main" id="{BAF3BF87-407C-C54E-8812-C08A896F6D68}"/>
              </a:ext>
            </a:extLst>
          </p:cNvPr>
          <p:cNvSpPr/>
          <p:nvPr/>
        </p:nvSpPr>
        <p:spPr bwMode="auto">
          <a:xfrm>
            <a:off x="2919874" y="5220094"/>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Star: 5 Points 84">
            <a:extLst>
              <a:ext uri="{FF2B5EF4-FFF2-40B4-BE49-F238E27FC236}">
                <a16:creationId xmlns:a16="http://schemas.microsoft.com/office/drawing/2014/main" id="{1F7893A4-B005-3854-5374-3FCEF3219A14}"/>
              </a:ext>
            </a:extLst>
          </p:cNvPr>
          <p:cNvSpPr/>
          <p:nvPr/>
        </p:nvSpPr>
        <p:spPr bwMode="auto">
          <a:xfrm>
            <a:off x="2853200" y="4956303"/>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Star: 5 Points 85">
            <a:extLst>
              <a:ext uri="{FF2B5EF4-FFF2-40B4-BE49-F238E27FC236}">
                <a16:creationId xmlns:a16="http://schemas.microsoft.com/office/drawing/2014/main" id="{F1FE272B-7B8F-C882-7338-4F3DB7934D5E}"/>
              </a:ext>
            </a:extLst>
          </p:cNvPr>
          <p:cNvSpPr/>
          <p:nvPr/>
        </p:nvSpPr>
        <p:spPr bwMode="auto">
          <a:xfrm>
            <a:off x="2999210" y="4674321"/>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Star: 5 Points 87">
            <a:extLst>
              <a:ext uri="{FF2B5EF4-FFF2-40B4-BE49-F238E27FC236}">
                <a16:creationId xmlns:a16="http://schemas.microsoft.com/office/drawing/2014/main" id="{222FB15B-EE67-9D5B-4BCA-0DC46A1D6E4A}"/>
              </a:ext>
            </a:extLst>
          </p:cNvPr>
          <p:cNvSpPr/>
          <p:nvPr/>
        </p:nvSpPr>
        <p:spPr bwMode="auto">
          <a:xfrm>
            <a:off x="2849100" y="4124297"/>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Star: 5 Points 88">
            <a:extLst>
              <a:ext uri="{FF2B5EF4-FFF2-40B4-BE49-F238E27FC236}">
                <a16:creationId xmlns:a16="http://schemas.microsoft.com/office/drawing/2014/main" id="{623C7EF8-0C57-77C0-EA16-D499013BBD27}"/>
              </a:ext>
            </a:extLst>
          </p:cNvPr>
          <p:cNvSpPr/>
          <p:nvPr/>
        </p:nvSpPr>
        <p:spPr bwMode="auto">
          <a:xfrm>
            <a:off x="2738860" y="3866597"/>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Star: 5 Points 89">
            <a:extLst>
              <a:ext uri="{FF2B5EF4-FFF2-40B4-BE49-F238E27FC236}">
                <a16:creationId xmlns:a16="http://schemas.microsoft.com/office/drawing/2014/main" id="{6B9A94FB-61FC-081E-E83A-376C3F63907E}"/>
              </a:ext>
            </a:extLst>
          </p:cNvPr>
          <p:cNvSpPr/>
          <p:nvPr/>
        </p:nvSpPr>
        <p:spPr bwMode="auto">
          <a:xfrm>
            <a:off x="2726200" y="3589866"/>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Star: 5 Points 90">
            <a:extLst>
              <a:ext uri="{FF2B5EF4-FFF2-40B4-BE49-F238E27FC236}">
                <a16:creationId xmlns:a16="http://schemas.microsoft.com/office/drawing/2014/main" id="{6D6AF84E-25D2-D7EC-B9F0-346D35D58097}"/>
              </a:ext>
            </a:extLst>
          </p:cNvPr>
          <p:cNvSpPr/>
          <p:nvPr/>
        </p:nvSpPr>
        <p:spPr bwMode="auto">
          <a:xfrm>
            <a:off x="2738819" y="3314129"/>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Star: 5 Points 91">
            <a:extLst>
              <a:ext uri="{FF2B5EF4-FFF2-40B4-BE49-F238E27FC236}">
                <a16:creationId xmlns:a16="http://schemas.microsoft.com/office/drawing/2014/main" id="{A32914CB-B13B-17FF-6153-86C76F61FF44}"/>
              </a:ext>
            </a:extLst>
          </p:cNvPr>
          <p:cNvSpPr/>
          <p:nvPr/>
        </p:nvSpPr>
        <p:spPr bwMode="auto">
          <a:xfrm>
            <a:off x="2745250" y="2761661"/>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Star: 5 Points 92">
            <a:extLst>
              <a:ext uri="{FF2B5EF4-FFF2-40B4-BE49-F238E27FC236}">
                <a16:creationId xmlns:a16="http://schemas.microsoft.com/office/drawing/2014/main" id="{24852005-A419-3212-3975-754FDED9D6BB}"/>
              </a:ext>
            </a:extLst>
          </p:cNvPr>
          <p:cNvSpPr/>
          <p:nvPr/>
        </p:nvSpPr>
        <p:spPr bwMode="auto">
          <a:xfrm>
            <a:off x="3543423" y="2494248"/>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Star: 5 Points 93">
            <a:extLst>
              <a:ext uri="{FF2B5EF4-FFF2-40B4-BE49-F238E27FC236}">
                <a16:creationId xmlns:a16="http://schemas.microsoft.com/office/drawing/2014/main" id="{596DF217-5DB4-EB19-88EC-109FE0BE1B8E}"/>
              </a:ext>
            </a:extLst>
          </p:cNvPr>
          <p:cNvSpPr/>
          <p:nvPr/>
        </p:nvSpPr>
        <p:spPr bwMode="auto">
          <a:xfrm>
            <a:off x="3010826" y="2224674"/>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Star: 5 Points 94">
            <a:extLst>
              <a:ext uri="{FF2B5EF4-FFF2-40B4-BE49-F238E27FC236}">
                <a16:creationId xmlns:a16="http://schemas.microsoft.com/office/drawing/2014/main" id="{2D19E3E2-51D8-B5C3-87BC-A470FBDAF353}"/>
              </a:ext>
            </a:extLst>
          </p:cNvPr>
          <p:cNvSpPr/>
          <p:nvPr/>
        </p:nvSpPr>
        <p:spPr bwMode="auto">
          <a:xfrm>
            <a:off x="3014026" y="1958164"/>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0C35069B-8CE0-F243-DD08-A4CEBE84DF47}"/>
              </a:ext>
            </a:extLst>
          </p:cNvPr>
          <p:cNvSpPr/>
          <p:nvPr/>
        </p:nvSpPr>
        <p:spPr bwMode="auto">
          <a:xfrm>
            <a:off x="4324326" y="1955719"/>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162EF8B9-9CCC-F1F9-186A-6F53050591EF}"/>
              </a:ext>
            </a:extLst>
          </p:cNvPr>
          <p:cNvSpPr/>
          <p:nvPr/>
        </p:nvSpPr>
        <p:spPr bwMode="auto">
          <a:xfrm>
            <a:off x="3530041" y="2228392"/>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A5F96861-0423-7882-A04A-F7F80B1582DE}"/>
              </a:ext>
            </a:extLst>
          </p:cNvPr>
          <p:cNvSpPr/>
          <p:nvPr/>
        </p:nvSpPr>
        <p:spPr bwMode="auto">
          <a:xfrm>
            <a:off x="1879603" y="2501951"/>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5C53C2C0-349A-88F4-5406-EE1A7E353FD1}"/>
              </a:ext>
            </a:extLst>
          </p:cNvPr>
          <p:cNvSpPr/>
          <p:nvPr/>
        </p:nvSpPr>
        <p:spPr bwMode="auto">
          <a:xfrm>
            <a:off x="1212853" y="2771525"/>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51221B9B-DB41-5091-D3E2-603E042C8CD0}"/>
              </a:ext>
            </a:extLst>
          </p:cNvPr>
          <p:cNvSpPr/>
          <p:nvPr/>
        </p:nvSpPr>
        <p:spPr bwMode="auto">
          <a:xfrm>
            <a:off x="4462584" y="2501951"/>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D0755BFE-B541-79BC-BDEF-55E109BE587B}"/>
              </a:ext>
            </a:extLst>
          </p:cNvPr>
          <p:cNvSpPr/>
          <p:nvPr/>
        </p:nvSpPr>
        <p:spPr bwMode="auto">
          <a:xfrm>
            <a:off x="3481630" y="3040594"/>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1176A4E7-56BE-C04F-6546-FA787531BBBC}"/>
              </a:ext>
            </a:extLst>
          </p:cNvPr>
          <p:cNvSpPr/>
          <p:nvPr/>
        </p:nvSpPr>
        <p:spPr bwMode="auto">
          <a:xfrm>
            <a:off x="3251444" y="3313522"/>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5920B7B5-AFCD-2D65-8E2E-8686F2A30412}"/>
              </a:ext>
            </a:extLst>
          </p:cNvPr>
          <p:cNvSpPr/>
          <p:nvPr/>
        </p:nvSpPr>
        <p:spPr bwMode="auto">
          <a:xfrm>
            <a:off x="3245918" y="3859905"/>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7AC35AA9-7E29-0749-2672-367362B48F98}"/>
              </a:ext>
            </a:extLst>
          </p:cNvPr>
          <p:cNvSpPr/>
          <p:nvPr/>
        </p:nvSpPr>
        <p:spPr bwMode="auto">
          <a:xfrm>
            <a:off x="4037095" y="3587310"/>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82CCED65-1ECD-3CD0-7167-D52A4EAD97A3}"/>
              </a:ext>
            </a:extLst>
          </p:cNvPr>
          <p:cNvSpPr/>
          <p:nvPr/>
        </p:nvSpPr>
        <p:spPr bwMode="auto">
          <a:xfrm>
            <a:off x="3982349" y="3866893"/>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EC7E5EA1-875E-259D-87B9-FA26D06E5DA3}"/>
              </a:ext>
            </a:extLst>
          </p:cNvPr>
          <p:cNvSpPr/>
          <p:nvPr/>
        </p:nvSpPr>
        <p:spPr bwMode="auto">
          <a:xfrm>
            <a:off x="1815042" y="3597137"/>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5545F116-29C5-5318-24E2-4DDB767F7EF7}"/>
              </a:ext>
            </a:extLst>
          </p:cNvPr>
          <p:cNvSpPr/>
          <p:nvPr/>
        </p:nvSpPr>
        <p:spPr bwMode="auto">
          <a:xfrm>
            <a:off x="3011009" y="4135849"/>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59828F43-2D99-8EB6-93E3-183E9B0E6CC4}"/>
              </a:ext>
            </a:extLst>
          </p:cNvPr>
          <p:cNvSpPr/>
          <p:nvPr/>
        </p:nvSpPr>
        <p:spPr bwMode="auto">
          <a:xfrm>
            <a:off x="3792046" y="4411837"/>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Star: 5 Points 86">
            <a:extLst>
              <a:ext uri="{FF2B5EF4-FFF2-40B4-BE49-F238E27FC236}">
                <a16:creationId xmlns:a16="http://schemas.microsoft.com/office/drawing/2014/main" id="{9A8D7FB5-9352-5E45-EFE3-3B3DC9F0E19E}"/>
              </a:ext>
            </a:extLst>
          </p:cNvPr>
          <p:cNvSpPr/>
          <p:nvPr/>
        </p:nvSpPr>
        <p:spPr bwMode="auto">
          <a:xfrm>
            <a:off x="3731617" y="4407904"/>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CB3B0FE7-4ACE-09FC-F083-ED4538CEECB3}"/>
              </a:ext>
            </a:extLst>
          </p:cNvPr>
          <p:cNvSpPr/>
          <p:nvPr/>
        </p:nvSpPr>
        <p:spPr bwMode="auto">
          <a:xfrm>
            <a:off x="2835718" y="4684877"/>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38CAD109-4888-0897-0651-0CCD45BA04AF}"/>
              </a:ext>
            </a:extLst>
          </p:cNvPr>
          <p:cNvSpPr/>
          <p:nvPr/>
        </p:nvSpPr>
        <p:spPr bwMode="auto">
          <a:xfrm>
            <a:off x="3327643" y="4951860"/>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7A77A84C-D36A-0062-95A1-0AE2C85A1B4D}"/>
              </a:ext>
            </a:extLst>
          </p:cNvPr>
          <p:cNvSpPr/>
          <p:nvPr/>
        </p:nvSpPr>
        <p:spPr bwMode="auto">
          <a:xfrm>
            <a:off x="3738686" y="4954929"/>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B971452C-ED03-AFE3-0638-C7012C68C865}"/>
              </a:ext>
            </a:extLst>
          </p:cNvPr>
          <p:cNvSpPr/>
          <p:nvPr/>
        </p:nvSpPr>
        <p:spPr bwMode="auto">
          <a:xfrm>
            <a:off x="3861044" y="4680610"/>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435D26F-5B96-0BBC-33F3-BB3C2E1DD846}"/>
              </a:ext>
            </a:extLst>
          </p:cNvPr>
          <p:cNvSpPr/>
          <p:nvPr/>
        </p:nvSpPr>
        <p:spPr bwMode="auto">
          <a:xfrm>
            <a:off x="2833809" y="5225680"/>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0CEDB4DD-B878-E97C-0DBF-45891C4C1CE6}"/>
              </a:ext>
            </a:extLst>
          </p:cNvPr>
          <p:cNvSpPr/>
          <p:nvPr/>
        </p:nvSpPr>
        <p:spPr bwMode="auto">
          <a:xfrm>
            <a:off x="774699" y="5499904"/>
            <a:ext cx="136281" cy="136281"/>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83ADF937-D714-0F11-6F0B-885A13924512}"/>
              </a:ext>
            </a:extLst>
          </p:cNvPr>
          <p:cNvSpPr/>
          <p:nvPr/>
        </p:nvSpPr>
        <p:spPr bwMode="auto">
          <a:xfrm>
            <a:off x="817071" y="3311497"/>
            <a:ext cx="136281" cy="134880"/>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27ACFB6A-57BC-20B9-6A32-C7F1B84D1E9D}"/>
              </a:ext>
            </a:extLst>
          </p:cNvPr>
          <p:cNvSpPr/>
          <p:nvPr/>
        </p:nvSpPr>
        <p:spPr bwMode="auto">
          <a:xfrm>
            <a:off x="794670" y="2772926"/>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9D17D27D-E4A9-FBC6-E346-0E91ED948362}"/>
              </a:ext>
            </a:extLst>
          </p:cNvPr>
          <p:cNvSpPr/>
          <p:nvPr/>
        </p:nvSpPr>
        <p:spPr bwMode="auto">
          <a:xfrm>
            <a:off x="825537" y="1951334"/>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502D7BCA-CFE2-EB59-170E-F1EEBCDEA12B}"/>
              </a:ext>
            </a:extLst>
          </p:cNvPr>
          <p:cNvSpPr/>
          <p:nvPr/>
        </p:nvSpPr>
        <p:spPr bwMode="auto">
          <a:xfrm>
            <a:off x="3311769" y="3583875"/>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E6BE87D3-939C-57EE-DA8E-C8BEBE1DFFBD}"/>
              </a:ext>
            </a:extLst>
          </p:cNvPr>
          <p:cNvSpPr/>
          <p:nvPr/>
        </p:nvSpPr>
        <p:spPr bwMode="auto">
          <a:xfrm>
            <a:off x="3499960" y="3854531"/>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3C8B5530-6301-E936-6F3F-A63786432DDE}"/>
              </a:ext>
            </a:extLst>
          </p:cNvPr>
          <p:cNvSpPr/>
          <p:nvPr/>
        </p:nvSpPr>
        <p:spPr bwMode="auto">
          <a:xfrm>
            <a:off x="3275130" y="4126452"/>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9B7CC6A9-EC43-F58E-4B2A-CC06FFF4AE2C}"/>
              </a:ext>
            </a:extLst>
          </p:cNvPr>
          <p:cNvSpPr/>
          <p:nvPr/>
        </p:nvSpPr>
        <p:spPr bwMode="auto">
          <a:xfrm>
            <a:off x="3755665" y="3317886"/>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DAA36C1A-D004-DD47-62AC-AE2BD0C4B5FD}"/>
              </a:ext>
            </a:extLst>
          </p:cNvPr>
          <p:cNvSpPr/>
          <p:nvPr/>
        </p:nvSpPr>
        <p:spPr bwMode="auto">
          <a:xfrm>
            <a:off x="3781914" y="2767244"/>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61C0FF91-4F54-4270-34AE-131862988179}"/>
              </a:ext>
            </a:extLst>
          </p:cNvPr>
          <p:cNvSpPr/>
          <p:nvPr/>
        </p:nvSpPr>
        <p:spPr bwMode="auto">
          <a:xfrm>
            <a:off x="3874967" y="2492749"/>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Star: 5 Points 123">
            <a:extLst>
              <a:ext uri="{FF2B5EF4-FFF2-40B4-BE49-F238E27FC236}">
                <a16:creationId xmlns:a16="http://schemas.microsoft.com/office/drawing/2014/main" id="{2B596C3B-D47E-40E4-16C6-7AA97BE7E38E}"/>
              </a:ext>
            </a:extLst>
          </p:cNvPr>
          <p:cNvSpPr/>
          <p:nvPr/>
        </p:nvSpPr>
        <p:spPr bwMode="auto">
          <a:xfrm>
            <a:off x="4093573" y="3043458"/>
            <a:ext cx="122899" cy="122899"/>
          </a:xfrm>
          <a:prstGeom prst="star5">
            <a:avLst>
              <a:gd name="adj" fmla="val 22015"/>
              <a:gd name="hf" fmla="val 105146"/>
              <a:gd name="vf" fmla="val 110557"/>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CC8FE451-6CF5-DC86-A9A8-C978582990D1}"/>
              </a:ext>
            </a:extLst>
          </p:cNvPr>
          <p:cNvSpPr/>
          <p:nvPr/>
        </p:nvSpPr>
        <p:spPr bwMode="auto">
          <a:xfrm>
            <a:off x="3602404" y="4947295"/>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9C973D37-72AB-F7A8-89E4-97E5743C9B6C}"/>
              </a:ext>
            </a:extLst>
          </p:cNvPr>
          <p:cNvSpPr/>
          <p:nvPr/>
        </p:nvSpPr>
        <p:spPr bwMode="auto">
          <a:xfrm>
            <a:off x="793408" y="4947295"/>
            <a:ext cx="136281" cy="134880"/>
          </a:xfrm>
          <a:prstGeom prst="triangl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4EE6D3A3-3F78-5E5F-00B3-41D7C8DDAB62}"/>
              </a:ext>
            </a:extLst>
          </p:cNvPr>
          <p:cNvSpPr/>
          <p:nvPr/>
        </p:nvSpPr>
        <p:spPr bwMode="auto">
          <a:xfrm>
            <a:off x="800724" y="5209763"/>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24DF269B-8360-54AB-6E3D-FD0AD8D8075B}"/>
              </a:ext>
            </a:extLst>
          </p:cNvPr>
          <p:cNvSpPr/>
          <p:nvPr/>
        </p:nvSpPr>
        <p:spPr bwMode="auto">
          <a:xfrm>
            <a:off x="905511" y="5489317"/>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2EEB39EC-1238-8088-E9AC-73612D10E8CB}"/>
              </a:ext>
            </a:extLst>
          </p:cNvPr>
          <p:cNvSpPr/>
          <p:nvPr/>
        </p:nvSpPr>
        <p:spPr bwMode="auto">
          <a:xfrm>
            <a:off x="813689" y="4676389"/>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FB47836A-CB22-3B36-04A0-9B1B9E0262C3}"/>
              </a:ext>
            </a:extLst>
          </p:cNvPr>
          <p:cNvSpPr/>
          <p:nvPr/>
        </p:nvSpPr>
        <p:spPr bwMode="auto">
          <a:xfrm>
            <a:off x="793407" y="4405477"/>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D189A9CD-72EC-C5AC-F86D-3EFF8F198940}"/>
              </a:ext>
            </a:extLst>
          </p:cNvPr>
          <p:cNvSpPr/>
          <p:nvPr/>
        </p:nvSpPr>
        <p:spPr bwMode="auto">
          <a:xfrm>
            <a:off x="774699" y="4132673"/>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Isosceles Triangle 131">
            <a:extLst>
              <a:ext uri="{FF2B5EF4-FFF2-40B4-BE49-F238E27FC236}">
                <a16:creationId xmlns:a16="http://schemas.microsoft.com/office/drawing/2014/main" id="{CBAB65FC-633C-D8F1-9814-6C26FB4CFA1D}"/>
              </a:ext>
            </a:extLst>
          </p:cNvPr>
          <p:cNvSpPr/>
          <p:nvPr/>
        </p:nvSpPr>
        <p:spPr bwMode="auto">
          <a:xfrm>
            <a:off x="793407" y="3852969"/>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AA41734C-E5BB-DF22-D974-440775247C9C}"/>
              </a:ext>
            </a:extLst>
          </p:cNvPr>
          <p:cNvSpPr/>
          <p:nvPr/>
        </p:nvSpPr>
        <p:spPr bwMode="auto">
          <a:xfrm>
            <a:off x="793407" y="3582886"/>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Isosceles Triangle 133">
            <a:extLst>
              <a:ext uri="{FF2B5EF4-FFF2-40B4-BE49-F238E27FC236}">
                <a16:creationId xmlns:a16="http://schemas.microsoft.com/office/drawing/2014/main" id="{37728533-8233-8238-00A1-9AC27190C2F5}"/>
              </a:ext>
            </a:extLst>
          </p:cNvPr>
          <p:cNvSpPr/>
          <p:nvPr/>
        </p:nvSpPr>
        <p:spPr bwMode="auto">
          <a:xfrm>
            <a:off x="813688" y="3046924"/>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81C0BDAF-E160-0C32-6B69-91B857FE8768}"/>
              </a:ext>
            </a:extLst>
          </p:cNvPr>
          <p:cNvSpPr/>
          <p:nvPr/>
        </p:nvSpPr>
        <p:spPr bwMode="auto">
          <a:xfrm>
            <a:off x="1268056" y="2504205"/>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Isosceles Triangle 135">
            <a:extLst>
              <a:ext uri="{FF2B5EF4-FFF2-40B4-BE49-F238E27FC236}">
                <a16:creationId xmlns:a16="http://schemas.microsoft.com/office/drawing/2014/main" id="{3F25B6E9-0DC6-C6C0-C717-A2BA16B4588B}"/>
              </a:ext>
            </a:extLst>
          </p:cNvPr>
          <p:cNvSpPr/>
          <p:nvPr/>
        </p:nvSpPr>
        <p:spPr bwMode="auto">
          <a:xfrm>
            <a:off x="916264" y="2232014"/>
            <a:ext cx="136281" cy="134880"/>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TextBox 136">
            <a:extLst>
              <a:ext uri="{FF2B5EF4-FFF2-40B4-BE49-F238E27FC236}">
                <a16:creationId xmlns:a16="http://schemas.microsoft.com/office/drawing/2014/main" id="{2F46D515-8F06-1DB5-A5D6-62D53F928BD5}"/>
              </a:ext>
            </a:extLst>
          </p:cNvPr>
          <p:cNvSpPr txBox="1"/>
          <p:nvPr/>
        </p:nvSpPr>
        <p:spPr bwMode="auto">
          <a:xfrm>
            <a:off x="3761606" y="486543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a:t>
            </a:r>
          </a:p>
        </p:txBody>
      </p:sp>
      <p:sp>
        <p:nvSpPr>
          <p:cNvPr id="138" name="TextBox 137">
            <a:extLst>
              <a:ext uri="{FF2B5EF4-FFF2-40B4-BE49-F238E27FC236}">
                <a16:creationId xmlns:a16="http://schemas.microsoft.com/office/drawing/2014/main" id="{58257F12-2EF9-747B-1D7F-AFC608B6936C}"/>
              </a:ext>
            </a:extLst>
          </p:cNvPr>
          <p:cNvSpPr txBox="1"/>
          <p:nvPr/>
        </p:nvSpPr>
        <p:spPr bwMode="auto">
          <a:xfrm>
            <a:off x="3979889" y="4591115"/>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a:t>
            </a:r>
          </a:p>
        </p:txBody>
      </p:sp>
      <p:sp>
        <p:nvSpPr>
          <p:cNvPr id="139" name="TextBox 138">
            <a:extLst>
              <a:ext uri="{FF2B5EF4-FFF2-40B4-BE49-F238E27FC236}">
                <a16:creationId xmlns:a16="http://schemas.microsoft.com/office/drawing/2014/main" id="{1A586563-56E3-959C-0473-AE4DCB33CBC5}"/>
              </a:ext>
            </a:extLst>
          </p:cNvPr>
          <p:cNvSpPr txBox="1"/>
          <p:nvPr/>
        </p:nvSpPr>
        <p:spPr bwMode="auto">
          <a:xfrm>
            <a:off x="4031030" y="4315372"/>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10304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213E-E63A-673E-C491-051E9ACFD184}"/>
              </a:ext>
            </a:extLst>
          </p:cNvPr>
          <p:cNvSpPr>
            <a:spLocks noGrp="1"/>
          </p:cNvSpPr>
          <p:nvPr>
            <p:ph type="title"/>
          </p:nvPr>
        </p:nvSpPr>
        <p:spPr/>
        <p:txBody>
          <a:bodyPr/>
          <a:lstStyle/>
          <a:p>
            <a:r>
              <a:rPr lang="en-US" dirty="0"/>
              <a:t>Second-Course Pembrolizumab: Safety</a:t>
            </a:r>
          </a:p>
        </p:txBody>
      </p:sp>
      <p:sp>
        <p:nvSpPr>
          <p:cNvPr id="11" name="Content Placeholder 10">
            <a:extLst>
              <a:ext uri="{FF2B5EF4-FFF2-40B4-BE49-F238E27FC236}">
                <a16:creationId xmlns:a16="http://schemas.microsoft.com/office/drawing/2014/main" id="{34E9A394-1DE5-C0D8-2E30-66590BA4FA15}"/>
              </a:ext>
            </a:extLst>
          </p:cNvPr>
          <p:cNvSpPr>
            <a:spLocks noGrp="1"/>
          </p:cNvSpPr>
          <p:nvPr>
            <p:ph sz="half" idx="2"/>
          </p:nvPr>
        </p:nvSpPr>
        <p:spPr>
          <a:xfrm>
            <a:off x="6096000" y="5377824"/>
            <a:ext cx="5386204" cy="812368"/>
          </a:xfrm>
        </p:spPr>
        <p:txBody>
          <a:bodyPr/>
          <a:lstStyle/>
          <a:p>
            <a:r>
              <a:rPr lang="en-US" sz="2000" dirty="0"/>
              <a:t>No grade 4/5 immune-mediated AEs were reported</a:t>
            </a:r>
          </a:p>
        </p:txBody>
      </p:sp>
      <p:sp>
        <p:nvSpPr>
          <p:cNvPr id="3" name="Text Box 15">
            <a:extLst>
              <a:ext uri="{FF2B5EF4-FFF2-40B4-BE49-F238E27FC236}">
                <a16:creationId xmlns:a16="http://schemas.microsoft.com/office/drawing/2014/main" id="{2473994A-F8A8-D648-BC5A-2EBE231AF71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a:t>
            </a:r>
          </a:p>
        </p:txBody>
      </p:sp>
      <p:graphicFrame>
        <p:nvGraphicFramePr>
          <p:cNvPr id="4" name="Group 32">
            <a:extLst>
              <a:ext uri="{FF2B5EF4-FFF2-40B4-BE49-F238E27FC236}">
                <a16:creationId xmlns:a16="http://schemas.microsoft.com/office/drawing/2014/main" id="{82DF24B2-4512-5D62-F6CA-2BE2E389DB7F}"/>
              </a:ext>
            </a:extLst>
          </p:cNvPr>
          <p:cNvGraphicFramePr>
            <a:graphicFrameLocks noGrp="1"/>
          </p:cNvGraphicFramePr>
          <p:nvPr>
            <p:extLst>
              <p:ext uri="{D42A27DB-BD31-4B8C-83A1-F6EECF244321}">
                <p14:modId xmlns:p14="http://schemas.microsoft.com/office/powerpoint/2010/main" val="3445542949"/>
              </p:ext>
            </p:extLst>
          </p:nvPr>
        </p:nvGraphicFramePr>
        <p:xfrm>
          <a:off x="719138" y="1611313"/>
          <a:ext cx="5104146" cy="2423695"/>
        </p:xfrm>
        <a:graphic>
          <a:graphicData uri="http://schemas.openxmlformats.org/drawingml/2006/table">
            <a:tbl>
              <a:tblPr/>
              <a:tblGrid>
                <a:gridCol w="2081814">
                  <a:extLst>
                    <a:ext uri="{9D8B030D-6E8A-4147-A177-3AD203B41FA5}">
                      <a16:colId xmlns:a16="http://schemas.microsoft.com/office/drawing/2014/main" val="20000"/>
                    </a:ext>
                  </a:extLst>
                </a:gridCol>
                <a:gridCol w="1559292">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6862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421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6" name="Group 32">
            <a:extLst>
              <a:ext uri="{FF2B5EF4-FFF2-40B4-BE49-F238E27FC236}">
                <a16:creationId xmlns:a16="http://schemas.microsoft.com/office/drawing/2014/main" id="{591E5ABA-ADAE-FB49-BC4B-18F6E870642D}"/>
              </a:ext>
            </a:extLst>
          </p:cNvPr>
          <p:cNvGraphicFramePr>
            <a:graphicFrameLocks noGrp="1"/>
          </p:cNvGraphicFramePr>
          <p:nvPr>
            <p:extLst>
              <p:ext uri="{D42A27DB-BD31-4B8C-83A1-F6EECF244321}">
                <p14:modId xmlns:p14="http://schemas.microsoft.com/office/powerpoint/2010/main" val="2640538949"/>
              </p:ext>
            </p:extLst>
          </p:nvPr>
        </p:nvGraphicFramePr>
        <p:xfrm>
          <a:off x="6096001" y="1611313"/>
          <a:ext cx="5376862" cy="3703887"/>
        </p:xfrm>
        <a:graphic>
          <a:graphicData uri="http://schemas.openxmlformats.org/drawingml/2006/table">
            <a:tbl>
              <a:tblPr/>
              <a:tblGrid>
                <a:gridCol w="1807408">
                  <a:extLst>
                    <a:ext uri="{9D8B030D-6E8A-4147-A177-3AD203B41FA5}">
                      <a16:colId xmlns:a16="http://schemas.microsoft.com/office/drawing/2014/main" val="20000"/>
                    </a:ext>
                  </a:extLst>
                </a:gridCol>
                <a:gridCol w="885055">
                  <a:extLst>
                    <a:ext uri="{9D8B030D-6E8A-4147-A177-3AD203B41FA5}">
                      <a16:colId xmlns:a16="http://schemas.microsoft.com/office/drawing/2014/main" val="20001"/>
                    </a:ext>
                  </a:extLst>
                </a:gridCol>
                <a:gridCol w="885055">
                  <a:extLst>
                    <a:ext uri="{9D8B030D-6E8A-4147-A177-3AD203B41FA5}">
                      <a16:colId xmlns:a16="http://schemas.microsoft.com/office/drawing/2014/main" val="2104350236"/>
                    </a:ext>
                  </a:extLst>
                </a:gridCol>
                <a:gridCol w="899672">
                  <a:extLst>
                    <a:ext uri="{9D8B030D-6E8A-4147-A177-3AD203B41FA5}">
                      <a16:colId xmlns:a16="http://schemas.microsoft.com/office/drawing/2014/main" val="20002"/>
                    </a:ext>
                  </a:extLst>
                </a:gridCol>
                <a:gridCol w="899672">
                  <a:extLst>
                    <a:ext uri="{9D8B030D-6E8A-4147-A177-3AD203B41FA5}">
                      <a16:colId xmlns:a16="http://schemas.microsoft.com/office/drawing/2014/main" val="2257470851"/>
                    </a:ext>
                  </a:extLst>
                </a:gridCol>
              </a:tblGrid>
              <a:tr h="686271">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Immune-Mediated AE,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a:tc>
                <a:extLst>
                  <a:ext uri="{0D108BD9-81ED-4DB2-BD59-A6C34878D82A}">
                    <a16:rowId xmlns:a16="http://schemas.microsoft.com/office/drawing/2014/main" val="10000"/>
                  </a:ext>
                </a:extLst>
              </a:tr>
              <a:tr h="421538">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45634232"/>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immune-mediated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421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Severe skin reactions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5421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Thyroiditis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3408709"/>
                  </a:ext>
                </a:extLst>
              </a:tr>
            </a:tbl>
          </a:graphicData>
        </a:graphic>
      </p:graphicFrame>
    </p:spTree>
    <p:extLst>
      <p:ext uri="{BB962C8B-B14F-4D97-AF65-F5344CB8AC3E}">
        <p14:creationId xmlns:p14="http://schemas.microsoft.com/office/powerpoint/2010/main" val="383404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AEC3-EB74-33F3-2F4A-261069229873}"/>
              </a:ext>
            </a:extLst>
          </p:cNvPr>
          <p:cNvSpPr>
            <a:spLocks noGrp="1"/>
          </p:cNvSpPr>
          <p:nvPr>
            <p:ph type="title"/>
          </p:nvPr>
        </p:nvSpPr>
        <p:spPr/>
        <p:txBody>
          <a:bodyPr/>
          <a:lstStyle/>
          <a:p>
            <a:r>
              <a:rPr lang="en-US" dirty="0"/>
              <a:t>Second-Course Pembrolizumab: Conclusions</a:t>
            </a:r>
          </a:p>
        </p:txBody>
      </p:sp>
      <p:sp>
        <p:nvSpPr>
          <p:cNvPr id="3" name="Content Placeholder 2">
            <a:extLst>
              <a:ext uri="{FF2B5EF4-FFF2-40B4-BE49-F238E27FC236}">
                <a16:creationId xmlns:a16="http://schemas.microsoft.com/office/drawing/2014/main" id="{E6240917-BD54-9C5E-CD66-BB75F5068294}"/>
              </a:ext>
            </a:extLst>
          </p:cNvPr>
          <p:cNvSpPr>
            <a:spLocks noGrp="1"/>
          </p:cNvSpPr>
          <p:nvPr>
            <p:ph idx="1"/>
          </p:nvPr>
        </p:nvSpPr>
        <p:spPr/>
        <p:txBody>
          <a:bodyPr/>
          <a:lstStyle/>
          <a:p>
            <a:r>
              <a:rPr lang="en-US" sz="2600" dirty="0"/>
              <a:t>In this pooled analysis of patients who experienced PD after completing pembrolizumab-based first-line therapy (with or without chemotherapy) as part of a clinical trial, a second-course of single-agent pembrolizumab was feasible and showed antitumor activity </a:t>
            </a:r>
          </a:p>
          <a:p>
            <a:pPr lvl="1"/>
            <a:r>
              <a:rPr lang="en-US" sz="2400" dirty="0"/>
              <a:t>6-mo PFS rate of 60.8% in cohort 1 and 54.5% in cohort 2</a:t>
            </a:r>
          </a:p>
          <a:p>
            <a:pPr lvl="1"/>
            <a:r>
              <a:rPr lang="en-US" sz="2400" dirty="0"/>
              <a:t>6-mo OS rate of 85.1% in both cohorts</a:t>
            </a:r>
          </a:p>
          <a:p>
            <a:r>
              <a:rPr lang="en-US" sz="2600" dirty="0"/>
              <a:t>Adverse event profile is manageable, with no unexpected AEs</a:t>
            </a:r>
          </a:p>
          <a:p>
            <a:r>
              <a:rPr lang="en-US" sz="2600" dirty="0"/>
              <a:t>Investigators concluded that the use of a second course of single-agent pembrolizumab after PD in patients with advanced or metastatic NSCLC who completed 35 cycles of initial treatment with pembrolizumab ± chemotherapy is supported by these data</a:t>
            </a:r>
          </a:p>
          <a:p>
            <a:endParaRPr lang="en-US" dirty="0"/>
          </a:p>
          <a:p>
            <a:endParaRPr lang="en-US" dirty="0"/>
          </a:p>
        </p:txBody>
      </p:sp>
      <p:sp>
        <p:nvSpPr>
          <p:cNvPr id="4" name="Text Box 15">
            <a:extLst>
              <a:ext uri="{FF2B5EF4-FFF2-40B4-BE49-F238E27FC236}">
                <a16:creationId xmlns:a16="http://schemas.microsoft.com/office/drawing/2014/main" id="{BF7F6869-A694-2372-5D97-5161443B50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Rodriguez-Abreu. WCLC 2022. Abstr OA15.06.</a:t>
            </a:r>
          </a:p>
        </p:txBody>
      </p:sp>
    </p:spTree>
    <p:extLst>
      <p:ext uri="{BB962C8B-B14F-4D97-AF65-F5344CB8AC3E}">
        <p14:creationId xmlns:p14="http://schemas.microsoft.com/office/powerpoint/2010/main" val="3540941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 from WCLC 2022</a:t>
            </a:r>
          </a:p>
          <a:p>
            <a:pPr>
              <a:buClr>
                <a:schemeClr val="tx2">
                  <a:lumMod val="20000"/>
                  <a:lumOff val="80000"/>
                </a:schemeClr>
              </a:buClr>
              <a:defRPr/>
            </a:pPr>
            <a:r>
              <a:rPr lang="en-US" sz="2400" dirty="0">
                <a:solidFill>
                  <a:srgbClr val="E1471D"/>
                </a:solidFill>
              </a:rPr>
              <a:t>CME/CE-certified Expert Analysis </a:t>
            </a:r>
            <a:r>
              <a:rPr lang="en-US" sz="24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0219e130-9d5b-4c47-b1d5-082b5a06ca47">Conference Capsule Slides</Document_x0020_Category>
    <_dlc_DocId xmlns="d54cbe69-32bd-412a-b004-9152f949605e">56M7VY3CDVN5-1812853460-1</_dlc_DocId>
    <_dlc_DocIdUrl xmlns="d54cbe69-32bd-412a-b004-9152f949605e">
      <Url>https://intranet.clinicaloptions.com/mews/oncology/ONC_2022_WCLC_CF_(PRP5530)/OA15.06_Rodriguez-Abreu/_layouts/15/DocIdRedir.aspx?ID=56M7VY3CDVN5-1812853460-1</Url>
      <Description>56M7VY3CDVN5-1812853460-1</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255DC6F64B88549848396ED0B21C874" ma:contentTypeVersion="1" ma:contentTypeDescription="Create a new document." ma:contentTypeScope="" ma:versionID="5b4180083aabf3397cae072532495761">
  <xsd:schema xmlns:xsd="http://www.w3.org/2001/XMLSchema" xmlns:xs="http://www.w3.org/2001/XMLSchema" xmlns:p="http://schemas.microsoft.com/office/2006/metadata/properties" xmlns:ns2="d54cbe69-32bd-412a-b004-9152f949605e" xmlns:ns3="0219e130-9d5b-4c47-b1d5-082b5a06ca47" targetNamespace="http://schemas.microsoft.com/office/2006/metadata/properties" ma:root="true" ma:fieldsID="f07c4b205903a4c89ff8cd7e4d91e0b4" ns2:_="" ns3:_="">
    <xsd:import namespace="d54cbe69-32bd-412a-b004-9152f949605e"/>
    <xsd:import namespace="0219e130-9d5b-4c47-b1d5-082b5a06ca4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219e130-9d5b-4c47-b1d5-082b5a06ca4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CB8C0B-8D34-4768-A0B1-1DC4B78BD67D}">
  <ds:schemaRefs>
    <ds:schemaRef ds:uri="http://schemas.microsoft.com/sharepoint/events"/>
  </ds:schemaRefs>
</ds:datastoreItem>
</file>

<file path=customXml/itemProps2.xml><?xml version="1.0" encoding="utf-8"?>
<ds:datastoreItem xmlns:ds="http://schemas.openxmlformats.org/officeDocument/2006/customXml" ds:itemID="{134C2CB2-B655-4973-83DD-C982F2D65C54}">
  <ds:schemaRefs>
    <ds:schemaRef ds:uri="http://www.w3.org/XML/1998/namespace"/>
    <ds:schemaRef ds:uri="http://purl.org/dc/dcmitype/"/>
    <ds:schemaRef ds:uri="http://purl.org/dc/elements/1.1/"/>
    <ds:schemaRef ds:uri="http://schemas.microsoft.com/office/2006/documentManagement/types"/>
    <ds:schemaRef ds:uri="http://schemas.microsoft.com/office/infopath/2007/PartnerControls"/>
    <ds:schemaRef ds:uri="0219e130-9d5b-4c47-b1d5-082b5a06ca47"/>
    <ds:schemaRef ds:uri="http://schemas.openxmlformats.org/package/2006/metadata/core-properties"/>
    <ds:schemaRef ds:uri="http://purl.org/dc/terms/"/>
    <ds:schemaRef ds:uri="d54cbe69-32bd-412a-b004-9152f949605e"/>
    <ds:schemaRef ds:uri="http://schemas.microsoft.com/office/2006/metadata/properties"/>
  </ds:schemaRefs>
</ds:datastoreItem>
</file>

<file path=customXml/itemProps3.xml><?xml version="1.0" encoding="utf-8"?>
<ds:datastoreItem xmlns:ds="http://schemas.openxmlformats.org/officeDocument/2006/customXml" ds:itemID="{E92AF15A-6B66-43D8-9362-4C6DCDE5E0C0}">
  <ds:schemaRefs>
    <ds:schemaRef ds:uri="http://schemas.microsoft.com/sharepoint/v3/contenttype/forms"/>
  </ds:schemaRefs>
</ds:datastoreItem>
</file>

<file path=customXml/itemProps4.xml><?xml version="1.0" encoding="utf-8"?>
<ds:datastoreItem xmlns:ds="http://schemas.openxmlformats.org/officeDocument/2006/customXml" ds:itemID="{9A3F12A9-BF79-4EDA-AEBC-00AA1D2DC4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219e130-9d5b-4c47-b1d5-082b5a06ca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3726</TotalTime>
  <Words>2111</Words>
  <Application>Microsoft Office PowerPoint</Application>
  <PresentationFormat>Widescreen</PresentationFormat>
  <Paragraphs>342</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Results of a Pooled Outcomes Analysis of Phase III Trials Using a Second Course of Pembrolizumab in Advanced NSCLC</vt:lpstr>
      <vt:lpstr>About These Slides</vt:lpstr>
      <vt:lpstr>Second-Course Pembrolizumab: Background</vt:lpstr>
      <vt:lpstr>Second-Course Pembrolizumab: Pooled Analysis Design</vt:lpstr>
      <vt:lpstr>Second-Course Pembrolizumab: Patient Disposition</vt:lpstr>
      <vt:lpstr>Second-Course Pembrolizumab:  BL Characteristics at Randomization of Initial Study</vt:lpstr>
      <vt:lpstr>Second-Course Pembrolizumab:  Survival and Tumor Response</vt:lpstr>
      <vt:lpstr>Second-Course Pembrolizumab:  Duration of Response in Cohort 1 Individual Patients</vt:lpstr>
      <vt:lpstr>Second-Course Pembrolizumab:  Duration of Response in Cohort 2 Individual Patients</vt:lpstr>
      <vt:lpstr>Second-Course Pembrolizumab: Safety</vt:lpstr>
      <vt:lpstr>Second-Course Pembrolizumab: Conclusions</vt:lpstr>
      <vt:lpstr>Go Online for More CCO  Coverage of Lung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Results of a Pooled Outcomes Analysis of Phase III Trials Using a Second Course of Pembrolizumab in Advanced NSCLC</dc:title>
  <dc:creator>Marie Rush</dc:creator>
  <cp:lastModifiedBy>vwenzel@clinicaloptions.com</cp:lastModifiedBy>
  <cp:revision>40</cp:revision>
  <dcterms:created xsi:type="dcterms:W3CDTF">2022-08-09T21:17:25Z</dcterms:created>
  <dcterms:modified xsi:type="dcterms:W3CDTF">2022-08-16T15:39:27Z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6926fc5c-1e79-4457-b90c-d2d3d4aa7ccf</vt:lpwstr>
  </property>
  <property fmtid="{D5CDD505-2E9C-101B-9397-08002B2CF9AE}" pid="3" name="ContentTypeId">
    <vt:lpwstr>0x0101000255DC6F64B88549848396ED0B21C874</vt:lpwstr>
  </property>
</Properties>
</file>