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slideLayouts/slideLayout21.xml" ContentType="application/vnd.openxmlformats-officedocument.presentationml.slideLayout+xml"/>
  <Override PartName="/ppt/theme/theme3.xml" ContentType="application/vnd.openxmlformats-officedocument.theme+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4.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1" r:id="rId4"/>
    <p:sldMasterId id="2147483680" r:id="rId5"/>
    <p:sldMasterId id="2147483692" r:id="rId6"/>
    <p:sldMasterId id="2147483696" r:id="rId7"/>
    <p:sldMasterId id="2147483709" r:id="rId8"/>
  </p:sldMasterIdLst>
  <p:notesMasterIdLst>
    <p:notesMasterId r:id="rId19"/>
  </p:notesMasterIdLst>
  <p:sldIdLst>
    <p:sldId id="2147473700" r:id="rId9"/>
    <p:sldId id="308" r:id="rId10"/>
    <p:sldId id="267" r:id="rId11"/>
    <p:sldId id="262" r:id="rId12"/>
    <p:sldId id="2147473711" r:id="rId13"/>
    <p:sldId id="2147473703" r:id="rId14"/>
    <p:sldId id="2147473714" r:id="rId15"/>
    <p:sldId id="2147473713" r:id="rId16"/>
    <p:sldId id="2147473705" r:id="rId17"/>
    <p:sldId id="2147473686"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A119B67B-19F9-C100-B387-BDA45A632E44}" name="Taryn Gross" initials="TG" userId="S::tgross@gaugemedical.com::a1edc1e6-395d-4e98-97b6-6646f446588b"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Joseph Lombardo" initials="JL" lastIdx="7" clrIdx="0">
    <p:extLst>
      <p:ext uri="{19B8F6BF-5375-455C-9EA6-DF929625EA0E}">
        <p15:presenceInfo xmlns:p15="http://schemas.microsoft.com/office/powerpoint/2012/main" userId="S::jlombardo@cealliance.com::b71eab3e-9b1e-4187-8495-07bfa1b00135" providerId="AD"/>
      </p:ext>
    </p:extLst>
  </p:cmAuthor>
  <p:cmAuthor id="2" name="Timothy Quill" initials="TQ" lastIdx="8" clrIdx="1">
    <p:extLst>
      <p:ext uri="{19B8F6BF-5375-455C-9EA6-DF929625EA0E}">
        <p15:presenceInfo xmlns:p15="http://schemas.microsoft.com/office/powerpoint/2012/main" userId="S::tquill@clinicaloptions.com::b1dc6efb-2995-45e7-a306-57a2c67aa886" providerId="AD"/>
      </p:ext>
    </p:extLst>
  </p:cmAuthor>
  <p:cmAuthor id="3" name="Allison Weckerle" initials="AW" lastIdx="10" clrIdx="2">
    <p:extLst>
      <p:ext uri="{19B8F6BF-5375-455C-9EA6-DF929625EA0E}">
        <p15:presenceInfo xmlns:p15="http://schemas.microsoft.com/office/powerpoint/2012/main" userId="Allison Weckerle" providerId="None"/>
      </p:ext>
    </p:extLst>
  </p:cmAuthor>
  <p:cmAuthor id="4" name="Jerfiz Constanzo" initials="JC" lastIdx="2" clrIdx="3">
    <p:extLst>
      <p:ext uri="{19B8F6BF-5375-455C-9EA6-DF929625EA0E}">
        <p15:presenceInfo xmlns:p15="http://schemas.microsoft.com/office/powerpoint/2012/main" userId="S::jconstanzo@clinicaloptions.com::7388c342-66f0-4154-bcdf-657d8197f1ae"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9F0FF05-469F-4994-878A-8D52173935C3}" v="13" dt="2025-12-22T13:44:10.76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130" autoAdjust="0"/>
    <p:restoredTop sz="82117" autoAdjust="0"/>
  </p:normalViewPr>
  <p:slideViewPr>
    <p:cSldViewPr snapToGrid="0">
      <p:cViewPr varScale="1">
        <p:scale>
          <a:sx n="61" d="100"/>
          <a:sy n="61" d="100"/>
        </p:scale>
        <p:origin x="764" y="44"/>
      </p:cViewPr>
      <p:guideLst/>
    </p:cSldViewPr>
  </p:slideViewPr>
  <p:notesTextViewPr>
    <p:cViewPr>
      <p:scale>
        <a:sx n="1" d="1"/>
        <a:sy n="1" d="1"/>
      </p:scale>
      <p:origin x="0" y="0"/>
    </p:cViewPr>
  </p:notesTextViewPr>
  <p:sorterViewPr>
    <p:cViewPr>
      <p:scale>
        <a:sx n="159" d="100"/>
        <a:sy n="159" d="100"/>
      </p:scale>
      <p:origin x="0" y="-3244"/>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5.xml"/><Relationship Id="rId18" Type="http://schemas.openxmlformats.org/officeDocument/2006/relationships/slide" Target="slides/slide10.xml"/><Relationship Id="rId26" Type="http://schemas.microsoft.com/office/2018/10/relationships/authors" Target="authors.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Master" Target="slideMasters/slideMaster4.xml"/><Relationship Id="rId12" Type="http://schemas.openxmlformats.org/officeDocument/2006/relationships/slide" Target="slides/slide4.xml"/><Relationship Id="rId17" Type="http://schemas.openxmlformats.org/officeDocument/2006/relationships/slide" Target="slides/slide9.xml"/><Relationship Id="rId25"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3.xml"/><Relationship Id="rId24"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7.xml"/><Relationship Id="rId23" Type="http://schemas.openxmlformats.org/officeDocument/2006/relationships/theme" Target="theme/theme1.xml"/><Relationship Id="rId10" Type="http://schemas.openxmlformats.org/officeDocument/2006/relationships/slide" Target="slides/slide2.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C04FEB-3F42-4A4A-A5AC-23FCC8786C58}" type="datetimeFigureOut">
              <a:rPr lang="en-US" smtClean="0"/>
              <a:t>12/22/2025</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201E45-F998-472B-9695-2F0E24B33AD6}" type="slidenum">
              <a:rPr lang="en-US" smtClean="0"/>
              <a:t>‹#›</a:t>
            </a:fld>
            <a:endParaRPr lang="en-US" dirty="0"/>
          </a:p>
        </p:txBody>
      </p:sp>
    </p:spTree>
    <p:extLst>
      <p:ext uri="{BB962C8B-B14F-4D97-AF65-F5344CB8AC3E}">
        <p14:creationId xmlns:p14="http://schemas.microsoft.com/office/powerpoint/2010/main" val="19846946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8944459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2</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latin typeface="Arial" panose="020B0604020202020204" pitchFamily="34" charset="0"/>
              </a:rPr>
              <a:t>Disclaimer: The materials published on the Decera Clinical Education website reflect the views of the authors of the Decera Clinical Education material, not those of Decera Clinical Education, the CME providers, or the companies providing educational grants. The materials may discuss uses and dosages for therapeutic products that have not been approved by the FDA. A qualified healthcare professional should be consulted before using any therapeutic product discussed. Readers should verify all information and data before treating patients or using any therapies described in these materials.</a:t>
            </a:r>
            <a:endParaRPr lang="en-US" altLang="en-US" dirty="0">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587587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US" dirty="0"/>
          </a:p>
        </p:txBody>
      </p:sp>
      <p:sp>
        <p:nvSpPr>
          <p:cNvPr id="3" name="Notes Placeholder 2"/>
          <p:cNvSpPr>
            <a:spLocks noGrp="1"/>
          </p:cNvSpPr>
          <p:nvPr>
            <p:ph type="body" idx="1"/>
          </p:nvPr>
        </p:nvSpPr>
        <p:spPr/>
        <p:txBody>
          <a:bodyPr/>
          <a:lstStyle/>
          <a:p>
            <a:endParaRPr lang="en-US" i="1"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2759165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DF421F-D54E-F630-AE7B-226CB2D255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33EF25-ED50-195D-3A36-AD181B42DFF2}"/>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2E531145-DCBD-BD76-F214-F1CD7FF9D27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6BE7710-34A6-052B-A801-1E2D103189B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021977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69FBC7-9C8A-BC36-27CA-844C9702D6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EDBDBDF-CC47-8322-7F10-98662909D6C7}"/>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3E8CDD14-7C9A-6A97-00E8-E1E24F9E52B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D4985A9-DB8C-322B-DD3E-6F44AFB110A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390042300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DF421F-D54E-F630-AE7B-226CB2D255F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33EF25-ED50-195D-3A36-AD181B42DFF2}"/>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2E531145-DCBD-BD76-F214-F1CD7FF9D27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6BE7710-34A6-052B-A801-1E2D103189B7}"/>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0219777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7E9CC8-88DF-7C9F-F09E-7EA32C8C453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A1330BE-19E2-CDB7-F4A5-485A38F6F665}"/>
              </a:ext>
            </a:extLst>
          </p:cNvPr>
          <p:cNvSpPr>
            <a:spLocks noGrp="1" noRot="1" noChangeAspect="1"/>
          </p:cNvSpPr>
          <p:nvPr>
            <p:ph type="sldImg"/>
          </p:nvPr>
        </p:nvSpPr>
        <p:spPr/>
        <p:txBody>
          <a:bodyPr/>
          <a:lstStyle/>
          <a:p>
            <a:endParaRPr lang="en-US" dirty="0"/>
          </a:p>
        </p:txBody>
      </p:sp>
      <p:sp>
        <p:nvSpPr>
          <p:cNvPr id="3" name="Notes Placeholder 2">
            <a:extLst>
              <a:ext uri="{FF2B5EF4-FFF2-40B4-BE49-F238E27FC236}">
                <a16:creationId xmlns:a16="http://schemas.microsoft.com/office/drawing/2014/main" id="{3B1E44E3-9A87-FC0D-ED0C-1F7525D0661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8FFCC52-97B2-DC5D-27EF-29BB13DC53AD}"/>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prstClr val="black"/>
                </a:solidFill>
                <a:effectLst/>
                <a:uLnTx/>
                <a:uFillTx/>
                <a:latin typeface="Poppins" panose="00000500000000000000" pitchFamily="2" charset="0"/>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altLang="en-US" sz="1200" b="0" i="0" u="none" strike="noStrike" kern="1200" cap="none" spc="0" normalizeH="0" baseline="0" noProof="0" dirty="0">
              <a:ln>
                <a:noFill/>
              </a:ln>
              <a:solidFill>
                <a:prstClr val="black"/>
              </a:solidFill>
              <a:effectLst/>
              <a:uLnTx/>
              <a:uFillTx/>
              <a:latin typeface="Poppins" panose="00000500000000000000" pitchFamily="2" charset="0"/>
              <a:ea typeface="+mn-ea"/>
              <a:cs typeface="+mn-cs"/>
            </a:endParaRPr>
          </a:p>
        </p:txBody>
      </p:sp>
    </p:spTree>
    <p:extLst>
      <p:ext uri="{BB962C8B-B14F-4D97-AF65-F5344CB8AC3E}">
        <p14:creationId xmlns:p14="http://schemas.microsoft.com/office/powerpoint/2010/main" val="156136934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ct val="0"/>
              </a:spcBef>
              <a:spcAft>
                <a:spcPts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r" defTabSz="914400" rtl="0" eaLnBrk="1" fontAlgn="auto" latinLnBrk="0" hangingPunct="1">
                <a:lnSpc>
                  <a:spcPct val="100000"/>
                </a:lnSpc>
                <a:spcBef>
                  <a:spcPct val="0"/>
                </a:spcBef>
                <a:spcAft>
                  <a:spcPts val="0"/>
                </a:spcAft>
                <a:buClrTx/>
                <a:buSzTx/>
                <a:buFontTx/>
                <a:buNone/>
                <a:tabLst/>
                <a:defRPr/>
              </a:pPr>
              <a:t>10</a:t>
            </a:fld>
            <a:endParaRPr kumimoji="0" lang="en-US" alt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mn-cs"/>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txBody>
          <a:bodyPr/>
          <a:lstStyle/>
          <a:p>
            <a:endParaRPr lang="en-US" dirty="0"/>
          </a:p>
        </p:txBody>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5.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Placeholder 1">
            <a:extLst>
              <a:ext uri="{FF2B5EF4-FFF2-40B4-BE49-F238E27FC236}">
                <a16:creationId xmlns:a16="http://schemas.microsoft.com/office/drawing/2014/main" id="{E4C37F3D-EF8C-356F-5277-AC399D9EDD7F}"/>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8" name="Content Placeholder 7">
            <a:extLst>
              <a:ext uri="{FF2B5EF4-FFF2-40B4-BE49-F238E27FC236}">
                <a16:creationId xmlns:a16="http://schemas.microsoft.com/office/drawing/2014/main" id="{D646AED9-4300-8C0A-0989-45F971CBFF83}"/>
              </a:ext>
            </a:extLst>
          </p:cNvPr>
          <p:cNvSpPr>
            <a:spLocks noGrp="1"/>
          </p:cNvSpPr>
          <p:nvPr>
            <p:ph sz="quarter" idx="13"/>
          </p:nvPr>
        </p:nvSpPr>
        <p:spPr>
          <a:xfrm>
            <a:off x="231775" y="1333500"/>
            <a:ext cx="10113963" cy="4762500"/>
          </a:xfrm>
          <a:prstGeom prst="rect">
            <a:avLst/>
          </a:prstGeo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0529177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cxnSp>
        <p:nvCxnSpPr>
          <p:cNvPr id="4" name="Straight Connector 3">
            <a:extLst>
              <a:ext uri="{FF2B5EF4-FFF2-40B4-BE49-F238E27FC236}">
                <a16:creationId xmlns:a16="http://schemas.microsoft.com/office/drawing/2014/main" id="{D48F43F8-E471-42D6-1216-AC8517F252BC}"/>
              </a:ext>
              <a:ext uri="{C183D7F6-B498-43B3-948B-1728B52AA6E4}">
                <adec:decorative xmlns:adec="http://schemas.microsoft.com/office/drawing/2017/decorative" val="1"/>
              </a:ext>
            </a:extLst>
          </p:cNvPr>
          <p:cNvCxnSpPr>
            <a:cxnSpLocks/>
          </p:cNvCxnSpPr>
          <p:nvPr userDrawn="1"/>
        </p:nvCxnSpPr>
        <p:spPr>
          <a:xfrm>
            <a:off x="5260259" y="1651129"/>
            <a:ext cx="0" cy="303517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2000" b="0" i="0" spc="100" baseline="0" smtClean="0">
                <a:solidFill>
                  <a:schemeClr val="tx1"/>
                </a:solidFill>
                <a:ea typeface="+mj-ea"/>
              </a:defRPr>
            </a:lvl1pPr>
            <a:lvl2pPr>
              <a:defRPr lang="en-US" sz="2000" smtClean="0">
                <a:solidFill>
                  <a:schemeClr val="tx1"/>
                </a:solidFill>
                <a:latin typeface="+mn-lt"/>
                <a:cs typeface="+mn-cs"/>
              </a:defRPr>
            </a:lvl2pPr>
            <a:lvl3pPr>
              <a:defRPr lang="en-US" sz="2000" smtClean="0">
                <a:solidFill>
                  <a:schemeClr val="tx1"/>
                </a:solidFill>
                <a:latin typeface="+mn-lt"/>
                <a:cs typeface="+mn-cs"/>
              </a:defRPr>
            </a:lvl3pPr>
            <a:lvl4pPr>
              <a:defRPr lang="en-US" sz="2000" smtClean="0">
                <a:solidFill>
                  <a:schemeClr val="tx1"/>
                </a:solidFill>
                <a:latin typeface="+mn-lt"/>
                <a:cs typeface="+mn-cs"/>
              </a:defRPr>
            </a:lvl4pPr>
            <a:lvl5pPr>
              <a:defRPr lang="en-US" sz="2000">
                <a:solidFill>
                  <a:schemeClr val="tx1"/>
                </a:solidFill>
                <a:latin typeface="+mn-lt"/>
                <a:cs typeface="+mn-cs"/>
              </a:defRPr>
            </a:lvl5pPr>
          </a:lstStyle>
          <a:p>
            <a:pPr lvl="0">
              <a:lnSpc>
                <a:spcPct val="110000"/>
              </a:lnSpc>
              <a:spcBef>
                <a:spcPts val="0"/>
              </a:spcBef>
            </a:pPr>
            <a:r>
              <a:rPr lang="en-US" dirty="0"/>
              <a:t>Click to edit Master text styles</a:t>
            </a:r>
          </a:p>
          <a:p>
            <a:pPr marL="457200" lvl="1"/>
            <a:r>
              <a:rPr lang="en-US" dirty="0"/>
              <a:t>Second level</a:t>
            </a:r>
          </a:p>
          <a:p>
            <a:pPr marL="914400" lvl="2"/>
            <a:r>
              <a:rPr lang="en-US" dirty="0"/>
              <a:t>Third level</a:t>
            </a:r>
          </a:p>
          <a:p>
            <a:pPr marL="1371600" lvl="3"/>
            <a:r>
              <a:rPr lang="en-US" dirty="0"/>
              <a:t>Fourth level</a:t>
            </a:r>
          </a:p>
          <a:p>
            <a:pPr marL="1828800" lvl="4"/>
            <a:r>
              <a:rPr lang="en-US" dirty="0"/>
              <a:t>Fifth level</a:t>
            </a:r>
          </a:p>
        </p:txBody>
      </p:sp>
      <p:sp>
        <p:nvSpPr>
          <p:cNvPr id="11" name="Text Placeholder 8">
            <a:extLst>
              <a:ext uri="{FF2B5EF4-FFF2-40B4-BE49-F238E27FC236}">
                <a16:creationId xmlns:a16="http://schemas.microsoft.com/office/drawing/2014/main" id="{D019ED9F-08C1-F8F6-2845-FFD4DF8E1B26}"/>
              </a:ext>
            </a:extLst>
          </p:cNvPr>
          <p:cNvSpPr>
            <a:spLocks noGrp="1"/>
          </p:cNvSpPr>
          <p:nvPr>
            <p:ph type="body" sz="quarter" idx="15"/>
          </p:nvPr>
        </p:nvSpPr>
        <p:spPr>
          <a:xfrm>
            <a:off x="5423215" y="1651129"/>
            <a:ext cx="5048250" cy="4449634"/>
          </a:xfrm>
          <a:prstGeom prst="rect">
            <a:avLst/>
          </a:prstGeom>
        </p:spPr>
        <p:txBody>
          <a:bodyPr vert="horz" wrap="square" lIns="0" tIns="0" rIns="0" bIns="0" rtlCol="0" anchor="t" anchorCtr="0">
            <a:noAutofit/>
          </a:bodyPr>
          <a:lstStyle>
            <a:lvl1pPr marL="342900" indent="-282575">
              <a:buFont typeface="+mj-lt"/>
              <a:buAutoNum type="alphaUcPeriod"/>
              <a:tabLst/>
              <a:defRPr lang="en-US" sz="2000" b="0" i="0" spc="100" baseline="0" smtClean="0">
                <a:solidFill>
                  <a:schemeClr val="tx1"/>
                </a:solidFill>
                <a:ea typeface="+mj-ea"/>
              </a:defRPr>
            </a:lvl1pPr>
            <a:lvl2pPr marL="114300" indent="0">
              <a:buFont typeface="+mj-lt"/>
              <a:buNone/>
              <a:defRPr lang="en-US" sz="1800" smtClean="0">
                <a:solidFill>
                  <a:schemeClr val="tx1"/>
                </a:solidFill>
                <a:latin typeface="+mn-lt"/>
                <a:cs typeface="+mn-cs"/>
              </a:defRPr>
            </a:lvl2pPr>
            <a:lvl3pPr marL="571500" indent="0">
              <a:buFont typeface="+mj-lt"/>
              <a:buNone/>
              <a:defRPr lang="en-US" smtClean="0">
                <a:solidFill>
                  <a:schemeClr val="tx1"/>
                </a:solidFill>
                <a:latin typeface="+mn-lt"/>
                <a:cs typeface="+mn-cs"/>
              </a:defRPr>
            </a:lvl3pPr>
            <a:lvl4pPr marL="1028700" indent="0">
              <a:buFont typeface="+mj-lt"/>
              <a:buNone/>
              <a:defRPr lang="en-US" sz="1800" smtClean="0">
                <a:solidFill>
                  <a:schemeClr val="tx1"/>
                </a:solidFill>
                <a:latin typeface="+mn-lt"/>
                <a:cs typeface="+mn-cs"/>
              </a:defRPr>
            </a:lvl4pPr>
            <a:lvl5pPr marL="1485900" indent="0">
              <a:buFont typeface="+mj-lt"/>
              <a:buNone/>
              <a:defRPr lang="en-US" sz="1800">
                <a:solidFill>
                  <a:schemeClr val="tx1"/>
                </a:solidFill>
                <a:latin typeface="+mn-lt"/>
                <a:cs typeface="+mn-cs"/>
              </a:defRPr>
            </a:lvl5pPr>
          </a:lstStyle>
          <a:p>
            <a:pPr lvl="0">
              <a:lnSpc>
                <a:spcPct val="110000"/>
              </a:lnSpc>
              <a:spcBef>
                <a:spcPts val="0"/>
              </a:spcBef>
            </a:pPr>
            <a:r>
              <a:rPr lang="en-US" dirty="0"/>
              <a:t>Click to edit Master text styles</a:t>
            </a:r>
          </a:p>
          <a:p>
            <a:pPr lvl="0">
              <a:lnSpc>
                <a:spcPct val="110000"/>
              </a:lnSpc>
              <a:spcBef>
                <a:spcPts val="0"/>
              </a:spcBef>
            </a:pPr>
            <a:r>
              <a:rPr lang="en-US" dirty="0"/>
              <a:t>Second level</a:t>
            </a:r>
          </a:p>
          <a:p>
            <a:pPr lvl="0">
              <a:lnSpc>
                <a:spcPct val="110000"/>
              </a:lnSpc>
              <a:spcBef>
                <a:spcPts val="0"/>
              </a:spcBef>
            </a:pPr>
            <a:r>
              <a:rPr lang="en-US" dirty="0"/>
              <a:t>Third level</a:t>
            </a:r>
          </a:p>
          <a:p>
            <a:pPr lvl="0">
              <a:lnSpc>
                <a:spcPct val="110000"/>
              </a:lnSpc>
              <a:spcBef>
                <a:spcPts val="0"/>
              </a:spcBef>
            </a:pPr>
            <a:r>
              <a:rPr lang="en-US" dirty="0"/>
              <a:t>Fourth level</a:t>
            </a:r>
          </a:p>
          <a:p>
            <a:pPr lvl="0">
              <a:lnSpc>
                <a:spcPct val="110000"/>
              </a:lnSpc>
              <a:spcBef>
                <a:spcPts val="0"/>
              </a:spcBef>
            </a:pPr>
            <a:r>
              <a:rPr lang="en-US" dirty="0"/>
              <a:t>Fifth level</a:t>
            </a:r>
          </a:p>
        </p:txBody>
      </p:sp>
    </p:spTree>
    <p:extLst>
      <p:ext uri="{BB962C8B-B14F-4D97-AF65-F5344CB8AC3E}">
        <p14:creationId xmlns:p14="http://schemas.microsoft.com/office/powerpoint/2010/main" val="2700764427"/>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13" name="Title Placeholder 1">
            <a:extLst>
              <a:ext uri="{FF2B5EF4-FFF2-40B4-BE49-F238E27FC236}">
                <a16:creationId xmlns:a16="http://schemas.microsoft.com/office/drawing/2014/main" id="{DBF90BB0-D47D-F9F0-02EE-80D089976938}"/>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a:t>Click to edit Master title style</a:t>
            </a:r>
          </a:p>
        </p:txBody>
      </p:sp>
      <p:sp>
        <p:nvSpPr>
          <p:cNvPr id="15" name="Text Placeholder 9">
            <a:extLst>
              <a:ext uri="{FF2B5EF4-FFF2-40B4-BE49-F238E27FC236}">
                <a16:creationId xmlns:a16="http://schemas.microsoft.com/office/drawing/2014/main" id="{F2FFE235-A927-8A9C-3BAA-13F1B9FD865C}"/>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l">
              <a:defRPr lang="en-US" sz="1200" b="1" kern="1500" cap="all" spc="200" baseline="0" dirty="0">
                <a:solidFill>
                  <a:schemeClr val="bg2"/>
                </a:solidFill>
                <a:latin typeface="+mn-lt"/>
                <a:cs typeface="+mn-cs"/>
              </a:defRPr>
            </a:lvl1pPr>
          </a:lstStyle>
          <a:p>
            <a:pPr lvl="0" algn="ctr"/>
            <a:r>
              <a:rPr lang="en-US" dirty="0"/>
              <a:t>Polling Question</a:t>
            </a:r>
          </a:p>
        </p:txBody>
      </p:sp>
      <p:sp>
        <p:nvSpPr>
          <p:cNvPr id="18" name="Content Placeholder 16">
            <a:extLst>
              <a:ext uri="{FF2B5EF4-FFF2-40B4-BE49-F238E27FC236}">
                <a16:creationId xmlns:a16="http://schemas.microsoft.com/office/drawing/2014/main" id="{3DF21E92-7EDD-2CB6-EF01-692E19419888}"/>
              </a:ext>
            </a:extLst>
          </p:cNvPr>
          <p:cNvSpPr>
            <a:spLocks noGrp="1"/>
          </p:cNvSpPr>
          <p:nvPr>
            <p:ph sz="quarter" idx="14"/>
          </p:nvPr>
        </p:nvSpPr>
        <p:spPr>
          <a:xfrm>
            <a:off x="231775" y="1333500"/>
            <a:ext cx="10113963" cy="4762500"/>
          </a:xfrm>
          <a:prstGeom prst="rect">
            <a:avLst/>
          </a:prstGeom>
        </p:spPr>
        <p:txBody>
          <a:bodyPr lIns="0" tIns="0" rIns="0" b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145679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85883A6B-A63F-DF39-75FB-3E8E4F8C61DC}"/>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7" name="Title 5">
            <a:extLst>
              <a:ext uri="{FF2B5EF4-FFF2-40B4-BE49-F238E27FC236}">
                <a16:creationId xmlns:a16="http://schemas.microsoft.com/office/drawing/2014/main" id="{177ECF32-7305-38CA-38CF-166B8491D9D9}"/>
              </a:ext>
            </a:extLst>
          </p:cNvPr>
          <p:cNvSpPr>
            <a:spLocks noGrp="1"/>
          </p:cNvSpPr>
          <p:nvPr>
            <p:ph type="title"/>
          </p:nvPr>
        </p:nvSpPr>
        <p:spPr>
          <a:xfrm>
            <a:off x="231077" y="535756"/>
            <a:ext cx="10215665"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12" name="Text Placeholder 9">
            <a:extLst>
              <a:ext uri="{FF2B5EF4-FFF2-40B4-BE49-F238E27FC236}">
                <a16:creationId xmlns:a16="http://schemas.microsoft.com/office/drawing/2014/main" id="{0C6CAB18-E12B-7EAD-A0E3-9B3D5B567A52}"/>
              </a:ext>
            </a:extLst>
          </p:cNvPr>
          <p:cNvSpPr>
            <a:spLocks noGrp="1"/>
          </p:cNvSpPr>
          <p:nvPr>
            <p:ph type="body" sz="quarter" idx="13" hasCustomPrompt="1"/>
          </p:nvPr>
        </p:nvSpPr>
        <p:spPr>
          <a:xfrm>
            <a:off x="212725" y="198178"/>
            <a:ext cx="2492897" cy="337578"/>
          </a:xfrm>
          <a:prstGeom prst="roundRect">
            <a:avLst>
              <a:gd name="adj" fmla="val 50000"/>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lIns="182880" tIns="27432" rIns="182880" bIns="27432" rtlCol="0" anchor="ctr">
            <a:spAutoFit/>
          </a:bodyPr>
          <a:lstStyle>
            <a:lvl1pPr algn="ctr">
              <a:defRPr lang="en-US" sz="1200" b="1" kern="1500" cap="all" spc="200" baseline="0" dirty="0">
                <a:solidFill>
                  <a:schemeClr val="bg2"/>
                </a:solidFill>
                <a:latin typeface="+mn-lt"/>
                <a:cs typeface="+mn-cs"/>
              </a:defRPr>
            </a:lvl1pPr>
          </a:lstStyle>
          <a:p>
            <a:pPr lvl="0" algn="ctr"/>
            <a:r>
              <a:rPr lang="en-US" dirty="0"/>
              <a:t>Polling Question</a:t>
            </a:r>
          </a:p>
        </p:txBody>
      </p:sp>
      <p:sp>
        <p:nvSpPr>
          <p:cNvPr id="10" name="Text Placeholder 8">
            <a:extLst>
              <a:ext uri="{FF2B5EF4-FFF2-40B4-BE49-F238E27FC236}">
                <a16:creationId xmlns:a16="http://schemas.microsoft.com/office/drawing/2014/main" id="{E7A123A2-2DF6-F19E-CDAB-89428501B2D8}"/>
              </a:ext>
            </a:extLst>
          </p:cNvPr>
          <p:cNvSpPr>
            <a:spLocks noGrp="1"/>
          </p:cNvSpPr>
          <p:nvPr>
            <p:ph type="body" sz="quarter" idx="14"/>
          </p:nvPr>
        </p:nvSpPr>
        <p:spPr>
          <a:xfrm>
            <a:off x="212725" y="1651129"/>
            <a:ext cx="5048250" cy="4449634"/>
          </a:xfrm>
          <a:prstGeom prst="rect">
            <a:avLst/>
          </a:prstGeom>
        </p:spPr>
        <p:txBody>
          <a:bodyPr vert="horz" wrap="square" lIns="0" tIns="0" rIns="0" bIns="0" rtlCol="0" anchor="t" anchorCtr="0">
            <a:noAutofit/>
          </a:bodyPr>
          <a:lstStyle>
            <a:lvl1pPr>
              <a:defRPr lang="en-US" sz="1800" b="0" i="0" spc="100" baseline="0" smtClean="0">
                <a:solidFill>
                  <a:schemeClr val="tx1"/>
                </a:solidFill>
                <a:ea typeface="+mj-ea"/>
              </a:defRPr>
            </a:lvl1pPr>
            <a:lvl2pPr>
              <a:defRPr lang="en-US" sz="1800" smtClean="0">
                <a:solidFill>
                  <a:schemeClr val="tx1"/>
                </a:solidFill>
                <a:latin typeface="+mn-lt"/>
                <a:cs typeface="+mn-cs"/>
              </a:defRPr>
            </a:lvl2pPr>
            <a:lvl3pPr>
              <a:defRPr lang="en-US" smtClean="0">
                <a:solidFill>
                  <a:schemeClr val="tx1"/>
                </a:solidFill>
                <a:latin typeface="+mn-lt"/>
                <a:cs typeface="+mn-cs"/>
              </a:defRPr>
            </a:lvl3pPr>
            <a:lvl4pPr>
              <a:defRPr lang="en-US" sz="1800" smtClean="0">
                <a:solidFill>
                  <a:schemeClr val="tx1"/>
                </a:solidFill>
                <a:latin typeface="+mn-lt"/>
                <a:cs typeface="+mn-cs"/>
              </a:defRPr>
            </a:lvl4pPr>
            <a:lvl5pPr>
              <a:defRPr lang="en-US" sz="1800">
                <a:solidFill>
                  <a:schemeClr val="tx1"/>
                </a:solidFill>
                <a:latin typeface="+mn-lt"/>
                <a:cs typeface="+mn-cs"/>
              </a:defRPr>
            </a:lvl5pPr>
          </a:lstStyle>
          <a:p>
            <a:pPr lvl="0">
              <a:lnSpc>
                <a:spcPct val="110000"/>
              </a:lnSpc>
              <a:spcBef>
                <a:spcPts val="0"/>
              </a:spcBef>
            </a:pPr>
            <a:r>
              <a:rPr lang="en-US"/>
              <a:t>Click to edit Master text styles</a:t>
            </a:r>
          </a:p>
          <a:p>
            <a:pPr marL="457200" lvl="1"/>
            <a:r>
              <a:rPr lang="en-US"/>
              <a:t>Second level</a:t>
            </a:r>
          </a:p>
          <a:p>
            <a:pPr marL="914400" lvl="2"/>
            <a:r>
              <a:rPr lang="en-US"/>
              <a:t>Third level</a:t>
            </a:r>
          </a:p>
          <a:p>
            <a:pPr marL="1371600" lvl="3"/>
            <a:r>
              <a:rPr lang="en-US"/>
              <a:t>Fourth level</a:t>
            </a:r>
          </a:p>
          <a:p>
            <a:pPr marL="1828800" lvl="4"/>
            <a:r>
              <a:rPr lang="en-US"/>
              <a:t>Fifth level</a:t>
            </a:r>
          </a:p>
        </p:txBody>
      </p:sp>
    </p:spTree>
    <p:extLst>
      <p:ext uri="{BB962C8B-B14F-4D97-AF65-F5344CB8AC3E}">
        <p14:creationId xmlns:p14="http://schemas.microsoft.com/office/powerpoint/2010/main" val="3517008123"/>
      </p:ext>
    </p:extLst>
  </p:cSld>
  <p:clrMapOvr>
    <a:masterClrMapping/>
  </p:clrMapOvr>
  <p:extLst>
    <p:ext uri="{DCECCB84-F9BA-43D5-87BE-67443E8EF086}">
      <p15:sldGuideLst xmlns:p15="http://schemas.microsoft.com/office/powerpoint/2012/main">
        <p15:guide id="1" pos="336">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204EA1A6-CA73-4166-FE93-EE8D615AC01D}"/>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3" name="Title 5">
            <a:extLst>
              <a:ext uri="{FF2B5EF4-FFF2-40B4-BE49-F238E27FC236}">
                <a16:creationId xmlns:a16="http://schemas.microsoft.com/office/drawing/2014/main" id="{2F0765B4-87A1-47FC-740A-0693987E3F4C}"/>
              </a:ext>
            </a:extLst>
          </p:cNvPr>
          <p:cNvSpPr>
            <a:spLocks noGrp="1"/>
          </p:cNvSpPr>
          <p:nvPr>
            <p:ph type="title"/>
          </p:nvPr>
        </p:nvSpPr>
        <p:spPr>
          <a:xfrm>
            <a:off x="231077" y="535756"/>
            <a:ext cx="10203103" cy="492944"/>
          </a:xfrm>
          <a:prstGeom prst="rect">
            <a:avLst/>
          </a:prstGeom>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Tree>
    <p:extLst>
      <p:ext uri="{BB962C8B-B14F-4D97-AF65-F5344CB8AC3E}">
        <p14:creationId xmlns:p14="http://schemas.microsoft.com/office/powerpoint/2010/main" val="29111940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a:prstGeom prst="rect">
            <a:avLst/>
          </a:prstGeo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4" name="Slide Number Placeholder 3">
            <a:extLst>
              <a:ext uri="{FF2B5EF4-FFF2-40B4-BE49-F238E27FC236}">
                <a16:creationId xmlns:a16="http://schemas.microsoft.com/office/drawing/2014/main" id="{86BD4267-65D9-3F39-D27C-0AFD1B59CCC8}"/>
              </a:ext>
            </a:extLst>
          </p:cNvPr>
          <p:cNvSpPr>
            <a:spLocks noGrp="1"/>
          </p:cNvSpPr>
          <p:nvPr>
            <p:ph type="sldNum" sz="quarter" idx="16"/>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41403259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6" name="Slide Number Placeholder 5">
            <a:extLst>
              <a:ext uri="{FF2B5EF4-FFF2-40B4-BE49-F238E27FC236}">
                <a16:creationId xmlns:a16="http://schemas.microsoft.com/office/drawing/2014/main" id="{95A4CCDF-557C-37C3-FD6F-C677C0602B26}"/>
              </a:ext>
            </a:extLst>
          </p:cNvPr>
          <p:cNvSpPr>
            <a:spLocks noGrp="1"/>
          </p:cNvSpPr>
          <p:nvPr>
            <p:ph type="sldNum" sz="quarter" idx="18"/>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826312"/>
            <a:ext cx="2942886" cy="1511952"/>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b="1" i="0" dirty="0">
                <a:latin typeface="Newsreader ExtraBold" panose="02000000000000000000" pitchFamily="2" charset="77"/>
              </a:rPr>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35582396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9793A403-D174-DFA1-5AF0-484E9E7A0CC9}"/>
              </a:ext>
            </a:extLst>
          </p:cNvPr>
          <p:cNvSpPr>
            <a:spLocks noGrp="1"/>
          </p:cNvSpPr>
          <p:nvPr>
            <p:ph type="sldNum" sz="quarter" idx="12"/>
          </p:nvPr>
        </p:nvSpPr>
        <p:spPr>
          <a:xfrm>
            <a:off x="11697018" y="6540913"/>
            <a:ext cx="274320" cy="107722"/>
          </a:xfrm>
          <a:prstGeom prst="rect">
            <a:avLst/>
          </a:prstGeom>
        </p:spPr>
        <p:txBody>
          <a:body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4489701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1197695070"/>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942022"/>
          </a:xfrm>
        </p:spPr>
        <p:txBody>
          <a:bodyPr anchor="t" anchorCtr="0"/>
          <a:lstStyle>
            <a:lvl1pPr>
              <a:lnSpc>
                <a:spcPct val="90000"/>
              </a:lnSpc>
              <a:defRPr sz="6600">
                <a:solidFill>
                  <a:schemeClr val="tx2"/>
                </a:solidFill>
                <a:latin typeface="+mj-lt"/>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1091988561"/>
      </p:ext>
    </p:extLst>
  </p:cSld>
  <p:clrMapOvr>
    <a:overrideClrMapping bg1="dk1" tx1="lt1" bg2="dk2" tx2="lt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1335023"/>
            <a:ext cx="11740260" cy="4754880"/>
          </a:xfrm>
          <a:prstGeom prst="rect">
            <a:avLst/>
          </a:prstGeom>
        </p:spPr>
        <p:txBody>
          <a:bodyPr vert="horz" lIns="0" tIns="0" rIns="0" bIns="0" rtlCol="0">
            <a:noAutofit/>
          </a:bodyPr>
          <a:lstStyle>
            <a:lvl1pPr>
              <a:spcBef>
                <a:spcPts val="1600"/>
              </a:spcBef>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6" name="Content Placeholder 25">
            <a:extLst>
              <a:ext uri="{FF2B5EF4-FFF2-40B4-BE49-F238E27FC236}">
                <a16:creationId xmlns:a16="http://schemas.microsoft.com/office/drawing/2014/main" id="{E1DEE5FC-E4CA-15E5-FA96-1D71E2D012FE}"/>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19978838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2" name="Content Placeholder 25">
            <a:extLst>
              <a:ext uri="{FF2B5EF4-FFF2-40B4-BE49-F238E27FC236}">
                <a16:creationId xmlns:a16="http://schemas.microsoft.com/office/drawing/2014/main" id="{E07D980C-6787-1DD3-F084-BA6E418A7531}"/>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352579157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a:lstStyle>
            <a:lvl1pPr>
              <a:tabLst>
                <a:tab pos="460375" algn="l"/>
              </a:tabLst>
              <a:defRPr b="1" i="0">
                <a:latin typeface="Newsreader ExtraBold" panose="02000000000000000000" pitchFamily="2" charset="77"/>
                <a:cs typeface="Poppins" pitchFamily="2" charset="77"/>
              </a:defRPr>
            </a:lvl1pPr>
          </a:lstStyle>
          <a:p>
            <a:r>
              <a:rPr lang="en-US" dirty="0"/>
              <a:t>Click to edit Master title style</a:t>
            </a:r>
          </a:p>
        </p:txBody>
      </p:sp>
      <p:sp>
        <p:nvSpPr>
          <p:cNvPr id="3" name="Content Placeholder 25">
            <a:extLst>
              <a:ext uri="{FF2B5EF4-FFF2-40B4-BE49-F238E27FC236}">
                <a16:creationId xmlns:a16="http://schemas.microsoft.com/office/drawing/2014/main" id="{67015BB9-B9B6-761A-C9A7-5089CFB6F49D}"/>
              </a:ext>
            </a:extLst>
          </p:cNvPr>
          <p:cNvSpPr>
            <a:spLocks noGrp="1"/>
          </p:cNvSpPr>
          <p:nvPr>
            <p:ph sz="quarter" idx="10" hasCustomPrompt="1"/>
          </p:nvPr>
        </p:nvSpPr>
        <p:spPr>
          <a:xfrm>
            <a:off x="3559175" y="6302375"/>
            <a:ext cx="5732463" cy="327025"/>
          </a:xfrm>
        </p:spPr>
        <p:txBody>
          <a:bodyPr anchor="b"/>
          <a:lstStyle>
            <a:lvl1pPr>
              <a:defRPr sz="1000"/>
            </a:lvl1pPr>
            <a:lvl2pPr>
              <a:defRPr sz="1000"/>
            </a:lvl2pPr>
            <a:lvl3pPr>
              <a:defRPr sz="1000"/>
            </a:lvl3pPr>
            <a:lvl4pPr>
              <a:defRPr sz="1000"/>
            </a:lvl4pPr>
            <a:lvl5pPr>
              <a:defRPr sz="1000"/>
            </a:lvl5pPr>
          </a:lstStyle>
          <a:p>
            <a:pPr eaLnBrk="1" hangingPunct="1">
              <a:defRPr/>
            </a:pPr>
            <a:r>
              <a:rPr lang="en-US" altLang="en-US" sz="1000" b="0" spc="-10" dirty="0">
                <a:latin typeface="Poppins" pitchFamily="2" charset="77"/>
                <a:cs typeface="Poppins" pitchFamily="2" charset="77"/>
              </a:rPr>
              <a:t>References 10px (1.0 Line Spacing)</a:t>
            </a:r>
            <a:br>
              <a:rPr lang="en-US" altLang="en-US" sz="1000" b="0" dirty="0">
                <a:latin typeface="Poppins" pitchFamily="2" charset="77"/>
                <a:cs typeface="Poppins" pitchFamily="2" charset="77"/>
              </a:rPr>
            </a:br>
            <a:r>
              <a:rPr lang="en-US" altLang="en-US" sz="1000" b="0" dirty="0">
                <a:latin typeface="Poppins" pitchFamily="2" charset="77"/>
                <a:cs typeface="Poppins" pitchFamily="2" charset="77"/>
              </a:rPr>
              <a:t>Text anchor point set to “Bottom”</a:t>
            </a:r>
          </a:p>
        </p:txBody>
      </p:sp>
    </p:spTree>
    <p:extLst>
      <p:ext uri="{BB962C8B-B14F-4D97-AF65-F5344CB8AC3E}">
        <p14:creationId xmlns:p14="http://schemas.microsoft.com/office/powerpoint/2010/main" val="422483330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511274968"/>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79205856"/>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42515267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4" name="Title 1">
            <a:extLst>
              <a:ext uri="{FF2B5EF4-FFF2-40B4-BE49-F238E27FC236}">
                <a16:creationId xmlns:a16="http://schemas.microsoft.com/office/drawing/2014/main" id="{B63F1DB4-0547-7A8A-EE23-20411D8ADB71}"/>
              </a:ext>
            </a:extLst>
          </p:cNvPr>
          <p:cNvSpPr txBox="1">
            <a:spLocks/>
          </p:cNvSpPr>
          <p:nvPr userDrawn="1"/>
        </p:nvSpPr>
        <p:spPr>
          <a:xfrm>
            <a:off x="231078" y="351263"/>
            <a:ext cx="2942886" cy="2462050"/>
          </a:xfrm>
          <a:prstGeom prst="rect">
            <a:avLst/>
          </a:prstGeom>
        </p:spPr>
        <p:txBody>
          <a:bodyPr vert="horz" lIns="0" tIns="0" rIns="0" bIns="0" rtlCol="0" anchor="ctr" anchorCtr="0">
            <a:spAutoFit/>
          </a:bodyPr>
          <a:lstStyle>
            <a:lvl1pPr algn="l" defTabSz="914400" rtl="0" eaLnBrk="1" latinLnBrk="0" hangingPunct="1">
              <a:lnSpc>
                <a:spcPct val="110000"/>
              </a:lnSpc>
              <a:spcBef>
                <a:spcPts val="0"/>
              </a:spcBef>
              <a:buNone/>
              <a:defRPr sz="3000" b="1" i="0" kern="1200" spc="100" baseline="0">
                <a:solidFill>
                  <a:schemeClr val="tx1"/>
                </a:solidFill>
                <a:latin typeface="Poppins"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t>Click to edit Master title style</a:t>
            </a:r>
          </a:p>
        </p:txBody>
      </p:sp>
      <p:sp>
        <p:nvSpPr>
          <p:cNvPr id="5" name="Text Placeholder 7">
            <a:extLst>
              <a:ext uri="{FF2B5EF4-FFF2-40B4-BE49-F238E27FC236}">
                <a16:creationId xmlns:a16="http://schemas.microsoft.com/office/drawing/2014/main" id="{90C6061A-79E9-4DAE-8D6E-A44E6EB35E79}"/>
              </a:ext>
            </a:extLst>
          </p:cNvPr>
          <p:cNvSpPr>
            <a:spLocks noGrp="1"/>
          </p:cNvSpPr>
          <p:nvPr>
            <p:ph type="body" sz="quarter" idx="19"/>
          </p:nvPr>
        </p:nvSpPr>
        <p:spPr>
          <a:xfrm>
            <a:off x="231078" y="3066939"/>
            <a:ext cx="2941638" cy="1780124"/>
          </a:xfr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Tree>
    <p:extLst>
      <p:ext uri="{BB962C8B-B14F-4D97-AF65-F5344CB8AC3E}">
        <p14:creationId xmlns:p14="http://schemas.microsoft.com/office/powerpoint/2010/main" val="199383972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8534753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Slide Number Placeholder 5">
            <a:extLst>
              <a:ext uri="{FF2B5EF4-FFF2-40B4-BE49-F238E27FC236}">
                <a16:creationId xmlns:a16="http://schemas.microsoft.com/office/drawing/2014/main" id="{395D446D-3E12-2BCC-29E6-B18E223A541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Tree>
    <p:extLst>
      <p:ext uri="{BB962C8B-B14F-4D97-AF65-F5344CB8AC3E}">
        <p14:creationId xmlns:p14="http://schemas.microsoft.com/office/powerpoint/2010/main" val="269229985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dirty="0"/>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Edit Master text styles</a:t>
            </a:r>
          </a:p>
        </p:txBody>
      </p:sp>
      <p:pic>
        <p:nvPicPr>
          <p:cNvPr id="73" name="Graphic 72">
            <a:extLst>
              <a:ext uri="{FF2B5EF4-FFF2-40B4-BE49-F238E27FC236}">
                <a16:creationId xmlns:a16="http://schemas.microsoft.com/office/drawing/2014/main" id="{4ABB1C22-C5E5-2F63-2B58-1128883CF623}"/>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3209899" y="481747"/>
            <a:ext cx="6575771" cy="783390"/>
          </a:xfrm>
          <a:prstGeom prst="rect">
            <a:avLst/>
          </a:prstGeom>
        </p:spPr>
      </p:pic>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8406558" y="2722283"/>
              <a:ext cx="1511051" cy="6035264"/>
            </a:xfrm>
            <a:prstGeom prst="rect">
              <a:avLst/>
            </a:prstGeom>
          </p:spPr>
        </p:pic>
      </p:grpSp>
    </p:spTree>
    <p:extLst>
      <p:ext uri="{BB962C8B-B14F-4D97-AF65-F5344CB8AC3E}">
        <p14:creationId xmlns:p14="http://schemas.microsoft.com/office/powerpoint/2010/main" val="314735774"/>
      </p:ext>
    </p:extLst>
  </p:cSld>
  <p:clrMapOvr>
    <a:masterClrMapping/>
  </p:clrMapOvr>
  <p:extLst>
    <p:ext uri="{DCECCB84-F9BA-43D5-87BE-67443E8EF086}">
      <p15:sldGuideLst xmlns:p15="http://schemas.microsoft.com/office/powerpoint/2012/main"/>
    </p:ext>
  </p:extLst>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11" name="Text Placeholder 2">
            <a:extLst>
              <a:ext uri="{FF2B5EF4-FFF2-40B4-BE49-F238E27FC236}">
                <a16:creationId xmlns:a16="http://schemas.microsoft.com/office/drawing/2014/main" id="{9446C67E-95FF-C1C1-2E14-8214C0B5EB2F}"/>
              </a:ext>
            </a:extLst>
          </p:cNvPr>
          <p:cNvSpPr>
            <a:spLocks noGrp="1"/>
          </p:cNvSpPr>
          <p:nvPr>
            <p:ph idx="1"/>
          </p:nvPr>
        </p:nvSpPr>
        <p:spPr>
          <a:xfrm>
            <a:off x="231078" y="2417287"/>
            <a:ext cx="11740260" cy="1892826"/>
          </a:xfrm>
          <a:prstGeom prst="rect">
            <a:avLst/>
          </a:prstGeom>
        </p:spPr>
        <p:txBody>
          <a:bodyPr vert="horz" lIns="0" tIns="0" rIns="0" bIns="0" rtlCol="0">
            <a:spAutoFit/>
          </a:bodyPr>
          <a:lstStyle>
            <a:lvl1pPr algn="ctr">
              <a:spcBef>
                <a:spcPts val="1600"/>
              </a:spcBef>
              <a:defRPr/>
            </a:lvl1pPr>
            <a:lvl2pPr algn="ctr">
              <a:spcBef>
                <a:spcPts val="1600"/>
              </a:spcBef>
              <a:defRPr/>
            </a:lvl2pPr>
            <a:lvl3pPr algn="ctr">
              <a:spcBef>
                <a:spcPts val="1600"/>
              </a:spcBef>
              <a:defRPr/>
            </a:lvl3pPr>
            <a:lvl4pPr algn="ctr">
              <a:spcBef>
                <a:spcPts val="1600"/>
              </a:spcBef>
              <a:defRPr/>
            </a:lvl4pPr>
            <a:lvl5pPr>
              <a:spcBef>
                <a:spcPts val="1600"/>
              </a:spcBef>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a:xfrm>
            <a:off x="231078" y="1618020"/>
            <a:ext cx="11740260" cy="492944"/>
          </a:xfrm>
          <a:prstGeom prst="rect">
            <a:avLst/>
          </a:prstGeom>
        </p:spPr>
        <p:txBody>
          <a:bodyPr/>
          <a:lstStyle>
            <a:lvl1pPr algn="ctr">
              <a:defRPr b="1" i="0">
                <a:latin typeface="Poppins" pitchFamily="2" charset="77"/>
                <a:cs typeface="Poppins" pitchFamily="2" charset="77"/>
              </a:defRPr>
            </a:lvl1pPr>
          </a:lstStyle>
          <a:p>
            <a:r>
              <a:rPr lang="en-US" dirty="0"/>
              <a:t>Click to edit Master title style</a:t>
            </a:r>
          </a:p>
        </p:txBody>
      </p:sp>
      <p:sp>
        <p:nvSpPr>
          <p:cNvPr id="7" name="Text Placeholder 2">
            <a:extLst>
              <a:ext uri="{FF2B5EF4-FFF2-40B4-BE49-F238E27FC236}">
                <a16:creationId xmlns:a16="http://schemas.microsoft.com/office/drawing/2014/main" id="{4EA78ED8-6C0D-7A16-EEEC-DB254A7E8EBF}"/>
              </a:ext>
            </a:extLst>
          </p:cNvPr>
          <p:cNvSpPr>
            <a:spLocks noGrp="1"/>
          </p:cNvSpPr>
          <p:nvPr>
            <p:ph idx="13" hasCustomPrompt="1"/>
          </p:nvPr>
        </p:nvSpPr>
        <p:spPr>
          <a:xfrm>
            <a:off x="231078" y="4449885"/>
            <a:ext cx="11740260" cy="369332"/>
          </a:xfrm>
          <a:prstGeom prst="rect">
            <a:avLst/>
          </a:prstGeom>
        </p:spPr>
        <p:txBody>
          <a:bodyPr vert="horz" lIns="0" tIns="0" rIns="0" bIns="0" rtlCol="0">
            <a:spAutoFit/>
          </a:bodyPr>
          <a:lstStyle>
            <a:lvl1pPr algn="ctr">
              <a:spcBef>
                <a:spcPts val="1600"/>
              </a:spcBef>
              <a:defRPr b="1">
                <a:solidFill>
                  <a:schemeClr val="accent1"/>
                </a:solidFill>
              </a:defRPr>
            </a:lvl1pPr>
            <a:lvl2pPr>
              <a:spcBef>
                <a:spcPts val="1600"/>
              </a:spcBef>
              <a:defRPr/>
            </a:lvl2pPr>
            <a:lvl3pPr>
              <a:spcBef>
                <a:spcPts val="1600"/>
              </a:spcBef>
              <a:defRPr/>
            </a:lvl3pPr>
            <a:lvl4pPr>
              <a:spcBef>
                <a:spcPts val="1600"/>
              </a:spcBef>
              <a:defRPr/>
            </a:lvl4pPr>
            <a:lvl5pPr>
              <a:spcBef>
                <a:spcPts val="1600"/>
              </a:spcBef>
              <a:defRPr/>
            </a:lvl5pPr>
          </a:lstStyle>
          <a:p>
            <a:pPr lvl="0"/>
            <a:r>
              <a:rPr lang="en-US" dirty="0"/>
              <a:t>Edit Master text styles</a:t>
            </a:r>
          </a:p>
        </p:txBody>
      </p:sp>
      <p:pic>
        <p:nvPicPr>
          <p:cNvPr id="73" name="Graphic 72">
            <a:extLst>
              <a:ext uri="{FF2B5EF4-FFF2-40B4-BE49-F238E27FC236}">
                <a16:creationId xmlns:a16="http://schemas.microsoft.com/office/drawing/2014/main" id="{4ABB1C22-C5E5-2F63-2B58-1128883CF623}"/>
              </a:ext>
              <a:ext uri="{C183D7F6-B498-43B3-948B-1728B52AA6E4}">
                <adec:decorative xmlns:adec="http://schemas.microsoft.com/office/drawing/2017/decorative" val="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a:xfrm>
            <a:off x="3209899" y="481747"/>
            <a:ext cx="6575771" cy="783390"/>
          </a:xfrm>
          <a:prstGeom prst="rect">
            <a:avLst/>
          </a:prstGeom>
        </p:spPr>
      </p:pic>
      <p:sp>
        <p:nvSpPr>
          <p:cNvPr id="74" name="TextBox 73">
            <a:extLst>
              <a:ext uri="{FF2B5EF4-FFF2-40B4-BE49-F238E27FC236}">
                <a16:creationId xmlns:a16="http://schemas.microsoft.com/office/drawing/2014/main" id="{750F49D3-3657-58D9-ADF2-17A2C567C252}"/>
              </a:ext>
            </a:extLst>
          </p:cNvPr>
          <p:cNvSpPr txBox="1"/>
          <p:nvPr userDrawn="1"/>
        </p:nvSpPr>
        <p:spPr>
          <a:xfrm>
            <a:off x="13068300" y="7391400"/>
            <a:ext cx="0" cy="0"/>
          </a:xfrm>
          <a:prstGeom prst="rect">
            <a:avLst/>
          </a:prstGeom>
        </p:spPr>
        <p:txBody>
          <a:bodyPr vert="horz" wrap="none" lIns="0" tIns="0" rIns="0" bIns="0" rtlCol="0">
            <a:noAutofit/>
          </a:bodyPr>
          <a:lstStyle/>
          <a:p>
            <a:pPr algn="l"/>
            <a:endParaRPr lang="en-US" sz="1200" dirty="0"/>
          </a:p>
        </p:txBody>
      </p:sp>
      <p:grpSp>
        <p:nvGrpSpPr>
          <p:cNvPr id="116" name="Group 115">
            <a:extLst>
              <a:ext uri="{FF2B5EF4-FFF2-40B4-BE49-F238E27FC236}">
                <a16:creationId xmlns:a16="http://schemas.microsoft.com/office/drawing/2014/main" id="{51E322B2-3267-F78F-C77F-4E580D2E6023}"/>
              </a:ext>
            </a:extLst>
          </p:cNvPr>
          <p:cNvGrpSpPr/>
          <p:nvPr userDrawn="1"/>
        </p:nvGrpSpPr>
        <p:grpSpPr>
          <a:xfrm>
            <a:off x="231079" y="5025408"/>
            <a:ext cx="11740260" cy="1470032"/>
            <a:chOff x="111863" y="4984389"/>
            <a:chExt cx="12067853" cy="1511051"/>
          </a:xfrm>
        </p:grpSpPr>
        <p:pic>
          <p:nvPicPr>
            <p:cNvPr id="113" name="Graphic 112">
              <a:extLst>
                <a:ext uri="{FF2B5EF4-FFF2-40B4-BE49-F238E27FC236}">
                  <a16:creationId xmlns:a16="http://schemas.microsoft.com/office/drawing/2014/main" id="{1DA657F8-783F-E219-CBDB-E3ACA575F609}"/>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2373969" y="2722283"/>
              <a:ext cx="1511051" cy="6035264"/>
            </a:xfrm>
            <a:prstGeom prst="rect">
              <a:avLst/>
            </a:prstGeom>
          </p:spPr>
        </p:pic>
        <p:pic>
          <p:nvPicPr>
            <p:cNvPr id="114" name="Graphic 113">
              <a:extLst>
                <a:ext uri="{FF2B5EF4-FFF2-40B4-BE49-F238E27FC236}">
                  <a16:creationId xmlns:a16="http://schemas.microsoft.com/office/drawing/2014/main" id="{07026B2B-2AC1-2278-201E-7648E33D0F70}"/>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rot="16200000">
              <a:off x="8406558" y="2722283"/>
              <a:ext cx="1511051" cy="6035264"/>
            </a:xfrm>
            <a:prstGeom prst="rect">
              <a:avLst/>
            </a:prstGeom>
          </p:spPr>
        </p:pic>
      </p:grpSp>
    </p:spTree>
    <p:extLst>
      <p:ext uri="{BB962C8B-B14F-4D97-AF65-F5344CB8AC3E}">
        <p14:creationId xmlns:p14="http://schemas.microsoft.com/office/powerpoint/2010/main" val="2483043919"/>
      </p:ext>
    </p:extLst>
  </p:cSld>
  <p:clrMapOvr>
    <a:masterClrMapping/>
  </p:clrMapOvr>
  <p:extLst>
    <p:ext uri="{DCECCB84-F9BA-43D5-87BE-67443E8EF086}">
      <p15:sldGuideLst xmlns:p15="http://schemas.microsoft.com/office/powerpoint/2012/main"/>
    </p:ext>
  </p:extLst>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5927895"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a:t>Click to edit Master title style</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0" y="4104609"/>
            <a:ext cx="5927895"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5927725"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sp>
        <p:nvSpPr>
          <p:cNvPr id="8" name="Picture Placeholder 7">
            <a:extLst>
              <a:ext uri="{FF2B5EF4-FFF2-40B4-BE49-F238E27FC236}">
                <a16:creationId xmlns:a16="http://schemas.microsoft.com/office/drawing/2014/main" id="{DAC7C68B-F1BC-3D44-17A5-8C96FD6F9FC4}"/>
              </a:ext>
            </a:extLst>
          </p:cNvPr>
          <p:cNvSpPr>
            <a:spLocks noGrp="1"/>
          </p:cNvSpPr>
          <p:nvPr>
            <p:ph type="pic" sz="quarter" idx="11"/>
          </p:nvPr>
        </p:nvSpPr>
        <p:spPr>
          <a:xfrm>
            <a:off x="7103493" y="332938"/>
            <a:ext cx="4881765" cy="6097810"/>
          </a:xfrm>
          <a:custGeom>
            <a:avLst/>
            <a:gdLst>
              <a:gd name="connsiteX0" fmla="*/ 0 w 4881765"/>
              <a:gd name="connsiteY0" fmla="*/ 0 h 6097810"/>
              <a:gd name="connsiteX1" fmla="*/ 3661323 w 4881765"/>
              <a:gd name="connsiteY1" fmla="*/ 0 h 6097810"/>
              <a:gd name="connsiteX2" fmla="*/ 3661323 w 4881765"/>
              <a:gd name="connsiteY2" fmla="*/ 609782 h 6097810"/>
              <a:gd name="connsiteX3" fmla="*/ 4271538 w 4881765"/>
              <a:gd name="connsiteY3" fmla="*/ 0 h 6097810"/>
              <a:gd name="connsiteX4" fmla="*/ 4881765 w 4881765"/>
              <a:gd name="connsiteY4" fmla="*/ 609782 h 6097810"/>
              <a:gd name="connsiteX5" fmla="*/ 4271538 w 4881765"/>
              <a:gd name="connsiteY5" fmla="*/ 1219561 h 6097810"/>
              <a:gd name="connsiteX6" fmla="*/ 4881765 w 4881765"/>
              <a:gd name="connsiteY6" fmla="*/ 1829349 h 6097810"/>
              <a:gd name="connsiteX7" fmla="*/ 4271538 w 4881765"/>
              <a:gd name="connsiteY7" fmla="*/ 2439126 h 6097810"/>
              <a:gd name="connsiteX8" fmla="*/ 4881765 w 4881765"/>
              <a:gd name="connsiteY8" fmla="*/ 3048914 h 6097810"/>
              <a:gd name="connsiteX9" fmla="*/ 4271538 w 4881765"/>
              <a:gd name="connsiteY9" fmla="*/ 3658689 h 6097810"/>
              <a:gd name="connsiteX10" fmla="*/ 4881765 w 4881765"/>
              <a:gd name="connsiteY10" fmla="*/ 4268468 h 6097810"/>
              <a:gd name="connsiteX11" fmla="*/ 4271538 w 4881765"/>
              <a:gd name="connsiteY11" fmla="*/ 4878257 h 6097810"/>
              <a:gd name="connsiteX12" fmla="*/ 4881765 w 4881765"/>
              <a:gd name="connsiteY12" fmla="*/ 4878257 h 6097810"/>
              <a:gd name="connsiteX13" fmla="*/ 4881765 w 4881765"/>
              <a:gd name="connsiteY13" fmla="*/ 6097810 h 6097810"/>
              <a:gd name="connsiteX14" fmla="*/ 1830665 w 4881765"/>
              <a:gd name="connsiteY14" fmla="*/ 6097810 h 6097810"/>
              <a:gd name="connsiteX15" fmla="*/ 1220439 w 4881765"/>
              <a:gd name="connsiteY15" fmla="*/ 5488032 h 6097810"/>
              <a:gd name="connsiteX16" fmla="*/ 610219 w 4881765"/>
              <a:gd name="connsiteY16" fmla="*/ 6097810 h 6097810"/>
              <a:gd name="connsiteX17" fmla="*/ 0 w 4881765"/>
              <a:gd name="connsiteY17" fmla="*/ 5488032 h 6097810"/>
              <a:gd name="connsiteX18" fmla="*/ 610219 w 4881765"/>
              <a:gd name="connsiteY18" fmla="*/ 4878257 h 6097810"/>
              <a:gd name="connsiteX19" fmla="*/ 0 w 4881765"/>
              <a:gd name="connsiteY19" fmla="*/ 4268468 h 6097810"/>
              <a:gd name="connsiteX20" fmla="*/ 610219 w 4881765"/>
              <a:gd name="connsiteY20" fmla="*/ 3658689 h 6097810"/>
              <a:gd name="connsiteX21" fmla="*/ 1220439 w 4881765"/>
              <a:gd name="connsiteY21" fmla="*/ 3658689 h 6097810"/>
              <a:gd name="connsiteX22" fmla="*/ 0 w 4881765"/>
              <a:gd name="connsiteY22" fmla="*/ 2439126 h 6097810"/>
              <a:gd name="connsiteX23" fmla="*/ 0 w 4881765"/>
              <a:gd name="connsiteY23" fmla="*/ 1219561 h 6097810"/>
              <a:gd name="connsiteX24" fmla="*/ 1220439 w 4881765"/>
              <a:gd name="connsiteY24" fmla="*/ 1219561 h 6097810"/>
              <a:gd name="connsiteX25" fmla="*/ 0 w 4881765"/>
              <a:gd name="connsiteY25" fmla="*/ 0 h 60978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881765" h="6097810">
                <a:moveTo>
                  <a:pt x="0" y="0"/>
                </a:moveTo>
                <a:lnTo>
                  <a:pt x="3661323" y="0"/>
                </a:lnTo>
                <a:lnTo>
                  <a:pt x="3661323" y="609782"/>
                </a:lnTo>
                <a:cubicBezTo>
                  <a:pt x="3661323" y="273009"/>
                  <a:pt x="3934521" y="0"/>
                  <a:pt x="4271538" y="0"/>
                </a:cubicBezTo>
                <a:cubicBezTo>
                  <a:pt x="4608555" y="0"/>
                  <a:pt x="4881765" y="273009"/>
                  <a:pt x="4881765" y="609782"/>
                </a:cubicBezTo>
                <a:cubicBezTo>
                  <a:pt x="4881765" y="946560"/>
                  <a:pt x="4608555" y="1219561"/>
                  <a:pt x="4271538" y="1219561"/>
                </a:cubicBezTo>
                <a:cubicBezTo>
                  <a:pt x="4608555" y="1219561"/>
                  <a:pt x="4881765" y="1492572"/>
                  <a:pt x="4881765" y="1829349"/>
                </a:cubicBezTo>
                <a:cubicBezTo>
                  <a:pt x="4881765" y="2166113"/>
                  <a:pt x="4608555" y="2439126"/>
                  <a:pt x="4271538" y="2439126"/>
                </a:cubicBezTo>
                <a:cubicBezTo>
                  <a:pt x="4608555" y="2439126"/>
                  <a:pt x="4881765" y="2712137"/>
                  <a:pt x="4881765" y="3048914"/>
                </a:cubicBezTo>
                <a:cubicBezTo>
                  <a:pt x="4881765" y="3385678"/>
                  <a:pt x="4608555" y="3658689"/>
                  <a:pt x="4271538" y="3658689"/>
                </a:cubicBezTo>
                <a:cubicBezTo>
                  <a:pt x="4608555" y="3658689"/>
                  <a:pt x="4881765" y="3931693"/>
                  <a:pt x="4881765" y="4268468"/>
                </a:cubicBezTo>
                <a:cubicBezTo>
                  <a:pt x="4881765" y="4605244"/>
                  <a:pt x="4608555" y="4878257"/>
                  <a:pt x="4271538" y="4878257"/>
                </a:cubicBezTo>
                <a:lnTo>
                  <a:pt x="4881765" y="4878257"/>
                </a:lnTo>
                <a:lnTo>
                  <a:pt x="4881765" y="6097810"/>
                </a:lnTo>
                <a:lnTo>
                  <a:pt x="1830665" y="6097810"/>
                </a:lnTo>
                <a:cubicBezTo>
                  <a:pt x="1493646" y="6097810"/>
                  <a:pt x="1220439" y="5824809"/>
                  <a:pt x="1220439" y="5488032"/>
                </a:cubicBezTo>
                <a:cubicBezTo>
                  <a:pt x="1220439" y="5824809"/>
                  <a:pt x="947241" y="6097810"/>
                  <a:pt x="610219" y="6097810"/>
                </a:cubicBezTo>
                <a:cubicBezTo>
                  <a:pt x="273206" y="6097810"/>
                  <a:pt x="0" y="5824809"/>
                  <a:pt x="0" y="5488032"/>
                </a:cubicBezTo>
                <a:cubicBezTo>
                  <a:pt x="0" y="5151258"/>
                  <a:pt x="273206" y="4878257"/>
                  <a:pt x="610219" y="4878257"/>
                </a:cubicBezTo>
                <a:cubicBezTo>
                  <a:pt x="273206" y="4878257"/>
                  <a:pt x="0" y="4605244"/>
                  <a:pt x="0" y="4268468"/>
                </a:cubicBezTo>
                <a:cubicBezTo>
                  <a:pt x="0" y="3931693"/>
                  <a:pt x="273206" y="3658689"/>
                  <a:pt x="610219" y="3658689"/>
                </a:cubicBezTo>
                <a:lnTo>
                  <a:pt x="1220439" y="3658689"/>
                </a:lnTo>
                <a:cubicBezTo>
                  <a:pt x="546410" y="3658689"/>
                  <a:pt x="0" y="3112675"/>
                  <a:pt x="0" y="2439126"/>
                </a:cubicBezTo>
                <a:lnTo>
                  <a:pt x="0" y="1219561"/>
                </a:lnTo>
                <a:lnTo>
                  <a:pt x="1220439" y="1219561"/>
                </a:lnTo>
                <a:cubicBezTo>
                  <a:pt x="546410" y="1219561"/>
                  <a:pt x="0" y="673546"/>
                  <a:pt x="0" y="0"/>
                </a:cubicBezTo>
                <a:close/>
              </a:path>
            </a:pathLst>
          </a:custGeom>
        </p:spPr>
        <p:txBody>
          <a:bodyPr wrap="square">
            <a:noAutofit/>
          </a:bodyPr>
          <a:lstStyle/>
          <a:p>
            <a:r>
              <a:rPr lang="en-US" dirty="0"/>
              <a:t>Click icon to add picture</a:t>
            </a:r>
          </a:p>
        </p:txBody>
      </p:sp>
      <p:pic>
        <p:nvPicPr>
          <p:cNvPr id="5" name="Graphic 4">
            <a:extLst>
              <a:ext uri="{FF2B5EF4-FFF2-40B4-BE49-F238E27FC236}">
                <a16:creationId xmlns:a16="http://schemas.microsoft.com/office/drawing/2014/main" id="{9C98A392-406D-0276-A3BA-688A68C0FD6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332938"/>
            <a:ext cx="4377900" cy="519678"/>
          </a:xfrm>
          <a:prstGeom prst="rect">
            <a:avLst/>
          </a:prstGeom>
        </p:spPr>
      </p:pic>
    </p:spTree>
    <p:extLst>
      <p:ext uri="{BB962C8B-B14F-4D97-AF65-F5344CB8AC3E}">
        <p14:creationId xmlns:p14="http://schemas.microsoft.com/office/powerpoint/2010/main" val="2767575974"/>
      </p:ext>
    </p:extLst>
  </p:cSld>
  <p:clrMapOvr>
    <a:overrideClrMapping bg1="dk1" tx1="lt1" bg2="dk2" tx2="lt2" accent1="accent1" accent2="accent2" accent3="accent3" accent4="accent4" accent5="accent5" accent6="accent6" hlink="hlink" folHlink="folHlink"/>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1_Title Slide Dark">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p:nvPr>
        </p:nvSpPr>
        <p:spPr>
          <a:xfrm>
            <a:off x="228600" y="1408551"/>
            <a:ext cx="11734800" cy="2387600"/>
          </a:xfrm>
        </p:spPr>
        <p:txBody>
          <a:bodyPr anchor="b">
            <a:noAutofit/>
          </a:bodyPr>
          <a:lstStyle>
            <a:lvl1pPr algn="l">
              <a:lnSpc>
                <a:spcPct val="90000"/>
              </a:lnSpc>
              <a:defRPr sz="5000" b="1" i="0">
                <a:solidFill>
                  <a:schemeClr val="bg2"/>
                </a:solidFill>
                <a:latin typeface="Newsreader SemiBold" panose="02000000000000000000" pitchFamily="2" charset="77"/>
              </a:defRPr>
            </a:lvl1pPr>
          </a:lstStyle>
          <a:p>
            <a:r>
              <a:rPr lang="en-US" dirty="0"/>
              <a:t>Click to edit Master title style</a:t>
            </a:r>
          </a:p>
        </p:txBody>
      </p:sp>
      <p:sp>
        <p:nvSpPr>
          <p:cNvPr id="10" name="Text Placeholder 9">
            <a:extLst>
              <a:ext uri="{FF2B5EF4-FFF2-40B4-BE49-F238E27FC236}">
                <a16:creationId xmlns:a16="http://schemas.microsoft.com/office/drawing/2014/main" id="{6C212CC9-7B62-5F63-83D9-E4614FE14EB2}"/>
              </a:ext>
            </a:extLst>
          </p:cNvPr>
          <p:cNvSpPr>
            <a:spLocks noGrp="1"/>
          </p:cNvSpPr>
          <p:nvPr>
            <p:ph type="body" sz="quarter" idx="10"/>
          </p:nvPr>
        </p:nvSpPr>
        <p:spPr>
          <a:xfrm>
            <a:off x="228600" y="6053206"/>
            <a:ext cx="11734800" cy="423463"/>
          </a:xfrm>
          <a:prstGeom prst="rect">
            <a:avLst/>
          </a:prstGeom>
        </p:spPr>
        <p:txBody>
          <a:bodyPr anchor="b" anchorCtr="0">
            <a:noAutofit/>
          </a:bodyPr>
          <a:lstStyle>
            <a:lvl1pPr marL="0" indent="0">
              <a:spcBef>
                <a:spcPts val="300"/>
              </a:spcBef>
              <a:buNone/>
              <a:defRPr sz="1200">
                <a:solidFill>
                  <a:schemeClr val="bg2"/>
                </a:solidFill>
              </a:defRPr>
            </a:lvl1pPr>
            <a:lvl2pPr marL="457200" indent="0">
              <a:buNone/>
              <a:defRPr/>
            </a:lvl2pPr>
          </a:lstStyle>
          <a:p>
            <a:pPr lvl="0"/>
            <a:r>
              <a:rPr lang="en-US"/>
              <a:t>Click to edit Master text styles</a:t>
            </a:r>
          </a:p>
        </p:txBody>
      </p:sp>
      <p:pic>
        <p:nvPicPr>
          <p:cNvPr id="4" name="Graphic 3">
            <a:extLst>
              <a:ext uri="{FF2B5EF4-FFF2-40B4-BE49-F238E27FC236}">
                <a16:creationId xmlns:a16="http://schemas.microsoft.com/office/drawing/2014/main" id="{B74F1F25-37F2-BB3C-CAA3-8AF4C406FD1B}"/>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75548" y="246931"/>
            <a:ext cx="1817155" cy="691692"/>
          </a:xfrm>
          <a:prstGeom prst="rect">
            <a:avLst/>
          </a:prstGeom>
        </p:spPr>
      </p:pic>
      <p:sp>
        <p:nvSpPr>
          <p:cNvPr id="5" name="Subtitle 2">
            <a:extLst>
              <a:ext uri="{FF2B5EF4-FFF2-40B4-BE49-F238E27FC236}">
                <a16:creationId xmlns:a16="http://schemas.microsoft.com/office/drawing/2014/main" id="{10B3EBDD-4C86-E058-8496-417485C469C8}"/>
              </a:ext>
            </a:extLst>
          </p:cNvPr>
          <p:cNvSpPr>
            <a:spLocks noGrp="1"/>
          </p:cNvSpPr>
          <p:nvPr>
            <p:ph type="subTitle" idx="1"/>
          </p:nvPr>
        </p:nvSpPr>
        <p:spPr>
          <a:xfrm>
            <a:off x="228600" y="4104609"/>
            <a:ext cx="11734800" cy="893180"/>
          </a:xfrm>
          <a:prstGeom prst="rect">
            <a:avLst/>
          </a:prstGeom>
        </p:spPr>
        <p:txBody>
          <a:bodyPr>
            <a:noAutofit/>
          </a:bodyPr>
          <a:lstStyle>
            <a:lvl1pPr marL="0" indent="0" algn="l">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8" name="Text Placeholder 9">
            <a:extLst>
              <a:ext uri="{FF2B5EF4-FFF2-40B4-BE49-F238E27FC236}">
                <a16:creationId xmlns:a16="http://schemas.microsoft.com/office/drawing/2014/main" id="{2B2522F5-A2F7-B08B-540C-7C9ABD269293}"/>
              </a:ext>
            </a:extLst>
          </p:cNvPr>
          <p:cNvSpPr>
            <a:spLocks noGrp="1"/>
          </p:cNvSpPr>
          <p:nvPr>
            <p:ph type="body" sz="quarter" idx="11"/>
          </p:nvPr>
        </p:nvSpPr>
        <p:spPr>
          <a:xfrm>
            <a:off x="228600" y="5449449"/>
            <a:ext cx="11734800" cy="423463"/>
          </a:xfrm>
          <a:prstGeom prst="rect">
            <a:avLst/>
          </a:prstGeom>
        </p:spPr>
        <p:txBody>
          <a:bodyPr anchor="b" anchorCtr="0">
            <a:noAutofit/>
          </a:bodyPr>
          <a:lstStyle>
            <a:lvl1pPr marL="0" indent="0">
              <a:spcBef>
                <a:spcPts val="300"/>
              </a:spcBef>
              <a:buNone/>
              <a:defRPr sz="1050">
                <a:solidFill>
                  <a:schemeClr val="bg2"/>
                </a:solidFill>
              </a:defRPr>
            </a:lvl1pPr>
            <a:lvl2pPr marL="457200" indent="0">
              <a:buNone/>
              <a:defRPr/>
            </a:lvl2pPr>
          </a:lstStyle>
          <a:p>
            <a:pPr lvl="0"/>
            <a:r>
              <a:rPr lang="en-US"/>
              <a:t>Click to edit Master text styles</a:t>
            </a:r>
          </a:p>
        </p:txBody>
      </p:sp>
    </p:spTree>
    <p:extLst>
      <p:ext uri="{BB962C8B-B14F-4D97-AF65-F5344CB8AC3E}">
        <p14:creationId xmlns:p14="http://schemas.microsoft.com/office/powerpoint/2010/main" val="494096530"/>
      </p:ext>
    </p:extLst>
  </p:cSld>
  <p:clrMapOvr>
    <a:overrideClrMapping bg1="dk1" tx1="lt1" bg2="dk2" tx2="lt2" accent1="accent1" accent2="accent2" accent3="accent3" accent4="accent4" accent5="accent5" accent6="accent6" hlink="hlink" folHlink="folHlink"/>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20C9F-1013-4B0A-9633-6F2288270936}"/>
              </a:ext>
            </a:extLst>
          </p:cNvPr>
          <p:cNvSpPr>
            <a:spLocks noGrp="1"/>
          </p:cNvSpPr>
          <p:nvPr>
            <p:ph type="title"/>
          </p:nvPr>
        </p:nvSpPr>
        <p:spPr>
          <a:xfrm>
            <a:off x="228600" y="1601674"/>
            <a:ext cx="11118850" cy="768672"/>
          </a:xfrm>
        </p:spPr>
        <p:txBody>
          <a:bodyPr anchor="t" anchorCtr="0"/>
          <a:lstStyle>
            <a:lvl1pPr>
              <a:lnSpc>
                <a:spcPct val="90000"/>
              </a:lnSpc>
              <a:defRPr sz="5400">
                <a:solidFill>
                  <a:schemeClr val="tx2"/>
                </a:solidFill>
                <a:latin typeface="Poppins" pitchFamily="2" charset="77"/>
                <a:cs typeface="Poppins" pitchFamily="2" charset="77"/>
              </a:defRPr>
            </a:lvl1pPr>
          </a:lstStyle>
          <a:p>
            <a:r>
              <a:rPr lang="en-US" dirty="0"/>
              <a:t>Click to edit Master title style</a:t>
            </a:r>
          </a:p>
        </p:txBody>
      </p:sp>
      <p:grpSp>
        <p:nvGrpSpPr>
          <p:cNvPr id="67" name="Group 66">
            <a:extLst>
              <a:ext uri="{FF2B5EF4-FFF2-40B4-BE49-F238E27FC236}">
                <a16:creationId xmlns:a16="http://schemas.microsoft.com/office/drawing/2014/main" id="{00BB69D8-570D-EA94-1BF7-EB3BBCAAD075}"/>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p:grpSpPr>
        <p:sp>
          <p:nvSpPr>
            <p:cNvPr id="68" name="Freeform: Shape 67">
              <a:extLst>
                <a:ext uri="{FF2B5EF4-FFF2-40B4-BE49-F238E27FC236}">
                  <a16:creationId xmlns:a16="http://schemas.microsoft.com/office/drawing/2014/main" id="{F798754A-5374-8634-3049-49D53D5C3B28}"/>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69" name="Freeform: Shape 68">
              <a:extLst>
                <a:ext uri="{FF2B5EF4-FFF2-40B4-BE49-F238E27FC236}">
                  <a16:creationId xmlns:a16="http://schemas.microsoft.com/office/drawing/2014/main" id="{98CF393F-AEBD-0ACE-5FA6-C0516250BE06}"/>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0" name="Freeform: Shape 69">
              <a:extLst>
                <a:ext uri="{FF2B5EF4-FFF2-40B4-BE49-F238E27FC236}">
                  <a16:creationId xmlns:a16="http://schemas.microsoft.com/office/drawing/2014/main" id="{2E0685F6-B358-1036-9F72-89F75EA00EB2}"/>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1" name="Freeform: Shape 70">
              <a:extLst>
                <a:ext uri="{FF2B5EF4-FFF2-40B4-BE49-F238E27FC236}">
                  <a16:creationId xmlns:a16="http://schemas.microsoft.com/office/drawing/2014/main" id="{DAF74FDD-D20D-7567-2DDC-C98E3B03C1D8}"/>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2" name="Freeform: Shape 71">
              <a:extLst>
                <a:ext uri="{FF2B5EF4-FFF2-40B4-BE49-F238E27FC236}">
                  <a16:creationId xmlns:a16="http://schemas.microsoft.com/office/drawing/2014/main" id="{A82CC622-0DE3-2531-4D0B-4C224E8C7A1C}"/>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3" name="Freeform: Shape 72">
              <a:extLst>
                <a:ext uri="{FF2B5EF4-FFF2-40B4-BE49-F238E27FC236}">
                  <a16:creationId xmlns:a16="http://schemas.microsoft.com/office/drawing/2014/main" id="{20ABF046-8C2D-4773-6955-83FBDDFBDFEA}"/>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4" name="Freeform: Shape 73">
              <a:extLst>
                <a:ext uri="{FF2B5EF4-FFF2-40B4-BE49-F238E27FC236}">
                  <a16:creationId xmlns:a16="http://schemas.microsoft.com/office/drawing/2014/main" id="{B5BB9E59-A87F-4F01-E0A9-474F84D7E5C4}"/>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5" name="Freeform: Shape 74">
              <a:extLst>
                <a:ext uri="{FF2B5EF4-FFF2-40B4-BE49-F238E27FC236}">
                  <a16:creationId xmlns:a16="http://schemas.microsoft.com/office/drawing/2014/main" id="{AFA78024-6A44-D6E4-7D0C-42C7F6668C8E}"/>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6" name="Freeform: Shape 75">
              <a:extLst>
                <a:ext uri="{FF2B5EF4-FFF2-40B4-BE49-F238E27FC236}">
                  <a16:creationId xmlns:a16="http://schemas.microsoft.com/office/drawing/2014/main" id="{F9577B5F-7892-8943-8CE6-A565248D2863}"/>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7" name="Freeform: Shape 76">
              <a:extLst>
                <a:ext uri="{FF2B5EF4-FFF2-40B4-BE49-F238E27FC236}">
                  <a16:creationId xmlns:a16="http://schemas.microsoft.com/office/drawing/2014/main" id="{280C05AE-E59A-9A10-ADB7-B178B52F34DE}"/>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8" name="Freeform: Shape 77">
              <a:extLst>
                <a:ext uri="{FF2B5EF4-FFF2-40B4-BE49-F238E27FC236}">
                  <a16:creationId xmlns:a16="http://schemas.microsoft.com/office/drawing/2014/main" id="{06082D24-076D-E818-EA1A-33336B4D4D2F}"/>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79" name="Freeform: Shape 78">
              <a:extLst>
                <a:ext uri="{FF2B5EF4-FFF2-40B4-BE49-F238E27FC236}">
                  <a16:creationId xmlns:a16="http://schemas.microsoft.com/office/drawing/2014/main" id="{F925D7EF-4B1B-C35E-C30D-49B44CAFDB79}"/>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0" name="Freeform: Shape 79">
              <a:extLst>
                <a:ext uri="{FF2B5EF4-FFF2-40B4-BE49-F238E27FC236}">
                  <a16:creationId xmlns:a16="http://schemas.microsoft.com/office/drawing/2014/main" id="{553EC164-FE60-AB40-4669-C8C659BE7FBB}"/>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1" name="Freeform: Shape 80">
              <a:extLst>
                <a:ext uri="{FF2B5EF4-FFF2-40B4-BE49-F238E27FC236}">
                  <a16:creationId xmlns:a16="http://schemas.microsoft.com/office/drawing/2014/main" id="{44512434-7061-A9BB-A8CC-9ACC5239B81C}"/>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2" name="Freeform: Shape 81">
              <a:extLst>
                <a:ext uri="{FF2B5EF4-FFF2-40B4-BE49-F238E27FC236}">
                  <a16:creationId xmlns:a16="http://schemas.microsoft.com/office/drawing/2014/main" id="{C697FAAD-A1B8-36C1-13B9-EBCCD37351C0}"/>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3" name="Freeform: Shape 82">
              <a:extLst>
                <a:ext uri="{FF2B5EF4-FFF2-40B4-BE49-F238E27FC236}">
                  <a16:creationId xmlns:a16="http://schemas.microsoft.com/office/drawing/2014/main" id="{EC680925-8846-DC88-EB32-5F644F08B7D9}"/>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4" name="Freeform: Shape 83">
              <a:extLst>
                <a:ext uri="{FF2B5EF4-FFF2-40B4-BE49-F238E27FC236}">
                  <a16:creationId xmlns:a16="http://schemas.microsoft.com/office/drawing/2014/main" id="{D27B94AB-9CC9-AB21-E346-4739D4041CF5}"/>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5" name="Freeform: Shape 84">
              <a:extLst>
                <a:ext uri="{FF2B5EF4-FFF2-40B4-BE49-F238E27FC236}">
                  <a16:creationId xmlns:a16="http://schemas.microsoft.com/office/drawing/2014/main" id="{D9E8E285-93F2-03D8-4E0A-5076B009B3F0}"/>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6" name="Freeform: Shape 85">
              <a:extLst>
                <a:ext uri="{FF2B5EF4-FFF2-40B4-BE49-F238E27FC236}">
                  <a16:creationId xmlns:a16="http://schemas.microsoft.com/office/drawing/2014/main" id="{CD906F03-AF8C-91D5-FFC4-B546DB08899A}"/>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7" name="Freeform: Shape 86">
              <a:extLst>
                <a:ext uri="{FF2B5EF4-FFF2-40B4-BE49-F238E27FC236}">
                  <a16:creationId xmlns:a16="http://schemas.microsoft.com/office/drawing/2014/main" id="{36A37384-5FE4-FEE6-8B42-E08095430C34}"/>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8" name="Freeform: Shape 87">
              <a:extLst>
                <a:ext uri="{FF2B5EF4-FFF2-40B4-BE49-F238E27FC236}">
                  <a16:creationId xmlns:a16="http://schemas.microsoft.com/office/drawing/2014/main" id="{04D1D56F-28E5-DA69-557E-C3D730880819}"/>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89" name="Freeform: Shape 88">
              <a:extLst>
                <a:ext uri="{FF2B5EF4-FFF2-40B4-BE49-F238E27FC236}">
                  <a16:creationId xmlns:a16="http://schemas.microsoft.com/office/drawing/2014/main" id="{CC364072-9CB5-CC82-39A2-EA20571AF59E}"/>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0" name="Freeform: Shape 89">
              <a:extLst>
                <a:ext uri="{FF2B5EF4-FFF2-40B4-BE49-F238E27FC236}">
                  <a16:creationId xmlns:a16="http://schemas.microsoft.com/office/drawing/2014/main" id="{37D52650-6CC6-DC7D-C54A-45BB7B9993AD}"/>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1" name="Freeform: Shape 90">
              <a:extLst>
                <a:ext uri="{FF2B5EF4-FFF2-40B4-BE49-F238E27FC236}">
                  <a16:creationId xmlns:a16="http://schemas.microsoft.com/office/drawing/2014/main" id="{E9DF972B-ACBC-D4CE-3609-AFCD89D57E5E}"/>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2" name="Freeform: Shape 91">
              <a:extLst>
                <a:ext uri="{FF2B5EF4-FFF2-40B4-BE49-F238E27FC236}">
                  <a16:creationId xmlns:a16="http://schemas.microsoft.com/office/drawing/2014/main" id="{8B064B64-FCFA-7CAC-CA6F-99F9F101DE30}"/>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3" name="Freeform: Shape 92">
              <a:extLst>
                <a:ext uri="{FF2B5EF4-FFF2-40B4-BE49-F238E27FC236}">
                  <a16:creationId xmlns:a16="http://schemas.microsoft.com/office/drawing/2014/main" id="{02AFA9B6-3AF4-67CB-DB8A-6076AC2F2398}"/>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4" name="Freeform: Shape 93">
              <a:extLst>
                <a:ext uri="{FF2B5EF4-FFF2-40B4-BE49-F238E27FC236}">
                  <a16:creationId xmlns:a16="http://schemas.microsoft.com/office/drawing/2014/main" id="{0BC148A0-C738-2B5B-4E78-E894DF1A81F7}"/>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5" name="Freeform: Shape 94">
              <a:extLst>
                <a:ext uri="{FF2B5EF4-FFF2-40B4-BE49-F238E27FC236}">
                  <a16:creationId xmlns:a16="http://schemas.microsoft.com/office/drawing/2014/main" id="{AAF5A0DE-712E-81C1-BCFC-73511C8A88E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solidFill>
              <a:srgbClr val="F9F3D9"/>
            </a:solidFill>
            <a:ln w="6350" cap="flat">
              <a:solidFill>
                <a:schemeClr val="tx2"/>
              </a:solidFill>
              <a:prstDash val="solid"/>
              <a:miter/>
            </a:ln>
          </p:spPr>
          <p:txBody>
            <a:bodyPr rtlCol="0" anchor="ctr"/>
            <a:lstStyle/>
            <a:p>
              <a:endParaRPr lang="en-US" dirty="0"/>
            </a:p>
          </p:txBody>
        </p:sp>
        <p:sp>
          <p:nvSpPr>
            <p:cNvPr id="96" name="Freeform: Shape 95">
              <a:extLst>
                <a:ext uri="{FF2B5EF4-FFF2-40B4-BE49-F238E27FC236}">
                  <a16:creationId xmlns:a16="http://schemas.microsoft.com/office/drawing/2014/main" id="{3FC39535-9FEF-A19F-7D19-F9F60CE84E05}"/>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solidFill>
              <a:srgbClr val="F9F3D9"/>
            </a:solidFill>
            <a:ln w="6350" cap="flat">
              <a:solidFill>
                <a:schemeClr val="tx2"/>
              </a:solidFill>
              <a:prstDash val="solid"/>
              <a:miter/>
            </a:ln>
          </p:spPr>
          <p:txBody>
            <a:bodyPr rtlCol="0" anchor="ctr"/>
            <a:lstStyle/>
            <a:p>
              <a:endParaRPr lang="en-US" dirty="0"/>
            </a:p>
          </p:txBody>
        </p:sp>
      </p:grpSp>
    </p:spTree>
    <p:extLst>
      <p:ext uri="{BB962C8B-B14F-4D97-AF65-F5344CB8AC3E}">
        <p14:creationId xmlns:p14="http://schemas.microsoft.com/office/powerpoint/2010/main" val="522291101"/>
      </p:ext>
    </p:extLst>
  </p:cSld>
  <p:clrMapOvr>
    <a:overrideClrMapping bg1="dk1" tx1="lt1" bg2="dk2" tx2="lt2" accent1="accent1" accent2="accent2" accent3="accent3" accent4="accent4" accent5="accent5" accent6="accent6" hlink="hlink" folHlink="folHlink"/>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6F35E43-2AB2-8DDE-13F6-EBF936B64C3E}"/>
              </a:ext>
            </a:extLst>
          </p:cNvPr>
          <p:cNvSpPr>
            <a:spLocks noGrp="1"/>
          </p:cNvSpPr>
          <p:nvPr>
            <p:ph type="title"/>
          </p:nvPr>
        </p:nvSpPr>
        <p:spPr/>
        <p:txBody>
          <a:bodyPr/>
          <a:lstStyle>
            <a:lvl1pPr>
              <a:defRPr b="1" i="0">
                <a:latin typeface="Newsreader ExtraBold" panose="02000000000000000000" pitchFamily="2" charset="77"/>
                <a:cs typeface="Poppins" pitchFamily="2" charset="77"/>
              </a:defRPr>
            </a:lvl1pPr>
          </a:lstStyle>
          <a:p>
            <a:r>
              <a:rPr lang="en-US" dirty="0"/>
              <a:t>Click to edit Master title style</a:t>
            </a:r>
          </a:p>
        </p:txBody>
      </p:sp>
      <p:sp>
        <p:nvSpPr>
          <p:cNvPr id="4" name="Content Placeholder 3">
            <a:extLst>
              <a:ext uri="{FF2B5EF4-FFF2-40B4-BE49-F238E27FC236}">
                <a16:creationId xmlns:a16="http://schemas.microsoft.com/office/drawing/2014/main" id="{EC86E5CF-47A3-FCA8-5920-D57E5FF4A22D}"/>
              </a:ext>
            </a:extLst>
          </p:cNvPr>
          <p:cNvSpPr>
            <a:spLocks noGrp="1"/>
          </p:cNvSpPr>
          <p:nvPr>
            <p:ph sz="quarter" idx="13"/>
          </p:nvPr>
        </p:nvSpPr>
        <p:spPr>
          <a:xfrm>
            <a:off x="231775" y="1335024"/>
            <a:ext cx="11739563" cy="4762500"/>
          </a:xfrm>
          <a:prstGeom prst="rect">
            <a:avLst/>
          </a:prstGeom>
        </p:spPr>
        <p:txBody>
          <a:bodyPr lIns="0" tIns="0" rIns="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Slide Number Placeholder 4">
            <a:extLst>
              <a:ext uri="{FF2B5EF4-FFF2-40B4-BE49-F238E27FC236}">
                <a16:creationId xmlns:a16="http://schemas.microsoft.com/office/drawing/2014/main" id="{49E59E30-1339-BE40-0D3A-9B0227815226}"/>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58110525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Text Placeholder 2">
            <a:extLst>
              <a:ext uri="{FF2B5EF4-FFF2-40B4-BE49-F238E27FC236}">
                <a16:creationId xmlns:a16="http://schemas.microsoft.com/office/drawing/2014/main" id="{AC00FE2F-64A2-0B92-CF57-585A0A2026F6}"/>
              </a:ext>
            </a:extLst>
          </p:cNvPr>
          <p:cNvSpPr>
            <a:spLocks noGrp="1"/>
          </p:cNvSpPr>
          <p:nvPr>
            <p:ph idx="1"/>
          </p:nvPr>
        </p:nvSpPr>
        <p:spPr>
          <a:xfrm>
            <a:off x="231078" y="1335024"/>
            <a:ext cx="5644122"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2">
            <a:extLst>
              <a:ext uri="{FF2B5EF4-FFF2-40B4-BE49-F238E27FC236}">
                <a16:creationId xmlns:a16="http://schemas.microsoft.com/office/drawing/2014/main" id="{3318B1CC-E51B-F302-EC27-AF82B0946833}"/>
              </a:ext>
            </a:extLst>
          </p:cNvPr>
          <p:cNvSpPr>
            <a:spLocks noGrp="1"/>
          </p:cNvSpPr>
          <p:nvPr>
            <p:ph idx="13"/>
          </p:nvPr>
        </p:nvSpPr>
        <p:spPr>
          <a:xfrm>
            <a:off x="6327216" y="1335810"/>
            <a:ext cx="5644122" cy="4754880"/>
          </a:xfrm>
          <a:prstGeom prst="rect">
            <a:avLst/>
          </a:prstGeom>
        </p:spPr>
        <p:txBody>
          <a:bodyPr vert="horz" lIns="0" tIns="0" rIns="0" bIns="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7EB6E2BD-5D36-8ED0-EDB6-90956D53C885}"/>
              </a:ext>
            </a:extLst>
          </p:cNvPr>
          <p:cNvSpPr>
            <a:spLocks noGrp="1"/>
          </p:cNvSpPr>
          <p:nvPr>
            <p:ph type="title"/>
          </p:nvPr>
        </p:nvSpPr>
        <p:spPr/>
        <p:txBody>
          <a:bodyPr vert="horz" lIns="0" tIns="0" rIns="0" bIns="0" rtlCol="0" anchor="ctr" anchorCtr="0">
            <a:spAutoFit/>
          </a:bodyPr>
          <a:lstStyle>
            <a:lvl1pPr>
              <a:defRPr lang="en-US" dirty="0"/>
            </a:lvl1pPr>
          </a:lstStyle>
          <a:p>
            <a:pPr lvl="0"/>
            <a:r>
              <a:rPr lang="en-US" dirty="0"/>
              <a:t>Click to edit Master title style</a:t>
            </a:r>
          </a:p>
        </p:txBody>
      </p:sp>
      <p:sp>
        <p:nvSpPr>
          <p:cNvPr id="2" name="Slide Number Placeholder 4">
            <a:extLst>
              <a:ext uri="{FF2B5EF4-FFF2-40B4-BE49-F238E27FC236}">
                <a16:creationId xmlns:a16="http://schemas.microsoft.com/office/drawing/2014/main" id="{D5A53C0B-32AC-2FD8-0F04-3C308AB8F4BF}"/>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92613074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78CA50-AF68-493A-8F61-A331B95E8E01}"/>
              </a:ext>
            </a:extLst>
          </p:cNvPr>
          <p:cNvSpPr>
            <a:spLocks noGrp="1"/>
          </p:cNvSpPr>
          <p:nvPr>
            <p:ph type="title"/>
          </p:nvPr>
        </p:nvSpPr>
        <p:spPr>
          <a:xfrm>
            <a:off x="231078" y="535756"/>
            <a:ext cx="11740260" cy="492944"/>
          </a:xfrm>
        </p:spPr>
        <p:txBody>
          <a:bodyPr vert="horz" lIns="0" tIns="0" rIns="0" bIns="0" rtlCol="0" anchor="ctr" anchorCtr="0">
            <a:spAutoFit/>
          </a:bodyPr>
          <a:lstStyle>
            <a:lvl1pPr>
              <a:defRPr lang="en-US" dirty="0"/>
            </a:lvl1pPr>
          </a:lstStyle>
          <a:p>
            <a:pPr lvl="0"/>
            <a:r>
              <a:rPr lang="en-US" dirty="0"/>
              <a:t>Click to edit Master title style</a:t>
            </a:r>
          </a:p>
        </p:txBody>
      </p:sp>
      <p:sp>
        <p:nvSpPr>
          <p:cNvPr id="4" name="Slide Number Placeholder 4">
            <a:extLst>
              <a:ext uri="{FF2B5EF4-FFF2-40B4-BE49-F238E27FC236}">
                <a16:creationId xmlns:a16="http://schemas.microsoft.com/office/drawing/2014/main" id="{91710EFB-096E-D9FC-591D-DDC14B59E62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54529939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Sid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2050"/>
          </a:xfrm>
        </p:spPr>
        <p:txBody>
          <a:bodyPr rIns="36576"/>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231775" indent="-231775">
              <a:lnSpc>
                <a:spcPct val="100000"/>
              </a:lnSpc>
              <a:defRPr lang="en-US" sz="1200" kern="1200" dirty="0" smtClean="0">
                <a:solidFill>
                  <a:schemeClr val="tx1"/>
                </a:solidFill>
                <a:latin typeface="+mn-lt"/>
                <a:ea typeface="+mn-ea"/>
                <a:cs typeface="+mn-cs"/>
              </a:defRPr>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2"/>
            <a:ext cx="6858000" cy="3016291"/>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dirty="0"/>
              <a:t>First level</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Slide Number Placeholder 4">
            <a:extLst>
              <a:ext uri="{FF2B5EF4-FFF2-40B4-BE49-F238E27FC236}">
                <a16:creationId xmlns:a16="http://schemas.microsoft.com/office/drawing/2014/main" id="{0C3B26A1-CE9E-1E46-9E8D-3221D6553078}"/>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133842613"/>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Side and Content Six">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77E1A-9D3F-45A6-B321-84A1AE671625}"/>
              </a:ext>
            </a:extLst>
          </p:cNvPr>
          <p:cNvSpPr>
            <a:spLocks noGrp="1"/>
          </p:cNvSpPr>
          <p:nvPr>
            <p:ph type="title"/>
          </p:nvPr>
        </p:nvSpPr>
        <p:spPr>
          <a:xfrm>
            <a:off x="231077" y="1600200"/>
            <a:ext cx="3584177" cy="2468880"/>
          </a:xfrm>
        </p:spPr>
        <p:txBody>
          <a:bodyPr rIns="36576"/>
          <a:lstStyle>
            <a:lvl1pPr>
              <a:lnSpc>
                <a:spcPct val="110000"/>
              </a:lnSpc>
              <a:defRPr sz="3000"/>
            </a:lvl1pPr>
          </a:lstStyle>
          <a:p>
            <a:r>
              <a:rPr lang="en-US"/>
              <a:t>Click to edit Master title style</a:t>
            </a:r>
          </a:p>
        </p:txBody>
      </p:sp>
      <p:sp>
        <p:nvSpPr>
          <p:cNvPr id="8" name="Text Placeholder 7">
            <a:extLst>
              <a:ext uri="{FF2B5EF4-FFF2-40B4-BE49-F238E27FC236}">
                <a16:creationId xmlns:a16="http://schemas.microsoft.com/office/drawing/2014/main" id="{D09074B5-2CCD-AA2E-08C0-6BF706B78284}"/>
              </a:ext>
            </a:extLst>
          </p:cNvPr>
          <p:cNvSpPr>
            <a:spLocks noGrp="1"/>
          </p:cNvSpPr>
          <p:nvPr>
            <p:ph type="body" sz="quarter" idx="13"/>
          </p:nvPr>
        </p:nvSpPr>
        <p:spPr>
          <a:xfrm>
            <a:off x="231078" y="4315877"/>
            <a:ext cx="2941638" cy="1780123"/>
          </a:xfrm>
          <a:prstGeom prst="rect">
            <a:avLst/>
          </a:prstGeom>
        </p:spPr>
        <p:txBody>
          <a:bodyPr rIns="91440"/>
          <a:lstStyle>
            <a:lvl1pPr marL="0" indent="0">
              <a:lnSpc>
                <a:spcPct val="100000"/>
              </a:lnSpc>
              <a:buNone/>
              <a:defRPr sz="1200"/>
            </a:lvl1pPr>
            <a:lvl2pPr marL="227013" indent="-227013">
              <a:lnSpc>
                <a:spcPct val="100000"/>
              </a:lnSpc>
              <a:defRPr sz="1200"/>
            </a:lvl2pPr>
            <a:lvl3pPr>
              <a:lnSpc>
                <a:spcPct val="100000"/>
              </a:lnSpc>
              <a:defRPr sz="1200"/>
            </a:lvl3pPr>
          </a:lstStyle>
          <a:p>
            <a:pPr lvl="0"/>
            <a:r>
              <a:rPr lang="en-US"/>
              <a:t>Click to edit Master text styles</a:t>
            </a:r>
          </a:p>
          <a:p>
            <a:pPr lvl="1"/>
            <a:r>
              <a:rPr lang="en-US"/>
              <a:t>Second level</a:t>
            </a:r>
          </a:p>
          <a:p>
            <a:pPr lvl="2"/>
            <a:r>
              <a:rPr lang="en-US"/>
              <a:t>Third level</a:t>
            </a:r>
          </a:p>
        </p:txBody>
      </p:sp>
      <p:sp>
        <p:nvSpPr>
          <p:cNvPr id="7" name="Content Placeholder 2">
            <a:extLst>
              <a:ext uri="{FF2B5EF4-FFF2-40B4-BE49-F238E27FC236}">
                <a16:creationId xmlns:a16="http://schemas.microsoft.com/office/drawing/2014/main" id="{0DA92B2D-0E0D-0F23-9E0B-DE83A0727FF1}"/>
              </a:ext>
            </a:extLst>
          </p:cNvPr>
          <p:cNvSpPr>
            <a:spLocks noGrp="1"/>
          </p:cNvSpPr>
          <p:nvPr>
            <p:ph idx="1" hasCustomPrompt="1"/>
          </p:nvPr>
        </p:nvSpPr>
        <p:spPr>
          <a:xfrm>
            <a:off x="4964035" y="2249393"/>
            <a:ext cx="2242008" cy="1371600"/>
          </a:xfrm>
          <a:prstGeom prst="rect">
            <a:avLst/>
          </a:prstGeom>
        </p:spPr>
        <p:txBody>
          <a:bodyPr/>
          <a:lstStyle>
            <a:lvl1pPr>
              <a:spcAft>
                <a:spcPts val="0"/>
              </a:spcAft>
              <a:defRPr sz="2800">
                <a:latin typeface="Poppins Light" panose="00000400000000000000" pitchFamily="2" charset="0"/>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lvl="0"/>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0" name="Content Placeholder 2">
            <a:extLst>
              <a:ext uri="{FF2B5EF4-FFF2-40B4-BE49-F238E27FC236}">
                <a16:creationId xmlns:a16="http://schemas.microsoft.com/office/drawing/2014/main" id="{710DF8A7-F4B0-04BE-FE0E-99CE43BCD2B0}"/>
              </a:ext>
            </a:extLst>
          </p:cNvPr>
          <p:cNvSpPr>
            <a:spLocks noGrp="1"/>
          </p:cNvSpPr>
          <p:nvPr>
            <p:ph idx="14" hasCustomPrompt="1"/>
          </p:nvPr>
        </p:nvSpPr>
        <p:spPr>
          <a:xfrm>
            <a:off x="7315200"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1" name="Content Placeholder 2">
            <a:extLst>
              <a:ext uri="{FF2B5EF4-FFF2-40B4-BE49-F238E27FC236}">
                <a16:creationId xmlns:a16="http://schemas.microsoft.com/office/drawing/2014/main" id="{4392FAA5-17AD-4C10-BF2B-C62C39174BEE}"/>
              </a:ext>
            </a:extLst>
          </p:cNvPr>
          <p:cNvSpPr>
            <a:spLocks noGrp="1"/>
          </p:cNvSpPr>
          <p:nvPr>
            <p:ph idx="15" hasCustomPrompt="1"/>
          </p:nvPr>
        </p:nvSpPr>
        <p:spPr>
          <a:xfrm>
            <a:off x="9718915" y="2249393"/>
            <a:ext cx="2242008"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2" name="Content Placeholder 2">
            <a:extLst>
              <a:ext uri="{FF2B5EF4-FFF2-40B4-BE49-F238E27FC236}">
                <a16:creationId xmlns:a16="http://schemas.microsoft.com/office/drawing/2014/main" id="{C8F5EF31-3AB9-906C-4F68-D86C1816854A}"/>
              </a:ext>
            </a:extLst>
          </p:cNvPr>
          <p:cNvSpPr>
            <a:spLocks noGrp="1"/>
          </p:cNvSpPr>
          <p:nvPr>
            <p:ph idx="16" hasCustomPrompt="1"/>
          </p:nvPr>
        </p:nvSpPr>
        <p:spPr>
          <a:xfrm>
            <a:off x="496365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3" name="Content Placeholder 2">
            <a:extLst>
              <a:ext uri="{FF2B5EF4-FFF2-40B4-BE49-F238E27FC236}">
                <a16:creationId xmlns:a16="http://schemas.microsoft.com/office/drawing/2014/main" id="{3B4D3F5B-C5DE-0117-B8B0-1EEE71B0C5AF}"/>
              </a:ext>
            </a:extLst>
          </p:cNvPr>
          <p:cNvSpPr>
            <a:spLocks noGrp="1"/>
          </p:cNvSpPr>
          <p:nvPr>
            <p:ph idx="17" hasCustomPrompt="1"/>
          </p:nvPr>
        </p:nvSpPr>
        <p:spPr>
          <a:xfrm>
            <a:off x="7315199"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14" name="Content Placeholder 2">
            <a:extLst>
              <a:ext uri="{FF2B5EF4-FFF2-40B4-BE49-F238E27FC236}">
                <a16:creationId xmlns:a16="http://schemas.microsoft.com/office/drawing/2014/main" id="{9F09A0AC-A63F-CB62-FDDB-F000E3FA55E6}"/>
              </a:ext>
            </a:extLst>
          </p:cNvPr>
          <p:cNvSpPr>
            <a:spLocks noGrp="1"/>
          </p:cNvSpPr>
          <p:nvPr>
            <p:ph idx="18" hasCustomPrompt="1"/>
          </p:nvPr>
        </p:nvSpPr>
        <p:spPr>
          <a:xfrm>
            <a:off x="9718914" y="3894084"/>
            <a:ext cx="2252423" cy="1371600"/>
          </a:xfrm>
          <a:prstGeom prst="rect">
            <a:avLst/>
          </a:prstGeom>
        </p:spPr>
        <p:txBody>
          <a:bodyPr/>
          <a:lstStyle>
            <a:lvl1pPr>
              <a:spcAft>
                <a:spcPts val="600"/>
              </a:spcAft>
              <a:defRPr lang="en-US" sz="2800" kern="1200" dirty="0">
                <a:solidFill>
                  <a:schemeClr val="tx1"/>
                </a:solidFill>
                <a:latin typeface="Poppins Light" panose="00000400000000000000" pitchFamily="2" charset="0"/>
                <a:ea typeface="+mn-ea"/>
                <a:cs typeface="Poppins Light" panose="00000400000000000000" pitchFamily="2" charset="0"/>
              </a:defRPr>
            </a:lvl1pPr>
            <a:lvl2pPr marL="0" indent="0">
              <a:lnSpc>
                <a:spcPct val="110000"/>
              </a:lnSpc>
              <a:spcBef>
                <a:spcPts val="0"/>
              </a:spcBef>
              <a:buNone/>
              <a:defRPr sz="1200" b="1"/>
            </a:lvl2pPr>
            <a:lvl3pPr marL="0" indent="0">
              <a:lnSpc>
                <a:spcPct val="110000"/>
              </a:lnSpc>
              <a:spcBef>
                <a:spcPts val="0"/>
              </a:spcBef>
              <a:buNone/>
              <a:defRPr sz="1200"/>
            </a:lvl3pPr>
            <a:lvl4pPr marL="182880" indent="-182880">
              <a:lnSpc>
                <a:spcPct val="110000"/>
              </a:lnSpc>
              <a:spcBef>
                <a:spcPts val="0"/>
              </a:spcBef>
              <a:defRPr sz="1200"/>
            </a:lvl4pPr>
            <a:lvl5pPr marL="365760" indent="-182880">
              <a:lnSpc>
                <a:spcPct val="110000"/>
              </a:lnSpc>
              <a:spcBef>
                <a:spcPts val="0"/>
              </a:spcBef>
              <a:buFont typeface="Poppins" panose="00000500000000000000" pitchFamily="2" charset="0"/>
              <a:buChar char="–"/>
              <a:tabLst>
                <a:tab pos="171450" algn="l"/>
              </a:tabLst>
              <a:defRPr sz="1200"/>
            </a:lvl5pPr>
          </a:lstStyle>
          <a:p>
            <a:pPr marL="0" lvl="0" indent="0" algn="l" defTabSz="914400" rtl="0" eaLnBrk="1" latinLnBrk="0" hangingPunct="1">
              <a:lnSpc>
                <a:spcPct val="100000"/>
              </a:lnSpc>
              <a:spcBef>
                <a:spcPts val="1000"/>
              </a:spcBef>
              <a:spcAft>
                <a:spcPts val="0"/>
              </a:spcAft>
              <a:buFont typeface="Arial" panose="020B0604020202020204" pitchFamily="34" charset="0"/>
              <a:buNone/>
            </a:pPr>
            <a:r>
              <a:rPr lang="en-US"/>
              <a:t>First level</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E7449C85-D2FE-977E-FF71-0A57259827D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881709955"/>
      </p:ext>
    </p:extLst>
  </p:cSld>
  <p:clrMapOvr>
    <a:masterClrMapping/>
  </p:clrMapOvr>
  <p:extLst>
    <p:ext uri="{DCECCB84-F9BA-43D5-87BE-67443E8EF086}">
      <p15:sldGuideLst xmlns:p15="http://schemas.microsoft.com/office/powerpoint/2012/main">
        <p15:guide id="1" pos="312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Side Only">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600200"/>
            <a:ext cx="2942886" cy="2462050"/>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8" y="4315876"/>
            <a:ext cx="2941638" cy="1780124"/>
          </a:xfrm>
          <a:prstGeom prst="rect">
            <a:avLst/>
          </a:prstGeom>
        </p:spPr>
        <p:txBody>
          <a:bodyPr rIns="91440"/>
          <a:lstStyle>
            <a:lvl1pPr marL="0" indent="0">
              <a:lnSpc>
                <a:spcPct val="100000"/>
              </a:lnSpc>
              <a:buNone/>
              <a:defRPr sz="1200"/>
            </a:lvl1pPr>
            <a:lvl2pPr marL="0" indent="0">
              <a:lnSpc>
                <a:spcPct val="100000"/>
              </a:lnSpc>
              <a:buNone/>
              <a:defRPr lang="en-US" sz="1200" kern="1200" dirty="0" smtClean="0">
                <a:solidFill>
                  <a:schemeClr val="tx1"/>
                </a:solidFill>
                <a:latin typeface="+mn-lt"/>
                <a:ea typeface="+mn-ea"/>
                <a:cs typeface="+mn-cs"/>
              </a:defRPr>
            </a:lvl2pPr>
            <a:lvl3pPr>
              <a:lnSpc>
                <a:spcPct val="100000"/>
              </a:lnSpc>
              <a:defRPr lang="en-US" sz="1200" kern="1200" dirty="0" smtClean="0">
                <a:solidFill>
                  <a:schemeClr val="tx1"/>
                </a:solidFill>
                <a:latin typeface="+mn-lt"/>
                <a:ea typeface="+mn-ea"/>
                <a:cs typeface="+mn-cs"/>
              </a:defRPr>
            </a:lvl3pPr>
          </a:lstStyle>
          <a:p>
            <a:pPr lvl="0"/>
            <a:r>
              <a:rPr lang="en-US" dirty="0"/>
              <a:t>Click to edit Master text styles</a:t>
            </a:r>
          </a:p>
          <a:p>
            <a:pPr lvl="1"/>
            <a:r>
              <a:rPr lang="en-US" dirty="0"/>
              <a:t>Second level</a:t>
            </a:r>
          </a:p>
          <a:p>
            <a:pPr lvl="2"/>
            <a:r>
              <a:rPr lang="en-US" dirty="0"/>
              <a:t>Third level</a:t>
            </a:r>
          </a:p>
        </p:txBody>
      </p:sp>
      <p:sp>
        <p:nvSpPr>
          <p:cNvPr id="2" name="Slide Number Placeholder 4">
            <a:extLst>
              <a:ext uri="{FF2B5EF4-FFF2-40B4-BE49-F238E27FC236}">
                <a16:creationId xmlns:a16="http://schemas.microsoft.com/office/drawing/2014/main" id="{5E9ACCAA-ABC5-E616-EC27-D1404E716373}"/>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46551774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itle Side and Content Two">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D15C742-79CF-3831-919D-328A98C5B5DE}"/>
              </a:ext>
            </a:extLst>
          </p:cNvPr>
          <p:cNvSpPr>
            <a:spLocks noGrp="1"/>
          </p:cNvSpPr>
          <p:nvPr>
            <p:ph type="title"/>
          </p:nvPr>
        </p:nvSpPr>
        <p:spPr>
          <a:xfrm>
            <a:off x="231078" y="1051560"/>
            <a:ext cx="2942886" cy="1063713"/>
          </a:xfrm>
        </p:spPr>
        <p:txBody>
          <a:bodyPr rIns="0"/>
          <a:lstStyle>
            <a:lvl1pPr>
              <a:lnSpc>
                <a:spcPct val="110000"/>
              </a:lnSpc>
              <a:defRPr sz="3000"/>
            </a:lvl1pPr>
          </a:lstStyle>
          <a:p>
            <a:r>
              <a:rPr lang="en-US" dirty="0"/>
              <a:t>Click to edit Master title style</a:t>
            </a:r>
          </a:p>
        </p:txBody>
      </p:sp>
      <p:sp>
        <p:nvSpPr>
          <p:cNvPr id="8" name="Text Placeholder 7">
            <a:extLst>
              <a:ext uri="{FF2B5EF4-FFF2-40B4-BE49-F238E27FC236}">
                <a16:creationId xmlns:a16="http://schemas.microsoft.com/office/drawing/2014/main" id="{1FF39629-31A3-FC61-B6BA-74F8B32333BF}"/>
              </a:ext>
            </a:extLst>
          </p:cNvPr>
          <p:cNvSpPr>
            <a:spLocks noGrp="1"/>
          </p:cNvSpPr>
          <p:nvPr>
            <p:ph type="body" sz="quarter" idx="13"/>
          </p:nvPr>
        </p:nvSpPr>
        <p:spPr>
          <a:xfrm>
            <a:off x="231076" y="2275637"/>
            <a:ext cx="2103120" cy="1188720"/>
          </a:xfrm>
          <a:prstGeom prst="rect">
            <a:avLst/>
          </a:prstGeom>
        </p:spPr>
        <p:txBody>
          <a:bodyPr rIns="91440"/>
          <a:lstStyle>
            <a:lvl1pPr marL="0" indent="0">
              <a:lnSpc>
                <a:spcPct val="100000"/>
              </a:lnSpc>
              <a:buNone/>
              <a:defRPr sz="1200"/>
            </a:lvl1pPr>
            <a:lvl2pPr marL="0" indent="0">
              <a:lnSpc>
                <a:spcPct val="100000"/>
              </a:lnSpc>
              <a:buNone/>
              <a:defRPr lang="en-US" sz="1400" kern="1200" dirty="0" smtClean="0">
                <a:solidFill>
                  <a:schemeClr val="tx1"/>
                </a:solidFill>
                <a:latin typeface="+mn-lt"/>
                <a:ea typeface="+mn-ea"/>
                <a:cs typeface="+mn-cs"/>
              </a:defRPr>
            </a:lvl2pPr>
            <a:lvl3pPr>
              <a:lnSpc>
                <a:spcPct val="100000"/>
              </a:lnSpc>
              <a:defRPr lang="en-US" sz="1400" kern="1200" dirty="0" smtClean="0">
                <a:solidFill>
                  <a:schemeClr val="tx1"/>
                </a:solidFill>
                <a:latin typeface="+mn-lt"/>
                <a:ea typeface="+mn-ea"/>
                <a:cs typeface="+mn-cs"/>
              </a:defRPr>
            </a:lvl3pPr>
          </a:lstStyle>
          <a:p>
            <a:pPr lvl="0"/>
            <a:r>
              <a:rPr lang="en-US"/>
              <a:t>Click to edit Master text styles</a:t>
            </a:r>
          </a:p>
          <a:p>
            <a:pPr lvl="1"/>
            <a:r>
              <a:rPr lang="en-US"/>
              <a:t>Second level</a:t>
            </a:r>
          </a:p>
          <a:p>
            <a:pPr lvl="2"/>
            <a:r>
              <a:rPr lang="en-US"/>
              <a:t>Third level</a:t>
            </a:r>
          </a:p>
        </p:txBody>
      </p:sp>
      <p:sp>
        <p:nvSpPr>
          <p:cNvPr id="10" name="Text Placeholder 2">
            <a:extLst>
              <a:ext uri="{FF2B5EF4-FFF2-40B4-BE49-F238E27FC236}">
                <a16:creationId xmlns:a16="http://schemas.microsoft.com/office/drawing/2014/main" id="{5C821554-0648-2B5A-B7D5-E085E0B776DB}"/>
              </a:ext>
            </a:extLst>
          </p:cNvPr>
          <p:cNvSpPr>
            <a:spLocks noGrp="1"/>
          </p:cNvSpPr>
          <p:nvPr>
            <p:ph type="body" idx="15" hasCustomPrompt="1"/>
          </p:nvPr>
        </p:nvSpPr>
        <p:spPr>
          <a:xfrm>
            <a:off x="3789778"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styles</a:t>
            </a:r>
          </a:p>
        </p:txBody>
      </p:sp>
      <p:sp>
        <p:nvSpPr>
          <p:cNvPr id="11" name="Text Placeholder 4">
            <a:extLst>
              <a:ext uri="{FF2B5EF4-FFF2-40B4-BE49-F238E27FC236}">
                <a16:creationId xmlns:a16="http://schemas.microsoft.com/office/drawing/2014/main" id="{6961B0DA-3841-17BE-67C8-91826EB46F4F}"/>
              </a:ext>
            </a:extLst>
          </p:cNvPr>
          <p:cNvSpPr>
            <a:spLocks noGrp="1"/>
          </p:cNvSpPr>
          <p:nvPr>
            <p:ph type="body" sz="quarter" idx="3" hasCustomPrompt="1"/>
          </p:nvPr>
        </p:nvSpPr>
        <p:spPr>
          <a:xfrm>
            <a:off x="8538963" y="1635213"/>
            <a:ext cx="3474720" cy="457200"/>
          </a:xfrm>
          <a:prstGeom prst="rect">
            <a:avLst/>
          </a:prstGeom>
        </p:spPr>
        <p:txBody>
          <a:bodyPr anchor="t" anchorCtr="0"/>
          <a:lstStyle>
            <a:lvl1pPr marL="0" indent="0">
              <a:buNone/>
              <a:defRPr lang="en-US" sz="1200" b="1" kern="1200" cap="all" spc="220" baseline="0" dirty="0" smtClean="0">
                <a:solidFill>
                  <a:schemeClr val="accent1"/>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1000"/>
              </a:spcBef>
              <a:buFont typeface="Arial" panose="020B0604020202020204" pitchFamily="34" charset="0"/>
              <a:buNone/>
            </a:pPr>
            <a:r>
              <a:rPr lang="en-US"/>
              <a:t>Click to edit Master styles</a:t>
            </a:r>
          </a:p>
        </p:txBody>
      </p:sp>
      <p:sp>
        <p:nvSpPr>
          <p:cNvPr id="2" name="Slide Number Placeholder 4">
            <a:extLst>
              <a:ext uri="{FF2B5EF4-FFF2-40B4-BE49-F238E27FC236}">
                <a16:creationId xmlns:a16="http://schemas.microsoft.com/office/drawing/2014/main" id="{913C7C59-54F1-2339-7D71-54FCF391944C}"/>
              </a:ext>
            </a:extLst>
          </p:cNvPr>
          <p:cNvSpPr>
            <a:spLocks noGrp="1"/>
          </p:cNvSpPr>
          <p:nvPr>
            <p:ph type="sldNum" sz="quarter" idx="12"/>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spTree>
    <p:extLst>
      <p:ext uri="{BB962C8B-B14F-4D97-AF65-F5344CB8AC3E}">
        <p14:creationId xmlns:p14="http://schemas.microsoft.com/office/powerpoint/2010/main" val="213119481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Closing - Black">
    <p:bg>
      <p:bgPr>
        <a:solidFill>
          <a:schemeClr val="tx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7BC9E5-5C0A-43D4-8EC3-3D19A061040A}"/>
              </a:ext>
            </a:extLst>
          </p:cNvPr>
          <p:cNvSpPr>
            <a:spLocks noGrp="1"/>
          </p:cNvSpPr>
          <p:nvPr>
            <p:ph type="ctrTitle" hasCustomPrompt="1"/>
          </p:nvPr>
        </p:nvSpPr>
        <p:spPr>
          <a:xfrm>
            <a:off x="4037216" y="1149678"/>
            <a:ext cx="4184072" cy="893180"/>
          </a:xfrm>
        </p:spPr>
        <p:txBody>
          <a:bodyPr anchor="t" anchorCtr="0">
            <a:noAutofit/>
          </a:bodyPr>
          <a:lstStyle>
            <a:lvl1pPr algn="ctr">
              <a:lnSpc>
                <a:spcPct val="90000"/>
              </a:lnSpc>
              <a:defRPr sz="6600">
                <a:solidFill>
                  <a:schemeClr val="bg2"/>
                </a:solidFill>
              </a:defRPr>
            </a:lvl1pPr>
          </a:lstStyle>
          <a:p>
            <a:r>
              <a:rPr lang="en-US"/>
              <a:t>Thank you.</a:t>
            </a:r>
          </a:p>
        </p:txBody>
      </p:sp>
      <p:sp>
        <p:nvSpPr>
          <p:cNvPr id="3" name="Subtitle 2">
            <a:extLst>
              <a:ext uri="{FF2B5EF4-FFF2-40B4-BE49-F238E27FC236}">
                <a16:creationId xmlns:a16="http://schemas.microsoft.com/office/drawing/2014/main" id="{3585C169-6272-457A-8024-7D541A007B5D}"/>
              </a:ext>
            </a:extLst>
          </p:cNvPr>
          <p:cNvSpPr>
            <a:spLocks noGrp="1"/>
          </p:cNvSpPr>
          <p:nvPr>
            <p:ph type="subTitle" idx="1"/>
          </p:nvPr>
        </p:nvSpPr>
        <p:spPr>
          <a:xfrm>
            <a:off x="228601" y="1716991"/>
            <a:ext cx="3470564" cy="1629251"/>
          </a:xfrm>
          <a:prstGeom prst="rect">
            <a:avLst/>
          </a:prstGeom>
        </p:spPr>
        <p:txBody>
          <a:bodyPr>
            <a:noAutofit/>
          </a:bodyPr>
          <a:lstStyle>
            <a:lvl1pPr marL="0" indent="0" algn="l">
              <a:lnSpc>
                <a:spcPct val="100000"/>
              </a:lnSpc>
              <a:spcBef>
                <a:spcPts val="0"/>
              </a:spcBef>
              <a:buNone/>
              <a:defRPr sz="1500">
                <a:solidFill>
                  <a:schemeClr val="bg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cxnSp>
        <p:nvCxnSpPr>
          <p:cNvPr id="7" name="Straight Connector 6">
            <a:extLst>
              <a:ext uri="{FF2B5EF4-FFF2-40B4-BE49-F238E27FC236}">
                <a16:creationId xmlns:a16="http://schemas.microsoft.com/office/drawing/2014/main" id="{B367EEC6-554F-5007-918F-925B2BA9122F}"/>
              </a:ext>
            </a:extLst>
          </p:cNvPr>
          <p:cNvCxnSpPr/>
          <p:nvPr userDrawn="1"/>
        </p:nvCxnSpPr>
        <p:spPr>
          <a:xfrm>
            <a:off x="228601" y="1377927"/>
            <a:ext cx="3470564" cy="0"/>
          </a:xfrm>
          <a:prstGeom prst="line">
            <a:avLst/>
          </a:prstGeom>
          <a:ln w="6350">
            <a:solidFill>
              <a:schemeClr val="bg2"/>
            </a:solidFill>
          </a:ln>
        </p:spPr>
        <p:style>
          <a:lnRef idx="1">
            <a:schemeClr val="accent1"/>
          </a:lnRef>
          <a:fillRef idx="0">
            <a:schemeClr val="accent1"/>
          </a:fillRef>
          <a:effectRef idx="0">
            <a:schemeClr val="accent1"/>
          </a:effectRef>
          <a:fontRef idx="minor">
            <a:schemeClr val="tx1"/>
          </a:fontRef>
        </p:style>
      </p:cxnSp>
      <p:grpSp>
        <p:nvGrpSpPr>
          <p:cNvPr id="6" name="Group 5">
            <a:extLst>
              <a:ext uri="{FF2B5EF4-FFF2-40B4-BE49-F238E27FC236}">
                <a16:creationId xmlns:a16="http://schemas.microsoft.com/office/drawing/2014/main" id="{B62F75A0-70A4-4DC7-CCA3-10B329EC2859}"/>
              </a:ext>
              <a:ext uri="{C183D7F6-B498-43B3-948B-1728B52AA6E4}">
                <adec:decorative xmlns:adec="http://schemas.microsoft.com/office/drawing/2017/decorative" val="1"/>
              </a:ext>
            </a:extLst>
          </p:cNvPr>
          <p:cNvGrpSpPr>
            <a:grpSpLocks noChangeAspect="1"/>
          </p:cNvGrpSpPr>
          <p:nvPr userDrawn="1"/>
        </p:nvGrpSpPr>
        <p:grpSpPr bwMode="gray">
          <a:xfrm>
            <a:off x="228600" y="3511756"/>
            <a:ext cx="11704320" cy="2926081"/>
            <a:chOff x="1196340" y="2508687"/>
            <a:chExt cx="10561320" cy="2640331"/>
          </a:xfrm>
          <a:solidFill>
            <a:srgbClr val="1E1E1E"/>
          </a:solidFill>
        </p:grpSpPr>
        <p:sp>
          <p:nvSpPr>
            <p:cNvPr id="8" name="Freeform: Shape 67">
              <a:extLst>
                <a:ext uri="{FF2B5EF4-FFF2-40B4-BE49-F238E27FC236}">
                  <a16:creationId xmlns:a16="http://schemas.microsoft.com/office/drawing/2014/main" id="{E42E3C8F-A535-F031-7531-3F96A58B7113}"/>
                </a:ext>
              </a:extLst>
            </p:cNvPr>
            <p:cNvSpPr/>
            <p:nvPr/>
          </p:nvSpPr>
          <p:spPr bwMode="gray">
            <a:xfrm>
              <a:off x="1196340" y="2508689"/>
              <a:ext cx="880108" cy="880109"/>
            </a:xfrm>
            <a:custGeom>
              <a:avLst/>
              <a:gdLst>
                <a:gd name="connsiteX0" fmla="*/ 880108 w 880108"/>
                <a:gd name="connsiteY0" fmla="*/ 880109 h 880109"/>
                <a:gd name="connsiteX1" fmla="*/ 880108 w 880108"/>
                <a:gd name="connsiteY1" fmla="*/ 880109 h 880109"/>
                <a:gd name="connsiteX2" fmla="*/ 880108 w 880108"/>
                <a:gd name="connsiteY2" fmla="*/ 0 h 880109"/>
                <a:gd name="connsiteX3" fmla="*/ 0 w 880108"/>
                <a:gd name="connsiteY3" fmla="*/ 0 h 880109"/>
                <a:gd name="connsiteX4" fmla="*/ 0 w 880108"/>
                <a:gd name="connsiteY4" fmla="*/ 1 h 880109"/>
                <a:gd name="connsiteX5" fmla="*/ 880108 w 880108"/>
                <a:gd name="connsiteY5" fmla="*/ 880109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880108" y="880109"/>
                  </a:moveTo>
                  <a:lnTo>
                    <a:pt x="880108" y="880109"/>
                  </a:lnTo>
                  <a:cubicBezTo>
                    <a:pt x="880108" y="880109"/>
                    <a:pt x="880108" y="0"/>
                    <a:pt x="880108" y="0"/>
                  </a:cubicBezTo>
                  <a:lnTo>
                    <a:pt x="0" y="0"/>
                  </a:lnTo>
                  <a:cubicBezTo>
                    <a:pt x="0" y="0"/>
                    <a:pt x="0" y="1"/>
                    <a:pt x="0" y="1"/>
                  </a:cubicBezTo>
                  <a:cubicBezTo>
                    <a:pt x="0" y="486071"/>
                    <a:pt x="394038" y="880109"/>
                    <a:pt x="880108" y="880109"/>
                  </a:cubicBezTo>
                  <a:close/>
                </a:path>
              </a:pathLst>
            </a:custGeom>
            <a:grpFill/>
            <a:ln w="6350" cap="flat">
              <a:noFill/>
              <a:prstDash val="solid"/>
              <a:miter/>
            </a:ln>
          </p:spPr>
          <p:txBody>
            <a:bodyPr rtlCol="0" anchor="ctr"/>
            <a:lstStyle/>
            <a:p>
              <a:endParaRPr lang="en-US" dirty="0"/>
            </a:p>
          </p:txBody>
        </p:sp>
        <p:sp>
          <p:nvSpPr>
            <p:cNvPr id="9" name="Freeform: Shape 68">
              <a:extLst>
                <a:ext uri="{FF2B5EF4-FFF2-40B4-BE49-F238E27FC236}">
                  <a16:creationId xmlns:a16="http://schemas.microsoft.com/office/drawing/2014/main" id="{6CD99D30-92CE-FBCD-6FCC-AB2BF8AAEA53}"/>
                </a:ext>
              </a:extLst>
            </p:cNvPr>
            <p:cNvSpPr/>
            <p:nvPr/>
          </p:nvSpPr>
          <p:spPr bwMode="gray">
            <a:xfrm>
              <a:off x="2076450"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0" name="Freeform: Shape 69">
              <a:extLst>
                <a:ext uri="{FF2B5EF4-FFF2-40B4-BE49-F238E27FC236}">
                  <a16:creationId xmlns:a16="http://schemas.microsoft.com/office/drawing/2014/main" id="{4B957C82-91E0-A2BF-23F3-B6723E7F3390}"/>
                </a:ext>
              </a:extLst>
            </p:cNvPr>
            <p:cNvSpPr/>
            <p:nvPr/>
          </p:nvSpPr>
          <p:spPr bwMode="gray">
            <a:xfrm>
              <a:off x="1196340" y="4268907"/>
              <a:ext cx="1760219" cy="880109"/>
            </a:xfrm>
            <a:custGeom>
              <a:avLst/>
              <a:gdLst>
                <a:gd name="connsiteX0" fmla="*/ 0 w 1760219"/>
                <a:gd name="connsiteY0" fmla="*/ 0 h 880109"/>
                <a:gd name="connsiteX1" fmla="*/ 1760219 w 1760219"/>
                <a:gd name="connsiteY1" fmla="*/ 0 h 880109"/>
                <a:gd name="connsiteX2" fmla="*/ 1760219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19" y="0"/>
                  </a:lnTo>
                  <a:lnTo>
                    <a:pt x="1760219" y="880109"/>
                  </a:lnTo>
                  <a:lnTo>
                    <a:pt x="0" y="880109"/>
                  </a:lnTo>
                  <a:close/>
                </a:path>
              </a:pathLst>
            </a:custGeom>
            <a:grpFill/>
            <a:ln w="6350" cap="flat">
              <a:noFill/>
              <a:prstDash val="solid"/>
              <a:miter/>
            </a:ln>
          </p:spPr>
          <p:txBody>
            <a:bodyPr rtlCol="0" anchor="ctr"/>
            <a:lstStyle/>
            <a:p>
              <a:endParaRPr lang="en-US" dirty="0"/>
            </a:p>
          </p:txBody>
        </p:sp>
        <p:sp>
          <p:nvSpPr>
            <p:cNvPr id="11" name="Freeform: Shape 70">
              <a:extLst>
                <a:ext uri="{FF2B5EF4-FFF2-40B4-BE49-F238E27FC236}">
                  <a16:creationId xmlns:a16="http://schemas.microsoft.com/office/drawing/2014/main" id="{1144DE8D-C3A4-08D5-0CC8-37C914FE9E9A}"/>
                </a:ext>
              </a:extLst>
            </p:cNvPr>
            <p:cNvSpPr/>
            <p:nvPr/>
          </p:nvSpPr>
          <p:spPr bwMode="gray">
            <a:xfrm>
              <a:off x="1196340"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2" name="Freeform: Shape 71">
              <a:extLst>
                <a:ext uri="{FF2B5EF4-FFF2-40B4-BE49-F238E27FC236}">
                  <a16:creationId xmlns:a16="http://schemas.microsoft.com/office/drawing/2014/main" id="{4F77FA5D-4172-9AA6-5E71-EA297C76905F}"/>
                </a:ext>
              </a:extLst>
            </p:cNvPr>
            <p:cNvSpPr/>
            <p:nvPr/>
          </p:nvSpPr>
          <p:spPr bwMode="gray">
            <a:xfrm rot="10800000">
              <a:off x="2956561"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3" name="Freeform: Shape 72">
              <a:extLst>
                <a:ext uri="{FF2B5EF4-FFF2-40B4-BE49-F238E27FC236}">
                  <a16:creationId xmlns:a16="http://schemas.microsoft.com/office/drawing/2014/main" id="{116300CB-C9E0-9A43-104B-F2AB807AC2E8}"/>
                </a:ext>
              </a:extLst>
            </p:cNvPr>
            <p:cNvSpPr/>
            <p:nvPr/>
          </p:nvSpPr>
          <p:spPr bwMode="gray">
            <a:xfrm rot="10800000">
              <a:off x="2956561" y="4268907"/>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14" name="Freeform: Shape 73">
              <a:extLst>
                <a:ext uri="{FF2B5EF4-FFF2-40B4-BE49-F238E27FC236}">
                  <a16:creationId xmlns:a16="http://schemas.microsoft.com/office/drawing/2014/main" id="{21BC4363-9104-D536-40D1-6FF0D220558C}"/>
                </a:ext>
              </a:extLst>
            </p:cNvPr>
            <p:cNvSpPr/>
            <p:nvPr/>
          </p:nvSpPr>
          <p:spPr bwMode="gray">
            <a:xfrm>
              <a:off x="2076450" y="3388798"/>
              <a:ext cx="880109" cy="880109"/>
            </a:xfrm>
            <a:custGeom>
              <a:avLst/>
              <a:gdLst>
                <a:gd name="connsiteX0" fmla="*/ 441815 w 880109"/>
                <a:gd name="connsiteY0" fmla="*/ 0 h 880109"/>
                <a:gd name="connsiteX1" fmla="*/ 880109 w 880109"/>
                <a:gd name="connsiteY1" fmla="*/ 441815 h 880109"/>
                <a:gd name="connsiteX2" fmla="*/ 441815 w 880109"/>
                <a:gd name="connsiteY2" fmla="*/ 880109 h 880109"/>
                <a:gd name="connsiteX3" fmla="*/ 0 w 880109"/>
                <a:gd name="connsiteY3" fmla="*/ 441815 h 880109"/>
                <a:gd name="connsiteX4" fmla="*/ 441815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5" y="0"/>
                  </a:moveTo>
                  <a:cubicBezTo>
                    <a:pt x="682965" y="0"/>
                    <a:pt x="880109" y="197145"/>
                    <a:pt x="880109" y="441815"/>
                  </a:cubicBezTo>
                  <a:cubicBezTo>
                    <a:pt x="880109" y="682965"/>
                    <a:pt x="682965" y="880109"/>
                    <a:pt x="441815" y="880109"/>
                  </a:cubicBezTo>
                  <a:cubicBezTo>
                    <a:pt x="197144" y="880109"/>
                    <a:pt x="0" y="682965"/>
                    <a:pt x="0" y="441815"/>
                  </a:cubicBezTo>
                  <a:cubicBezTo>
                    <a:pt x="0" y="197145"/>
                    <a:pt x="197144" y="0"/>
                    <a:pt x="441815" y="0"/>
                  </a:cubicBezTo>
                  <a:close/>
                </a:path>
              </a:pathLst>
            </a:custGeom>
            <a:grpFill/>
            <a:ln w="6350" cap="flat">
              <a:noFill/>
              <a:prstDash val="solid"/>
              <a:miter/>
            </a:ln>
          </p:spPr>
          <p:txBody>
            <a:bodyPr rtlCol="0" anchor="ctr"/>
            <a:lstStyle/>
            <a:p>
              <a:endParaRPr lang="en-US" dirty="0"/>
            </a:p>
          </p:txBody>
        </p:sp>
        <p:sp>
          <p:nvSpPr>
            <p:cNvPr id="16" name="Freeform: Shape 74">
              <a:extLst>
                <a:ext uri="{FF2B5EF4-FFF2-40B4-BE49-F238E27FC236}">
                  <a16:creationId xmlns:a16="http://schemas.microsoft.com/office/drawing/2014/main" id="{12BD3D00-31E9-2F3D-6242-381840A38F9F}"/>
                </a:ext>
              </a:extLst>
            </p:cNvPr>
            <p:cNvSpPr/>
            <p:nvPr/>
          </p:nvSpPr>
          <p:spPr bwMode="gray">
            <a:xfrm>
              <a:off x="5596890"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5" y="880109"/>
                    <a:pt x="438294" y="880109"/>
                  </a:cubicBezTo>
                  <a:cubicBezTo>
                    <a:pt x="197144" y="880109"/>
                    <a:pt x="0" y="682965"/>
                    <a:pt x="0" y="441815"/>
                  </a:cubicBezTo>
                  <a:cubicBezTo>
                    <a:pt x="0" y="197145"/>
                    <a:pt x="197144" y="0"/>
                    <a:pt x="438294" y="0"/>
                  </a:cubicBezTo>
                  <a:cubicBezTo>
                    <a:pt x="682965" y="0"/>
                    <a:pt x="880109" y="197145"/>
                    <a:pt x="880109" y="441815"/>
                  </a:cubicBezTo>
                  <a:close/>
                </a:path>
              </a:pathLst>
            </a:custGeom>
            <a:grpFill/>
            <a:ln w="6350" cap="flat">
              <a:noFill/>
              <a:prstDash val="solid"/>
              <a:miter/>
            </a:ln>
          </p:spPr>
          <p:txBody>
            <a:bodyPr rtlCol="0" anchor="ctr"/>
            <a:lstStyle/>
            <a:p>
              <a:endParaRPr lang="en-US" dirty="0"/>
            </a:p>
          </p:txBody>
        </p:sp>
        <p:sp>
          <p:nvSpPr>
            <p:cNvPr id="17" name="Freeform: Shape 75">
              <a:extLst>
                <a:ext uri="{FF2B5EF4-FFF2-40B4-BE49-F238E27FC236}">
                  <a16:creationId xmlns:a16="http://schemas.microsoft.com/office/drawing/2014/main" id="{7AEC88AC-53FE-B9D4-1640-97F33C7A23B1}"/>
                </a:ext>
              </a:extLst>
            </p:cNvPr>
            <p:cNvSpPr/>
            <p:nvPr/>
          </p:nvSpPr>
          <p:spPr bwMode="gray">
            <a:xfrm>
              <a:off x="5596891" y="2508687"/>
              <a:ext cx="880108" cy="880109"/>
            </a:xfrm>
            <a:custGeom>
              <a:avLst/>
              <a:gdLst>
                <a:gd name="connsiteX0" fmla="*/ 0 w 880108"/>
                <a:gd name="connsiteY0" fmla="*/ 0 h 880109"/>
                <a:gd name="connsiteX1" fmla="*/ 0 w 880108"/>
                <a:gd name="connsiteY1" fmla="*/ 0 h 880109"/>
                <a:gd name="connsiteX2" fmla="*/ 0 w 880108"/>
                <a:gd name="connsiteY2" fmla="*/ 880109 h 880109"/>
                <a:gd name="connsiteX3" fmla="*/ 880109 w 880108"/>
                <a:gd name="connsiteY3" fmla="*/ 880109 h 880109"/>
                <a:gd name="connsiteX4" fmla="*/ 880109 w 880108"/>
                <a:gd name="connsiteY4" fmla="*/ 880108 h 880109"/>
                <a:gd name="connsiteX5" fmla="*/ 0 w 880108"/>
                <a:gd name="connsiteY5"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8" h="880109">
                  <a:moveTo>
                    <a:pt x="0" y="0"/>
                  </a:moveTo>
                  <a:lnTo>
                    <a:pt x="0" y="0"/>
                  </a:lnTo>
                  <a:cubicBezTo>
                    <a:pt x="0" y="0"/>
                    <a:pt x="0" y="880109"/>
                    <a:pt x="0" y="880109"/>
                  </a:cubicBezTo>
                  <a:lnTo>
                    <a:pt x="880109" y="880109"/>
                  </a:lnTo>
                  <a:cubicBezTo>
                    <a:pt x="880109" y="880109"/>
                    <a:pt x="880109" y="880108"/>
                    <a:pt x="880109" y="880108"/>
                  </a:cubicBezTo>
                  <a:cubicBezTo>
                    <a:pt x="880109" y="394038"/>
                    <a:pt x="486070" y="0"/>
                    <a:pt x="0" y="0"/>
                  </a:cubicBezTo>
                  <a:close/>
                </a:path>
              </a:pathLst>
            </a:custGeom>
            <a:grpFill/>
            <a:ln w="6350" cap="flat">
              <a:noFill/>
              <a:prstDash val="solid"/>
              <a:miter/>
            </a:ln>
          </p:spPr>
          <p:txBody>
            <a:bodyPr rtlCol="0" anchor="ctr"/>
            <a:lstStyle/>
            <a:p>
              <a:endParaRPr lang="en-US" dirty="0"/>
            </a:p>
          </p:txBody>
        </p:sp>
        <p:sp>
          <p:nvSpPr>
            <p:cNvPr id="18" name="Freeform: Shape 76">
              <a:extLst>
                <a:ext uri="{FF2B5EF4-FFF2-40B4-BE49-F238E27FC236}">
                  <a16:creationId xmlns:a16="http://schemas.microsoft.com/office/drawing/2014/main" id="{ED180FD9-F7C2-93C6-3D35-EFD330D5F8C3}"/>
                </a:ext>
              </a:extLst>
            </p:cNvPr>
            <p:cNvSpPr/>
            <p:nvPr/>
          </p:nvSpPr>
          <p:spPr bwMode="gray">
            <a:xfrm rot="5400000">
              <a:off x="559689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19" name="Freeform: Shape 77">
              <a:extLst>
                <a:ext uri="{FF2B5EF4-FFF2-40B4-BE49-F238E27FC236}">
                  <a16:creationId xmlns:a16="http://schemas.microsoft.com/office/drawing/2014/main" id="{DB8459F0-1C30-7086-4D5F-4EB881DD1923}"/>
                </a:ext>
              </a:extLst>
            </p:cNvPr>
            <p:cNvSpPr/>
            <p:nvPr/>
          </p:nvSpPr>
          <p:spPr bwMode="gray">
            <a:xfrm rot="16200000">
              <a:off x="4716781"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0" name="Freeform: Shape 78">
              <a:extLst>
                <a:ext uri="{FF2B5EF4-FFF2-40B4-BE49-F238E27FC236}">
                  <a16:creationId xmlns:a16="http://schemas.microsoft.com/office/drawing/2014/main" id="{60EEEF20-2DEC-BCC2-0DC3-49A6513FD571}"/>
                </a:ext>
              </a:extLst>
            </p:cNvPr>
            <p:cNvSpPr/>
            <p:nvPr/>
          </p:nvSpPr>
          <p:spPr bwMode="gray">
            <a:xfrm rot="16200000">
              <a:off x="383667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1" name="Freeform: Shape 79">
              <a:extLst>
                <a:ext uri="{FF2B5EF4-FFF2-40B4-BE49-F238E27FC236}">
                  <a16:creationId xmlns:a16="http://schemas.microsoft.com/office/drawing/2014/main" id="{0ADC56A3-214C-04C2-7C4C-9B6D15A8987E}"/>
                </a:ext>
              </a:extLst>
            </p:cNvPr>
            <p:cNvSpPr/>
            <p:nvPr/>
          </p:nvSpPr>
          <p:spPr bwMode="gray">
            <a:xfrm rot="16200000">
              <a:off x="4276727" y="2948743"/>
              <a:ext cx="1760219" cy="880109"/>
            </a:xfrm>
            <a:custGeom>
              <a:avLst/>
              <a:gdLst>
                <a:gd name="connsiteX0" fmla="*/ 440054 w 1760219"/>
                <a:gd name="connsiteY0" fmla="*/ 0 h 880109"/>
                <a:gd name="connsiteX1" fmla="*/ 880111 w 1760219"/>
                <a:gd name="connsiteY1" fmla="*/ 0 h 880109"/>
                <a:gd name="connsiteX2" fmla="*/ 1760219 w 1760219"/>
                <a:gd name="connsiteY2" fmla="*/ 880108 h 880109"/>
                <a:gd name="connsiteX3" fmla="*/ 1760219 w 1760219"/>
                <a:gd name="connsiteY3" fmla="*/ 880109 h 880109"/>
                <a:gd name="connsiteX4" fmla="*/ 440054 w 1760219"/>
                <a:gd name="connsiteY4" fmla="*/ 880109 h 880109"/>
                <a:gd name="connsiteX5" fmla="*/ 0 w 1760219"/>
                <a:gd name="connsiteY5" fmla="*/ 440055 h 880109"/>
                <a:gd name="connsiteX6" fmla="*/ 0 w 1760219"/>
                <a:gd name="connsiteY6" fmla="*/ 440054 h 880109"/>
                <a:gd name="connsiteX7" fmla="*/ 440054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2" name="Freeform: Shape 80">
              <a:extLst>
                <a:ext uri="{FF2B5EF4-FFF2-40B4-BE49-F238E27FC236}">
                  <a16:creationId xmlns:a16="http://schemas.microsoft.com/office/drawing/2014/main" id="{DB4C5DF1-DA75-0B52-2770-BAAE7CD8906E}"/>
                </a:ext>
              </a:extLst>
            </p:cNvPr>
            <p:cNvSpPr/>
            <p:nvPr/>
          </p:nvSpPr>
          <p:spPr bwMode="gray">
            <a:xfrm rot="16200000">
              <a:off x="339661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23" name="Freeform: Shape 81">
              <a:extLst>
                <a:ext uri="{FF2B5EF4-FFF2-40B4-BE49-F238E27FC236}">
                  <a16:creationId xmlns:a16="http://schemas.microsoft.com/office/drawing/2014/main" id="{4DF44BB1-9642-1742-8177-B08C86772DAA}"/>
                </a:ext>
              </a:extLst>
            </p:cNvPr>
            <p:cNvSpPr/>
            <p:nvPr/>
          </p:nvSpPr>
          <p:spPr bwMode="gray">
            <a:xfrm>
              <a:off x="10877551" y="4268907"/>
              <a:ext cx="880109" cy="880109"/>
            </a:xfrm>
            <a:custGeom>
              <a:avLst/>
              <a:gdLst>
                <a:gd name="connsiteX0" fmla="*/ 880109 w 880109"/>
                <a:gd name="connsiteY0" fmla="*/ 441815 h 880109"/>
                <a:gd name="connsiteX1" fmla="*/ 438294 w 880109"/>
                <a:gd name="connsiteY1" fmla="*/ 880109 h 880109"/>
                <a:gd name="connsiteX2" fmla="*/ 0 w 880109"/>
                <a:gd name="connsiteY2" fmla="*/ 441815 h 880109"/>
                <a:gd name="connsiteX3" fmla="*/ 438294 w 880109"/>
                <a:gd name="connsiteY3" fmla="*/ 0 h 880109"/>
                <a:gd name="connsiteX4" fmla="*/ 880109 w 880109"/>
                <a:gd name="connsiteY4" fmla="*/ 441815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880109" y="441815"/>
                  </a:moveTo>
                  <a:cubicBezTo>
                    <a:pt x="880109" y="682965"/>
                    <a:pt x="682964" y="880109"/>
                    <a:pt x="438294" y="880109"/>
                  </a:cubicBezTo>
                  <a:cubicBezTo>
                    <a:pt x="197144" y="880109"/>
                    <a:pt x="0" y="682965"/>
                    <a:pt x="0" y="441815"/>
                  </a:cubicBezTo>
                  <a:cubicBezTo>
                    <a:pt x="0" y="197145"/>
                    <a:pt x="197144" y="0"/>
                    <a:pt x="438294" y="0"/>
                  </a:cubicBezTo>
                  <a:cubicBezTo>
                    <a:pt x="682964" y="0"/>
                    <a:pt x="880109" y="197145"/>
                    <a:pt x="880109" y="441815"/>
                  </a:cubicBezTo>
                  <a:close/>
                </a:path>
              </a:pathLst>
            </a:custGeom>
            <a:grpFill/>
            <a:ln w="6350" cap="flat">
              <a:noFill/>
              <a:prstDash val="solid"/>
              <a:miter/>
            </a:ln>
          </p:spPr>
          <p:txBody>
            <a:bodyPr rtlCol="0" anchor="ctr"/>
            <a:lstStyle/>
            <a:p>
              <a:endParaRPr lang="en-US" dirty="0"/>
            </a:p>
          </p:txBody>
        </p:sp>
        <p:sp>
          <p:nvSpPr>
            <p:cNvPr id="24" name="Freeform: Shape 82">
              <a:extLst>
                <a:ext uri="{FF2B5EF4-FFF2-40B4-BE49-F238E27FC236}">
                  <a16:creationId xmlns:a16="http://schemas.microsoft.com/office/drawing/2014/main" id="{B333C1A9-A88B-8177-9CCE-E7C77744BC7F}"/>
                </a:ext>
              </a:extLst>
            </p:cNvPr>
            <p:cNvSpPr/>
            <p:nvPr/>
          </p:nvSpPr>
          <p:spPr bwMode="gray">
            <a:xfrm rot="5400000">
              <a:off x="10877550" y="3388798"/>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5" name="Freeform: Shape 83">
              <a:extLst>
                <a:ext uri="{FF2B5EF4-FFF2-40B4-BE49-F238E27FC236}">
                  <a16:creationId xmlns:a16="http://schemas.microsoft.com/office/drawing/2014/main" id="{A2D823B1-86C2-3EB4-84F4-075C02E85B20}"/>
                </a:ext>
              </a:extLst>
            </p:cNvPr>
            <p:cNvSpPr/>
            <p:nvPr/>
          </p:nvSpPr>
          <p:spPr bwMode="gray">
            <a:xfrm rot="5400000">
              <a:off x="10877550" y="250868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26" name="Freeform: Shape 84">
              <a:extLst>
                <a:ext uri="{FF2B5EF4-FFF2-40B4-BE49-F238E27FC236}">
                  <a16:creationId xmlns:a16="http://schemas.microsoft.com/office/drawing/2014/main" id="{D997AC53-6D01-C4F3-D9A6-F7579AEB15CA}"/>
                </a:ext>
              </a:extLst>
            </p:cNvPr>
            <p:cNvSpPr/>
            <p:nvPr/>
          </p:nvSpPr>
          <p:spPr bwMode="gray">
            <a:xfrm rot="16200000">
              <a:off x="9997441" y="4268908"/>
              <a:ext cx="880109" cy="880109"/>
            </a:xfrm>
            <a:custGeom>
              <a:avLst/>
              <a:gdLst>
                <a:gd name="connsiteX0" fmla="*/ 440054 w 880109"/>
                <a:gd name="connsiteY0" fmla="*/ 0 h 880109"/>
                <a:gd name="connsiteX1" fmla="*/ 880110 w 880109"/>
                <a:gd name="connsiteY1" fmla="*/ 0 h 880109"/>
                <a:gd name="connsiteX2" fmla="*/ 880110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10" y="0"/>
                  </a:lnTo>
                  <a:lnTo>
                    <a:pt x="880110"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7" name="Freeform: Shape 85">
              <a:extLst>
                <a:ext uri="{FF2B5EF4-FFF2-40B4-BE49-F238E27FC236}">
                  <a16:creationId xmlns:a16="http://schemas.microsoft.com/office/drawing/2014/main" id="{C825C9C3-0106-A073-AD1F-6680A094E1D0}"/>
                </a:ext>
              </a:extLst>
            </p:cNvPr>
            <p:cNvSpPr/>
            <p:nvPr/>
          </p:nvSpPr>
          <p:spPr bwMode="gray">
            <a:xfrm rot="16200000">
              <a:off x="9117332" y="4268909"/>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8" name="Freeform: Shape 86">
              <a:extLst>
                <a:ext uri="{FF2B5EF4-FFF2-40B4-BE49-F238E27FC236}">
                  <a16:creationId xmlns:a16="http://schemas.microsoft.com/office/drawing/2014/main" id="{7DE67690-A26F-3155-8EBA-9A46CFA89800}"/>
                </a:ext>
              </a:extLst>
            </p:cNvPr>
            <p:cNvSpPr/>
            <p:nvPr/>
          </p:nvSpPr>
          <p:spPr bwMode="gray">
            <a:xfrm rot="16200000">
              <a:off x="9557387" y="2948743"/>
              <a:ext cx="1760218" cy="880109"/>
            </a:xfrm>
            <a:custGeom>
              <a:avLst/>
              <a:gdLst>
                <a:gd name="connsiteX0" fmla="*/ 440054 w 1760218"/>
                <a:gd name="connsiteY0" fmla="*/ 0 h 880109"/>
                <a:gd name="connsiteX1" fmla="*/ 880111 w 1760218"/>
                <a:gd name="connsiteY1" fmla="*/ 0 h 880109"/>
                <a:gd name="connsiteX2" fmla="*/ 1760219 w 1760218"/>
                <a:gd name="connsiteY2" fmla="*/ 880108 h 880109"/>
                <a:gd name="connsiteX3" fmla="*/ 1760219 w 1760218"/>
                <a:gd name="connsiteY3" fmla="*/ 880109 h 880109"/>
                <a:gd name="connsiteX4" fmla="*/ 440054 w 1760218"/>
                <a:gd name="connsiteY4" fmla="*/ 880109 h 880109"/>
                <a:gd name="connsiteX5" fmla="*/ 0 w 1760218"/>
                <a:gd name="connsiteY5" fmla="*/ 440055 h 880109"/>
                <a:gd name="connsiteX6" fmla="*/ 0 w 1760218"/>
                <a:gd name="connsiteY6" fmla="*/ 440054 h 880109"/>
                <a:gd name="connsiteX7" fmla="*/ 440054 w 1760218"/>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8" h="880109">
                  <a:moveTo>
                    <a:pt x="440054" y="0"/>
                  </a:moveTo>
                  <a:lnTo>
                    <a:pt x="880111" y="0"/>
                  </a:lnTo>
                  <a:cubicBezTo>
                    <a:pt x="1365856" y="0"/>
                    <a:pt x="1760219" y="394363"/>
                    <a:pt x="1760219" y="880108"/>
                  </a:cubicBez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29" name="Freeform: Shape 87">
              <a:extLst>
                <a:ext uri="{FF2B5EF4-FFF2-40B4-BE49-F238E27FC236}">
                  <a16:creationId xmlns:a16="http://schemas.microsoft.com/office/drawing/2014/main" id="{398D4329-1BA3-506F-B074-1CA81E08F2BE}"/>
                </a:ext>
              </a:extLst>
            </p:cNvPr>
            <p:cNvSpPr/>
            <p:nvPr/>
          </p:nvSpPr>
          <p:spPr bwMode="gray">
            <a:xfrm rot="16200000">
              <a:off x="8677277" y="2948743"/>
              <a:ext cx="1760219" cy="880109"/>
            </a:xfrm>
            <a:custGeom>
              <a:avLst/>
              <a:gdLst>
                <a:gd name="connsiteX0" fmla="*/ 0 w 1760219"/>
                <a:gd name="connsiteY0" fmla="*/ 0 h 880109"/>
                <a:gd name="connsiteX1" fmla="*/ 1320165 w 1760219"/>
                <a:gd name="connsiteY1" fmla="*/ 0 h 880109"/>
                <a:gd name="connsiteX2" fmla="*/ 1760219 w 1760219"/>
                <a:gd name="connsiteY2" fmla="*/ 440054 h 880109"/>
                <a:gd name="connsiteX3" fmla="*/ 1760219 w 1760219"/>
                <a:gd name="connsiteY3" fmla="*/ 440055 h 880109"/>
                <a:gd name="connsiteX4" fmla="*/ 1320165 w 1760219"/>
                <a:gd name="connsiteY4" fmla="*/ 880109 h 880109"/>
                <a:gd name="connsiteX5" fmla="*/ 0 w 1760219"/>
                <a:gd name="connsiteY5" fmla="*/ 880109 h 880109"/>
                <a:gd name="connsiteX6" fmla="*/ 0 w 1760219"/>
                <a:gd name="connsiteY6" fmla="*/ 0 h 880109"/>
                <a:gd name="connsiteX7" fmla="*/ 0 w 1760219"/>
                <a:gd name="connsiteY7"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60219" h="880109">
                  <a:moveTo>
                    <a:pt x="0" y="0"/>
                  </a:moveTo>
                  <a:lnTo>
                    <a:pt x="1320165" y="0"/>
                  </a:lnTo>
                  <a:cubicBezTo>
                    <a:pt x="1563038" y="0"/>
                    <a:pt x="1760219" y="197182"/>
                    <a:pt x="1760219" y="440054"/>
                  </a:cubicBezTo>
                  <a:lnTo>
                    <a:pt x="1760219" y="440055"/>
                  </a:lnTo>
                  <a:cubicBezTo>
                    <a:pt x="1760219" y="682928"/>
                    <a:pt x="1563038" y="880109"/>
                    <a:pt x="1320165" y="880109"/>
                  </a:cubicBezTo>
                  <a:lnTo>
                    <a:pt x="0" y="880109"/>
                  </a:lnTo>
                  <a:lnTo>
                    <a:pt x="0" y="0"/>
                  </a:lnTo>
                  <a:lnTo>
                    <a:pt x="0" y="0"/>
                  </a:lnTo>
                  <a:close/>
                </a:path>
              </a:pathLst>
            </a:custGeom>
            <a:grpFill/>
            <a:ln w="6350" cap="flat">
              <a:noFill/>
              <a:prstDash val="solid"/>
              <a:miter/>
            </a:ln>
          </p:spPr>
          <p:txBody>
            <a:bodyPr rtlCol="0" anchor="ctr"/>
            <a:lstStyle/>
            <a:p>
              <a:endParaRPr lang="en-US" dirty="0"/>
            </a:p>
          </p:txBody>
        </p:sp>
        <p:sp>
          <p:nvSpPr>
            <p:cNvPr id="30" name="Freeform: Shape 88">
              <a:extLst>
                <a:ext uri="{FF2B5EF4-FFF2-40B4-BE49-F238E27FC236}">
                  <a16:creationId xmlns:a16="http://schemas.microsoft.com/office/drawing/2014/main" id="{72FB56DF-8992-6077-5732-338F290848BF}"/>
                </a:ext>
              </a:extLst>
            </p:cNvPr>
            <p:cNvSpPr/>
            <p:nvPr/>
          </p:nvSpPr>
          <p:spPr bwMode="gray">
            <a:xfrm>
              <a:off x="8237223" y="2508689"/>
              <a:ext cx="880109" cy="880109"/>
            </a:xfrm>
            <a:custGeom>
              <a:avLst/>
              <a:gdLst>
                <a:gd name="connsiteX0" fmla="*/ 441814 w 880109"/>
                <a:gd name="connsiteY0" fmla="*/ 0 h 880109"/>
                <a:gd name="connsiteX1" fmla="*/ 880109 w 880109"/>
                <a:gd name="connsiteY1" fmla="*/ 441815 h 880109"/>
                <a:gd name="connsiteX2" fmla="*/ 441814 w 880109"/>
                <a:gd name="connsiteY2" fmla="*/ 880109 h 880109"/>
                <a:gd name="connsiteX3" fmla="*/ 0 w 880109"/>
                <a:gd name="connsiteY3" fmla="*/ 441815 h 880109"/>
                <a:gd name="connsiteX4" fmla="*/ 441814 w 880109"/>
                <a:gd name="connsiteY4" fmla="*/ 0 h 8801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0109" h="880109">
                  <a:moveTo>
                    <a:pt x="441814" y="0"/>
                  </a:moveTo>
                  <a:cubicBezTo>
                    <a:pt x="682965" y="0"/>
                    <a:pt x="880109" y="197144"/>
                    <a:pt x="880109" y="441815"/>
                  </a:cubicBezTo>
                  <a:cubicBezTo>
                    <a:pt x="880109" y="682965"/>
                    <a:pt x="682965" y="880109"/>
                    <a:pt x="441814" y="880109"/>
                  </a:cubicBezTo>
                  <a:cubicBezTo>
                    <a:pt x="197144" y="880109"/>
                    <a:pt x="0" y="682965"/>
                    <a:pt x="0" y="441815"/>
                  </a:cubicBezTo>
                  <a:cubicBezTo>
                    <a:pt x="0" y="197144"/>
                    <a:pt x="197144" y="0"/>
                    <a:pt x="441814" y="0"/>
                  </a:cubicBezTo>
                  <a:close/>
                </a:path>
              </a:pathLst>
            </a:custGeom>
            <a:grpFill/>
            <a:ln w="6350" cap="flat">
              <a:noFill/>
              <a:prstDash val="solid"/>
              <a:miter/>
            </a:ln>
          </p:spPr>
          <p:txBody>
            <a:bodyPr rtlCol="0" anchor="ctr"/>
            <a:lstStyle/>
            <a:p>
              <a:endParaRPr lang="en-US" dirty="0"/>
            </a:p>
          </p:txBody>
        </p:sp>
        <p:sp>
          <p:nvSpPr>
            <p:cNvPr id="31" name="Freeform: Shape 89">
              <a:extLst>
                <a:ext uri="{FF2B5EF4-FFF2-40B4-BE49-F238E27FC236}">
                  <a16:creationId xmlns:a16="http://schemas.microsoft.com/office/drawing/2014/main" id="{DEEF795A-4507-C27A-6CB7-11FFF33E9446}"/>
                </a:ext>
              </a:extLst>
            </p:cNvPr>
            <p:cNvSpPr/>
            <p:nvPr/>
          </p:nvSpPr>
          <p:spPr bwMode="gray">
            <a:xfrm>
              <a:off x="6477003" y="2508689"/>
              <a:ext cx="880109" cy="880108"/>
            </a:xfrm>
            <a:custGeom>
              <a:avLst/>
              <a:gdLst>
                <a:gd name="connsiteX0" fmla="*/ 0 w 880109"/>
                <a:gd name="connsiteY0" fmla="*/ 880108 h 880108"/>
                <a:gd name="connsiteX1" fmla="*/ 0 w 880109"/>
                <a:gd name="connsiteY1" fmla="*/ 880108 h 880108"/>
                <a:gd name="connsiteX2" fmla="*/ 880109 w 880109"/>
                <a:gd name="connsiteY2" fmla="*/ 880108 h 880108"/>
                <a:gd name="connsiteX3" fmla="*/ 880109 w 880109"/>
                <a:gd name="connsiteY3" fmla="*/ 0 h 880108"/>
                <a:gd name="connsiteX4" fmla="*/ 880108 w 880109"/>
                <a:gd name="connsiteY4" fmla="*/ 0 h 880108"/>
                <a:gd name="connsiteX5" fmla="*/ 0 w 880109"/>
                <a:gd name="connsiteY5" fmla="*/ 880108 h 8801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80109" h="880108">
                  <a:moveTo>
                    <a:pt x="0" y="880108"/>
                  </a:moveTo>
                  <a:lnTo>
                    <a:pt x="0" y="880108"/>
                  </a:lnTo>
                  <a:lnTo>
                    <a:pt x="880109" y="880108"/>
                  </a:lnTo>
                  <a:cubicBezTo>
                    <a:pt x="880109" y="880108"/>
                    <a:pt x="880109" y="0"/>
                    <a:pt x="880109" y="0"/>
                  </a:cubicBezTo>
                  <a:lnTo>
                    <a:pt x="880108" y="0"/>
                  </a:lnTo>
                  <a:cubicBezTo>
                    <a:pt x="394038" y="0"/>
                    <a:pt x="0" y="394038"/>
                    <a:pt x="0" y="880108"/>
                  </a:cubicBezTo>
                  <a:close/>
                </a:path>
              </a:pathLst>
            </a:custGeom>
            <a:grpFill/>
            <a:ln w="6350" cap="flat">
              <a:noFill/>
              <a:prstDash val="solid"/>
              <a:miter/>
            </a:ln>
          </p:spPr>
          <p:txBody>
            <a:bodyPr rtlCol="0" anchor="ctr"/>
            <a:lstStyle/>
            <a:p>
              <a:endParaRPr lang="en-US" dirty="0"/>
            </a:p>
          </p:txBody>
        </p:sp>
        <p:sp>
          <p:nvSpPr>
            <p:cNvPr id="32" name="Freeform: Shape 90">
              <a:extLst>
                <a:ext uri="{FF2B5EF4-FFF2-40B4-BE49-F238E27FC236}">
                  <a16:creationId xmlns:a16="http://schemas.microsoft.com/office/drawing/2014/main" id="{270F9E66-D33D-EFC5-F2A9-66B8F9ECBA41}"/>
                </a:ext>
              </a:extLst>
            </p:cNvPr>
            <p:cNvSpPr/>
            <p:nvPr/>
          </p:nvSpPr>
          <p:spPr bwMode="gray">
            <a:xfrm>
              <a:off x="7357113"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3" name="Freeform: Shape 91">
              <a:extLst>
                <a:ext uri="{FF2B5EF4-FFF2-40B4-BE49-F238E27FC236}">
                  <a16:creationId xmlns:a16="http://schemas.microsoft.com/office/drawing/2014/main" id="{C75B5C13-EADB-6817-ED3F-2BD605A8DCA5}"/>
                </a:ext>
              </a:extLst>
            </p:cNvPr>
            <p:cNvSpPr/>
            <p:nvPr/>
          </p:nvSpPr>
          <p:spPr bwMode="gray">
            <a:xfrm>
              <a:off x="2956561" y="2508689"/>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4" name="Freeform: Shape 92">
              <a:extLst>
                <a:ext uri="{FF2B5EF4-FFF2-40B4-BE49-F238E27FC236}">
                  <a16:creationId xmlns:a16="http://schemas.microsoft.com/office/drawing/2014/main" id="{3EFFA502-59F5-B0BA-884B-9ED48ED530E2}"/>
                </a:ext>
              </a:extLst>
            </p:cNvPr>
            <p:cNvSpPr/>
            <p:nvPr/>
          </p:nvSpPr>
          <p:spPr bwMode="gray">
            <a:xfrm rot="10800000">
              <a:off x="8237224" y="3388798"/>
              <a:ext cx="880109" cy="880109"/>
            </a:xfrm>
            <a:custGeom>
              <a:avLst/>
              <a:gdLst>
                <a:gd name="connsiteX0" fmla="*/ 440054 w 880109"/>
                <a:gd name="connsiteY0" fmla="*/ 0 h 880109"/>
                <a:gd name="connsiteX1" fmla="*/ 880109 w 880109"/>
                <a:gd name="connsiteY1" fmla="*/ 0 h 880109"/>
                <a:gd name="connsiteX2" fmla="*/ 880109 w 880109"/>
                <a:gd name="connsiteY2" fmla="*/ 880109 h 880109"/>
                <a:gd name="connsiteX3" fmla="*/ 440054 w 880109"/>
                <a:gd name="connsiteY3" fmla="*/ 880109 h 880109"/>
                <a:gd name="connsiteX4" fmla="*/ 0 w 880109"/>
                <a:gd name="connsiteY4" fmla="*/ 440055 h 880109"/>
                <a:gd name="connsiteX5" fmla="*/ 0 w 880109"/>
                <a:gd name="connsiteY5" fmla="*/ 440054 h 880109"/>
                <a:gd name="connsiteX6" fmla="*/ 440054 w 88010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80109" h="880109">
                  <a:moveTo>
                    <a:pt x="440054" y="0"/>
                  </a:moveTo>
                  <a:lnTo>
                    <a:pt x="880109" y="0"/>
                  </a:lnTo>
                  <a:lnTo>
                    <a:pt x="88010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5" name="Freeform: Shape 93">
              <a:extLst>
                <a:ext uri="{FF2B5EF4-FFF2-40B4-BE49-F238E27FC236}">
                  <a16:creationId xmlns:a16="http://schemas.microsoft.com/office/drawing/2014/main" id="{98930490-513F-C2E4-A3CD-37310EDF841F}"/>
                </a:ext>
              </a:extLst>
            </p:cNvPr>
            <p:cNvSpPr/>
            <p:nvPr/>
          </p:nvSpPr>
          <p:spPr bwMode="gray">
            <a:xfrm rot="10800000">
              <a:off x="8237224" y="4268907"/>
              <a:ext cx="880109" cy="880109"/>
            </a:xfrm>
            <a:custGeom>
              <a:avLst/>
              <a:gdLst>
                <a:gd name="connsiteX0" fmla="*/ 0 w 880109"/>
                <a:gd name="connsiteY0" fmla="*/ 0 h 880109"/>
                <a:gd name="connsiteX1" fmla="*/ 880109 w 880109"/>
                <a:gd name="connsiteY1" fmla="*/ 0 h 880109"/>
                <a:gd name="connsiteX2" fmla="*/ 880109 w 880109"/>
                <a:gd name="connsiteY2" fmla="*/ 880109 h 880109"/>
                <a:gd name="connsiteX3" fmla="*/ 0 w 88010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880109" h="880109">
                  <a:moveTo>
                    <a:pt x="0" y="0"/>
                  </a:moveTo>
                  <a:lnTo>
                    <a:pt x="880109" y="0"/>
                  </a:lnTo>
                  <a:lnTo>
                    <a:pt x="880109" y="880109"/>
                  </a:lnTo>
                  <a:lnTo>
                    <a:pt x="0" y="880109"/>
                  </a:lnTo>
                  <a:close/>
                </a:path>
              </a:pathLst>
            </a:custGeom>
            <a:grpFill/>
            <a:ln w="6350" cap="flat">
              <a:noFill/>
              <a:prstDash val="solid"/>
              <a:miter/>
            </a:ln>
          </p:spPr>
          <p:txBody>
            <a:bodyPr rtlCol="0" anchor="ctr"/>
            <a:lstStyle/>
            <a:p>
              <a:endParaRPr lang="en-US" dirty="0"/>
            </a:p>
          </p:txBody>
        </p:sp>
        <p:sp>
          <p:nvSpPr>
            <p:cNvPr id="36" name="Freeform: Shape 94">
              <a:extLst>
                <a:ext uri="{FF2B5EF4-FFF2-40B4-BE49-F238E27FC236}">
                  <a16:creationId xmlns:a16="http://schemas.microsoft.com/office/drawing/2014/main" id="{B59098D3-D6C0-F4E7-DDBA-C3FBEA5A1EB4}"/>
                </a:ext>
              </a:extLst>
            </p:cNvPr>
            <p:cNvSpPr/>
            <p:nvPr/>
          </p:nvSpPr>
          <p:spPr bwMode="gray">
            <a:xfrm rot="10800000">
              <a:off x="6477003" y="3388798"/>
              <a:ext cx="1760219" cy="880109"/>
            </a:xfrm>
            <a:custGeom>
              <a:avLst/>
              <a:gdLst>
                <a:gd name="connsiteX0" fmla="*/ 440054 w 1760219"/>
                <a:gd name="connsiteY0" fmla="*/ 0 h 880109"/>
                <a:gd name="connsiteX1" fmla="*/ 1760219 w 1760219"/>
                <a:gd name="connsiteY1" fmla="*/ 0 h 880109"/>
                <a:gd name="connsiteX2" fmla="*/ 1760219 w 1760219"/>
                <a:gd name="connsiteY2" fmla="*/ 880109 h 880109"/>
                <a:gd name="connsiteX3" fmla="*/ 440054 w 1760219"/>
                <a:gd name="connsiteY3" fmla="*/ 880109 h 880109"/>
                <a:gd name="connsiteX4" fmla="*/ 0 w 1760219"/>
                <a:gd name="connsiteY4" fmla="*/ 440055 h 880109"/>
                <a:gd name="connsiteX5" fmla="*/ 0 w 1760219"/>
                <a:gd name="connsiteY5" fmla="*/ 440054 h 880109"/>
                <a:gd name="connsiteX6" fmla="*/ 440054 w 1760219"/>
                <a:gd name="connsiteY6" fmla="*/ 0 h 8801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60219" h="880109">
                  <a:moveTo>
                    <a:pt x="440054" y="0"/>
                  </a:moveTo>
                  <a:lnTo>
                    <a:pt x="1760219" y="0"/>
                  </a:lnTo>
                  <a:lnTo>
                    <a:pt x="1760219" y="880109"/>
                  </a:lnTo>
                  <a:lnTo>
                    <a:pt x="440054" y="880109"/>
                  </a:lnTo>
                  <a:cubicBezTo>
                    <a:pt x="197182" y="880109"/>
                    <a:pt x="0" y="682928"/>
                    <a:pt x="0" y="440055"/>
                  </a:cubicBezTo>
                  <a:lnTo>
                    <a:pt x="0" y="440054"/>
                  </a:lnTo>
                  <a:cubicBezTo>
                    <a:pt x="0" y="197182"/>
                    <a:pt x="197182" y="0"/>
                    <a:pt x="440054" y="0"/>
                  </a:cubicBezTo>
                  <a:close/>
                </a:path>
              </a:pathLst>
            </a:custGeom>
            <a:grpFill/>
            <a:ln w="6350" cap="flat">
              <a:noFill/>
              <a:prstDash val="solid"/>
              <a:miter/>
            </a:ln>
          </p:spPr>
          <p:txBody>
            <a:bodyPr rtlCol="0" anchor="ctr"/>
            <a:lstStyle/>
            <a:p>
              <a:endParaRPr lang="en-US" dirty="0"/>
            </a:p>
          </p:txBody>
        </p:sp>
        <p:sp>
          <p:nvSpPr>
            <p:cNvPr id="37" name="Freeform: Shape 95">
              <a:extLst>
                <a:ext uri="{FF2B5EF4-FFF2-40B4-BE49-F238E27FC236}">
                  <a16:creationId xmlns:a16="http://schemas.microsoft.com/office/drawing/2014/main" id="{9730C50E-CD5A-C907-99BA-0652B9A7576C}"/>
                </a:ext>
              </a:extLst>
            </p:cNvPr>
            <p:cNvSpPr/>
            <p:nvPr/>
          </p:nvSpPr>
          <p:spPr bwMode="gray">
            <a:xfrm rot="10800000">
              <a:off x="6477003" y="4268907"/>
              <a:ext cx="1760219" cy="880109"/>
            </a:xfrm>
            <a:custGeom>
              <a:avLst/>
              <a:gdLst>
                <a:gd name="connsiteX0" fmla="*/ 0 w 1760219"/>
                <a:gd name="connsiteY0" fmla="*/ 0 h 880109"/>
                <a:gd name="connsiteX1" fmla="*/ 1760220 w 1760219"/>
                <a:gd name="connsiteY1" fmla="*/ 0 h 880109"/>
                <a:gd name="connsiteX2" fmla="*/ 1760220 w 1760219"/>
                <a:gd name="connsiteY2" fmla="*/ 880109 h 880109"/>
                <a:gd name="connsiteX3" fmla="*/ 0 w 1760219"/>
                <a:gd name="connsiteY3" fmla="*/ 880109 h 880109"/>
              </a:gdLst>
              <a:ahLst/>
              <a:cxnLst>
                <a:cxn ang="0">
                  <a:pos x="connsiteX0" y="connsiteY0"/>
                </a:cxn>
                <a:cxn ang="0">
                  <a:pos x="connsiteX1" y="connsiteY1"/>
                </a:cxn>
                <a:cxn ang="0">
                  <a:pos x="connsiteX2" y="connsiteY2"/>
                </a:cxn>
                <a:cxn ang="0">
                  <a:pos x="connsiteX3" y="connsiteY3"/>
                </a:cxn>
              </a:cxnLst>
              <a:rect l="l" t="t" r="r" b="b"/>
              <a:pathLst>
                <a:path w="1760219" h="880109">
                  <a:moveTo>
                    <a:pt x="0" y="0"/>
                  </a:moveTo>
                  <a:lnTo>
                    <a:pt x="1760220" y="0"/>
                  </a:lnTo>
                  <a:lnTo>
                    <a:pt x="1760220" y="880109"/>
                  </a:lnTo>
                  <a:lnTo>
                    <a:pt x="0" y="880109"/>
                  </a:lnTo>
                  <a:close/>
                </a:path>
              </a:pathLst>
            </a:custGeom>
            <a:grpFill/>
            <a:ln w="6350" cap="flat">
              <a:noFill/>
              <a:prstDash val="solid"/>
              <a:miter/>
            </a:ln>
          </p:spPr>
          <p:txBody>
            <a:bodyPr rtlCol="0" anchor="ctr"/>
            <a:lstStyle/>
            <a:p>
              <a:endParaRPr lang="en-US" dirty="0"/>
            </a:p>
          </p:txBody>
        </p:sp>
      </p:grpSp>
      <p:pic>
        <p:nvPicPr>
          <p:cNvPr id="4" name="Graphic 3">
            <a:extLst>
              <a:ext uri="{FF2B5EF4-FFF2-40B4-BE49-F238E27FC236}">
                <a16:creationId xmlns:a16="http://schemas.microsoft.com/office/drawing/2014/main" id="{2DCEC576-E80A-5B13-AD83-478816D7B591}"/>
              </a:ext>
            </a:extLst>
          </p:cNvPr>
          <p:cNvPicPr>
            <a:picLocks noChangeAspect="1"/>
          </p:cNvPicPr>
          <p:nvPr userDrawn="1"/>
        </p:nvPicPr>
        <p:blipFill>
          <a:blip r:embed="rId2">
            <a:extLst>
              <a:ext uri="{96DAC541-7B7A-43D3-8B79-37D633B846F1}">
                <asvg:svgBlip xmlns:asvg="http://schemas.microsoft.com/office/drawing/2016/SVG/main" r:embed="rId3"/>
              </a:ext>
            </a:extLst>
          </a:blip>
          <a:srcRect/>
          <a:stretch/>
        </p:blipFill>
        <p:spPr bwMode="invGray">
          <a:xfrm>
            <a:off x="156616" y="415030"/>
            <a:ext cx="3686328" cy="437585"/>
          </a:xfrm>
          <a:prstGeom prst="rect">
            <a:avLst/>
          </a:prstGeom>
        </p:spPr>
      </p:pic>
    </p:spTree>
    <p:extLst>
      <p:ext uri="{BB962C8B-B14F-4D97-AF65-F5344CB8AC3E}">
        <p14:creationId xmlns:p14="http://schemas.microsoft.com/office/powerpoint/2010/main" val="280719410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1950357765"/>
      </p:ext>
    </p:extLst>
  </p:cSld>
  <p:clrMapOvr>
    <a:masterClrMapping/>
  </p:clrMapOvr>
  <p:extLst>
    <p:ext uri="{DCECCB84-F9BA-43D5-87BE-67443E8EF086}">
      <p15:sldGuideLst xmlns:p15="http://schemas.microsoft.com/office/powerpoint/2012/main"/>
    </p:ext>
  </p:extLst>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01578358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04053094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1065337608"/>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3016220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95771555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831110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49303184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267027860"/>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98525905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907574007"/>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54871822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970807011"/>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hyperlink" Target="http://www.clinicaloptions.com/" TargetMode="Externa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svg"/><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 Id="rId14" Type="http://schemas.openxmlformats.org/officeDocument/2006/relationships/image" Target="../media/image4.sv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13" Type="http://schemas.openxmlformats.org/officeDocument/2006/relationships/theme" Target="../theme/theme2.xml"/><Relationship Id="rId3" Type="http://schemas.openxmlformats.org/officeDocument/2006/relationships/slideLayout" Target="../slideLayouts/slideLayout11.xml"/><Relationship Id="rId7" Type="http://schemas.openxmlformats.org/officeDocument/2006/relationships/slideLayout" Target="../slideLayouts/slideLayout15.xml"/><Relationship Id="rId12" Type="http://schemas.openxmlformats.org/officeDocument/2006/relationships/slideLayout" Target="../slideLayouts/slideLayout20.xml"/><Relationship Id="rId2" Type="http://schemas.openxmlformats.org/officeDocument/2006/relationships/slideLayout" Target="../slideLayouts/slideLayout10.xml"/><Relationship Id="rId16" Type="http://schemas.openxmlformats.org/officeDocument/2006/relationships/hyperlink" Target="http://www.clinicaloptions.com/" TargetMode="Externa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slideLayout" Target="../slideLayouts/slideLayout19.xml"/><Relationship Id="rId5" Type="http://schemas.openxmlformats.org/officeDocument/2006/relationships/slideLayout" Target="../slideLayouts/slideLayout13.xml"/><Relationship Id="rId15" Type="http://schemas.openxmlformats.org/officeDocument/2006/relationships/image" Target="../media/image2.svg"/><Relationship Id="rId10" Type="http://schemas.openxmlformats.org/officeDocument/2006/relationships/slideLayout" Target="../slideLayouts/slideLayout18.xml"/><Relationship Id="rId4" Type="http://schemas.openxmlformats.org/officeDocument/2006/relationships/slideLayout" Target="../slideLayouts/slideLayout12.xml"/><Relationship Id="rId9" Type="http://schemas.openxmlformats.org/officeDocument/2006/relationships/slideLayout" Target="../slideLayouts/slideLayout17.xml"/><Relationship Id="rId14"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2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29.xml"/><Relationship Id="rId13" Type="http://schemas.openxmlformats.org/officeDocument/2006/relationships/image" Target="../media/image1.png"/><Relationship Id="rId3" Type="http://schemas.openxmlformats.org/officeDocument/2006/relationships/slideLayout" Target="../slideLayouts/slideLayout24.xml"/><Relationship Id="rId7" Type="http://schemas.openxmlformats.org/officeDocument/2006/relationships/slideLayout" Target="../slideLayouts/slideLayout28.xml"/><Relationship Id="rId12" Type="http://schemas.openxmlformats.org/officeDocument/2006/relationships/theme" Target="../theme/theme4.xml"/><Relationship Id="rId2" Type="http://schemas.openxmlformats.org/officeDocument/2006/relationships/slideLayout" Target="../slideLayouts/slideLayout23.xml"/><Relationship Id="rId1" Type="http://schemas.openxmlformats.org/officeDocument/2006/relationships/slideLayout" Target="../slideLayouts/slideLayout22.xml"/><Relationship Id="rId6" Type="http://schemas.openxmlformats.org/officeDocument/2006/relationships/slideLayout" Target="../slideLayouts/slideLayout27.xml"/><Relationship Id="rId11" Type="http://schemas.openxmlformats.org/officeDocument/2006/relationships/slideLayout" Target="../slideLayouts/slideLayout32.xml"/><Relationship Id="rId5" Type="http://schemas.openxmlformats.org/officeDocument/2006/relationships/slideLayout" Target="../slideLayouts/slideLayout26.xml"/><Relationship Id="rId15" Type="http://schemas.openxmlformats.org/officeDocument/2006/relationships/hyperlink" Target="http://www.clinicaloptions.com/" TargetMode="External"/><Relationship Id="rId10" Type="http://schemas.openxmlformats.org/officeDocument/2006/relationships/slideLayout" Target="../slideLayouts/slideLayout31.xml"/><Relationship Id="rId4" Type="http://schemas.openxmlformats.org/officeDocument/2006/relationships/slideLayout" Target="../slideLayouts/slideLayout25.xml"/><Relationship Id="rId9" Type="http://schemas.openxmlformats.org/officeDocument/2006/relationships/slideLayout" Target="../slideLayouts/slideLayout30.xml"/><Relationship Id="rId14" Type="http://schemas.openxmlformats.org/officeDocument/2006/relationships/image" Target="../media/image2.sv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slideLayout" Target="../slideLayouts/slideLayout45.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 Id="rId14" Type="http://schemas.openxmlformats.org/officeDocument/2006/relationships/theme" Target="../theme/theme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9" y="535756"/>
            <a:ext cx="10115420" cy="492944"/>
          </a:xfrm>
          <a:prstGeom prst="rect">
            <a:avLst/>
          </a:prstGeom>
        </p:spPr>
        <p:txBody>
          <a:bodyPr vert="horz" wrap="square" lIns="0" tIns="0" rIns="0" bIns="0" rtlCol="0" anchor="ctr" anchorCtr="0">
            <a:spAutoFit/>
          </a:bodyPr>
          <a:lstStyle/>
          <a:p>
            <a:r>
              <a:rPr lang="en-US" dirty="0"/>
              <a:t>Click to edit Master title style</a:t>
            </a:r>
          </a:p>
        </p:txBody>
      </p:sp>
      <p:pic>
        <p:nvPicPr>
          <p:cNvPr id="9" name="Graphic 8">
            <a:extLst>
              <a:ext uri="{FF2B5EF4-FFF2-40B4-BE49-F238E27FC236}">
                <a16:creationId xmlns:a16="http://schemas.microsoft.com/office/drawing/2014/main" id="{80541521-6462-B43A-50C4-78DC5E2BEBEF}"/>
              </a:ext>
              <a:ext uri="{C183D7F6-B498-43B3-948B-1728B52AA6E4}">
                <adec:decorative xmlns:adec="http://schemas.microsoft.com/office/drawing/2017/decorative" val="1"/>
              </a:ext>
            </a:extLst>
          </p:cNvPr>
          <p:cNvPicPr>
            <a:picLocks noChangeAspect="1"/>
          </p:cNvPicPr>
          <p:nvPr userDrawn="1"/>
        </p:nvPicPr>
        <p:blipFill>
          <a:blip r:embed="rId10">
            <a:extLst>
              <a:ext uri="{96DAC541-7B7A-43D3-8B79-37D633B846F1}">
                <asvg:svgBlip xmlns:asvg="http://schemas.microsoft.com/office/drawing/2016/SVG/main" r:embed="rId11"/>
              </a:ext>
            </a:extLst>
          </a:blip>
          <a:srcRect/>
          <a:stretch/>
        </p:blipFill>
        <p:spPr>
          <a:xfrm>
            <a:off x="220662" y="6322245"/>
            <a:ext cx="2739716" cy="326390"/>
          </a:xfrm>
          <a:prstGeom prst="rect">
            <a:avLst/>
          </a:prstGeom>
        </p:spPr>
      </p:pic>
      <p:sp>
        <p:nvSpPr>
          <p:cNvPr id="6" name="Slide Number Placeholder 5">
            <a:extLst>
              <a:ext uri="{FF2B5EF4-FFF2-40B4-BE49-F238E27FC236}">
                <a16:creationId xmlns:a16="http://schemas.microsoft.com/office/drawing/2014/main" id="{9567682C-D0AE-4CE6-AD06-802777B47EEF}"/>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lgn="r">
              <a:defRPr sz="800">
                <a:solidFill>
                  <a:schemeClr val="tx1"/>
                </a:solidFill>
              </a:defRPr>
            </a:lvl1pPr>
          </a:lstStyle>
          <a:p>
            <a:fld id="{99272199-A5BC-41D3-BB67-59B66A9BF6E2}" type="slidenum">
              <a:rPr lang="en-US" smtClean="0"/>
              <a:pPr/>
              <a:t>‹#›</a:t>
            </a:fld>
            <a:endParaRPr lang="en-US" dirty="0"/>
          </a:p>
        </p:txBody>
      </p:sp>
      <p:sp>
        <p:nvSpPr>
          <p:cNvPr id="4" name="Rectangle 3">
            <a:extLst>
              <a:ext uri="{FF2B5EF4-FFF2-40B4-BE49-F238E27FC236}">
                <a16:creationId xmlns:a16="http://schemas.microsoft.com/office/drawing/2014/main" id="{C7BA5435-2E17-DF21-2C23-C9D42910DC3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2">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pic>
        <p:nvPicPr>
          <p:cNvPr id="47" name="Graphic 46">
            <a:extLst>
              <a:ext uri="{FF2B5EF4-FFF2-40B4-BE49-F238E27FC236}">
                <a16:creationId xmlns:a16="http://schemas.microsoft.com/office/drawing/2014/main" id="{62386F46-3639-D441-3299-3689D0B6889E}"/>
              </a:ext>
            </a:extLst>
          </p:cNvPr>
          <p:cNvPicPr>
            <a:picLocks noChangeAspect="1"/>
          </p:cNvPicPr>
          <p:nvPr userDrawn="1"/>
        </p:nvPicPr>
        <p:blipFill>
          <a:blip r:embed="rId13">
            <a:extLst>
              <a:ext uri="{96DAC541-7B7A-43D3-8B79-37D633B846F1}">
                <asvg:svgBlip xmlns:asvg="http://schemas.microsoft.com/office/drawing/2016/SVG/main" r:embed="rId14"/>
              </a:ext>
            </a:extLst>
          </a:blip>
          <a:stretch>
            <a:fillRect/>
          </a:stretch>
        </p:blipFill>
        <p:spPr>
          <a:xfrm>
            <a:off x="10449868" y="286980"/>
            <a:ext cx="1511051" cy="6035264"/>
          </a:xfrm>
          <a:prstGeom prst="rect">
            <a:avLst/>
          </a:prstGeom>
        </p:spPr>
      </p:pic>
    </p:spTree>
    <p:extLst>
      <p:ext uri="{BB962C8B-B14F-4D97-AF65-F5344CB8AC3E}">
        <p14:creationId xmlns:p14="http://schemas.microsoft.com/office/powerpoint/2010/main" val="3364460120"/>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Lst>
  <p:hf hdr="0" ftr="0" dt="0"/>
  <p:txStyles>
    <p:titleStyle>
      <a:lvl1pPr algn="l" defTabSz="914400" rtl="0" eaLnBrk="1" latinLnBrk="0" hangingPunct="1">
        <a:lnSpc>
          <a:spcPct val="110000"/>
        </a:lnSpc>
        <a:spcBef>
          <a:spcPts val="0"/>
        </a:spcBef>
        <a:buNone/>
        <a:defRPr lang="en-US" sz="3000" b="1" i="0" kern="1200" spc="100" baseline="0" dirty="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lang="en-US" sz="2000" kern="1200" dirty="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lang="en-US" sz="1800" kern="1200" dirty="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lang="en-US" sz="1600" kern="1200" dirty="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3" name="Text Placeholder 2">
            <a:extLst>
              <a:ext uri="{FF2B5EF4-FFF2-40B4-BE49-F238E27FC236}">
                <a16:creationId xmlns:a16="http://schemas.microsoft.com/office/drawing/2014/main" id="{CE39653F-0E28-4EB7-8E50-6EFBEE53BA22}"/>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Slide Number Placeholder 4">
            <a:extLst>
              <a:ext uri="{FF2B5EF4-FFF2-40B4-BE49-F238E27FC236}">
                <a16:creationId xmlns:a16="http://schemas.microsoft.com/office/drawing/2014/main" id="{7440DC5B-8D2C-ECEF-79C0-8CBE7810B136}"/>
              </a:ext>
            </a:extLst>
          </p:cNvPr>
          <p:cNvSpPr txBox="1">
            <a:spLocks/>
          </p:cNvSpPr>
          <p:nvPr userDrawn="1"/>
        </p:nvSpPr>
        <p:spPr>
          <a:xfrm>
            <a:off x="11697018" y="6540913"/>
            <a:ext cx="274320" cy="107722"/>
          </a:xfrm>
          <a:prstGeom prst="rect">
            <a:avLst/>
          </a:prstGeom>
        </p:spPr>
        <p:txBody>
          <a:bodyPr vert="horz" lIns="0" tIns="0" rIns="0" bIns="0" rtlCol="0" anchor="ctr">
            <a:noAutofit/>
          </a:bodyPr>
          <a:lstStyle>
            <a:defPPr>
              <a:defRPr lang="en-US"/>
            </a:defPPr>
            <a:lvl1pPr marL="0" algn="r" defTabSz="914400" rtl="0" eaLnBrk="1" latinLnBrk="0" hangingPunct="1">
              <a:defRPr sz="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pic>
        <p:nvPicPr>
          <p:cNvPr id="13" name="Graphic 12">
            <a:extLst>
              <a:ext uri="{FF2B5EF4-FFF2-40B4-BE49-F238E27FC236}">
                <a16:creationId xmlns:a16="http://schemas.microsoft.com/office/drawing/2014/main" id="{C5DB5460-5559-4A57-BD77-D6EEFE3E315B}"/>
              </a:ext>
              <a:ext uri="{C183D7F6-B498-43B3-948B-1728B52AA6E4}">
                <adec:decorative xmlns:adec="http://schemas.microsoft.com/office/drawing/2017/decorative" val="1"/>
              </a:ext>
            </a:extLst>
          </p:cNvPr>
          <p:cNvPicPr>
            <a:picLocks noChangeAspect="1"/>
          </p:cNvPicPr>
          <p:nvPr userDrawn="1"/>
        </p:nvPicPr>
        <p:blipFill>
          <a:blip r:embed="rId14">
            <a:extLst>
              <a:ext uri="{96DAC541-7B7A-43D3-8B79-37D633B846F1}">
                <asvg:svgBlip xmlns:asvg="http://schemas.microsoft.com/office/drawing/2016/SVG/main" r:embed="rId15"/>
              </a:ext>
            </a:extLst>
          </a:blip>
          <a:srcRect/>
          <a:stretch/>
        </p:blipFill>
        <p:spPr>
          <a:xfrm>
            <a:off x="220662" y="6322245"/>
            <a:ext cx="2739716" cy="326390"/>
          </a:xfrm>
          <a:prstGeom prst="rect">
            <a:avLst/>
          </a:prstGeom>
        </p:spPr>
      </p:pic>
      <p:sp>
        <p:nvSpPr>
          <p:cNvPr id="14" name="Rectangle 13">
            <a:extLst>
              <a:ext uri="{FF2B5EF4-FFF2-40B4-BE49-F238E27FC236}">
                <a16:creationId xmlns:a16="http://schemas.microsoft.com/office/drawing/2014/main" id="{EF3B21F5-CE9A-4313-86DE-2BBAE4F19C10}"/>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6">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spTree>
    <p:extLst>
      <p:ext uri="{BB962C8B-B14F-4D97-AF65-F5344CB8AC3E}">
        <p14:creationId xmlns:p14="http://schemas.microsoft.com/office/powerpoint/2010/main" val="2211661619"/>
      </p:ext>
    </p:extLst>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 id="2147483708" r:id="rId12"/>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 name="Title Placeholder 1">
            <a:extLst>
              <a:ext uri="{FF2B5EF4-FFF2-40B4-BE49-F238E27FC236}">
                <a16:creationId xmlns:a16="http://schemas.microsoft.com/office/drawing/2014/main" id="{68573E48-E319-5DBD-DF24-E93E77EDE3B4}"/>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a:t>Click to edit Master title style</a:t>
            </a:r>
          </a:p>
        </p:txBody>
      </p:sp>
      <p:sp>
        <p:nvSpPr>
          <p:cNvPr id="5" name="Text Placeholder 2">
            <a:extLst>
              <a:ext uri="{FF2B5EF4-FFF2-40B4-BE49-F238E27FC236}">
                <a16:creationId xmlns:a16="http://schemas.microsoft.com/office/drawing/2014/main" id="{F3A78415-44C2-905E-B5C8-A73F353C9C65}"/>
              </a:ext>
            </a:extLst>
          </p:cNvPr>
          <p:cNvSpPr>
            <a:spLocks noGrp="1"/>
          </p:cNvSpPr>
          <p:nvPr>
            <p:ph type="body" idx="1"/>
          </p:nvPr>
        </p:nvSpPr>
        <p:spPr>
          <a:xfrm>
            <a:off x="231078" y="1335023"/>
            <a:ext cx="11740260" cy="4754880"/>
          </a:xfrm>
          <a:prstGeom prst="rect">
            <a:avLst/>
          </a:prstGeom>
        </p:spPr>
        <p:txBody>
          <a:bodyPr vert="horz" lIns="0" tIns="0" rIns="0" bIns="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216820542"/>
      </p:ext>
    </p:extLst>
  </p:cSld>
  <p:clrMap bg1="lt1" tx1="dk1" bg2="lt2" tx2="dk2" accent1="accent1" accent2="accent2" accent3="accent3" accent4="accent4" accent5="accent5" accent6="accent6" hlink="hlink" folHlink="folHlink"/>
  <p:sldLayoutIdLst>
    <p:sldLayoutId id="2147483693" r:id="rId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41">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9696D9-671C-405F-AA77-4C70FDACE8B3}"/>
              </a:ext>
            </a:extLst>
          </p:cNvPr>
          <p:cNvSpPr>
            <a:spLocks noGrp="1"/>
          </p:cNvSpPr>
          <p:nvPr>
            <p:ph type="title"/>
          </p:nvPr>
        </p:nvSpPr>
        <p:spPr>
          <a:xfrm>
            <a:off x="231078" y="535756"/>
            <a:ext cx="11740260" cy="492944"/>
          </a:xfrm>
          <a:prstGeom prst="rect">
            <a:avLst/>
          </a:prstGeom>
        </p:spPr>
        <p:txBody>
          <a:bodyPr vert="horz" lIns="0" tIns="0" rIns="0" bIns="0" rtlCol="0" anchor="ctr" anchorCtr="0">
            <a:spAutoFit/>
          </a:bodyPr>
          <a:lstStyle/>
          <a:p>
            <a:r>
              <a:rPr lang="en-US" dirty="0"/>
              <a:t>Click to edit Master title style</a:t>
            </a:r>
          </a:p>
        </p:txBody>
      </p:sp>
      <p:sp>
        <p:nvSpPr>
          <p:cNvPr id="15" name="Slide Number Placeholder 4">
            <a:extLst>
              <a:ext uri="{FF2B5EF4-FFF2-40B4-BE49-F238E27FC236}">
                <a16:creationId xmlns:a16="http://schemas.microsoft.com/office/drawing/2014/main" id="{A085E223-2D42-126F-DA35-0C0FA051CD53}"/>
              </a:ext>
            </a:extLst>
          </p:cNvPr>
          <p:cNvSpPr>
            <a:spLocks noGrp="1"/>
          </p:cNvSpPr>
          <p:nvPr>
            <p:ph type="sldNum" sz="quarter" idx="4"/>
          </p:nvPr>
        </p:nvSpPr>
        <p:spPr>
          <a:xfrm>
            <a:off x="11697018" y="6540913"/>
            <a:ext cx="274320" cy="107722"/>
          </a:xfrm>
          <a:prstGeom prst="rect">
            <a:avLst/>
          </a:prstGeom>
        </p:spPr>
        <p:txBody>
          <a:bodyPr vert="horz" lIns="0" tIns="0" rIns="0" bIns="0" rtlCol="0" anchor="ctr">
            <a:noAutofit/>
          </a:bodyPr>
          <a:lstStyle>
            <a:lvl1pPr>
              <a:defRPr kumimoji="0" lang="en-US" sz="800" b="0" i="0" u="none" strike="noStrike" cap="none" spc="0" normalizeH="0" baseline="0" smtClean="0">
                <a:ln>
                  <a:noFill/>
                </a:ln>
                <a:solidFill>
                  <a:srgbClr val="161616"/>
                </a:solidFill>
                <a:effectLst/>
                <a:uLnTx/>
                <a:uFillTx/>
                <a:latin typeface="Poppins"/>
              </a:defRPr>
            </a:lvl1pPr>
          </a:lstStyle>
          <a:p>
            <a:pPr algn="r"/>
            <a:fld id="{99272199-A5BC-41D3-BB67-59B66A9BF6E2}" type="slidenum">
              <a:rPr lang="en-US" smtClean="0"/>
              <a:pPr algn="r"/>
              <a:t>‹#›</a:t>
            </a:fld>
            <a:endParaRPr lang="en-US" dirty="0"/>
          </a:p>
        </p:txBody>
      </p:sp>
      <p:pic>
        <p:nvPicPr>
          <p:cNvPr id="16" name="Graphic 15">
            <a:extLst>
              <a:ext uri="{FF2B5EF4-FFF2-40B4-BE49-F238E27FC236}">
                <a16:creationId xmlns:a16="http://schemas.microsoft.com/office/drawing/2014/main" id="{6E230DDC-D713-7D06-BFA1-827E939A5616}"/>
              </a:ext>
              <a:ext uri="{C183D7F6-B498-43B3-948B-1728B52AA6E4}">
                <adec:decorative xmlns:adec="http://schemas.microsoft.com/office/drawing/2017/decorative" val="1"/>
              </a:ext>
            </a:extLst>
          </p:cNvPr>
          <p:cNvPicPr>
            <a:picLocks noChangeAspect="1"/>
          </p:cNvPicPr>
          <p:nvPr userDrawn="1"/>
        </p:nvPicPr>
        <p:blipFill>
          <a:blip r:embed="rId13">
            <a:extLst>
              <a:ext uri="{96DAC541-7B7A-43D3-8B79-37D633B846F1}">
                <asvg:svgBlip xmlns:asvg="http://schemas.microsoft.com/office/drawing/2016/SVG/main" r:embed="rId14"/>
              </a:ext>
            </a:extLst>
          </a:blip>
          <a:srcRect/>
          <a:stretch/>
        </p:blipFill>
        <p:spPr>
          <a:xfrm>
            <a:off x="220662" y="6322245"/>
            <a:ext cx="2739716" cy="326390"/>
          </a:xfrm>
          <a:prstGeom prst="rect">
            <a:avLst/>
          </a:prstGeom>
        </p:spPr>
      </p:pic>
      <p:sp>
        <p:nvSpPr>
          <p:cNvPr id="17" name="Rectangle 16">
            <a:extLst>
              <a:ext uri="{FF2B5EF4-FFF2-40B4-BE49-F238E27FC236}">
                <a16:creationId xmlns:a16="http://schemas.microsoft.com/office/drawing/2014/main" id="{1239EAC4-D901-D893-AAA9-153D33319E9D}"/>
              </a:ext>
            </a:extLst>
          </p:cNvPr>
          <p:cNvSpPr>
            <a:spLocks noChangeArrowheads="1"/>
          </p:cNvSpPr>
          <p:nvPr userDrawn="1"/>
        </p:nvSpPr>
        <p:spPr bwMode="auto">
          <a:xfrm>
            <a:off x="9824582" y="6487052"/>
            <a:ext cx="1802096" cy="215444"/>
          </a:xfrm>
          <a:prstGeom prst="rect">
            <a:avLst/>
          </a:prstGeom>
        </p:spPr>
        <p:txBody>
          <a:bodyPr vert="horz" lIns="0" tIns="0" rIns="0" bIns="0" rtlCol="0" anchor="ctr">
            <a:noAutofit/>
          </a:bodyPr>
          <a:lstStyle/>
          <a:p>
            <a:pPr lvl="0" algn="r"/>
            <a:r>
              <a:rPr lang="en-US" altLang="en-US" sz="800" dirty="0"/>
              <a:t>Slide credit: </a:t>
            </a:r>
            <a:r>
              <a:rPr lang="en-US" altLang="en-US" sz="800" kern="1200" dirty="0">
                <a:solidFill>
                  <a:schemeClr val="accent1"/>
                </a:solidFill>
                <a:latin typeface="+mn-lt"/>
                <a:ea typeface="+mn-ea"/>
                <a:cs typeface="+mn-cs"/>
              </a:rPr>
              <a:t>deceraclinical</a:t>
            </a:r>
            <a:r>
              <a:rPr lang="en-US" altLang="en-US" sz="800" kern="1200" dirty="0">
                <a:solidFill>
                  <a:schemeClr val="accent1"/>
                </a:solidFill>
                <a:latin typeface="+mn-lt"/>
                <a:ea typeface="+mn-ea"/>
                <a:cs typeface="+mn-cs"/>
                <a:hlinkClick r:id="rId15">
                  <a:extLst>
                    <a:ext uri="{A12FA001-AC4F-418D-AE19-62706E023703}">
                      <ahyp:hlinkClr xmlns:ahyp="http://schemas.microsoft.com/office/drawing/2018/hyperlinkcolor" val="tx"/>
                    </a:ext>
                  </a:extLst>
                </a:hlinkClick>
              </a:rPr>
              <a:t>.com</a:t>
            </a:r>
            <a:r>
              <a:rPr lang="en-US" altLang="en-US" sz="800" kern="1200" dirty="0">
                <a:solidFill>
                  <a:schemeClr val="accent1"/>
                </a:solidFill>
                <a:latin typeface="+mn-lt"/>
                <a:ea typeface="+mn-ea"/>
                <a:cs typeface="+mn-cs"/>
              </a:rPr>
              <a:t>/education</a:t>
            </a:r>
          </a:p>
        </p:txBody>
      </p:sp>
    </p:spTree>
    <p:extLst>
      <p:ext uri="{BB962C8B-B14F-4D97-AF65-F5344CB8AC3E}">
        <p14:creationId xmlns:p14="http://schemas.microsoft.com/office/powerpoint/2010/main" val="1433448887"/>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ftr="0" dt="0"/>
  <p:txStyles>
    <p:titleStyle>
      <a:lvl1pPr algn="l" defTabSz="914400" rtl="0" eaLnBrk="1" latinLnBrk="0" hangingPunct="1">
        <a:lnSpc>
          <a:spcPct val="110000"/>
        </a:lnSpc>
        <a:spcBef>
          <a:spcPts val="0"/>
        </a:spcBef>
        <a:buNone/>
        <a:defRPr sz="3000" b="1" i="0" kern="1200" spc="100" baseline="0">
          <a:solidFill>
            <a:schemeClr val="tx1"/>
          </a:solidFill>
          <a:latin typeface="Newsreader ExtraBold" panose="02000000000000000000" pitchFamily="2" charset="77"/>
          <a:ea typeface="+mj-ea"/>
          <a:cs typeface="Poppins" pitchFamily="2" charset="77"/>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0" algn="l" defTabSz="914400" rtl="0" eaLnBrk="1" latinLnBrk="0" hangingPunct="1">
        <a:lnSpc>
          <a:spcPct val="100000"/>
        </a:lnSpc>
        <a:spcBef>
          <a:spcPts val="1000"/>
        </a:spcBef>
        <a:buFont typeface="Arial" panose="020B0604020202020204" pitchFamily="34" charset="0"/>
        <a:buNone/>
        <a:defRPr lang="en-US" sz="2400" kern="1200" dirty="0" smtClean="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2">
          <p15:clr>
            <a:srgbClr val="F26B43"/>
          </p15:clr>
        </p15:guide>
        <p15:guide id="2" pos="144">
          <p15:clr>
            <a:srgbClr val="F26B43"/>
          </p15:clr>
        </p15:guide>
        <p15:guide id="3" pos="7536">
          <p15:clr>
            <a:srgbClr val="F26B43"/>
          </p15:clr>
        </p15:guide>
        <p15:guide id="4" orient="horz" pos="3840">
          <p15:clr>
            <a:srgbClr val="F26B43"/>
          </p15:clr>
        </p15:guide>
        <p15:guide id="5" orient="horz" pos="336">
          <p15:clr>
            <a:srgbClr val="F26B43"/>
          </p15:clr>
        </p15:guide>
        <p15:guide id="6" orient="horz" pos="648">
          <p15:clr>
            <a:srgbClr val="F26B43"/>
          </p15:clr>
        </p15:guide>
        <p15:guide id="7" orient="horz" pos="840">
          <p15:clr>
            <a:srgbClr val="F26B43"/>
          </p15:clr>
        </p15:guide>
        <p15:guide id="8" orient="horz" pos="4176">
          <p15:clr>
            <a:srgbClr val="F26B43"/>
          </p15:clr>
        </p15:guide>
      </p15:sldGuideLst>
    </p:ext>
  </p:extLst>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79193772"/>
      </p:ext>
    </p:extLst>
  </p:cSld>
  <p:clrMap bg1="dk2" tx1="lt1" bg2="dk1" tx2="lt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 id="2147483721" r:id="rId12"/>
    <p:sldLayoutId id="2147483722"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p15:clr>
            <a:srgbClr val="F26B43"/>
          </p15:clr>
        </p15:guide>
        <p15:guide id="2" pos="456">
          <p15:clr>
            <a:srgbClr val="F26B43"/>
          </p15:clr>
        </p15:guide>
        <p15:guide id="3" orient="horz" pos="1010">
          <p15:clr>
            <a:srgbClr val="F26B43"/>
          </p15:clr>
        </p15:guide>
        <p15:guide id="4" orient="horz" pos="4138">
          <p15:clr>
            <a:srgbClr val="F26B43"/>
          </p15:clr>
        </p15:guide>
        <p15:guide id="5" orient="horz" pos="3888">
          <p15:clr>
            <a:srgbClr val="F26B43"/>
          </p15:clr>
        </p15:guide>
        <p15:guide id="6" orient="horz" pos="4032">
          <p15:clr>
            <a:srgbClr val="F26B43"/>
          </p15:clr>
        </p15:guide>
        <p15:guide id="7" pos="328">
          <p15:clr>
            <a:srgbClr val="F26B43"/>
          </p15:clr>
        </p15:guide>
        <p15:guide id="8" pos="7231">
          <p15:clr>
            <a:srgbClr val="F26B43"/>
          </p15:clr>
        </p15:guide>
        <p15:guide id="9" pos="7417">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9.xml"/><Relationship Id="rId1" Type="http://schemas.openxmlformats.org/officeDocument/2006/relationships/slideLayout" Target="../slideLayouts/slideLayout2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a:solidFill>
            <a:schemeClr val="accent2"/>
          </a:solidFill>
        </p:spPr>
        <p:txBody>
          <a:bodyPr>
            <a:normAutofit/>
          </a:bodyPr>
          <a:lstStyle/>
          <a:p>
            <a:r>
              <a:rPr lang="en-US" altLang="en-US" sz="4000" dirty="0"/>
              <a:t>SERENA-6 Update: Camizestrant + CDK4/6 Inhibitor for Emergent </a:t>
            </a:r>
            <a:r>
              <a:rPr lang="en-US" altLang="en-US" sz="4000" i="1" dirty="0"/>
              <a:t>ESR1</a:t>
            </a:r>
            <a:r>
              <a:rPr lang="en-US" altLang="en-US" sz="4000" dirty="0"/>
              <a:t>m in Patients With HR+/HER2- Advanced Breast Cancer</a:t>
            </a:r>
          </a:p>
        </p:txBody>
      </p:sp>
      <p:sp>
        <p:nvSpPr>
          <p:cNvPr id="4" name="Subtitle 3">
            <a:extLst>
              <a:ext uri="{FF2B5EF4-FFF2-40B4-BE49-F238E27FC236}">
                <a16:creationId xmlns:a16="http://schemas.microsoft.com/office/drawing/2014/main" id="{B31D7F0E-BFC3-A21D-A837-D78943B2602C}"/>
              </a:ext>
            </a:extLst>
          </p:cNvPr>
          <p:cNvSpPr>
            <a:spLocks noGrp="1"/>
          </p:cNvSpPr>
          <p:nvPr>
            <p:ph type="subTitle" idx="1"/>
          </p:nvPr>
        </p:nvSpPr>
        <p:spPr/>
        <p:txBody>
          <a:bodyPr/>
          <a:lstStyle/>
          <a:p>
            <a:r>
              <a:rPr lang="en-US" dirty="0"/>
              <a:t>CCO Independent Conference Highlights* of the 2025 San Antonio Breast Cancer Symposium</a:t>
            </a:r>
          </a:p>
        </p:txBody>
      </p:sp>
      <p:sp>
        <p:nvSpPr>
          <p:cNvPr id="5" name="Text Placeholder 5">
            <a:extLst>
              <a:ext uri="{FF2B5EF4-FFF2-40B4-BE49-F238E27FC236}">
                <a16:creationId xmlns:a16="http://schemas.microsoft.com/office/drawing/2014/main" id="{D15358F4-D27B-BB61-DFA3-E33A2C00322D}"/>
              </a:ext>
            </a:extLst>
          </p:cNvPr>
          <p:cNvSpPr txBox="1">
            <a:spLocks/>
          </p:cNvSpPr>
          <p:nvPr/>
        </p:nvSpPr>
        <p:spPr>
          <a:xfrm>
            <a:off x="228600" y="6240837"/>
            <a:ext cx="10464993" cy="423463"/>
          </a:xfrm>
          <a:prstGeom prst="rect">
            <a:avLst/>
          </a:prstGeom>
        </p:spPr>
        <p:txBody>
          <a:bodyPr lIns="0" tIns="0" rIns="0" bIns="0" anchor="b" anchorCtr="0">
            <a:noAutofit/>
          </a:bodyPr>
          <a:lstStyle>
            <a:lvl1pPr marL="0" indent="0" algn="l" defTabSz="914400" rtl="0" eaLnBrk="1" latinLnBrk="0" hangingPunct="1">
              <a:lnSpc>
                <a:spcPct val="100000"/>
              </a:lnSpc>
              <a:spcBef>
                <a:spcPts val="300"/>
              </a:spcBef>
              <a:buFont typeface="Arial" panose="020B0604020202020204" pitchFamily="34" charset="0"/>
              <a:buNone/>
              <a:defRPr lang="en-US" sz="1200" kern="1200">
                <a:solidFill>
                  <a:schemeClr val="bg2"/>
                </a:solidFill>
                <a:latin typeface="Poppins" pitchFamily="2" charset="77"/>
                <a:ea typeface="+mn-ea"/>
                <a:cs typeface="Poppins" pitchFamily="2" charset="77"/>
              </a:defRPr>
            </a:lvl1pPr>
            <a:lvl2pPr marL="457200" indent="0" algn="l"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600" kern="1200" dirty="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300"/>
              </a:spcBef>
              <a:spcAft>
                <a:spcPts val="0"/>
              </a:spcAft>
              <a:buClrTx/>
              <a:buSzTx/>
              <a:buFont typeface="Arial" panose="020B0604020202020204" pitchFamily="34" charset="0"/>
              <a:buNone/>
              <a:tabLst/>
              <a:defRPr/>
            </a:pPr>
            <a: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t>Provided by Clinical Care Options, LLC dba </a:t>
            </a:r>
            <a:r>
              <a:rPr kumimoji="0" lang="en-US" altLang="en-US" sz="1200" b="0" i="0" u="none" strike="noStrike" kern="1200" cap="none" spc="0" normalizeH="0" baseline="0" noProof="0" dirty="0" err="1">
                <a:ln>
                  <a:noFill/>
                </a:ln>
                <a:solidFill>
                  <a:srgbClr val="E5DEC1"/>
                </a:solidFill>
                <a:effectLst/>
                <a:uLnTx/>
                <a:uFillTx/>
                <a:latin typeface="Poppins"/>
                <a:ea typeface="+mn-ea"/>
                <a:cs typeface="Poppins" pitchFamily="2" charset="77"/>
              </a:rPr>
              <a:t>Decera</a:t>
            </a:r>
            <a: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t> Clinical Education</a:t>
            </a:r>
            <a:b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br>
            <a:r>
              <a:rPr kumimoji="0" lang="en-US" altLang="en-US" sz="1200" b="0" i="0" u="none" strike="noStrike" kern="1200" cap="none" spc="0" normalizeH="0" baseline="0" noProof="0" dirty="0">
                <a:ln>
                  <a:noFill/>
                </a:ln>
                <a:solidFill>
                  <a:srgbClr val="E5DEC1"/>
                </a:solidFill>
                <a:effectLst/>
                <a:uLnTx/>
                <a:uFillTx/>
                <a:latin typeface="Poppins"/>
                <a:ea typeface="+mn-ea"/>
                <a:cs typeface="Poppins" pitchFamily="2" charset="77"/>
              </a:rPr>
              <a:t>Supported by educational grants from AstraZeneca, Daiichi Sankyo, Inc, Genentech, a member of the Roche Group, Gilead Sciences, Inc., Lilly, Novartis Pharmaceuticals Corporation, and Stemline Therapeutics, Inc.</a:t>
            </a:r>
          </a:p>
        </p:txBody>
      </p:sp>
      <p:sp>
        <p:nvSpPr>
          <p:cNvPr id="7" name="Subtitle 1">
            <a:extLst>
              <a:ext uri="{FF2B5EF4-FFF2-40B4-BE49-F238E27FC236}">
                <a16:creationId xmlns:a16="http://schemas.microsoft.com/office/drawing/2014/main" id="{690D54DB-E287-7B1D-81E1-0AC050815FF8}"/>
              </a:ext>
            </a:extLst>
          </p:cNvPr>
          <p:cNvSpPr txBox="1">
            <a:spLocks/>
          </p:cNvSpPr>
          <p:nvPr/>
        </p:nvSpPr>
        <p:spPr>
          <a:xfrm>
            <a:off x="155711" y="5417021"/>
            <a:ext cx="10260497" cy="599913"/>
          </a:xfrm>
          <a:prstGeom prst="rect">
            <a:avLst/>
          </a:prstGeom>
        </p:spPr>
        <p:txBody>
          <a:bodyPr>
            <a:noAutofit/>
          </a:bodyPr>
          <a:lstStyle>
            <a:lvl1pPr marL="0" indent="0" algn="l" defTabSz="914400" rtl="0" eaLnBrk="1" latinLnBrk="0" hangingPunct="1">
              <a:lnSpc>
                <a:spcPct val="100000"/>
              </a:lnSpc>
              <a:spcBef>
                <a:spcPts val="1000"/>
              </a:spcBef>
              <a:buFont typeface="Arial" panose="020B0604020202020204" pitchFamily="34" charset="0"/>
              <a:buNone/>
              <a:defRPr lang="en-US" sz="1500" kern="1200">
                <a:solidFill>
                  <a:schemeClr val="bg2"/>
                </a:solidFill>
                <a:latin typeface="Poppins" pitchFamily="2" charset="77"/>
                <a:ea typeface="+mn-ea"/>
                <a:cs typeface="Poppins" pitchFamily="2" charset="77"/>
              </a:defRPr>
            </a:lvl1pPr>
            <a:lvl2pPr marL="457200" indent="0" algn="ctr" defTabSz="914400" rtl="0" eaLnBrk="1" latinLnBrk="0" hangingPunct="1">
              <a:lnSpc>
                <a:spcPct val="110000"/>
              </a:lnSpc>
              <a:spcBef>
                <a:spcPts val="500"/>
              </a:spcBef>
              <a:buFont typeface="Poppins" panose="00000500000000000000" pitchFamily="2" charset="0"/>
              <a:buNone/>
              <a:defRPr sz="2000" kern="1200">
                <a:solidFill>
                  <a:schemeClr val="tx1"/>
                </a:solidFill>
                <a:latin typeface="Poppins" pitchFamily="2" charset="77"/>
                <a:ea typeface="+mn-ea"/>
                <a:cs typeface="Poppins" pitchFamily="2" charset="77"/>
              </a:defRPr>
            </a:lvl2pPr>
            <a:lvl3pPr marL="914400" indent="0" algn="ctr" defTabSz="914400" rtl="0" eaLnBrk="1" latinLnBrk="0" hangingPunct="1">
              <a:lnSpc>
                <a:spcPct val="110000"/>
              </a:lnSpc>
              <a:spcBef>
                <a:spcPts val="500"/>
              </a:spcBef>
              <a:buFont typeface="Poppins" panose="00000500000000000000" pitchFamily="2" charset="0"/>
              <a:buNone/>
              <a:defRPr sz="1800" kern="1200">
                <a:solidFill>
                  <a:schemeClr val="tx1"/>
                </a:solidFill>
                <a:latin typeface="Poppins" pitchFamily="2" charset="77"/>
                <a:ea typeface="+mn-ea"/>
                <a:cs typeface="Poppins" pitchFamily="2" charset="77"/>
              </a:defRPr>
            </a:lvl3pPr>
            <a:lvl4pPr marL="1371600" indent="0" algn="ctr" defTabSz="914400" rtl="0" eaLnBrk="1" latinLnBrk="0" hangingPunct="1">
              <a:lnSpc>
                <a:spcPct val="110000"/>
              </a:lnSpc>
              <a:spcBef>
                <a:spcPts val="500"/>
              </a:spcBef>
              <a:buFont typeface="Arial" panose="020B0604020202020204" pitchFamily="34" charset="0"/>
              <a:buNone/>
              <a:defRPr lang="en-US" sz="1600" kern="1200">
                <a:solidFill>
                  <a:schemeClr val="tx1"/>
                </a:solidFill>
                <a:latin typeface="Poppins" pitchFamily="2" charset="77"/>
                <a:ea typeface="+mn-ea"/>
                <a:cs typeface="Poppins" pitchFamily="2" charset="77"/>
              </a:defRPr>
            </a:lvl4pPr>
            <a:lvl5pPr marL="1828800" indent="0" algn="ctr" defTabSz="914400" rtl="0" eaLnBrk="1" latinLnBrk="0" hangingPunct="1">
              <a:lnSpc>
                <a:spcPct val="110000"/>
              </a:lnSpc>
              <a:spcBef>
                <a:spcPts val="500"/>
              </a:spcBef>
              <a:buFont typeface="Poppins" panose="00000500000000000000" pitchFamily="2" charset="0"/>
              <a:buNone/>
              <a:defRPr sz="1600" kern="1200">
                <a:solidFill>
                  <a:schemeClr val="tx1"/>
                </a:solidFill>
                <a:latin typeface="Poppins" pitchFamily="2" charset="77"/>
                <a:ea typeface="+mn-ea"/>
                <a:cs typeface="Poppins" pitchFamily="2" charset="77"/>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US" sz="1050" b="0" i="0" u="none" strike="noStrike" kern="1200" cap="none" spc="0" normalizeH="0" baseline="0" noProof="0" dirty="0">
                <a:ln>
                  <a:noFill/>
                </a:ln>
                <a:solidFill>
                  <a:srgbClr val="E5DEC1"/>
                </a:solidFill>
                <a:effectLst/>
                <a:uLnTx/>
                <a:uFillTx/>
                <a:latin typeface="Poppins" pitchFamily="2" charset="77"/>
                <a:ea typeface="+mn-ea"/>
                <a:cs typeface="Poppins" pitchFamily="2" charset="77"/>
              </a:rPr>
              <a:t>*Clinical Care Options, LLC dba Decera Clinical Education is an independent medical education company that provides state-of-the-art medical information to healthcare professionals through conference coverage and other educational programs.</a:t>
            </a:r>
          </a:p>
        </p:txBody>
      </p:sp>
    </p:spTree>
    <p:extLst>
      <p:ext uri="{BB962C8B-B14F-4D97-AF65-F5344CB8AC3E}">
        <p14:creationId xmlns:p14="http://schemas.microsoft.com/office/powerpoint/2010/main" val="41400822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B7246098-E43E-6101-457F-0AFE62DDCCB1}"/>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9272199-A5BC-41D3-BB67-59B66A9BF6E2}" type="slidenum">
              <a:rPr kumimoji="0" lang="en-US" sz="800" b="0" i="0" u="none" strike="noStrike" kern="1200" cap="none" spc="0" normalizeH="0" baseline="0" noProof="0" smtClean="0">
                <a:ln>
                  <a:noFill/>
                </a:ln>
                <a:solidFill>
                  <a:srgbClr val="161616"/>
                </a:solidFill>
                <a:effectLst/>
                <a:uLnTx/>
                <a:uFillTx/>
                <a:latin typeface="Poppins"/>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800" b="0" i="0" u="none" strike="noStrike" kern="1200" cap="none" spc="0" normalizeH="0" baseline="0" noProof="0" dirty="0">
              <a:ln>
                <a:noFill/>
              </a:ln>
              <a:solidFill>
                <a:srgbClr val="161616"/>
              </a:solidFill>
              <a:effectLst/>
              <a:uLnTx/>
              <a:uFillTx/>
              <a:latin typeface="Poppins"/>
              <a:ea typeface="+mn-ea"/>
              <a:cs typeface="+mn-cs"/>
            </a:endParaRP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r>
              <a:rPr lang="en-US" altLang="en-US" dirty="0"/>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4294967295"/>
          </p:nvPr>
        </p:nvSpPr>
        <p:spPr>
          <a:xfrm>
            <a:off x="228600" y="1335088"/>
            <a:ext cx="10115420" cy="4754562"/>
          </a:xfrm>
          <a:prstGeom prst="rect">
            <a:avLst/>
          </a:prstGeom>
        </p:spPr>
        <p:txBody>
          <a:bodyPr lIns="0" tIns="0" rIns="0" bIns="0"/>
          <a:lstStyle/>
          <a:p>
            <a:pPr marL="12700">
              <a:spcBef>
                <a:spcPts val="1600"/>
              </a:spcBef>
              <a:buSzPts val="2400"/>
              <a:defRPr/>
            </a:pPr>
            <a:r>
              <a:rPr lang="en-US" altLang="en-US" sz="2200" dirty="0"/>
              <a:t>Please feel free to use and share some or all of these slides in your noncommercial presentations to colleagues or patients</a:t>
            </a:r>
          </a:p>
          <a:p>
            <a:pPr marL="12700">
              <a:spcBef>
                <a:spcPts val="1600"/>
              </a:spcBef>
              <a:buSzPts val="2400"/>
              <a:defRPr/>
            </a:pPr>
            <a:r>
              <a:rPr lang="en-US" altLang="en-US" sz="2200" dirty="0"/>
              <a:t>When using our slides, please retain the source attribution:</a:t>
            </a:r>
            <a:br>
              <a:rPr lang="en-US" altLang="en-US" sz="2200" dirty="0"/>
            </a:br>
            <a:br>
              <a:rPr lang="en-US" altLang="en-US" sz="2200" dirty="0"/>
            </a:br>
            <a:endParaRPr lang="en-US" altLang="en-US" sz="2200" dirty="0"/>
          </a:p>
          <a:p>
            <a:pPr eaLnBrk="1" hangingPunct="1">
              <a:spcBef>
                <a:spcPts val="1600"/>
              </a:spcBef>
              <a:defRPr/>
            </a:pPr>
            <a:endParaRPr lang="en-US" altLang="en-US" sz="2200" dirty="0"/>
          </a:p>
          <a:p>
            <a:pPr eaLnBrk="1" hangingPunct="1">
              <a:spcBef>
                <a:spcPts val="1600"/>
              </a:spcBef>
              <a:defRPr/>
            </a:pPr>
            <a:r>
              <a:rPr lang="en-GB" sz="2200" dirty="0"/>
              <a:t>These slides may not be published, posted online, or used in commercial presentations without permission. </a:t>
            </a:r>
            <a:r>
              <a:rPr lang="en-US" sz="2200" dirty="0"/>
              <a:t>Please contact </a:t>
            </a:r>
            <a:r>
              <a:rPr lang="en-US" sz="2200" dirty="0">
                <a:solidFill>
                  <a:schemeClr val="accent1"/>
                </a:solidFill>
                <a:hlinkClick r:id="rId3">
                  <a:extLst>
                    <a:ext uri="{A12FA001-AC4F-418D-AE19-62706E023703}">
                      <ahyp:hlinkClr xmlns:ahyp="http://schemas.microsoft.com/office/drawing/2018/hyperlinkcolor" val="tx"/>
                    </a:ext>
                  </a:extLst>
                </a:hlinkClick>
              </a:rPr>
              <a:t>permissions@deceraclinical.com</a:t>
            </a:r>
            <a:r>
              <a:rPr lang="en-US" sz="2200" dirty="0">
                <a:solidFill>
                  <a:schemeClr val="accent1"/>
                </a:solidFill>
              </a:rPr>
              <a:t> </a:t>
            </a:r>
            <a:r>
              <a:rPr lang="en-US" sz="2200" dirty="0"/>
              <a:t>for details</a:t>
            </a:r>
          </a:p>
        </p:txBody>
      </p:sp>
      <p:sp>
        <p:nvSpPr>
          <p:cNvPr id="4" name="TextBox 3">
            <a:extLst>
              <a:ext uri="{FF2B5EF4-FFF2-40B4-BE49-F238E27FC236}">
                <a16:creationId xmlns:a16="http://schemas.microsoft.com/office/drawing/2014/main" id="{2A8AC428-AE80-1AFA-908E-56DC140B43BD}"/>
              </a:ext>
            </a:extLst>
          </p:cNvPr>
          <p:cNvSpPr txBox="1"/>
          <p:nvPr/>
        </p:nvSpPr>
        <p:spPr>
          <a:xfrm>
            <a:off x="231078" y="2922012"/>
            <a:ext cx="8194464" cy="553998"/>
          </a:xfrm>
          <a:prstGeom prst="rect">
            <a:avLst/>
          </a:prstGeom>
          <a:noFill/>
        </p:spPr>
        <p:txBody>
          <a:bodyPr wrap="square" lIns="0" tIns="0" rIns="0" bIns="0">
            <a:spAutoFit/>
          </a:bodyPr>
          <a:lstStyle/>
          <a:p>
            <a:pPr marL="9525"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Slide credit: </a:t>
            </a:r>
            <a:r>
              <a:rPr kumimoji="0" lang="en-US" sz="1800" b="0" i="0"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deceraclinical.com/education </a:t>
            </a:r>
            <a:br>
              <a:rPr kumimoji="0" lang="en-US" sz="1800" b="0" i="0"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br>
            <a:r>
              <a:rPr kumimoji="0" lang="en-US" sz="1800" b="0" i="1" u="none" strike="noStrike" kern="1200" cap="none" spc="0" normalizeH="0" baseline="0" noProof="0" dirty="0">
                <a:ln>
                  <a:noFill/>
                </a:ln>
                <a:solidFill>
                  <a:srgbClr val="161616"/>
                </a:solidFill>
                <a:effectLst/>
                <a:uLnTx/>
                <a:uFillTx/>
                <a:latin typeface="Poppins"/>
                <a:ea typeface="+mn-ea"/>
                <a:cs typeface="Calibri" panose="020F0502020204030204" pitchFamily="34" charset="0"/>
              </a:rPr>
              <a:t>formerly </a:t>
            </a:r>
            <a:r>
              <a:rPr kumimoji="0" lang="en-US" sz="1800" b="0" i="1" u="none" strike="noStrike" kern="1200" cap="none" spc="0" normalizeH="0" baseline="0" noProof="0" dirty="0">
                <a:ln>
                  <a:noFill/>
                </a:ln>
                <a:solidFill>
                  <a:srgbClr val="E04507"/>
                </a:solidFill>
                <a:effectLst/>
                <a:uLnTx/>
                <a:uFillTx/>
                <a:latin typeface="Poppins"/>
                <a:ea typeface="+mn-ea"/>
                <a:cs typeface="Calibri" panose="020F0502020204030204" pitchFamily="34" charset="0"/>
              </a:rPr>
              <a:t>clinicaloptions.com</a:t>
            </a:r>
          </a:p>
        </p:txBody>
      </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48E95DA-1D11-393F-F954-3347D02E3C77}"/>
              </a:ext>
            </a:extLst>
          </p:cNvPr>
          <p:cNvSpPr>
            <a:spLocks noGrp="1"/>
          </p:cNvSpPr>
          <p:nvPr>
            <p:ph idx="1"/>
          </p:nvPr>
        </p:nvSpPr>
        <p:spPr/>
        <p:txBody>
          <a:bodyPr/>
          <a:lstStyle/>
          <a:p>
            <a:pPr marL="342900" indent="-342900">
              <a:buFont typeface="Arial" panose="020B0604020202020204" pitchFamily="34" charset="0"/>
              <a:buChar char="•"/>
            </a:pPr>
            <a:r>
              <a:rPr lang="en-US" sz="2000" dirty="0"/>
              <a:t>Camizestrant is an investigational oral SERD and complete ER antagonist that targets wild-type and mutant ER for inhibition and degradation</a:t>
            </a:r>
            <a:r>
              <a:rPr lang="en-US" sz="2000" baseline="30000" dirty="0"/>
              <a:t>1,2</a:t>
            </a:r>
          </a:p>
          <a:p>
            <a:pPr marL="342900" indent="-342900">
              <a:buFont typeface="Arial" panose="020B0604020202020204" pitchFamily="34" charset="0"/>
              <a:buChar char="•"/>
            </a:pPr>
            <a:r>
              <a:rPr lang="en-US" sz="2000" dirty="0"/>
              <a:t>Phase III SERENA-6 trial showed significantly improved PFS with a switch from frontline AI therapy to camizestrant with continued CDK4/6 inhibitor for emerging </a:t>
            </a:r>
            <a:r>
              <a:rPr lang="en-US" sz="2000" i="1" dirty="0"/>
              <a:t>ESR1 </a:t>
            </a:r>
            <a:r>
              <a:rPr lang="en-US" sz="2000" dirty="0"/>
              <a:t>mutations in patients with HR+/HER2- ABC</a:t>
            </a:r>
            <a:r>
              <a:rPr lang="en-US" sz="2000" baseline="30000" dirty="0"/>
              <a:t>3</a:t>
            </a:r>
          </a:p>
          <a:p>
            <a:pPr marL="342900" indent="-342900">
              <a:buFont typeface="Arial" panose="020B0604020202020204" pitchFamily="34" charset="0"/>
              <a:buChar char="•"/>
            </a:pPr>
            <a:r>
              <a:rPr lang="en-US" sz="2000" dirty="0"/>
              <a:t>Patient-reported outcomes from SERENA-6 suggest that camizestrant in combination with CDK4/6 inhibitor slowed time to deterioration and reduced deterioration of Global Health Status/Quality of Life (GHS/QoL)</a:t>
            </a:r>
            <a:r>
              <a:rPr lang="en-US" sz="2000" baseline="30000" dirty="0"/>
              <a:t>4</a:t>
            </a:r>
          </a:p>
          <a:p>
            <a:pPr marL="574675" lvl="1" indent="-342900">
              <a:buFont typeface="Poppins" panose="00000500000000000000" pitchFamily="2" charset="0"/>
              <a:buChar char="–"/>
            </a:pPr>
            <a:r>
              <a:rPr lang="en-US" sz="1800" dirty="0"/>
              <a:t>Camizestrant was well tolerated, with few discontinuations due to AEs</a:t>
            </a:r>
          </a:p>
          <a:p>
            <a:pPr marL="342900" indent="-342900">
              <a:buFont typeface="Arial" panose="020B0604020202020204" pitchFamily="34" charset="0"/>
              <a:buChar char="•"/>
            </a:pPr>
            <a:r>
              <a:rPr lang="en-US" sz="2000" dirty="0"/>
              <a:t>This is a combined report from 2 SERENA-6 </a:t>
            </a:r>
            <a:r>
              <a:rPr lang="en-US" sz="2000" dirty="0" err="1"/>
              <a:t>substudies</a:t>
            </a:r>
            <a:r>
              <a:rPr lang="en-US" sz="2000" dirty="0"/>
              <a:t> on updated PFS and secondary efficacy measures, mutated </a:t>
            </a:r>
            <a:r>
              <a:rPr lang="en-US" sz="2000" i="1" dirty="0"/>
              <a:t>ESR1</a:t>
            </a:r>
            <a:r>
              <a:rPr lang="en-US" sz="2000" dirty="0"/>
              <a:t> ctDNA dynamics, and safety outcomes, including visual functioning</a:t>
            </a:r>
            <a:r>
              <a:rPr lang="en-US" sz="2000" baseline="30000" dirty="0"/>
              <a:t>5,6</a:t>
            </a:r>
          </a:p>
        </p:txBody>
      </p:sp>
      <p:sp>
        <p:nvSpPr>
          <p:cNvPr id="10243" name="Rectangle 4">
            <a:extLst>
              <a:ext uri="{FF2B5EF4-FFF2-40B4-BE49-F238E27FC236}">
                <a16:creationId xmlns:a16="http://schemas.microsoft.com/office/drawing/2014/main" id="{F32B6906-F430-489F-9D0A-DF47C4CAA198}"/>
              </a:ext>
            </a:extLst>
          </p:cNvPr>
          <p:cNvSpPr>
            <a:spLocks noGrp="1" noChangeArrowheads="1"/>
          </p:cNvSpPr>
          <p:nvPr>
            <p:ph type="title"/>
          </p:nvPr>
        </p:nvSpPr>
        <p:spPr/>
        <p:txBody>
          <a:bodyPr/>
          <a:lstStyle/>
          <a:p>
            <a:r>
              <a:rPr lang="en-US" altLang="en-US" dirty="0"/>
              <a:t>SERENA-6 Update: </a:t>
            </a:r>
            <a:r>
              <a:rPr lang="en-US" dirty="0"/>
              <a:t>Background</a:t>
            </a:r>
            <a:endParaRPr lang="en-US" altLang="en-US" dirty="0"/>
          </a:p>
        </p:txBody>
      </p:sp>
      <p:sp>
        <p:nvSpPr>
          <p:cNvPr id="4" name="Content Placeholder 3">
            <a:extLst>
              <a:ext uri="{FF2B5EF4-FFF2-40B4-BE49-F238E27FC236}">
                <a16:creationId xmlns:a16="http://schemas.microsoft.com/office/drawing/2014/main" id="{227256DD-CE69-1CB6-69DD-CA845FE7A1FA}"/>
              </a:ext>
            </a:extLst>
          </p:cNvPr>
          <p:cNvSpPr>
            <a:spLocks noGrp="1"/>
          </p:cNvSpPr>
          <p:nvPr>
            <p:ph sz="quarter" idx="10"/>
          </p:nvPr>
        </p:nvSpPr>
        <p:spPr/>
        <p:txBody>
          <a:bodyPr/>
          <a:lstStyle/>
          <a:p>
            <a:r>
              <a:rPr lang="en-US" dirty="0"/>
              <a:t>1. Lawson. Cancer Res. 2023;63:3565. 2. Scott. J Med Chem. 2000;63:14530. 3. Bidard. NEJM. 2025;380:500. 4. Mayer. ESMO 2025. </a:t>
            </a:r>
            <a:r>
              <a:rPr lang="en-US" dirty="0" err="1"/>
              <a:t>Abstr</a:t>
            </a:r>
            <a:r>
              <a:rPr lang="en-US" dirty="0"/>
              <a:t> 486MO. 5. Bidard. SABCS 2025. </a:t>
            </a:r>
            <a:r>
              <a:rPr lang="en-US" dirty="0" err="1"/>
              <a:t>Abstr</a:t>
            </a:r>
            <a:r>
              <a:rPr lang="en-US" dirty="0"/>
              <a:t> RF7-03. 6. </a:t>
            </a:r>
            <a:r>
              <a:rPr lang="en-US" dirty="0" err="1"/>
              <a:t>Brufsky</a:t>
            </a:r>
            <a:r>
              <a:rPr lang="en-US" dirty="0"/>
              <a:t>. SABCS 2025. </a:t>
            </a:r>
            <a:r>
              <a:rPr lang="en-US" dirty="0" err="1"/>
              <a:t>Abstr</a:t>
            </a:r>
            <a:r>
              <a:rPr lang="en-US" dirty="0"/>
              <a:t> PD10-04.</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Content Placeholder 22">
            <a:extLst>
              <a:ext uri="{FF2B5EF4-FFF2-40B4-BE49-F238E27FC236}">
                <a16:creationId xmlns:a16="http://schemas.microsoft.com/office/drawing/2014/main" id="{9E559FEC-DAE1-A445-1154-70EB9D055795}"/>
              </a:ext>
            </a:extLst>
          </p:cNvPr>
          <p:cNvSpPr>
            <a:spLocks noGrp="1"/>
          </p:cNvSpPr>
          <p:nvPr>
            <p:ph idx="1"/>
          </p:nvPr>
        </p:nvSpPr>
        <p:spPr/>
        <p:txBody>
          <a:bodyPr/>
          <a:lstStyle/>
          <a:p>
            <a:pPr marL="285750" indent="-285750">
              <a:buFont typeface="Arial" panose="020B0604020202020204" pitchFamily="34" charset="0"/>
              <a:buChar char="•"/>
            </a:pPr>
            <a:r>
              <a:rPr lang="en-US" sz="2000" dirty="0">
                <a:latin typeface="+mn-lt"/>
              </a:rPr>
              <a:t>A multicenter, double-blind, randomized, phase III study</a:t>
            </a:r>
          </a:p>
        </p:txBody>
      </p:sp>
      <p:sp>
        <p:nvSpPr>
          <p:cNvPr id="19458" name="Rectangle 2">
            <a:extLst>
              <a:ext uri="{FF2B5EF4-FFF2-40B4-BE49-F238E27FC236}">
                <a16:creationId xmlns:a16="http://schemas.microsoft.com/office/drawing/2014/main" id="{F65B5284-A016-40AE-8211-CECB2CF27933}"/>
              </a:ext>
            </a:extLst>
          </p:cNvPr>
          <p:cNvSpPr>
            <a:spLocks noGrp="1" noChangeArrowheads="1"/>
          </p:cNvSpPr>
          <p:nvPr>
            <p:ph type="title"/>
          </p:nvPr>
        </p:nvSpPr>
        <p:spPr/>
        <p:txBody>
          <a:bodyPr/>
          <a:lstStyle/>
          <a:p>
            <a:r>
              <a:rPr lang="en-US" altLang="en-US" dirty="0"/>
              <a:t>SERENA-6 Update: Study Design</a:t>
            </a:r>
          </a:p>
        </p:txBody>
      </p:sp>
      <p:sp>
        <p:nvSpPr>
          <p:cNvPr id="3" name="Content Placeholder 2">
            <a:extLst>
              <a:ext uri="{FF2B5EF4-FFF2-40B4-BE49-F238E27FC236}">
                <a16:creationId xmlns:a16="http://schemas.microsoft.com/office/drawing/2014/main" id="{57936370-E271-F65B-A0EA-F37364FC9C6B}"/>
              </a:ext>
            </a:extLst>
          </p:cNvPr>
          <p:cNvSpPr>
            <a:spLocks noGrp="1"/>
          </p:cNvSpPr>
          <p:nvPr>
            <p:ph sz="quarter" idx="10"/>
          </p:nvPr>
        </p:nvSpPr>
        <p:spPr/>
        <p:txBody>
          <a:bodyPr/>
          <a:lstStyle/>
          <a:p>
            <a:r>
              <a:rPr lang="en-US" dirty="0"/>
              <a:t>Bidard. SABCS 2025. </a:t>
            </a:r>
            <a:r>
              <a:rPr lang="en-US" dirty="0" err="1"/>
              <a:t>Abstr</a:t>
            </a:r>
            <a:r>
              <a:rPr lang="en-US" dirty="0"/>
              <a:t> RF7-03.</a:t>
            </a:r>
          </a:p>
        </p:txBody>
      </p:sp>
      <p:sp>
        <p:nvSpPr>
          <p:cNvPr id="8" name="Rectangle 49">
            <a:extLst>
              <a:ext uri="{FF2B5EF4-FFF2-40B4-BE49-F238E27FC236}">
                <a16:creationId xmlns:a16="http://schemas.microsoft.com/office/drawing/2014/main" id="{38638064-E9DE-0A28-DD05-3DCEEFEFF343}"/>
              </a:ext>
            </a:extLst>
          </p:cNvPr>
          <p:cNvSpPr>
            <a:spLocks noChangeArrowheads="1"/>
          </p:cNvSpPr>
          <p:nvPr/>
        </p:nvSpPr>
        <p:spPr bwMode="auto">
          <a:xfrm>
            <a:off x="5241382" y="1920909"/>
            <a:ext cx="4045494" cy="851366"/>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b="1" dirty="0">
                <a:solidFill>
                  <a:schemeClr val="bg2"/>
                </a:solidFill>
                <a:latin typeface="Poppins" pitchFamily="2" charset="77"/>
                <a:cs typeface="Poppins" pitchFamily="2" charset="77"/>
              </a:rPr>
              <a:t>Camizestrant</a:t>
            </a:r>
            <a:r>
              <a:rPr lang="en-US" altLang="en-US" sz="1600" dirty="0">
                <a:solidFill>
                  <a:schemeClr val="bg2"/>
                </a:solidFill>
                <a:latin typeface="Poppins" pitchFamily="2" charset="77"/>
                <a:cs typeface="Poppins" pitchFamily="2" charset="77"/>
              </a:rPr>
              <a:t> 75 mg QD +</a:t>
            </a:r>
          </a:p>
          <a:p>
            <a:pPr algn="ctr">
              <a:lnSpc>
                <a:spcPct val="100000"/>
              </a:lnSpc>
              <a:spcBef>
                <a:spcPct val="0"/>
              </a:spcBef>
              <a:spcAft>
                <a:spcPct val="0"/>
              </a:spcAft>
              <a:buClrTx/>
              <a:buFontTx/>
              <a:buNone/>
            </a:pPr>
            <a:r>
              <a:rPr lang="en-US" altLang="en-US" sz="1600" dirty="0">
                <a:solidFill>
                  <a:schemeClr val="bg2"/>
                </a:solidFill>
                <a:latin typeface="Poppins" pitchFamily="2" charset="77"/>
                <a:cs typeface="Poppins" pitchFamily="2" charset="77"/>
              </a:rPr>
              <a:t>continuing CDK4/6i + p</a:t>
            </a:r>
            <a:r>
              <a:rPr lang="en-US" altLang="en-US" sz="1600" b="0" dirty="0">
                <a:solidFill>
                  <a:schemeClr val="bg2"/>
                </a:solidFill>
                <a:latin typeface="Poppins" pitchFamily="2" charset="77"/>
                <a:cs typeface="Poppins" pitchFamily="2" charset="77"/>
              </a:rPr>
              <a:t>lacebo (for AI)</a:t>
            </a:r>
          </a:p>
          <a:p>
            <a:pPr algn="ctr">
              <a:lnSpc>
                <a:spcPct val="100000"/>
              </a:lnSpc>
              <a:spcBef>
                <a:spcPct val="0"/>
              </a:spcBef>
              <a:spcAft>
                <a:spcPct val="0"/>
              </a:spcAft>
              <a:buClrTx/>
              <a:buFontTx/>
              <a:buNone/>
            </a:pPr>
            <a:r>
              <a:rPr lang="en-US" altLang="en-US" sz="1600" b="0" dirty="0">
                <a:solidFill>
                  <a:schemeClr val="bg2"/>
                </a:solidFill>
                <a:latin typeface="Poppins" pitchFamily="2" charset="77"/>
                <a:cs typeface="Poppins" pitchFamily="2" charset="77"/>
              </a:rPr>
              <a:t>(n = 157)</a:t>
            </a:r>
            <a:endParaRPr lang="en-US" altLang="en-US" sz="1600" b="0" baseline="30000" dirty="0">
              <a:solidFill>
                <a:schemeClr val="bg2"/>
              </a:solidFill>
              <a:latin typeface="Poppins" pitchFamily="2" charset="77"/>
              <a:cs typeface="Poppins" pitchFamily="2" charset="77"/>
            </a:endParaRPr>
          </a:p>
        </p:txBody>
      </p:sp>
      <p:sp>
        <p:nvSpPr>
          <p:cNvPr id="11" name="Line 53">
            <a:extLst>
              <a:ext uri="{FF2B5EF4-FFF2-40B4-BE49-F238E27FC236}">
                <a16:creationId xmlns:a16="http://schemas.microsoft.com/office/drawing/2014/main" id="{9BE70DD5-D7F1-6EC0-6FC7-F83D2F327323}"/>
              </a:ext>
            </a:extLst>
          </p:cNvPr>
          <p:cNvSpPr>
            <a:spLocks noChangeShapeType="1"/>
          </p:cNvSpPr>
          <p:nvPr/>
        </p:nvSpPr>
        <p:spPr bwMode="auto">
          <a:xfrm>
            <a:off x="4700406" y="3182756"/>
            <a:ext cx="442203" cy="302506"/>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latin typeface="Poppins" pitchFamily="2" charset="77"/>
              <a:cs typeface="Poppins" pitchFamily="2" charset="77"/>
            </a:endParaRPr>
          </a:p>
        </p:txBody>
      </p:sp>
      <p:sp>
        <p:nvSpPr>
          <p:cNvPr id="12" name="Line 54">
            <a:extLst>
              <a:ext uri="{FF2B5EF4-FFF2-40B4-BE49-F238E27FC236}">
                <a16:creationId xmlns:a16="http://schemas.microsoft.com/office/drawing/2014/main" id="{F5CC965B-292B-CC66-C926-E099B415FAD5}"/>
              </a:ext>
            </a:extLst>
          </p:cNvPr>
          <p:cNvSpPr>
            <a:spLocks noChangeShapeType="1"/>
          </p:cNvSpPr>
          <p:nvPr/>
        </p:nvSpPr>
        <p:spPr bwMode="auto">
          <a:xfrm flipV="1">
            <a:off x="4716538" y="2413199"/>
            <a:ext cx="442203" cy="302506"/>
          </a:xfrm>
          <a:prstGeom prst="line">
            <a:avLst/>
          </a:prstGeom>
          <a:noFill/>
          <a:ln w="28575">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latin typeface="Poppins" pitchFamily="2" charset="77"/>
              <a:cs typeface="Poppins" pitchFamily="2" charset="77"/>
            </a:endParaRPr>
          </a:p>
        </p:txBody>
      </p:sp>
      <p:sp>
        <p:nvSpPr>
          <p:cNvPr id="13" name="Rectangle 28">
            <a:extLst>
              <a:ext uri="{FF2B5EF4-FFF2-40B4-BE49-F238E27FC236}">
                <a16:creationId xmlns:a16="http://schemas.microsoft.com/office/drawing/2014/main" id="{62B30727-CAAA-6C52-8109-5DBFE08FBB61}"/>
              </a:ext>
            </a:extLst>
          </p:cNvPr>
          <p:cNvSpPr>
            <a:spLocks noChangeArrowheads="1"/>
          </p:cNvSpPr>
          <p:nvPr/>
        </p:nvSpPr>
        <p:spPr bwMode="auto">
          <a:xfrm>
            <a:off x="5241381" y="3078598"/>
            <a:ext cx="4045494" cy="813329"/>
          </a:xfrm>
          <a:prstGeom prst="rect">
            <a:avLst/>
          </a:prstGeom>
          <a:solidFill>
            <a:schemeClr val="bg1">
              <a:lumMod val="50000"/>
            </a:schemeClr>
          </a:solidFill>
          <a:ln w="9525">
            <a:noFill/>
            <a:miter lim="800000"/>
            <a:headEnd/>
            <a:tailEnd/>
          </a:ln>
        </p:spPr>
        <p:txBody>
          <a:bodyPr wrap="none" anchor="ctr" anchorCtr="1"/>
          <a:lstStyle/>
          <a:p>
            <a:pPr algn="ctr">
              <a:lnSpc>
                <a:spcPct val="100000"/>
              </a:lnSpc>
              <a:spcBef>
                <a:spcPct val="0"/>
              </a:spcBef>
              <a:spcAft>
                <a:spcPct val="0"/>
              </a:spcAft>
              <a:buClrTx/>
              <a:buFontTx/>
              <a:buNone/>
            </a:pPr>
            <a:r>
              <a:rPr lang="en-US" altLang="en-US" sz="1600" dirty="0">
                <a:solidFill>
                  <a:schemeClr val="bg2"/>
                </a:solidFill>
                <a:latin typeface="Poppins" pitchFamily="2" charset="77"/>
                <a:cs typeface="Poppins" pitchFamily="2" charset="77"/>
              </a:rPr>
              <a:t>Placebo + continuing AI + CDK4/6i </a:t>
            </a:r>
          </a:p>
          <a:p>
            <a:pPr algn="ctr">
              <a:lnSpc>
                <a:spcPct val="100000"/>
              </a:lnSpc>
              <a:spcBef>
                <a:spcPct val="0"/>
              </a:spcBef>
              <a:spcAft>
                <a:spcPct val="0"/>
              </a:spcAft>
              <a:buClrTx/>
              <a:buFontTx/>
              <a:buNone/>
            </a:pPr>
            <a:r>
              <a:rPr lang="en-US" altLang="en-US" sz="1600" dirty="0">
                <a:solidFill>
                  <a:schemeClr val="bg2"/>
                </a:solidFill>
                <a:latin typeface="Poppins" pitchFamily="2" charset="77"/>
                <a:cs typeface="Poppins" pitchFamily="2" charset="77"/>
              </a:rPr>
              <a:t>(n = 158)</a:t>
            </a:r>
            <a:endParaRPr lang="en-US" altLang="en-US" sz="1600" baseline="30000" dirty="0">
              <a:solidFill>
                <a:schemeClr val="bg2"/>
              </a:solidFill>
              <a:latin typeface="Poppins" pitchFamily="2" charset="77"/>
              <a:cs typeface="Poppins" pitchFamily="2" charset="77"/>
            </a:endParaRPr>
          </a:p>
        </p:txBody>
      </p:sp>
      <p:sp>
        <p:nvSpPr>
          <p:cNvPr id="25" name="TextBox 24">
            <a:extLst>
              <a:ext uri="{FF2B5EF4-FFF2-40B4-BE49-F238E27FC236}">
                <a16:creationId xmlns:a16="http://schemas.microsoft.com/office/drawing/2014/main" id="{37439981-2571-1AF3-FF96-750AFAC0C220}"/>
              </a:ext>
            </a:extLst>
          </p:cNvPr>
          <p:cNvSpPr txBox="1"/>
          <p:nvPr/>
        </p:nvSpPr>
        <p:spPr>
          <a:xfrm>
            <a:off x="220662" y="2323150"/>
            <a:ext cx="4472751" cy="1292414"/>
          </a:xfrm>
          <a:prstGeom prst="rect">
            <a:avLst/>
          </a:prstGeom>
        </p:spPr>
        <p:txBody>
          <a:bodyPr vert="horz" wrap="square" lIns="0" tIns="0" rIns="0" bIns="0" rtlCol="0">
            <a:noAutofit/>
          </a:bodyPr>
          <a:lstStyle/>
          <a:p>
            <a:pPr algn="ctr"/>
            <a:r>
              <a:rPr lang="en-US" sz="1600" dirty="0"/>
              <a:t>Adult patients with ER+/HER2- advanced breast cancer; previously treated with AI + CDK4/6i (palbociclib, ribociclib, or abemaciclib) as initial endocrine-based tx for ABC for ≥6 mo; </a:t>
            </a:r>
            <a:r>
              <a:rPr lang="en-US" sz="1600" i="1" dirty="0"/>
              <a:t>ESR1</a:t>
            </a:r>
            <a:r>
              <a:rPr lang="en-US" sz="1600" dirty="0"/>
              <a:t>m detected in ctDNA and no evidence of disease progression</a:t>
            </a:r>
          </a:p>
          <a:p>
            <a:pPr algn="ctr"/>
            <a:r>
              <a:rPr lang="en-US" sz="1600" dirty="0"/>
              <a:t>(N = 315)</a:t>
            </a:r>
          </a:p>
        </p:txBody>
      </p:sp>
      <p:sp>
        <p:nvSpPr>
          <p:cNvPr id="26" name="TextBox 25">
            <a:extLst>
              <a:ext uri="{FF2B5EF4-FFF2-40B4-BE49-F238E27FC236}">
                <a16:creationId xmlns:a16="http://schemas.microsoft.com/office/drawing/2014/main" id="{B1801CA1-AB73-CCEA-3BF9-266958C65694}"/>
              </a:ext>
            </a:extLst>
          </p:cNvPr>
          <p:cNvSpPr txBox="1"/>
          <p:nvPr/>
        </p:nvSpPr>
        <p:spPr>
          <a:xfrm>
            <a:off x="9671854" y="2505782"/>
            <a:ext cx="2004992" cy="995119"/>
          </a:xfrm>
          <a:prstGeom prst="rect">
            <a:avLst/>
          </a:prstGeom>
        </p:spPr>
        <p:txBody>
          <a:bodyPr vert="horz" wrap="square" lIns="0" tIns="0" rIns="0" bIns="0" rtlCol="0">
            <a:noAutofit/>
          </a:bodyPr>
          <a:lstStyle/>
          <a:p>
            <a:pPr algn="ctr"/>
            <a:r>
              <a:rPr lang="en-US" sz="1400" i="1" dirty="0"/>
              <a:t>Until PD, unacceptable toxicity,</a:t>
            </a:r>
          </a:p>
          <a:p>
            <a:pPr algn="ctr"/>
            <a:r>
              <a:rPr lang="en-US" sz="1400" i="1" dirty="0"/>
              <a:t>patient withdrawal, or death</a:t>
            </a:r>
          </a:p>
        </p:txBody>
      </p:sp>
      <p:cxnSp>
        <p:nvCxnSpPr>
          <p:cNvPr id="28" name="Straight Arrow Connector 27">
            <a:extLst>
              <a:ext uri="{FF2B5EF4-FFF2-40B4-BE49-F238E27FC236}">
                <a16:creationId xmlns:a16="http://schemas.microsoft.com/office/drawing/2014/main" id="{D412273B-C51A-7D78-42BB-6D95F09AA0A7}"/>
              </a:ext>
            </a:extLst>
          </p:cNvPr>
          <p:cNvCxnSpPr/>
          <p:nvPr/>
        </p:nvCxnSpPr>
        <p:spPr>
          <a:xfrm>
            <a:off x="9286875" y="2983929"/>
            <a:ext cx="342900"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B3700814-4F2F-293B-F591-293AC8D3FE75}"/>
              </a:ext>
            </a:extLst>
          </p:cNvPr>
          <p:cNvSpPr txBox="1"/>
          <p:nvPr/>
        </p:nvSpPr>
        <p:spPr>
          <a:xfrm>
            <a:off x="6558930" y="5195147"/>
            <a:ext cx="5252643" cy="1028711"/>
          </a:xfrm>
          <a:prstGeom prst="rect">
            <a:avLst/>
          </a:prstGeom>
        </p:spPr>
        <p:txBody>
          <a:bodyPr vert="horz" wrap="square" lIns="0" tIns="0" rIns="0" bIns="0" rtlCol="0">
            <a:noAutofit/>
          </a:bodyPr>
          <a:lstStyle/>
          <a:p>
            <a:r>
              <a:rPr lang="en-US" sz="1200" dirty="0"/>
              <a:t>*Tumor assessments occurred every 8 wk for first 18 mo then every 12 wk until PD or death. ctDNA was tested on Day 1 of alternating cycles and at the end of treatment. </a:t>
            </a:r>
            <a:r>
              <a:rPr lang="en-US" sz="1200" kern="0" baseline="30000" dirty="0">
                <a:solidFill>
                  <a:srgbClr val="000000"/>
                </a:solidFill>
              </a:rPr>
              <a:t>†</a:t>
            </a:r>
            <a:r>
              <a:rPr lang="en-US" sz="1200" kern="0" dirty="0">
                <a:solidFill>
                  <a:srgbClr val="000000"/>
                </a:solidFill>
              </a:rPr>
              <a:t>Ophthalmologic assessments conducted at BL, as clinically indicated, and at tx d/c; PRO questionnaire completed at BL, every 6 mo until tx d/c, and at tx d/c.</a:t>
            </a:r>
            <a:endParaRPr lang="en-US" sz="1200" dirty="0"/>
          </a:p>
          <a:p>
            <a:pPr lvl="0">
              <a:spcBef>
                <a:spcPts val="0"/>
              </a:spcBef>
              <a:defRPr/>
            </a:pPr>
            <a:endParaRPr lang="en-US" altLang="en-US" sz="1200" dirty="0">
              <a:solidFill>
                <a:srgbClr val="161616"/>
              </a:solidFill>
            </a:endParaRPr>
          </a:p>
          <a:p>
            <a:pPr algn="l"/>
            <a:endParaRPr lang="en-US" sz="1200" dirty="0"/>
          </a:p>
        </p:txBody>
      </p:sp>
      <p:sp>
        <p:nvSpPr>
          <p:cNvPr id="30" name="Rectangle 29">
            <a:extLst>
              <a:ext uri="{FF2B5EF4-FFF2-40B4-BE49-F238E27FC236}">
                <a16:creationId xmlns:a16="http://schemas.microsoft.com/office/drawing/2014/main" id="{4561A8E1-BA86-0696-8245-224C6FBF4A91}"/>
              </a:ext>
            </a:extLst>
          </p:cNvPr>
          <p:cNvSpPr/>
          <p:nvPr/>
        </p:nvSpPr>
        <p:spPr>
          <a:xfrm>
            <a:off x="134206" y="5158581"/>
            <a:ext cx="6061111" cy="1028711"/>
          </a:xfrm>
          <a:prstGeom prst="rect">
            <a:avLst/>
          </a:prstGeom>
          <a:noFill/>
          <a:ln w="28575">
            <a:solidFill>
              <a:srgbClr val="FF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Content Placeholder 22">
            <a:extLst>
              <a:ext uri="{FF2B5EF4-FFF2-40B4-BE49-F238E27FC236}">
                <a16:creationId xmlns:a16="http://schemas.microsoft.com/office/drawing/2014/main" id="{637CBBD8-285E-C05F-B1D6-D55AD2A80A4B}"/>
              </a:ext>
            </a:extLst>
          </p:cNvPr>
          <p:cNvSpPr txBox="1">
            <a:spLocks/>
          </p:cNvSpPr>
          <p:nvPr/>
        </p:nvSpPr>
        <p:spPr>
          <a:xfrm>
            <a:off x="231078" y="4278072"/>
            <a:ext cx="7022477" cy="2055014"/>
          </a:xfrm>
          <a:prstGeom prst="rect">
            <a:avLst/>
          </a:prstGeom>
        </p:spPr>
        <p:txBody>
          <a:bodyPr vert="horz" lIns="0" tIns="0" rIns="0" bIns="0" rtlCol="0">
            <a:noAutofit/>
          </a:bodyPr>
          <a:lstStyle>
            <a:lvl1pPr marL="0" indent="0" algn="l" defTabSz="914400" rtl="0" eaLnBrk="1" latinLnBrk="0" hangingPunct="1">
              <a:lnSpc>
                <a:spcPct val="100000"/>
              </a:lnSpc>
              <a:spcBef>
                <a:spcPts val="1600"/>
              </a:spcBef>
              <a:buFont typeface="Arial" panose="020B0604020202020204" pitchFamily="34" charset="0"/>
              <a:buNone/>
              <a:defRPr lang="en-US" sz="24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1600"/>
              </a:spcBef>
              <a:buFont typeface="Poppins" panose="00000500000000000000" pitchFamily="2" charset="0"/>
              <a:buChar char="•"/>
              <a:defRPr sz="2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1600"/>
              </a:spcBef>
              <a:buFont typeface="Poppins" panose="00000500000000000000" pitchFamily="2" charset="0"/>
              <a:buChar char="–"/>
              <a:defRPr sz="18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1600"/>
              </a:spcBef>
              <a:buFont typeface="Arial" panose="020B0604020202020204" pitchFamily="34" charset="0"/>
              <a:buChar char="•"/>
              <a:defRPr lang="en-US" sz="16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1600"/>
              </a:spcBef>
              <a:buFont typeface="Poppins" panose="00000500000000000000" pitchFamily="2" charset="0"/>
              <a:buChar char="–"/>
              <a:defRPr sz="16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fontAlgn="base">
              <a:lnSpc>
                <a:spcPct val="90000"/>
              </a:lnSpc>
              <a:spcBef>
                <a:spcPts val="1000"/>
              </a:spcBef>
              <a:spcAft>
                <a:spcPts val="700"/>
              </a:spcAft>
              <a:buClr>
                <a:srgbClr val="000000"/>
              </a:buClr>
              <a:buFont typeface="Arial" panose="020B0604020202020204" pitchFamily="34" charset="0"/>
              <a:buChar char="•"/>
              <a:defRPr/>
            </a:pPr>
            <a:r>
              <a:rPr lang="en-US" sz="2000" b="1" kern="0" dirty="0">
                <a:solidFill>
                  <a:srgbClr val="000000"/>
                </a:solidFill>
                <a:latin typeface="+mn-lt"/>
              </a:rPr>
              <a:t>Primary endpoint: </a:t>
            </a:r>
            <a:r>
              <a:rPr lang="en-US" sz="2000" kern="0" dirty="0">
                <a:solidFill>
                  <a:srgbClr val="000000"/>
                </a:solidFill>
                <a:latin typeface="+mn-lt"/>
              </a:rPr>
              <a:t>PFS by investigator (RECIST v1.1)</a:t>
            </a:r>
          </a:p>
          <a:p>
            <a:pPr marL="342900" indent="-342900" fontAlgn="base">
              <a:lnSpc>
                <a:spcPct val="90000"/>
              </a:lnSpc>
              <a:spcBef>
                <a:spcPts val="1000"/>
              </a:spcBef>
              <a:spcAft>
                <a:spcPts val="700"/>
              </a:spcAft>
              <a:buClr>
                <a:srgbClr val="000000"/>
              </a:buClr>
              <a:buFont typeface="Arial" panose="020B0604020202020204" pitchFamily="34" charset="0"/>
              <a:buChar char="•"/>
              <a:defRPr/>
            </a:pPr>
            <a:r>
              <a:rPr lang="en-US" sz="2000" b="1" kern="0" dirty="0">
                <a:solidFill>
                  <a:srgbClr val="000000"/>
                </a:solidFill>
                <a:latin typeface="+mn-lt"/>
              </a:rPr>
              <a:t>Key secondary endpoints: </a:t>
            </a:r>
            <a:r>
              <a:rPr lang="en-US" sz="2000" kern="0" dirty="0">
                <a:solidFill>
                  <a:srgbClr val="000000"/>
                </a:solidFill>
                <a:latin typeface="+mn-lt"/>
              </a:rPr>
              <a:t>PFS2, OS, safety, PROs</a:t>
            </a:r>
          </a:p>
          <a:p>
            <a:pPr marL="342900" indent="-342900" fontAlgn="base">
              <a:lnSpc>
                <a:spcPct val="90000"/>
              </a:lnSpc>
              <a:spcBef>
                <a:spcPts val="1000"/>
              </a:spcBef>
              <a:spcAft>
                <a:spcPts val="700"/>
              </a:spcAft>
              <a:buClr>
                <a:srgbClr val="000000"/>
              </a:buClr>
              <a:buFont typeface="Arial" panose="020B0604020202020204" pitchFamily="34" charset="0"/>
              <a:buChar char="•"/>
              <a:defRPr/>
            </a:pPr>
            <a:r>
              <a:rPr lang="en-US" sz="2000" b="1" kern="0" dirty="0">
                <a:solidFill>
                  <a:srgbClr val="000000"/>
                </a:solidFill>
                <a:latin typeface="+mn-lt"/>
              </a:rPr>
              <a:t>Exploratory endpoints: </a:t>
            </a:r>
            <a:r>
              <a:rPr lang="en-US" sz="2000" kern="0" dirty="0">
                <a:solidFill>
                  <a:srgbClr val="000000"/>
                </a:solidFill>
                <a:latin typeface="+mn-lt"/>
              </a:rPr>
              <a:t>updated PFS, PFS2, TFST/TSST, </a:t>
            </a:r>
            <a:r>
              <a:rPr lang="en-US" sz="2000" i="1" kern="0" dirty="0">
                <a:solidFill>
                  <a:srgbClr val="000000"/>
                </a:solidFill>
                <a:latin typeface="+mn-lt"/>
              </a:rPr>
              <a:t>ESR1m</a:t>
            </a:r>
            <a:r>
              <a:rPr lang="en-US" sz="2000" kern="0" dirty="0">
                <a:solidFill>
                  <a:srgbClr val="000000"/>
                </a:solidFill>
                <a:latin typeface="+mn-lt"/>
              </a:rPr>
              <a:t> ctDNA dynamics,* visual functioning</a:t>
            </a:r>
            <a:r>
              <a:rPr lang="en-US" sz="2000" kern="0" baseline="30000" dirty="0">
                <a:solidFill>
                  <a:srgbClr val="000000"/>
                </a:solidFill>
                <a:latin typeface="+mn-lt"/>
              </a:rPr>
              <a:t>†</a:t>
            </a:r>
            <a:r>
              <a:rPr lang="en-US" sz="2000" kern="0" dirty="0">
                <a:solidFill>
                  <a:srgbClr val="000000"/>
                </a:solidFill>
                <a:latin typeface="+mn-lt"/>
              </a:rPr>
              <a:t>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Content Placeholder 6">
            <a:extLst>
              <a:ext uri="{FF2B5EF4-FFF2-40B4-BE49-F238E27FC236}">
                <a16:creationId xmlns:a16="http://schemas.microsoft.com/office/drawing/2014/main" id="{E3F6E007-FD48-F13A-DB64-1EED53BE6D93}"/>
              </a:ext>
            </a:extLst>
          </p:cNvPr>
          <p:cNvGraphicFramePr>
            <a:graphicFrameLocks noGrp="1"/>
          </p:cNvGraphicFramePr>
          <p:nvPr>
            <p:ph idx="1"/>
            <p:extLst>
              <p:ext uri="{D42A27DB-BD31-4B8C-83A1-F6EECF244321}">
                <p14:modId xmlns:p14="http://schemas.microsoft.com/office/powerpoint/2010/main" val="3264444343"/>
              </p:ext>
            </p:extLst>
          </p:nvPr>
        </p:nvGraphicFramePr>
        <p:xfrm>
          <a:off x="230060" y="1115214"/>
          <a:ext cx="11384436" cy="4128389"/>
        </p:xfrm>
        <a:graphic>
          <a:graphicData uri="http://schemas.openxmlformats.org/drawingml/2006/table">
            <a:tbl>
              <a:tblPr firstRow="1" bandRow="1">
                <a:tableStyleId>{5C22544A-7EE6-4342-B048-85BDC9FD1C3A}</a:tableStyleId>
              </a:tblPr>
              <a:tblGrid>
                <a:gridCol w="4627095">
                  <a:extLst>
                    <a:ext uri="{9D8B030D-6E8A-4147-A177-3AD203B41FA5}">
                      <a16:colId xmlns:a16="http://schemas.microsoft.com/office/drawing/2014/main" val="310714288"/>
                    </a:ext>
                  </a:extLst>
                </a:gridCol>
                <a:gridCol w="3187290">
                  <a:extLst>
                    <a:ext uri="{9D8B030D-6E8A-4147-A177-3AD203B41FA5}">
                      <a16:colId xmlns:a16="http://schemas.microsoft.com/office/drawing/2014/main" val="4189782590"/>
                    </a:ext>
                  </a:extLst>
                </a:gridCol>
                <a:gridCol w="3570051">
                  <a:extLst>
                    <a:ext uri="{9D8B030D-6E8A-4147-A177-3AD203B41FA5}">
                      <a16:colId xmlns:a16="http://schemas.microsoft.com/office/drawing/2014/main" val="322417634"/>
                    </a:ext>
                  </a:extLst>
                </a:gridCol>
              </a:tblGrid>
              <a:tr h="0">
                <a:tc>
                  <a:txBody>
                    <a:bodyPr/>
                    <a:lstStyle/>
                    <a:p>
                      <a:r>
                        <a:rPr lang="en-US" sz="1400" dirty="0"/>
                        <a:t>Survival Outcome</a:t>
                      </a:r>
                    </a:p>
                  </a:txBody>
                  <a:tcPr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tcPr>
                </a:tc>
                <a:tc>
                  <a:txBody>
                    <a:bodyPr/>
                    <a:lstStyle/>
                    <a:p>
                      <a:pPr algn="ctr"/>
                      <a:r>
                        <a:rPr lang="en-US" sz="1400" dirty="0"/>
                        <a:t>Camizestrant + CDK4/6i</a:t>
                      </a:r>
                    </a:p>
                    <a:p>
                      <a:pPr algn="ctr"/>
                      <a:r>
                        <a:rPr lang="en-US" sz="1400" dirty="0"/>
                        <a:t>(n = 157)</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algn="ctr"/>
                      <a:r>
                        <a:rPr lang="en-US" sz="1400" dirty="0"/>
                        <a:t>AI + CDK4/6i</a:t>
                      </a:r>
                    </a:p>
                    <a:p>
                      <a:pPr algn="ctr"/>
                      <a:r>
                        <a:rPr lang="en-US" sz="1400" dirty="0"/>
                        <a:t>(n = 158)</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80603743"/>
                  </a:ext>
                </a:extLst>
              </a:tr>
              <a:tr h="0">
                <a:tc>
                  <a:txBody>
                    <a:bodyPr/>
                    <a:lstStyle/>
                    <a:p>
                      <a:pPr>
                        <a:lnSpc>
                          <a:spcPts val="1680"/>
                        </a:lnSpc>
                      </a:pPr>
                      <a:r>
                        <a:rPr lang="en-US" sz="1400" b="1" dirty="0"/>
                        <a:t>PFS</a:t>
                      </a:r>
                    </a:p>
                    <a:p>
                      <a:pPr marL="342900" indent="-342900">
                        <a:lnSpc>
                          <a:spcPts val="1680"/>
                        </a:lnSpc>
                        <a:buFont typeface="Arial" panose="020B0604020202020204" pitchFamily="34" charset="0"/>
                        <a:buChar char="•"/>
                      </a:pPr>
                      <a:r>
                        <a:rPr lang="en-US" sz="1400" dirty="0"/>
                        <a:t>Events, n</a:t>
                      </a:r>
                    </a:p>
                    <a:p>
                      <a:pPr marL="342900" indent="-342900">
                        <a:lnSpc>
                          <a:spcPts val="1680"/>
                        </a:lnSpc>
                        <a:buFont typeface="Arial" panose="020B0604020202020204" pitchFamily="34" charset="0"/>
                        <a:buChar char="•"/>
                      </a:pPr>
                      <a:r>
                        <a:rPr lang="en-US" sz="1400" dirty="0"/>
                        <a:t>mPFS, mo (95% CI)</a:t>
                      </a: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chemeClr val="bg2"/>
                    </a:solidFill>
                  </a:tcPr>
                </a:tc>
                <a:tc rowSpan="2">
                  <a:txBody>
                    <a:bodyPr/>
                    <a:lstStyle/>
                    <a:p>
                      <a:pPr algn="ctr"/>
                      <a:endParaRPr lang="en-US" sz="1400" dirty="0"/>
                    </a:p>
                    <a:p>
                      <a:pPr algn="ctr"/>
                      <a:r>
                        <a:rPr lang="en-US" sz="1400" dirty="0"/>
                        <a:t>90</a:t>
                      </a:r>
                    </a:p>
                    <a:p>
                      <a:pPr algn="ctr"/>
                      <a:r>
                        <a:rPr lang="en-US" sz="1400" dirty="0"/>
                        <a:t>16.6 (14.7-19.4)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rowSpan="2">
                  <a:txBody>
                    <a:bodyPr/>
                    <a:lstStyle/>
                    <a:p>
                      <a:pPr algn="ctr"/>
                      <a:endParaRPr lang="en-US" sz="1400" dirty="0"/>
                    </a:p>
                    <a:p>
                      <a:pPr algn="ctr"/>
                      <a:r>
                        <a:rPr lang="en-US" sz="1400" dirty="0"/>
                        <a:t>115</a:t>
                      </a:r>
                    </a:p>
                    <a:p>
                      <a:pPr algn="ctr"/>
                      <a:r>
                        <a:rPr lang="en-US" sz="1400" dirty="0"/>
                        <a:t>9.2 (7.2-9.7)</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3743241260"/>
                  </a:ext>
                </a:extLst>
              </a:tr>
              <a:tr h="0">
                <a:tc rowSpan="2">
                  <a:txBody>
                    <a:bodyPr/>
                    <a:lstStyle/>
                    <a:p>
                      <a:pPr marL="342900" indent="-342900">
                        <a:lnSpc>
                          <a:spcPts val="1680"/>
                        </a:lnSpc>
                        <a:buFont typeface="Arial" panose="020B0604020202020204" pitchFamily="34" charset="0"/>
                        <a:buChar char="•"/>
                      </a:pPr>
                      <a:r>
                        <a:rPr lang="en-US" sz="1400"/>
                        <a:t>HR (95% CI)</a:t>
                      </a:r>
                    </a:p>
                    <a:p>
                      <a:pPr marL="342900" indent="-342900">
                        <a:lnSpc>
                          <a:spcPts val="1680"/>
                        </a:lnSpc>
                        <a:buFont typeface="Arial" panose="020B0604020202020204" pitchFamily="34" charset="0"/>
                        <a:buChar char="•"/>
                      </a:pPr>
                      <a:r>
                        <a:rPr lang="en-US" sz="1400" i="1"/>
                        <a:t>P </a:t>
                      </a:r>
                      <a:r>
                        <a:rPr lang="en-US" sz="1400" i="0"/>
                        <a:t>value</a:t>
                      </a:r>
                      <a:endParaRPr lang="en-US" sz="1400" i="0" dirty="0"/>
                    </a:p>
                  </a:txBody>
                  <a:tcPr>
                    <a:lnL w="12700" cmpd="sng">
                      <a:noFill/>
                    </a:lnL>
                    <a:lnR w="12700" cap="flat" cmpd="sng" algn="ctr">
                      <a:noFill/>
                      <a:prstDash val="solid"/>
                      <a:round/>
                      <a:headEnd type="none" w="med" len="med"/>
                      <a:tailEnd type="none" w="med" len="med"/>
                    </a:lnR>
                    <a:lnT w="381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vMerge="1">
                  <a:txBody>
                    <a:bodyPr/>
                    <a:lstStyle/>
                    <a:p>
                      <a:endParaRPr lang="en-US"/>
                    </a:p>
                  </a:txBody>
                  <a:tcPr/>
                </a:tc>
                <a:tc vMerge="1">
                  <a:txBody>
                    <a:bodyPr/>
                    <a:lstStyle/>
                    <a:p>
                      <a:endParaRPr lang="en-US"/>
                    </a:p>
                  </a:txBody>
                  <a:tcPr/>
                </a:tc>
                <a:extLst>
                  <a:ext uri="{0D108BD9-81ED-4DB2-BD59-A6C34878D82A}">
                    <a16:rowId xmlns:a16="http://schemas.microsoft.com/office/drawing/2014/main" val="4144991524"/>
                  </a:ext>
                </a:extLst>
              </a:tr>
              <a:tr h="0">
                <a:tc vMerge="1">
                  <a:txBody>
                    <a:bodyPr/>
                    <a:lstStyle/>
                    <a:p>
                      <a:endParaRPr lang="en-US" sz="1400" dirty="0"/>
                    </a:p>
                  </a:txBody>
                  <a:tcPr>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2"/>
                    </a:solidFill>
                  </a:tcPr>
                </a:tc>
                <a:tc gridSpan="2">
                  <a:txBody>
                    <a:bodyPr/>
                    <a:lstStyle/>
                    <a:p>
                      <a:pPr algn="ctr"/>
                      <a:r>
                        <a:rPr lang="en-US" sz="1400"/>
                        <a:t>0.46 (0.34-0.62)</a:t>
                      </a:r>
                    </a:p>
                    <a:p>
                      <a:pPr algn="ctr"/>
                      <a:r>
                        <a:rPr lang="en-US" sz="1400"/>
                        <a:t>.00001</a:t>
                      </a:r>
                      <a:endParaRPr lang="en-US" sz="1400"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hMerge="1">
                  <a:txBody>
                    <a:bodyPr/>
                    <a:lstStyle/>
                    <a:p>
                      <a:endParaRPr lang="en-US"/>
                    </a:p>
                  </a:txBody>
                  <a:tcPr/>
                </a:tc>
                <a:extLst>
                  <a:ext uri="{0D108BD9-81ED-4DB2-BD59-A6C34878D82A}">
                    <a16:rowId xmlns:a16="http://schemas.microsoft.com/office/drawing/2014/main" val="3767321707"/>
                  </a:ext>
                </a:extLst>
              </a:tr>
              <a:tr h="0">
                <a:tc>
                  <a:txBody>
                    <a:bodyPr/>
                    <a:lstStyle/>
                    <a:p>
                      <a:r>
                        <a:rPr lang="en-US" sz="1400" b="1" dirty="0"/>
                        <a:t>PFS2</a:t>
                      </a:r>
                    </a:p>
                    <a:p>
                      <a:pPr marL="342900" indent="-342900">
                        <a:buFont typeface="Arial" panose="020B0604020202020204" pitchFamily="34" charset="0"/>
                        <a:buChar char="•"/>
                      </a:pPr>
                      <a:r>
                        <a:rPr lang="en-US" sz="1400" dirty="0"/>
                        <a:t>Events, n</a:t>
                      </a:r>
                    </a:p>
                    <a:p>
                      <a:pPr marL="342900" indent="-342900">
                        <a:buFont typeface="Arial" panose="020B0604020202020204" pitchFamily="34" charset="0"/>
                        <a:buChar char="•"/>
                      </a:pPr>
                      <a:r>
                        <a:rPr lang="en-US" sz="1400" dirty="0"/>
                        <a:t>mPFS2, mo (95% CI)</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400" dirty="0"/>
                    </a:p>
                    <a:p>
                      <a:pPr algn="ctr"/>
                      <a:r>
                        <a:rPr lang="en-US" sz="1400" dirty="0"/>
                        <a:t>62</a:t>
                      </a:r>
                    </a:p>
                    <a:p>
                      <a:pPr algn="ctr"/>
                      <a:r>
                        <a:rPr lang="en-US" sz="1400" dirty="0"/>
                        <a:t>25.7 (20.3-28.9)</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a:endParaRPr lang="en-US" sz="1400" dirty="0"/>
                    </a:p>
                    <a:p>
                      <a:pPr algn="ctr"/>
                      <a:r>
                        <a:rPr lang="en-US" sz="1400" dirty="0"/>
                        <a:t>71</a:t>
                      </a:r>
                    </a:p>
                    <a:p>
                      <a:pPr algn="ctr"/>
                      <a:r>
                        <a:rPr lang="en-US" sz="1400" dirty="0"/>
                        <a:t>19.4 (17.8-21.4)</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883111591"/>
                  </a:ext>
                </a:extLst>
              </a:tr>
              <a:tr h="0">
                <a:tc>
                  <a:txBody>
                    <a:bodyPr/>
                    <a:lstStyle/>
                    <a:p>
                      <a:pPr marL="342900" indent="-342900">
                        <a:buFont typeface="Arial" panose="020B0604020202020204" pitchFamily="34" charset="0"/>
                        <a:buChar char="•"/>
                      </a:pPr>
                      <a:r>
                        <a:rPr lang="en-US" sz="1400" dirty="0"/>
                        <a:t>HR (95% CI)</a:t>
                      </a:r>
                    </a:p>
                    <a:p>
                      <a:pPr marL="342900" indent="-342900">
                        <a:buFont typeface="Arial" panose="020B0604020202020204" pitchFamily="34" charset="0"/>
                        <a:buChar char="•"/>
                      </a:pPr>
                      <a:r>
                        <a:rPr lang="en-US" sz="1400" i="1" dirty="0"/>
                        <a:t>P value</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t>0.56 (0.39-0.80)</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t>.00153</a:t>
                      </a:r>
                      <a:endParaRPr lang="en-US" dirty="0"/>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endParaRPr lang="en-US"/>
                    </a:p>
                  </a:txBody>
                  <a:tcPr/>
                </a:tc>
                <a:extLst>
                  <a:ext uri="{0D108BD9-81ED-4DB2-BD59-A6C34878D82A}">
                    <a16:rowId xmlns:a16="http://schemas.microsoft.com/office/drawing/2014/main" val="1138009746"/>
                  </a:ext>
                </a:extLst>
              </a:tr>
              <a:tr h="0">
                <a:tc>
                  <a:txBody>
                    <a:bodyPr/>
                    <a:lstStyle/>
                    <a:p>
                      <a:r>
                        <a:rPr lang="en-US" sz="1400" b="1" dirty="0"/>
                        <a:t>CT/ADC-free survival</a:t>
                      </a:r>
                    </a:p>
                    <a:p>
                      <a:pPr marL="342900" indent="-342900">
                        <a:buFont typeface="Arial" panose="020B0604020202020204" pitchFamily="34" charset="0"/>
                        <a:buChar char="•"/>
                      </a:pPr>
                      <a:r>
                        <a:rPr lang="en-US" sz="1400" dirty="0"/>
                        <a:t>Events, n</a:t>
                      </a:r>
                    </a:p>
                    <a:p>
                      <a:pPr marL="342900" indent="-342900">
                        <a:buFont typeface="Arial" panose="020B0604020202020204" pitchFamily="34" charset="0"/>
                        <a:buChar char="•"/>
                      </a:pPr>
                      <a:r>
                        <a:rPr lang="en-US" sz="1400" dirty="0"/>
                        <a:t>mCT/ADC-free interval, mo (95% CI)</a:t>
                      </a:r>
                    </a:p>
                  </a:txBody>
                  <a:tcP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2"/>
                    </a:solidFill>
                  </a:tcPr>
                </a:tc>
                <a:tc>
                  <a:txBody>
                    <a:bodyPr/>
                    <a:lstStyle/>
                    <a:p>
                      <a:pPr algn="ctr"/>
                      <a:endParaRPr lang="en-US" sz="1400" dirty="0"/>
                    </a:p>
                    <a:p>
                      <a:pPr algn="ctr"/>
                      <a:r>
                        <a:rPr lang="en-US" sz="1400" dirty="0"/>
                        <a:t>66</a:t>
                      </a:r>
                    </a:p>
                    <a:p>
                      <a:pPr algn="ctr"/>
                      <a:r>
                        <a:rPr lang="en-US" sz="1400" dirty="0"/>
                        <a:t>22.7 (20.3-31.5)</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a:txBody>
                    <a:bodyPr/>
                    <a:lstStyle/>
                    <a:p>
                      <a:pPr algn="ctr"/>
                      <a:endParaRPr lang="en-US" sz="1400" dirty="0"/>
                    </a:p>
                    <a:p>
                      <a:pPr algn="ctr"/>
                      <a:r>
                        <a:rPr lang="en-US" sz="1400" dirty="0"/>
                        <a:t>76</a:t>
                      </a:r>
                    </a:p>
                    <a:p>
                      <a:pPr algn="ctr"/>
                      <a:r>
                        <a:rPr lang="en-US" sz="1400" dirty="0"/>
                        <a:t>18.7 (16.7-24.7)</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extLst>
                  <a:ext uri="{0D108BD9-81ED-4DB2-BD59-A6C34878D82A}">
                    <a16:rowId xmlns:a16="http://schemas.microsoft.com/office/drawing/2014/main" val="2189433954"/>
                  </a:ext>
                </a:extLst>
              </a:tr>
              <a:tr h="0">
                <a:tc>
                  <a:txBody>
                    <a:bodyPr/>
                    <a:lstStyle/>
                    <a:p>
                      <a:pPr marL="342900" indent="-342900">
                        <a:buFont typeface="Arial" panose="020B0604020202020204" pitchFamily="34" charset="0"/>
                        <a:buChar char="•"/>
                      </a:pPr>
                      <a:r>
                        <a:rPr lang="en-US" sz="1400" dirty="0"/>
                        <a:t>HR (95% CI)</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2"/>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t>HR (95% CI): 0.69 (0.49-0.97)</a:t>
                      </a: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2"/>
                    </a:solidFill>
                  </a:tcPr>
                </a:tc>
                <a:tc hMerge="1">
                  <a:txBody>
                    <a:bodyPr/>
                    <a:lstStyle/>
                    <a:p>
                      <a:endParaRPr lang="en-US"/>
                    </a:p>
                  </a:txBody>
                  <a:tcPr/>
                </a:tc>
                <a:extLst>
                  <a:ext uri="{0D108BD9-81ED-4DB2-BD59-A6C34878D82A}">
                    <a16:rowId xmlns:a16="http://schemas.microsoft.com/office/drawing/2014/main" val="3302476731"/>
                  </a:ext>
                </a:extLst>
              </a:tr>
            </a:tbl>
          </a:graphicData>
        </a:graphic>
      </p:graphicFrame>
      <p:sp>
        <p:nvSpPr>
          <p:cNvPr id="3" name="Title 2">
            <a:extLst>
              <a:ext uri="{FF2B5EF4-FFF2-40B4-BE49-F238E27FC236}">
                <a16:creationId xmlns:a16="http://schemas.microsoft.com/office/drawing/2014/main" id="{F04D7D71-0078-F89A-66F3-1489CD3959D8}"/>
              </a:ext>
            </a:extLst>
          </p:cNvPr>
          <p:cNvSpPr>
            <a:spLocks noGrp="1"/>
          </p:cNvSpPr>
          <p:nvPr>
            <p:ph type="title"/>
          </p:nvPr>
        </p:nvSpPr>
        <p:spPr>
          <a:xfrm>
            <a:off x="231078" y="534083"/>
            <a:ext cx="11740260" cy="496290"/>
          </a:xfrm>
        </p:spPr>
        <p:txBody>
          <a:bodyPr/>
          <a:lstStyle/>
          <a:p>
            <a:r>
              <a:rPr lang="en-US" altLang="en-US" dirty="0"/>
              <a:t>SERENA-6 Update: </a:t>
            </a:r>
            <a:r>
              <a:rPr lang="en-US" dirty="0"/>
              <a:t>Survival and ESR1m ctDNA Outcomes</a:t>
            </a:r>
          </a:p>
        </p:txBody>
      </p:sp>
      <p:sp>
        <p:nvSpPr>
          <p:cNvPr id="11" name="TextBox 10">
            <a:extLst>
              <a:ext uri="{FF2B5EF4-FFF2-40B4-BE49-F238E27FC236}">
                <a16:creationId xmlns:a16="http://schemas.microsoft.com/office/drawing/2014/main" id="{11C2CA2B-794C-B8A6-0B02-F7BA7021C6FA}"/>
              </a:ext>
            </a:extLst>
          </p:cNvPr>
          <p:cNvSpPr txBox="1"/>
          <p:nvPr/>
        </p:nvSpPr>
        <p:spPr>
          <a:xfrm>
            <a:off x="120056" y="5298032"/>
            <a:ext cx="11740260" cy="1117349"/>
          </a:xfrm>
          <a:prstGeom prst="rect">
            <a:avLst/>
          </a:prstGeom>
        </p:spPr>
        <p:txBody>
          <a:bodyPr vert="horz" wrap="square" lIns="0" tIns="0" rIns="0" bIns="0" rtlCol="0">
            <a:noAutofit/>
          </a:bodyPr>
          <a:lstStyle/>
          <a:p>
            <a:pPr marL="402336" indent="-283464">
              <a:spcBef>
                <a:spcPts val="1000"/>
              </a:spcBef>
              <a:buFont typeface="Arial" panose="020B0604020202020204" pitchFamily="34" charset="0"/>
              <a:buChar char="•"/>
            </a:pPr>
            <a:r>
              <a:rPr lang="en-US" sz="1400" dirty="0">
                <a:cs typeface="Poppins" pitchFamily="2" charset="77"/>
              </a:rPr>
              <a:t>Switch to camizestrant + CDK4/6i improved TFST (HR [95% CI]: 0.47 [0.35-0.62]) and TSST (HR [95% CI]: 0.57 [0.40-0.81])</a:t>
            </a:r>
          </a:p>
          <a:p>
            <a:pPr marL="402336" indent="-283464">
              <a:spcBef>
                <a:spcPts val="1000"/>
              </a:spcBef>
              <a:buFont typeface="Arial" panose="020B0604020202020204" pitchFamily="34" charset="0"/>
              <a:buChar char="•"/>
            </a:pPr>
            <a:r>
              <a:rPr lang="en-US" sz="1400" dirty="0">
                <a:cs typeface="Poppins" pitchFamily="2" charset="77"/>
              </a:rPr>
              <a:t>Profound reduction in </a:t>
            </a:r>
            <a:r>
              <a:rPr lang="en-US" sz="1400" i="1" dirty="0">
                <a:cs typeface="Poppins" pitchFamily="2" charset="77"/>
              </a:rPr>
              <a:t>ESR1m</a:t>
            </a:r>
            <a:r>
              <a:rPr lang="en-US" sz="1400" dirty="0">
                <a:cs typeface="Poppins" pitchFamily="2" charset="77"/>
              </a:rPr>
              <a:t> allele frequency with camizestrant + CDK4/6i vs continued AI + CDK4/6i (median change           -100% vs +66.7% from BL to C3D1), with &gt;5-fold </a:t>
            </a:r>
            <a:r>
              <a:rPr lang="en-US" sz="1400" dirty="0">
                <a:ea typeface="Calibri" panose="020F0502020204030204" pitchFamily="34" charset="0"/>
                <a:cs typeface="Calibri" panose="020F0502020204030204" pitchFamily="34" charset="0"/>
              </a:rPr>
              <a:t>↑</a:t>
            </a:r>
            <a:r>
              <a:rPr lang="en-US" sz="1400" dirty="0">
                <a:cs typeface="Poppins" pitchFamily="2" charset="77"/>
              </a:rPr>
              <a:t> in </a:t>
            </a:r>
            <a:r>
              <a:rPr lang="en-US" sz="1400" i="1" dirty="0">
                <a:cs typeface="Poppins" pitchFamily="2" charset="77"/>
              </a:rPr>
              <a:t>ESR1m</a:t>
            </a:r>
            <a:r>
              <a:rPr lang="en-US" sz="1400" dirty="0">
                <a:cs typeface="Poppins" pitchFamily="2" charset="77"/>
              </a:rPr>
              <a:t> allele frequency in 24.4% of patients with continued AI + CDK4/6i vs 0.8% who switched to camizestrant + CDK4/6i</a:t>
            </a:r>
          </a:p>
          <a:p>
            <a:endParaRPr lang="en-US" sz="1400" dirty="0">
              <a:cs typeface="Poppins" pitchFamily="2" charset="77"/>
            </a:endParaRPr>
          </a:p>
          <a:p>
            <a:pPr algn="l"/>
            <a:endParaRPr lang="en-US" sz="1200" dirty="0"/>
          </a:p>
        </p:txBody>
      </p:sp>
      <p:sp>
        <p:nvSpPr>
          <p:cNvPr id="2" name="Content Placeholder 2">
            <a:extLst>
              <a:ext uri="{FF2B5EF4-FFF2-40B4-BE49-F238E27FC236}">
                <a16:creationId xmlns:a16="http://schemas.microsoft.com/office/drawing/2014/main" id="{50FE07DC-DBE5-4D87-ADC2-505914D5C771}"/>
              </a:ext>
            </a:extLst>
          </p:cNvPr>
          <p:cNvSpPr>
            <a:spLocks noGrp="1"/>
          </p:cNvSpPr>
          <p:nvPr>
            <p:ph sz="quarter" idx="10"/>
          </p:nvPr>
        </p:nvSpPr>
        <p:spPr>
          <a:xfrm>
            <a:off x="3559175" y="6302375"/>
            <a:ext cx="5732463" cy="327025"/>
          </a:xfrm>
        </p:spPr>
        <p:txBody>
          <a:bodyPr/>
          <a:lstStyle/>
          <a:p>
            <a:r>
              <a:rPr lang="en-US" dirty="0"/>
              <a:t>Bidard. SABCS 2025. </a:t>
            </a:r>
            <a:r>
              <a:rPr lang="en-US" dirty="0" err="1"/>
              <a:t>Abstr</a:t>
            </a:r>
            <a:r>
              <a:rPr lang="en-US" dirty="0"/>
              <a:t> RF7-03.</a:t>
            </a:r>
          </a:p>
        </p:txBody>
      </p:sp>
    </p:spTree>
    <p:extLst>
      <p:ext uri="{BB962C8B-B14F-4D97-AF65-F5344CB8AC3E}">
        <p14:creationId xmlns:p14="http://schemas.microsoft.com/office/powerpoint/2010/main" val="21003816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21669F-2816-3ADE-EC67-D8FA966B357D}"/>
            </a:ext>
          </a:extLst>
        </p:cNvPr>
        <p:cNvGrpSpPr/>
        <p:nvPr/>
      </p:nvGrpSpPr>
      <p:grpSpPr>
        <a:xfrm>
          <a:off x="0" y="0"/>
          <a:ext cx="0" cy="0"/>
          <a:chOff x="0" y="0"/>
          <a:chExt cx="0" cy="0"/>
        </a:xfrm>
      </p:grpSpPr>
      <p:sp>
        <p:nvSpPr>
          <p:cNvPr id="10243" name="Rectangle 4">
            <a:extLst>
              <a:ext uri="{FF2B5EF4-FFF2-40B4-BE49-F238E27FC236}">
                <a16:creationId xmlns:a16="http://schemas.microsoft.com/office/drawing/2014/main" id="{DC25CA71-35EC-D1E7-3A4C-119E029A44CF}"/>
              </a:ext>
            </a:extLst>
          </p:cNvPr>
          <p:cNvSpPr>
            <a:spLocks noGrp="1" noChangeArrowheads="1"/>
          </p:cNvSpPr>
          <p:nvPr>
            <p:ph type="title"/>
          </p:nvPr>
        </p:nvSpPr>
        <p:spPr>
          <a:xfrm>
            <a:off x="231078" y="534083"/>
            <a:ext cx="11740260" cy="496290"/>
          </a:xfrm>
        </p:spPr>
        <p:txBody>
          <a:bodyPr/>
          <a:lstStyle/>
          <a:p>
            <a:r>
              <a:rPr lang="en-US" altLang="en-US" dirty="0"/>
              <a:t>SERENA-6 Update: </a:t>
            </a:r>
            <a:r>
              <a:rPr lang="en-US" dirty="0"/>
              <a:t>Safety Summary  </a:t>
            </a:r>
            <a:endParaRPr lang="en-US" altLang="en-US" dirty="0"/>
          </a:p>
        </p:txBody>
      </p:sp>
      <p:graphicFrame>
        <p:nvGraphicFramePr>
          <p:cNvPr id="6" name="Group 32">
            <a:extLst>
              <a:ext uri="{FF2B5EF4-FFF2-40B4-BE49-F238E27FC236}">
                <a16:creationId xmlns:a16="http://schemas.microsoft.com/office/drawing/2014/main" id="{94F15BEF-03A8-D409-8722-C2968BF05938}"/>
              </a:ext>
            </a:extLst>
          </p:cNvPr>
          <p:cNvGraphicFramePr>
            <a:graphicFrameLocks noGrp="1"/>
          </p:cNvGraphicFramePr>
          <p:nvPr>
            <p:extLst>
              <p:ext uri="{D42A27DB-BD31-4B8C-83A1-F6EECF244321}">
                <p14:modId xmlns:p14="http://schemas.microsoft.com/office/powerpoint/2010/main" val="2664137804"/>
              </p:ext>
            </p:extLst>
          </p:nvPr>
        </p:nvGraphicFramePr>
        <p:xfrm>
          <a:off x="231078" y="1296938"/>
          <a:ext cx="11740259" cy="3992944"/>
        </p:xfrm>
        <a:graphic>
          <a:graphicData uri="http://schemas.openxmlformats.org/drawingml/2006/table">
            <a:tbl>
              <a:tblPr/>
              <a:tblGrid>
                <a:gridCol w="5075559">
                  <a:extLst>
                    <a:ext uri="{9D8B030D-6E8A-4147-A177-3AD203B41FA5}">
                      <a16:colId xmlns:a16="http://schemas.microsoft.com/office/drawing/2014/main" val="20000"/>
                    </a:ext>
                  </a:extLst>
                </a:gridCol>
                <a:gridCol w="1746061">
                  <a:extLst>
                    <a:ext uri="{9D8B030D-6E8A-4147-A177-3AD203B41FA5}">
                      <a16:colId xmlns:a16="http://schemas.microsoft.com/office/drawing/2014/main" val="20001"/>
                    </a:ext>
                  </a:extLst>
                </a:gridCol>
                <a:gridCol w="1719140">
                  <a:extLst>
                    <a:ext uri="{9D8B030D-6E8A-4147-A177-3AD203B41FA5}">
                      <a16:colId xmlns:a16="http://schemas.microsoft.com/office/drawing/2014/main" val="3758746477"/>
                    </a:ext>
                  </a:extLst>
                </a:gridCol>
                <a:gridCol w="1578680">
                  <a:extLst>
                    <a:ext uri="{9D8B030D-6E8A-4147-A177-3AD203B41FA5}">
                      <a16:colId xmlns:a16="http://schemas.microsoft.com/office/drawing/2014/main" val="3456367152"/>
                    </a:ext>
                  </a:extLst>
                </a:gridCol>
                <a:gridCol w="1620819">
                  <a:extLst>
                    <a:ext uri="{9D8B030D-6E8A-4147-A177-3AD203B41FA5}">
                      <a16:colId xmlns:a16="http://schemas.microsoft.com/office/drawing/2014/main" val="2059474787"/>
                    </a:ext>
                  </a:extLst>
                </a:gridCol>
              </a:tblGrid>
              <a:tr h="306260">
                <a:tc rowSpan="2">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cs typeface="Poppins" pitchFamily="2" charset="77"/>
                        </a:rPr>
                        <a:t>AEs in ≥10% of Patients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algn="ctr"/>
                      <a:r>
                        <a:rPr lang="en-US" sz="1400" b="1" dirty="0">
                          <a:solidFill>
                            <a:schemeClr val="bg1"/>
                          </a:solidFill>
                          <a:latin typeface="+mn-lt"/>
                        </a:rPr>
                        <a:t>Camizestrant + CDK4/6i</a:t>
                      </a:r>
                    </a:p>
                    <a:p>
                      <a:pPr algn="ctr"/>
                      <a:r>
                        <a:rPr lang="en-US" sz="1400" b="1" dirty="0">
                          <a:solidFill>
                            <a:schemeClr val="bg1"/>
                          </a:solidFill>
                          <a:latin typeface="+mn-lt"/>
                        </a:rPr>
                        <a:t>(n = 155)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gridSpan="2">
                  <a:txBody>
                    <a:bodyPr/>
                    <a:lstStyle/>
                    <a:p>
                      <a:pPr algn="ctr"/>
                      <a:r>
                        <a:rPr lang="en-US" sz="1400" b="1" dirty="0">
                          <a:solidFill>
                            <a:schemeClr val="bg1"/>
                          </a:solidFill>
                          <a:latin typeface="+mn-lt"/>
                        </a:rPr>
                        <a:t>AI + CDK4/6i</a:t>
                      </a:r>
                    </a:p>
                    <a:p>
                      <a:pPr algn="ctr"/>
                      <a:r>
                        <a:rPr lang="en-US" sz="1400" b="1" dirty="0">
                          <a:solidFill>
                            <a:schemeClr val="bg1"/>
                          </a:solidFill>
                          <a:latin typeface="+mn-lt"/>
                        </a:rPr>
                        <a:t>(n = 155)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3135041950"/>
                  </a:ext>
                </a:extLst>
              </a:tr>
              <a:tr h="180157">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800" b="1" i="0" u="none" strike="noStrike" cap="none" normalizeH="0" baseline="0" dirty="0">
                        <a:ln>
                          <a:noFill/>
                        </a:ln>
                        <a:solidFill>
                          <a:schemeClr val="bg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cs typeface="Poppins" pitchFamily="2" charset="77"/>
                        </a:rPr>
                        <a:t>Grade 1/2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r>
                        <a:rPr kumimoji="0" lang="en-US" sz="1400" b="1" i="0" u="none" strike="noStrike" cap="none" normalizeH="0" baseline="0" dirty="0">
                          <a:ln>
                            <a:noFill/>
                          </a:ln>
                          <a:solidFill>
                            <a:schemeClr val="bg1"/>
                          </a:solidFill>
                          <a:effectLst/>
                          <a:latin typeface="+mn-lt"/>
                          <a:cs typeface="Poppins" pitchFamily="2" charset="77"/>
                        </a:rPr>
                        <a:t>Grade ≥3</a:t>
                      </a:r>
                      <a:endParaRPr lang="en-US" sz="1400" dirty="0">
                        <a:solidFill>
                          <a:schemeClr val="bg1"/>
                        </a:solidFill>
                        <a:latin typeface="+mn-lt"/>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cs typeface="Poppins" pitchFamily="2" charset="77"/>
                        </a:rPr>
                        <a:t>Grade 1/2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r>
                        <a:rPr kumimoji="0" lang="en-US" sz="1400" b="1" i="0" u="none" strike="noStrike" cap="none" normalizeH="0" baseline="0" dirty="0">
                          <a:ln>
                            <a:noFill/>
                          </a:ln>
                          <a:solidFill>
                            <a:schemeClr val="bg1"/>
                          </a:solidFill>
                          <a:effectLst/>
                          <a:latin typeface="+mn-lt"/>
                          <a:cs typeface="Poppins" pitchFamily="2" charset="77"/>
                        </a:rPr>
                        <a:t>Grade ≥3</a:t>
                      </a:r>
                      <a:endParaRPr lang="en-US" sz="1400" dirty="0">
                        <a:solidFill>
                          <a:schemeClr val="bg1"/>
                        </a:solidFill>
                        <a:latin typeface="+mn-lt"/>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68456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mn-lt"/>
                          <a:cs typeface="Poppins" pitchFamily="2" charset="77"/>
                        </a:rPr>
                        <a:t>Hematologic AEs</a:t>
                      </a:r>
                    </a:p>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mn-lt"/>
                          <a:cs typeface="Poppins" pitchFamily="2" charset="77"/>
                        </a:rPr>
                        <a:t>Neutropenia</a:t>
                      </a:r>
                    </a:p>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mn-lt"/>
                          <a:cs typeface="Poppins" pitchFamily="2" charset="77"/>
                        </a:rPr>
                        <a:t>Neutrophil count decreased</a:t>
                      </a:r>
                    </a:p>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mn-lt"/>
                          <a:cs typeface="Poppins" pitchFamily="2" charset="77"/>
                        </a:rPr>
                        <a:t>Anemia</a:t>
                      </a:r>
                    </a:p>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mn-lt"/>
                          <a:cs typeface="Poppins" pitchFamily="2" charset="77"/>
                        </a:rPr>
                        <a:t>White blood cell count decreased</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mn-lt"/>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32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28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21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mn-lt"/>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26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23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8</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mn-lt"/>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25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21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21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7</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mn-lt"/>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10001"/>
                  </a:ext>
                </a:extLst>
              </a:tr>
              <a:tr h="118898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mn-lt"/>
                          <a:cs typeface="Poppins" pitchFamily="2" charset="77"/>
                        </a:rPr>
                        <a:t>Nonhematologic AEs</a:t>
                      </a:r>
                    </a:p>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mn-lt"/>
                          <a:cs typeface="Poppins" pitchFamily="2" charset="77"/>
                        </a:rPr>
                        <a:t>Photopsia</a:t>
                      </a:r>
                    </a:p>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mn-lt"/>
                          <a:cs typeface="Poppins" pitchFamily="2" charset="77"/>
                        </a:rPr>
                        <a:t>Arthralgia</a:t>
                      </a:r>
                    </a:p>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mn-lt"/>
                          <a:cs typeface="Poppins" pitchFamily="2" charset="77"/>
                        </a:rPr>
                        <a:t>Fatigue</a:t>
                      </a:r>
                    </a:p>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mn-lt"/>
                          <a:cs typeface="Poppins" pitchFamily="2" charset="77"/>
                        </a:rPr>
                        <a:t>Back pain</a:t>
                      </a:r>
                    </a:p>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mn-lt"/>
                          <a:cs typeface="Poppins" pitchFamily="2" charset="77"/>
                        </a:rPr>
                        <a:t>Dry eye</a:t>
                      </a:r>
                    </a:p>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mn-lt"/>
                          <a:cs typeface="Poppins" pitchFamily="2" charset="77"/>
                        </a:rPr>
                        <a:t>Nausea</a:t>
                      </a:r>
                    </a:p>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mn-lt"/>
                          <a:cs typeface="Poppins" pitchFamily="2" charset="77"/>
                        </a:rPr>
                        <a:t>Diarrhea</a:t>
                      </a:r>
                    </a:p>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400" b="0" i="0" u="none" strike="noStrike" cap="none" normalizeH="0" baseline="0" dirty="0">
                          <a:ln>
                            <a:noFill/>
                          </a:ln>
                          <a:solidFill>
                            <a:schemeClr val="tx1"/>
                          </a:solidFill>
                          <a:effectLst/>
                          <a:latin typeface="+mn-lt"/>
                          <a:cs typeface="Poppins" pitchFamily="2" charset="77"/>
                        </a:rPr>
                        <a:t>Headache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mn-lt"/>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21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9</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mn-lt"/>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mn-lt"/>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14</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tx1"/>
                        </a:solidFill>
                        <a:effectLst/>
                        <a:latin typeface="+mn-lt"/>
                        <a:cs typeface="Poppins" pitchFamily="2" charset="77"/>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2"/>
                  </a:ext>
                </a:extLst>
              </a:tr>
            </a:tbl>
          </a:graphicData>
        </a:graphic>
      </p:graphicFrame>
      <p:sp>
        <p:nvSpPr>
          <p:cNvPr id="8" name="TextBox 7">
            <a:extLst>
              <a:ext uri="{FF2B5EF4-FFF2-40B4-BE49-F238E27FC236}">
                <a16:creationId xmlns:a16="http://schemas.microsoft.com/office/drawing/2014/main" id="{B14482C1-6521-F064-968B-409C3BC0F117}"/>
              </a:ext>
            </a:extLst>
          </p:cNvPr>
          <p:cNvSpPr txBox="1"/>
          <p:nvPr/>
        </p:nvSpPr>
        <p:spPr>
          <a:xfrm>
            <a:off x="91105" y="5289882"/>
            <a:ext cx="10776918" cy="847042"/>
          </a:xfrm>
          <a:prstGeom prst="rect">
            <a:avLst/>
          </a:prstGeom>
        </p:spPr>
        <p:txBody>
          <a:bodyPr vert="horz" wrap="square" lIns="0" tIns="0" rIns="0" bIns="0" rtlCol="0">
            <a:noAutofit/>
          </a:bodyPr>
          <a:lstStyle/>
          <a:p>
            <a:pPr marL="402336" indent="-283464">
              <a:spcBef>
                <a:spcPts val="1000"/>
              </a:spcBef>
              <a:buFont typeface="Arial" panose="020B0604020202020204" pitchFamily="34" charset="0"/>
              <a:buChar char="•"/>
            </a:pPr>
            <a:r>
              <a:rPr lang="en-US" dirty="0"/>
              <a:t>Exposure-adjusted incidence rates for hematologic AEs were similar between arms </a:t>
            </a:r>
          </a:p>
          <a:p>
            <a:pPr marL="402336" indent="-283464">
              <a:spcBef>
                <a:spcPts val="1000"/>
              </a:spcBef>
              <a:buFont typeface="Arial" panose="020B0604020202020204" pitchFamily="34" charset="0"/>
              <a:buChar char="•"/>
            </a:pPr>
            <a:r>
              <a:rPr lang="en-US" dirty="0"/>
              <a:t>At DCO2, no reports of additional AEs leading to discontinuation of camizestrant (n = 2, 1%); 1 additional patient discontinued AI due to AEs (n = 4, 3%)</a:t>
            </a:r>
          </a:p>
          <a:p>
            <a:pPr algn="l"/>
            <a:endParaRPr lang="en-US" dirty="0"/>
          </a:p>
        </p:txBody>
      </p:sp>
      <p:sp>
        <p:nvSpPr>
          <p:cNvPr id="2" name="Content Placeholder 2">
            <a:extLst>
              <a:ext uri="{FF2B5EF4-FFF2-40B4-BE49-F238E27FC236}">
                <a16:creationId xmlns:a16="http://schemas.microsoft.com/office/drawing/2014/main" id="{0CC62E34-A861-01E2-0EA6-BF285534690E}"/>
              </a:ext>
            </a:extLst>
          </p:cNvPr>
          <p:cNvSpPr txBox="1">
            <a:spLocks/>
          </p:cNvSpPr>
          <p:nvPr/>
        </p:nvSpPr>
        <p:spPr>
          <a:xfrm>
            <a:off x="3559175" y="6302375"/>
            <a:ext cx="5732463" cy="327025"/>
          </a:xfrm>
          <a:prstGeom prst="rect">
            <a:avLst/>
          </a:prstGeom>
        </p:spPr>
        <p:txBody>
          <a:bodyPr vert="horz" lIns="0" tIns="0" rIns="0" bIns="0" rtlCol="0" anchor="b">
            <a:noAutofit/>
          </a:bodyPr>
          <a:lstStyle>
            <a:lvl1pPr marL="0" indent="0" algn="l" defTabSz="914400" rtl="0" eaLnBrk="1" latinLnBrk="0" hangingPunct="1">
              <a:lnSpc>
                <a:spcPct val="100000"/>
              </a:lnSpc>
              <a:spcBef>
                <a:spcPts val="1000"/>
              </a:spcBef>
              <a:buFont typeface="Arial" panose="020B0604020202020204" pitchFamily="34" charset="0"/>
              <a:buNone/>
              <a:defRPr lang="en-US" sz="10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0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Bidard. SABCS 2025. Abstr RF7-03.</a:t>
            </a:r>
            <a:endParaRPr lang="en-US" dirty="0"/>
          </a:p>
        </p:txBody>
      </p:sp>
    </p:spTree>
    <p:extLst>
      <p:ext uri="{BB962C8B-B14F-4D97-AF65-F5344CB8AC3E}">
        <p14:creationId xmlns:p14="http://schemas.microsoft.com/office/powerpoint/2010/main" val="2512289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42D80B-0401-0429-AABC-FD328ED304E8}"/>
            </a:ext>
          </a:extLst>
        </p:cNvPr>
        <p:cNvGrpSpPr/>
        <p:nvPr/>
      </p:nvGrpSpPr>
      <p:grpSpPr>
        <a:xfrm>
          <a:off x="0" y="0"/>
          <a:ext cx="0" cy="0"/>
          <a:chOff x="0" y="0"/>
          <a:chExt cx="0" cy="0"/>
        </a:xfrm>
      </p:grpSpPr>
      <p:sp>
        <p:nvSpPr>
          <p:cNvPr id="4" name="Content Placeholder 3">
            <a:extLst>
              <a:ext uri="{FF2B5EF4-FFF2-40B4-BE49-F238E27FC236}">
                <a16:creationId xmlns:a16="http://schemas.microsoft.com/office/drawing/2014/main" id="{740922BF-F11D-4DD8-15CB-FAF3C9D26A5C}"/>
              </a:ext>
            </a:extLst>
          </p:cNvPr>
          <p:cNvSpPr>
            <a:spLocks noGrp="1"/>
          </p:cNvSpPr>
          <p:nvPr>
            <p:ph idx="1"/>
          </p:nvPr>
        </p:nvSpPr>
        <p:spPr/>
        <p:txBody>
          <a:bodyPr/>
          <a:lstStyle/>
          <a:p>
            <a:endParaRPr lang="en-US"/>
          </a:p>
        </p:txBody>
      </p:sp>
      <p:sp>
        <p:nvSpPr>
          <p:cNvPr id="10243" name="Rectangle 4">
            <a:extLst>
              <a:ext uri="{FF2B5EF4-FFF2-40B4-BE49-F238E27FC236}">
                <a16:creationId xmlns:a16="http://schemas.microsoft.com/office/drawing/2014/main" id="{89078320-370B-CAD7-A904-432285DB68A4}"/>
              </a:ext>
            </a:extLst>
          </p:cNvPr>
          <p:cNvSpPr>
            <a:spLocks noGrp="1" noChangeArrowheads="1"/>
          </p:cNvSpPr>
          <p:nvPr>
            <p:ph type="title"/>
          </p:nvPr>
        </p:nvSpPr>
        <p:spPr/>
        <p:txBody>
          <a:bodyPr/>
          <a:lstStyle/>
          <a:p>
            <a:r>
              <a:rPr lang="en-US" altLang="en-US" dirty="0"/>
              <a:t>SERENA-6 Update: </a:t>
            </a:r>
            <a:r>
              <a:rPr lang="en-US" dirty="0"/>
              <a:t>Summary of Visual Effects*</a:t>
            </a:r>
            <a:endParaRPr lang="en-US" altLang="en-US" dirty="0"/>
          </a:p>
        </p:txBody>
      </p:sp>
      <p:sp>
        <p:nvSpPr>
          <p:cNvPr id="5" name="Content Placeholder 4">
            <a:extLst>
              <a:ext uri="{FF2B5EF4-FFF2-40B4-BE49-F238E27FC236}">
                <a16:creationId xmlns:a16="http://schemas.microsoft.com/office/drawing/2014/main" id="{486CB0C6-5A3D-AC0F-9FEC-C022E0223478}"/>
              </a:ext>
            </a:extLst>
          </p:cNvPr>
          <p:cNvSpPr>
            <a:spLocks noGrp="1"/>
          </p:cNvSpPr>
          <p:nvPr>
            <p:ph sz="quarter" idx="10"/>
          </p:nvPr>
        </p:nvSpPr>
        <p:spPr/>
        <p:txBody>
          <a:bodyPr/>
          <a:lstStyle/>
          <a:p>
            <a:r>
              <a:rPr lang="en-US" dirty="0" err="1"/>
              <a:t>Brufsky</a:t>
            </a:r>
            <a:r>
              <a:rPr lang="en-US" dirty="0"/>
              <a:t>. SABCS 2025. </a:t>
            </a:r>
            <a:r>
              <a:rPr lang="en-US" dirty="0" err="1"/>
              <a:t>Abstr</a:t>
            </a:r>
            <a:r>
              <a:rPr lang="en-US" dirty="0"/>
              <a:t> PD10-04.</a:t>
            </a:r>
          </a:p>
        </p:txBody>
      </p:sp>
      <p:graphicFrame>
        <p:nvGraphicFramePr>
          <p:cNvPr id="6" name="Group 32">
            <a:extLst>
              <a:ext uri="{FF2B5EF4-FFF2-40B4-BE49-F238E27FC236}">
                <a16:creationId xmlns:a16="http://schemas.microsoft.com/office/drawing/2014/main" id="{5A314CB2-1F6A-7E7D-F2CC-3F5A35832D10}"/>
              </a:ext>
            </a:extLst>
          </p:cNvPr>
          <p:cNvGraphicFramePr>
            <a:graphicFrameLocks noGrp="1"/>
          </p:cNvGraphicFramePr>
          <p:nvPr>
            <p:extLst>
              <p:ext uri="{D42A27DB-BD31-4B8C-83A1-F6EECF244321}">
                <p14:modId xmlns:p14="http://schemas.microsoft.com/office/powerpoint/2010/main" val="2744315779"/>
              </p:ext>
            </p:extLst>
          </p:nvPr>
        </p:nvGraphicFramePr>
        <p:xfrm>
          <a:off x="231078" y="1338001"/>
          <a:ext cx="11740259" cy="3048160"/>
        </p:xfrm>
        <a:graphic>
          <a:graphicData uri="http://schemas.openxmlformats.org/drawingml/2006/table">
            <a:tbl>
              <a:tblPr/>
              <a:tblGrid>
                <a:gridCol w="4262517">
                  <a:extLst>
                    <a:ext uri="{9D8B030D-6E8A-4147-A177-3AD203B41FA5}">
                      <a16:colId xmlns:a16="http://schemas.microsoft.com/office/drawing/2014/main" val="20000"/>
                    </a:ext>
                  </a:extLst>
                </a:gridCol>
                <a:gridCol w="1062275">
                  <a:extLst>
                    <a:ext uri="{9D8B030D-6E8A-4147-A177-3AD203B41FA5}">
                      <a16:colId xmlns:a16="http://schemas.microsoft.com/office/drawing/2014/main" val="20001"/>
                    </a:ext>
                  </a:extLst>
                </a:gridCol>
                <a:gridCol w="1112663">
                  <a:extLst>
                    <a:ext uri="{9D8B030D-6E8A-4147-A177-3AD203B41FA5}">
                      <a16:colId xmlns:a16="http://schemas.microsoft.com/office/drawing/2014/main" val="3520093753"/>
                    </a:ext>
                  </a:extLst>
                </a:gridCol>
                <a:gridCol w="885108">
                  <a:extLst>
                    <a:ext uri="{9D8B030D-6E8A-4147-A177-3AD203B41FA5}">
                      <a16:colId xmlns:a16="http://schemas.microsoft.com/office/drawing/2014/main" val="3758746477"/>
                    </a:ext>
                  </a:extLst>
                </a:gridCol>
                <a:gridCol w="839597">
                  <a:extLst>
                    <a:ext uri="{9D8B030D-6E8A-4147-A177-3AD203B41FA5}">
                      <a16:colId xmlns:a16="http://schemas.microsoft.com/office/drawing/2014/main" val="3249074006"/>
                    </a:ext>
                  </a:extLst>
                </a:gridCol>
                <a:gridCol w="1002136">
                  <a:extLst>
                    <a:ext uri="{9D8B030D-6E8A-4147-A177-3AD203B41FA5}">
                      <a16:colId xmlns:a16="http://schemas.microsoft.com/office/drawing/2014/main" val="3456367152"/>
                    </a:ext>
                  </a:extLst>
                </a:gridCol>
                <a:gridCol w="1055774">
                  <a:extLst>
                    <a:ext uri="{9D8B030D-6E8A-4147-A177-3AD203B41FA5}">
                      <a16:colId xmlns:a16="http://schemas.microsoft.com/office/drawing/2014/main" val="1905207107"/>
                    </a:ext>
                  </a:extLst>
                </a:gridCol>
                <a:gridCol w="839597">
                  <a:extLst>
                    <a:ext uri="{9D8B030D-6E8A-4147-A177-3AD203B41FA5}">
                      <a16:colId xmlns:a16="http://schemas.microsoft.com/office/drawing/2014/main" val="2059474787"/>
                    </a:ext>
                  </a:extLst>
                </a:gridCol>
                <a:gridCol w="680592">
                  <a:extLst>
                    <a:ext uri="{9D8B030D-6E8A-4147-A177-3AD203B41FA5}">
                      <a16:colId xmlns:a16="http://schemas.microsoft.com/office/drawing/2014/main" val="2534603983"/>
                    </a:ext>
                  </a:extLst>
                </a:gridCol>
              </a:tblGrid>
              <a:tr h="0">
                <a:tc rowSpan="3">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cs typeface="Poppins" pitchFamily="2" charset="77"/>
                        </a:rPr>
                        <a:t>AE,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4">
                  <a:txBody>
                    <a:bodyPr/>
                    <a:lstStyle/>
                    <a:p>
                      <a:pPr algn="ctr"/>
                      <a:r>
                        <a:rPr lang="en-US" sz="1400" b="1" dirty="0">
                          <a:solidFill>
                            <a:schemeClr val="bg1"/>
                          </a:solidFill>
                          <a:latin typeface="+mn-lt"/>
                        </a:rPr>
                        <a:t>Camizestrant + CDK4/6i (n = 155)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hMerge="1">
                  <a:txBody>
                    <a:bodyPr/>
                    <a:lstStyle/>
                    <a:p>
                      <a:endParaRPr lang="en-US"/>
                    </a:p>
                  </a:txBody>
                  <a:tcPr/>
                </a:tc>
                <a:tc hMerge="1">
                  <a:txBody>
                    <a:bodyPr/>
                    <a:lstStyle/>
                    <a:p>
                      <a:endParaRPr lang="en-US"/>
                    </a:p>
                  </a:txBody>
                  <a:tcPr/>
                </a:tc>
                <a:tc gridSpan="4">
                  <a:txBody>
                    <a:bodyPr/>
                    <a:lstStyle/>
                    <a:p>
                      <a:pPr algn="ctr"/>
                      <a:r>
                        <a:rPr lang="en-US" sz="1400" b="1" dirty="0">
                          <a:solidFill>
                            <a:schemeClr val="bg1"/>
                          </a:solidFill>
                          <a:latin typeface="+mn-lt"/>
                        </a:rPr>
                        <a:t>AI + CDK4/6i (n = 155)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135041950"/>
                  </a:ext>
                </a:extLst>
              </a:tr>
              <a:tr h="152408">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800" b="1" i="0" u="none" strike="noStrike" cap="none" normalizeH="0" baseline="0" dirty="0">
                        <a:ln>
                          <a:noFill/>
                        </a:ln>
                        <a:solidFill>
                          <a:schemeClr val="bg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4">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cs typeface="Poppins" pitchFamily="2" charset="77"/>
                        </a:rPr>
                        <a:t>Grade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400" b="1" i="0" u="none" strike="noStrike" cap="none" normalizeH="0" baseline="0" dirty="0">
                        <a:ln>
                          <a:noFill/>
                        </a:ln>
                        <a:solidFill>
                          <a:schemeClr val="bg1"/>
                        </a:solidFill>
                        <a:effectLst/>
                        <a:latin typeface="+mn-lt"/>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sz="1400" dirty="0">
                        <a:solidFill>
                          <a:schemeClr val="bg1"/>
                        </a:solidFill>
                        <a:latin typeface="+mn-lt"/>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sz="1400" dirty="0">
                        <a:solidFill>
                          <a:schemeClr val="bg1"/>
                        </a:solidFill>
                        <a:latin typeface="+mn-lt"/>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4">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bg1"/>
                          </a:solidFill>
                          <a:effectLst/>
                          <a:latin typeface="+mn-lt"/>
                          <a:cs typeface="Poppins" pitchFamily="2" charset="77"/>
                        </a:rPr>
                        <a:t>Grade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400" b="1" i="0" u="none" strike="noStrike" cap="none" normalizeH="0" baseline="0" dirty="0">
                        <a:ln>
                          <a:noFill/>
                        </a:ln>
                        <a:solidFill>
                          <a:schemeClr val="bg1"/>
                        </a:solidFill>
                        <a:effectLst/>
                        <a:latin typeface="+mn-lt"/>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sz="1400" dirty="0">
                        <a:solidFill>
                          <a:schemeClr val="bg1"/>
                        </a:solidFill>
                        <a:latin typeface="+mn-lt"/>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sz="1400" dirty="0">
                        <a:solidFill>
                          <a:schemeClr val="bg1"/>
                        </a:solidFill>
                        <a:latin typeface="+mn-lt"/>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152408">
                <a:tc vMerge="1">
                  <a:txBody>
                    <a:bodyPr/>
                    <a:lstStyle/>
                    <a:p>
                      <a:endParaRPr lang="en-US"/>
                    </a:p>
                  </a:txBody>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mn-lt"/>
                          <a:cs typeface="Poppins" pitchFamily="2" charset="77"/>
                        </a:rPr>
                        <a:t>Any</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mn-lt"/>
                          <a:cs typeface="Poppins" pitchFamily="2" charset="77"/>
                        </a:rPr>
                        <a:t>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r>
                        <a:rPr lang="en-US" sz="1400" b="0" dirty="0">
                          <a:solidFill>
                            <a:schemeClr val="bg1"/>
                          </a:solidFill>
                          <a:latin typeface="+mn-lt"/>
                        </a:rPr>
                        <a:t>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r>
                        <a:rPr lang="en-US" sz="1400" b="0" dirty="0">
                          <a:solidFill>
                            <a:schemeClr val="bg1"/>
                          </a:solidFill>
                          <a:latin typeface="+mn-lt"/>
                        </a:rPr>
                        <a:t>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mn-lt"/>
                          <a:cs typeface="Poppins" pitchFamily="2" charset="77"/>
                        </a:rPr>
                        <a:t>Any</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1"/>
                          </a:solidFill>
                          <a:effectLst/>
                          <a:latin typeface="+mn-lt"/>
                          <a:cs typeface="Poppins" pitchFamily="2" charset="77"/>
                        </a:rPr>
                        <a:t>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r>
                        <a:rPr lang="en-US" sz="1400" b="0" dirty="0">
                          <a:solidFill>
                            <a:schemeClr val="bg1"/>
                          </a:solidFill>
                          <a:latin typeface="+mn-lt"/>
                        </a:rPr>
                        <a:t>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algn="ctr"/>
                      <a:r>
                        <a:rPr lang="en-US" sz="1400" b="0" dirty="0">
                          <a:solidFill>
                            <a:schemeClr val="bg1"/>
                          </a:solidFill>
                          <a:latin typeface="+mn-lt"/>
                        </a:rPr>
                        <a:t>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2888395978"/>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Any</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49 (31.6)</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44 (28.4)</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4 (2.6)</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 (0.6)</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25 (16.1)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24 (15.5)</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 (0.6)</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r h="19395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Photopsia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31 (20.0)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28 (18.1)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2 (1.3)</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 (0.6)</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12 (7.7)</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11 (7.1)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 (0.6)</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44893247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Blurred vision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11 (7.1)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9 (5.8)</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2 (1.3)</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11 (7.1)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11 (7.1)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938822826"/>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Visual impairment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6 (3.9)</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6 (3.9)</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3 (1.9)</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3 (1.9)</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85781518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Diplopia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3 (1.9)</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3 (1.9)</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2 (1.3)</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2 (1.3)</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155595487"/>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Photophobia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3 (1.9)</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3 (1.9)</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1"/>
                    </a:solidFill>
                  </a:tcPr>
                </a:tc>
                <a:extLst>
                  <a:ext uri="{0D108BD9-81ED-4DB2-BD59-A6C34878D82A}">
                    <a16:rowId xmlns:a16="http://schemas.microsoft.com/office/drawing/2014/main" val="3278660932"/>
                  </a:ext>
                </a:extLst>
              </a:tr>
              <a:tr h="15240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Visual perseveration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2 (.1)</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2 (1.3)</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tx1"/>
                          </a:solidFill>
                          <a:effectLst/>
                          <a:latin typeface="+mn-lt"/>
                          <a:cs typeface="Poppins" pitchFamily="2" charset="77"/>
                        </a:rPr>
                        <a:t>0</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3777877456"/>
                  </a:ext>
                </a:extLst>
              </a:tr>
            </a:tbl>
          </a:graphicData>
        </a:graphic>
      </p:graphicFrame>
      <p:sp>
        <p:nvSpPr>
          <p:cNvPr id="8" name="TextBox 7">
            <a:extLst>
              <a:ext uri="{FF2B5EF4-FFF2-40B4-BE49-F238E27FC236}">
                <a16:creationId xmlns:a16="http://schemas.microsoft.com/office/drawing/2014/main" id="{E8958103-DBF4-B58E-A7F6-187E28BEE10F}"/>
              </a:ext>
            </a:extLst>
          </p:cNvPr>
          <p:cNvSpPr txBox="1"/>
          <p:nvPr/>
        </p:nvSpPr>
        <p:spPr>
          <a:xfrm>
            <a:off x="110003" y="4812616"/>
            <a:ext cx="11861335" cy="914947"/>
          </a:xfrm>
          <a:prstGeom prst="rect">
            <a:avLst/>
          </a:prstGeom>
        </p:spPr>
        <p:txBody>
          <a:bodyPr vert="horz" wrap="square" lIns="0" tIns="0" rIns="0" bIns="0" rtlCol="0">
            <a:noAutofit/>
          </a:bodyPr>
          <a:lstStyle/>
          <a:p>
            <a:pPr marL="402336" indent="-283464">
              <a:spcBef>
                <a:spcPts val="600"/>
              </a:spcBef>
              <a:buFont typeface="Arial" panose="020B0604020202020204" pitchFamily="34" charset="0"/>
              <a:buChar char="•"/>
            </a:pPr>
            <a:r>
              <a:rPr lang="en-US" sz="1600" dirty="0"/>
              <a:t>Most patients did not have substantial change from their baseline assessment when evaluated with fundoscopy, slit lamp, pupilar light reflex test, extraocular muscle movement test, and optical coherence tomography</a:t>
            </a:r>
          </a:p>
          <a:p>
            <a:pPr marL="402336" indent="-283464">
              <a:spcBef>
                <a:spcPts val="600"/>
              </a:spcBef>
              <a:buFont typeface="Arial" panose="020B0604020202020204" pitchFamily="34" charset="0"/>
              <a:buChar char="•"/>
            </a:pPr>
            <a:r>
              <a:rPr lang="en-US" sz="1600" dirty="0"/>
              <a:t>No increase in intraocular pressure in either arm</a:t>
            </a:r>
          </a:p>
          <a:p>
            <a:pPr marL="402336" indent="-283464">
              <a:spcBef>
                <a:spcPts val="600"/>
              </a:spcBef>
              <a:buFont typeface="Arial" panose="020B0604020202020204" pitchFamily="34" charset="0"/>
              <a:buChar char="•"/>
            </a:pPr>
            <a:r>
              <a:rPr lang="en-US" sz="1600" dirty="0"/>
              <a:t>1 grade 3 visual effect reported with camizestrant + CDK4/6i (photopsia/limiting activity of daily living) occurring at night and was reversible</a:t>
            </a:r>
          </a:p>
        </p:txBody>
      </p:sp>
      <p:sp>
        <p:nvSpPr>
          <p:cNvPr id="2" name="TextBox 1">
            <a:extLst>
              <a:ext uri="{FF2B5EF4-FFF2-40B4-BE49-F238E27FC236}">
                <a16:creationId xmlns:a16="http://schemas.microsoft.com/office/drawing/2014/main" id="{8339CD50-A614-B822-D715-2C4C4A99CF93}"/>
              </a:ext>
            </a:extLst>
          </p:cNvPr>
          <p:cNvSpPr txBox="1"/>
          <p:nvPr/>
        </p:nvSpPr>
        <p:spPr>
          <a:xfrm>
            <a:off x="452503" y="4496962"/>
            <a:ext cx="11376399" cy="400150"/>
          </a:xfrm>
          <a:prstGeom prst="rect">
            <a:avLst/>
          </a:prstGeom>
        </p:spPr>
        <p:txBody>
          <a:bodyPr vert="horz" wrap="non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srgbClr val="161616"/>
                </a:solidFill>
                <a:effectLst/>
                <a:uLnTx/>
                <a:uFillTx/>
                <a:latin typeface="Poppins"/>
                <a:ea typeface="Calibri" panose="020F0502020204030204" pitchFamily="34" charset="0"/>
                <a:cs typeface="+mn-cs"/>
              </a:rPr>
              <a:t>*Regardless of causality. Patients with more than 1 visual effects were counted only once. Glare was not reported in patients in either arm.</a:t>
            </a:r>
          </a:p>
        </p:txBody>
      </p:sp>
    </p:spTree>
    <p:extLst>
      <p:ext uri="{BB962C8B-B14F-4D97-AF65-F5344CB8AC3E}">
        <p14:creationId xmlns:p14="http://schemas.microsoft.com/office/powerpoint/2010/main" val="423112572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21669F-2816-3ADE-EC67-D8FA966B357D}"/>
            </a:ext>
          </a:extLst>
        </p:cNvPr>
        <p:cNvGrpSpPr/>
        <p:nvPr/>
      </p:nvGrpSpPr>
      <p:grpSpPr>
        <a:xfrm>
          <a:off x="0" y="0"/>
          <a:ext cx="0" cy="0"/>
          <a:chOff x="0" y="0"/>
          <a:chExt cx="0" cy="0"/>
        </a:xfrm>
      </p:grpSpPr>
      <p:sp>
        <p:nvSpPr>
          <p:cNvPr id="7" name="Content Placeholder 6">
            <a:extLst>
              <a:ext uri="{FF2B5EF4-FFF2-40B4-BE49-F238E27FC236}">
                <a16:creationId xmlns:a16="http://schemas.microsoft.com/office/drawing/2014/main" id="{43B60FBF-41B3-FA3A-BBD9-A19F0C77E092}"/>
              </a:ext>
            </a:extLst>
          </p:cNvPr>
          <p:cNvSpPr>
            <a:spLocks noGrp="1"/>
          </p:cNvSpPr>
          <p:nvPr>
            <p:ph idx="1"/>
          </p:nvPr>
        </p:nvSpPr>
        <p:spPr>
          <a:xfrm>
            <a:off x="240596" y="4012851"/>
            <a:ext cx="11740260" cy="1822070"/>
          </a:xfrm>
        </p:spPr>
        <p:txBody>
          <a:bodyPr/>
          <a:lstStyle/>
          <a:p>
            <a:pPr>
              <a:spcBef>
                <a:spcPts val="0"/>
              </a:spcBef>
            </a:pPr>
            <a:r>
              <a:rPr lang="en-US" sz="1600" b="1" dirty="0"/>
              <a:t>Visual effects by AE reporting:</a:t>
            </a:r>
          </a:p>
          <a:p>
            <a:pPr marL="285750" indent="-285750">
              <a:spcBef>
                <a:spcPts val="600"/>
              </a:spcBef>
              <a:buFont typeface="Arial" panose="020B0604020202020204" pitchFamily="34" charset="0"/>
              <a:buChar char="•"/>
            </a:pPr>
            <a:r>
              <a:rPr lang="en-US" sz="1400" dirty="0"/>
              <a:t>Visual effect AEs did not require monitoring, managing with additional tx, or specialist involvement</a:t>
            </a:r>
            <a:endParaRPr lang="en-US" sz="1400" baseline="30000" dirty="0"/>
          </a:p>
          <a:p>
            <a:pPr marL="285750" indent="-285750">
              <a:spcBef>
                <a:spcPts val="600"/>
              </a:spcBef>
              <a:buFont typeface="Arial" panose="020B0604020202020204" pitchFamily="34" charset="0"/>
              <a:buChar char="•"/>
            </a:pPr>
            <a:r>
              <a:rPr lang="en-US" sz="1400" dirty="0"/>
              <a:t>Visual effect AEs did not lead to treatment d/c in either arm</a:t>
            </a:r>
          </a:p>
          <a:p>
            <a:pPr>
              <a:spcBef>
                <a:spcPts val="600"/>
              </a:spcBef>
            </a:pPr>
            <a:r>
              <a:rPr lang="en-US" sz="1600" b="1" dirty="0"/>
              <a:t>Ophthalmologic assessments:</a:t>
            </a:r>
          </a:p>
          <a:p>
            <a:pPr marL="285750" indent="-285750">
              <a:spcBef>
                <a:spcPts val="600"/>
              </a:spcBef>
              <a:buFont typeface="Arial" panose="020B0604020202020204" pitchFamily="34" charset="0"/>
              <a:buChar char="•"/>
            </a:pPr>
            <a:r>
              <a:rPr lang="en-US" sz="1400" dirty="0"/>
              <a:t>No impact on ocular structure/function or visual acuity with camizestrant + CDK4/6i</a:t>
            </a:r>
          </a:p>
          <a:p>
            <a:pPr marL="285750" indent="-285750">
              <a:spcBef>
                <a:spcPts val="600"/>
              </a:spcBef>
              <a:buFont typeface="Arial" panose="020B0604020202020204" pitchFamily="34" charset="0"/>
              <a:buChar char="•"/>
            </a:pPr>
            <a:r>
              <a:rPr lang="en-US" sz="1400" dirty="0"/>
              <a:t>Patient-reported visual functioning scores were comparable between treatment arms and stable over time</a:t>
            </a:r>
          </a:p>
          <a:p>
            <a:pPr marL="285750" indent="-285750">
              <a:spcBef>
                <a:spcPts val="600"/>
              </a:spcBef>
              <a:buFont typeface="Arial" panose="020B0604020202020204" pitchFamily="34" charset="0"/>
              <a:buChar char="•"/>
            </a:pPr>
            <a:endParaRPr lang="en-US" sz="1400" dirty="0"/>
          </a:p>
        </p:txBody>
      </p:sp>
      <p:sp>
        <p:nvSpPr>
          <p:cNvPr id="10243" name="Rectangle 4">
            <a:extLst>
              <a:ext uri="{FF2B5EF4-FFF2-40B4-BE49-F238E27FC236}">
                <a16:creationId xmlns:a16="http://schemas.microsoft.com/office/drawing/2014/main" id="{DC25CA71-35EC-D1E7-3A4C-119E029A44CF}"/>
              </a:ext>
            </a:extLst>
          </p:cNvPr>
          <p:cNvSpPr>
            <a:spLocks noGrp="1" noChangeArrowheads="1"/>
          </p:cNvSpPr>
          <p:nvPr>
            <p:ph type="title"/>
          </p:nvPr>
        </p:nvSpPr>
        <p:spPr>
          <a:xfrm>
            <a:off x="231078" y="534083"/>
            <a:ext cx="11740260" cy="496290"/>
          </a:xfrm>
        </p:spPr>
        <p:txBody>
          <a:bodyPr/>
          <a:lstStyle/>
          <a:p>
            <a:r>
              <a:rPr lang="en-US" altLang="en-US" dirty="0"/>
              <a:t>SERENA-6 Update: Change From Baseline in Visual Acuity</a:t>
            </a:r>
          </a:p>
        </p:txBody>
      </p:sp>
      <p:graphicFrame>
        <p:nvGraphicFramePr>
          <p:cNvPr id="6" name="Group 32">
            <a:extLst>
              <a:ext uri="{FF2B5EF4-FFF2-40B4-BE49-F238E27FC236}">
                <a16:creationId xmlns:a16="http://schemas.microsoft.com/office/drawing/2014/main" id="{94F15BEF-03A8-D409-8722-C2968BF05938}"/>
              </a:ext>
            </a:extLst>
          </p:cNvPr>
          <p:cNvGraphicFramePr>
            <a:graphicFrameLocks noGrp="1"/>
          </p:cNvGraphicFramePr>
          <p:nvPr>
            <p:extLst>
              <p:ext uri="{D42A27DB-BD31-4B8C-83A1-F6EECF244321}">
                <p14:modId xmlns:p14="http://schemas.microsoft.com/office/powerpoint/2010/main" val="498697232"/>
              </p:ext>
            </p:extLst>
          </p:nvPr>
        </p:nvGraphicFramePr>
        <p:xfrm>
          <a:off x="231365" y="1338944"/>
          <a:ext cx="11659745" cy="2225088"/>
        </p:xfrm>
        <a:graphic>
          <a:graphicData uri="http://schemas.openxmlformats.org/drawingml/2006/table">
            <a:tbl>
              <a:tblPr/>
              <a:tblGrid>
                <a:gridCol w="6261311">
                  <a:extLst>
                    <a:ext uri="{9D8B030D-6E8A-4147-A177-3AD203B41FA5}">
                      <a16:colId xmlns:a16="http://schemas.microsoft.com/office/drawing/2014/main" val="20000"/>
                    </a:ext>
                  </a:extLst>
                </a:gridCol>
                <a:gridCol w="1272557">
                  <a:extLst>
                    <a:ext uri="{9D8B030D-6E8A-4147-A177-3AD203B41FA5}">
                      <a16:colId xmlns:a16="http://schemas.microsoft.com/office/drawing/2014/main" val="20001"/>
                    </a:ext>
                  </a:extLst>
                </a:gridCol>
                <a:gridCol w="1460092">
                  <a:extLst>
                    <a:ext uri="{9D8B030D-6E8A-4147-A177-3AD203B41FA5}">
                      <a16:colId xmlns:a16="http://schemas.microsoft.com/office/drawing/2014/main" val="3758746477"/>
                    </a:ext>
                  </a:extLst>
                </a:gridCol>
                <a:gridCol w="1184793">
                  <a:extLst>
                    <a:ext uri="{9D8B030D-6E8A-4147-A177-3AD203B41FA5}">
                      <a16:colId xmlns:a16="http://schemas.microsoft.com/office/drawing/2014/main" val="3456367152"/>
                    </a:ext>
                  </a:extLst>
                </a:gridCol>
                <a:gridCol w="1480992">
                  <a:extLst>
                    <a:ext uri="{9D8B030D-6E8A-4147-A177-3AD203B41FA5}">
                      <a16:colId xmlns:a16="http://schemas.microsoft.com/office/drawing/2014/main" val="2059474787"/>
                    </a:ext>
                  </a:extLst>
                </a:gridCol>
              </a:tblGrid>
              <a:tr h="253481">
                <a:tc rowSpan="2">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600" b="1" i="0" u="none" strike="noStrike" cap="none" normalizeH="0" baseline="0" dirty="0">
                          <a:ln>
                            <a:noFill/>
                          </a:ln>
                          <a:solidFill>
                            <a:schemeClr val="bg1"/>
                          </a:solidFill>
                          <a:effectLst/>
                          <a:latin typeface="+mn-lt"/>
                          <a:cs typeface="Poppins" pitchFamily="2" charset="77"/>
                        </a:rPr>
                        <a:t>Parameter,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lang="en-US" sz="1600" b="1" dirty="0">
                          <a:solidFill>
                            <a:schemeClr val="bg1"/>
                          </a:solidFill>
                          <a:latin typeface="+mn-lt"/>
                        </a:rPr>
                        <a:t>Camizestrant </a:t>
                      </a:r>
                      <a:r>
                        <a:rPr kumimoji="0" lang="en-US" sz="1600" b="1" i="0" u="none" strike="noStrike" cap="none" normalizeH="0" baseline="0" dirty="0">
                          <a:ln>
                            <a:noFill/>
                          </a:ln>
                          <a:solidFill>
                            <a:schemeClr val="bg1"/>
                          </a:solidFill>
                          <a:effectLst/>
                          <a:latin typeface="+mn-lt"/>
                          <a:cs typeface="Poppins" pitchFamily="2" charset="77"/>
                        </a:rPr>
                        <a:t>+ CDK4/6i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600" b="1" i="0" u="none" strike="noStrike" cap="none" normalizeH="0" baseline="0" dirty="0">
                          <a:ln>
                            <a:noFill/>
                          </a:ln>
                          <a:solidFill>
                            <a:schemeClr val="bg1"/>
                          </a:solidFill>
                          <a:effectLst/>
                          <a:latin typeface="+mn-lt"/>
                          <a:cs typeface="Poppins" pitchFamily="2" charset="77"/>
                        </a:rPr>
                        <a:t>AI +</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defRPr/>
                      </a:pPr>
                      <a:r>
                        <a:rPr kumimoji="0" lang="en-US" sz="1600" b="1" i="0" u="none" strike="noStrike" cap="none" normalizeH="0" baseline="0" dirty="0">
                          <a:ln>
                            <a:noFill/>
                          </a:ln>
                          <a:solidFill>
                            <a:schemeClr val="bg1"/>
                          </a:solidFill>
                          <a:effectLst/>
                          <a:latin typeface="+mn-lt"/>
                          <a:cs typeface="Poppins" pitchFamily="2" charset="77"/>
                        </a:rPr>
                        <a:t>CDK4/6i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3135041950"/>
                  </a:ext>
                </a:extLst>
              </a:tr>
              <a:tr h="253481">
                <a:tc vMerge="1">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800" b="1" i="0" u="none" strike="noStrike" cap="none" normalizeH="0" baseline="0" dirty="0">
                        <a:ln>
                          <a:noFill/>
                        </a:ln>
                        <a:solidFill>
                          <a:schemeClr val="bg1"/>
                        </a:solidFill>
                        <a:effectLst/>
                        <a:latin typeface="Poppins" pitchFamily="2" charset="77"/>
                        <a:cs typeface="Poppins" pitchFamily="2" charset="77"/>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mn-lt"/>
                          <a:cs typeface="Poppins" pitchFamily="2" charset="77"/>
                        </a:rPr>
                        <a:t>Left Eye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mn-lt"/>
                          <a:cs typeface="Poppins" pitchFamily="2" charset="77"/>
                        </a:rPr>
                        <a:t>Right Eye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mn-lt"/>
                          <a:cs typeface="Poppins" pitchFamily="2" charset="77"/>
                        </a:rPr>
                        <a:t>Left Eye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bg1"/>
                          </a:solidFill>
                          <a:effectLst/>
                          <a:latin typeface="+mn-lt"/>
                          <a:cs typeface="Poppins" pitchFamily="2" charset="77"/>
                        </a:rPr>
                        <a:t>Right Eye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214264">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mn-lt"/>
                          <a:cs typeface="Poppins" pitchFamily="2" charset="77"/>
                        </a:rPr>
                        <a:t>Patients with no change or decrease in visual acuity, n*</a:t>
                      </a:r>
                    </a:p>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mn-lt"/>
                          <a:cs typeface="Poppins" pitchFamily="2" charset="77"/>
                        </a:rPr>
                        <a:t>&lt;1-line loss (no clinically meaningful change from BL)</a:t>
                      </a:r>
                    </a:p>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mn-lt"/>
                          <a:cs typeface="Poppins" pitchFamily="2" charset="77"/>
                        </a:rPr>
                        <a:t>1-line loss</a:t>
                      </a:r>
                    </a:p>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mn-lt"/>
                          <a:cs typeface="Poppins" pitchFamily="2" charset="77"/>
                        </a:rPr>
                        <a:t>2-line loss</a:t>
                      </a:r>
                    </a:p>
                    <a:p>
                      <a:pPr marL="285750" marR="0" lvl="0" indent="-285750" algn="l" defTabSz="914400" rtl="0" eaLnBrk="1" fontAlgn="base" latinLnBrk="0" hangingPunct="1">
                        <a:lnSpc>
                          <a:spcPct val="100000"/>
                        </a:lnSpc>
                        <a:spcBef>
                          <a:spcPct val="0"/>
                        </a:spcBef>
                        <a:spcAft>
                          <a:spcPct val="0"/>
                        </a:spcAft>
                        <a:buClr>
                          <a:schemeClr val="accent2"/>
                        </a:buClr>
                        <a:buSzTx/>
                        <a:buFont typeface="Arial" panose="020B0604020202020204" pitchFamily="34" charset="0"/>
                        <a:buChar char="•"/>
                        <a:tabLst/>
                      </a:pPr>
                      <a:r>
                        <a:rPr kumimoji="0" lang="en-US" sz="1600" b="0" i="0" u="none" strike="noStrike" cap="none" normalizeH="0" baseline="0" dirty="0">
                          <a:ln>
                            <a:noFill/>
                          </a:ln>
                          <a:solidFill>
                            <a:schemeClr val="tx1"/>
                          </a:solidFill>
                          <a:effectLst/>
                          <a:latin typeface="+mn-lt"/>
                          <a:cs typeface="Poppins" pitchFamily="2" charset="77"/>
                        </a:rPr>
                        <a:t>≥3-line loss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mn-lt"/>
                          <a:cs typeface="Poppins" pitchFamily="2" charset="77"/>
                        </a:rPr>
                        <a:t>32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mn-lt"/>
                          <a:cs typeface="Poppins" pitchFamily="2" charset="77"/>
                        </a:rPr>
                        <a:t>27 (84.4)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mn-lt"/>
                          <a:cs typeface="Poppins" pitchFamily="2" charset="77"/>
                        </a:rPr>
                        <a:t>3 (9.4)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mn-lt"/>
                          <a:cs typeface="Poppins" pitchFamily="2" charset="77"/>
                        </a:rPr>
                        <a:t>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mn-lt"/>
                          <a:cs typeface="Poppins" pitchFamily="2" charset="77"/>
                        </a:rPr>
                        <a:t>2 (6.3)</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mn-lt"/>
                          <a:cs typeface="Poppins" pitchFamily="2" charset="77"/>
                        </a:rPr>
                        <a:t>31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mn-lt"/>
                          <a:cs typeface="Poppins" pitchFamily="2" charset="77"/>
                        </a:rPr>
                        <a:t>26 (83.9)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mn-lt"/>
                          <a:cs typeface="Poppins" pitchFamily="2" charset="77"/>
                        </a:rPr>
                        <a:t>2 (6.5)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mn-lt"/>
                          <a:cs typeface="Poppins" pitchFamily="2" charset="77"/>
                        </a:rPr>
                        <a:t>2 (6.5)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mn-lt"/>
                          <a:cs typeface="Poppins" pitchFamily="2" charset="77"/>
                        </a:rPr>
                        <a:t>1 (3.2)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mn-lt"/>
                          <a:cs typeface="Poppins" pitchFamily="2" charset="77"/>
                        </a:rPr>
                        <a:t>29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mn-lt"/>
                          <a:cs typeface="Poppins" pitchFamily="2" charset="77"/>
                        </a:rPr>
                        <a:t>22 (75.9)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mn-lt"/>
                          <a:cs typeface="Poppins" pitchFamily="2" charset="77"/>
                        </a:rPr>
                        <a:t>5 (17.2)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mn-lt"/>
                          <a:cs typeface="Poppins" pitchFamily="2" charset="77"/>
                        </a:rPr>
                        <a:t>1 (3.4)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mn-lt"/>
                          <a:cs typeface="Poppins" pitchFamily="2" charset="77"/>
                        </a:rPr>
                        <a:t>1 (3.4)</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mn-lt"/>
                          <a:cs typeface="Poppins" pitchFamily="2" charset="77"/>
                        </a:rPr>
                        <a:t>30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mn-lt"/>
                          <a:cs typeface="Poppins" pitchFamily="2" charset="77"/>
                        </a:rPr>
                        <a:t>23 (76.7)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mn-lt"/>
                          <a:cs typeface="Poppins" pitchFamily="2" charset="77"/>
                        </a:rPr>
                        <a:t>5 (16.7)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mn-lt"/>
                          <a:cs typeface="Poppins" pitchFamily="2" charset="77"/>
                        </a:rPr>
                        <a:t>1 (3.3)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tx1"/>
                          </a:solidFill>
                          <a:effectLst/>
                          <a:latin typeface="+mn-lt"/>
                          <a:cs typeface="Poppins" pitchFamily="2" charset="77"/>
                        </a:rPr>
                        <a:t>1 (3.3)</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bg2"/>
                    </a:solidFill>
                  </a:tcPr>
                </a:tc>
                <a:extLst>
                  <a:ext uri="{0D108BD9-81ED-4DB2-BD59-A6C34878D82A}">
                    <a16:rowId xmlns:a16="http://schemas.microsoft.com/office/drawing/2014/main" val="10001"/>
                  </a:ext>
                </a:extLst>
              </a:tr>
            </a:tbl>
          </a:graphicData>
        </a:graphic>
      </p:graphicFrame>
      <p:sp>
        <p:nvSpPr>
          <p:cNvPr id="13" name="TextBox 12">
            <a:extLst>
              <a:ext uri="{FF2B5EF4-FFF2-40B4-BE49-F238E27FC236}">
                <a16:creationId xmlns:a16="http://schemas.microsoft.com/office/drawing/2014/main" id="{6709FCE9-9EBE-7324-FAEF-F5F64C7C91C6}"/>
              </a:ext>
            </a:extLst>
          </p:cNvPr>
          <p:cNvSpPr txBox="1"/>
          <p:nvPr/>
        </p:nvSpPr>
        <p:spPr>
          <a:xfrm>
            <a:off x="240596" y="3656363"/>
            <a:ext cx="5950647" cy="407504"/>
          </a:xfrm>
          <a:prstGeom prst="rect">
            <a:avLst/>
          </a:prstGeom>
        </p:spPr>
        <p:txBody>
          <a:bodyPr vert="horz" wrap="none" lIns="0" tIns="0" rIns="0" bIns="0" rtlCol="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50" b="0" i="0" u="none" strike="noStrike" kern="1200" cap="none" spc="0" normalizeH="0" baseline="0" noProof="0" dirty="0">
                <a:ln>
                  <a:noFill/>
                </a:ln>
                <a:solidFill>
                  <a:srgbClr val="161616"/>
                </a:solidFill>
                <a:effectLst/>
                <a:uLnTx/>
                <a:uFillTx/>
                <a:latin typeface="Poppins"/>
                <a:ea typeface="Calibri" panose="020F0502020204030204" pitchFamily="34" charset="0"/>
                <a:cs typeface="+mn-cs"/>
              </a:rPr>
              <a:t>*Data shown only for patients with a paired BL and post-BL assessment (camizestrant + CDK4/6i: left eye, n = 36; right eye, n = 35; AI + CDK4/6i, left eye and right eye, n = 35).</a:t>
            </a:r>
          </a:p>
        </p:txBody>
      </p:sp>
      <p:sp>
        <p:nvSpPr>
          <p:cNvPr id="5" name="TextBox 4">
            <a:extLst>
              <a:ext uri="{FF2B5EF4-FFF2-40B4-BE49-F238E27FC236}">
                <a16:creationId xmlns:a16="http://schemas.microsoft.com/office/drawing/2014/main" id="{D6687C59-A2D2-7E45-022E-44CF3C6E4095}"/>
              </a:ext>
            </a:extLst>
          </p:cNvPr>
          <p:cNvSpPr txBox="1"/>
          <p:nvPr/>
        </p:nvSpPr>
        <p:spPr>
          <a:xfrm>
            <a:off x="451740" y="6010687"/>
            <a:ext cx="11637963" cy="407504"/>
          </a:xfrm>
          <a:prstGeom prst="rect">
            <a:avLst/>
          </a:prstGeom>
        </p:spPr>
        <p:txBody>
          <a:bodyPr vert="horz" wrap="square" lIns="0" tIns="0" rIns="0" bIns="0" rtlCol="0">
            <a:noAutofit/>
          </a:bodyPr>
          <a:lstStyle/>
          <a:p>
            <a:pPr marL="171450" indent="-171450" algn="l">
              <a:buFont typeface="Arial" panose="020B0604020202020204" pitchFamily="34" charset="0"/>
              <a:buChar char="•"/>
            </a:pPr>
            <a:endParaRPr lang="en-US" sz="1600" dirty="0">
              <a:latin typeface="Poppins" pitchFamily="2" charset="77"/>
              <a:cs typeface="Poppins" pitchFamily="2" charset="77"/>
            </a:endParaRPr>
          </a:p>
        </p:txBody>
      </p:sp>
      <p:sp>
        <p:nvSpPr>
          <p:cNvPr id="3" name="Content Placeholder 4">
            <a:extLst>
              <a:ext uri="{FF2B5EF4-FFF2-40B4-BE49-F238E27FC236}">
                <a16:creationId xmlns:a16="http://schemas.microsoft.com/office/drawing/2014/main" id="{7A9BAD7A-51EF-884F-A32A-0DACB9DC405D}"/>
              </a:ext>
            </a:extLst>
          </p:cNvPr>
          <p:cNvSpPr txBox="1">
            <a:spLocks/>
          </p:cNvSpPr>
          <p:nvPr/>
        </p:nvSpPr>
        <p:spPr>
          <a:xfrm>
            <a:off x="3559175" y="6302375"/>
            <a:ext cx="5732463" cy="327025"/>
          </a:xfrm>
          <a:prstGeom prst="rect">
            <a:avLst/>
          </a:prstGeom>
        </p:spPr>
        <p:txBody>
          <a:bodyPr vert="horz" lIns="0" tIns="0" rIns="0" bIns="0" rtlCol="0" anchor="b">
            <a:noAutofit/>
          </a:bodyPr>
          <a:lstStyle>
            <a:lvl1pPr marL="0" indent="0" algn="l" defTabSz="914400" rtl="0" eaLnBrk="1" latinLnBrk="0" hangingPunct="1">
              <a:lnSpc>
                <a:spcPct val="100000"/>
              </a:lnSpc>
              <a:spcBef>
                <a:spcPts val="1000"/>
              </a:spcBef>
              <a:buFont typeface="Arial" panose="020B0604020202020204" pitchFamily="34" charset="0"/>
              <a:buNone/>
              <a:defRPr lang="en-US" sz="1000" kern="1200">
                <a:solidFill>
                  <a:schemeClr val="tx1"/>
                </a:solidFill>
                <a:latin typeface="Poppins" pitchFamily="2" charset="77"/>
                <a:ea typeface="+mn-ea"/>
                <a:cs typeface="Poppins" pitchFamily="2" charset="77"/>
              </a:defRPr>
            </a:lvl1pPr>
            <a:lvl2pPr marL="231775" indent="-231775"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2pPr>
            <a:lvl3pPr marL="457200" indent="-228600"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3pPr>
            <a:lvl4pPr marL="685800" indent="-228600" algn="l" defTabSz="914400" rtl="0" eaLnBrk="1" latinLnBrk="0" hangingPunct="1">
              <a:lnSpc>
                <a:spcPct val="110000"/>
              </a:lnSpc>
              <a:spcBef>
                <a:spcPts val="500"/>
              </a:spcBef>
              <a:buFont typeface="Arial" panose="020B0604020202020204" pitchFamily="34" charset="0"/>
              <a:buChar char="•"/>
              <a:defRPr lang="en-US" sz="1000" kern="1200">
                <a:solidFill>
                  <a:schemeClr val="tx1"/>
                </a:solidFill>
                <a:latin typeface="Poppins" pitchFamily="2" charset="77"/>
                <a:ea typeface="+mn-ea"/>
                <a:cs typeface="Poppins" pitchFamily="2" charset="77"/>
              </a:defRPr>
            </a:lvl4pPr>
            <a:lvl5pPr marL="914400" indent="-228600" algn="l" defTabSz="914400" rtl="0" eaLnBrk="1" latinLnBrk="0" hangingPunct="1">
              <a:lnSpc>
                <a:spcPct val="110000"/>
              </a:lnSpc>
              <a:spcBef>
                <a:spcPts val="500"/>
              </a:spcBef>
              <a:buFont typeface="Poppins" panose="00000500000000000000" pitchFamily="2" charset="0"/>
              <a:buChar char="–"/>
              <a:defRPr sz="1000" kern="1200">
                <a:solidFill>
                  <a:schemeClr val="tx1"/>
                </a:solidFill>
                <a:latin typeface="Poppins" pitchFamily="2" charset="77"/>
                <a:ea typeface="+mn-ea"/>
                <a:cs typeface="Poppins" pitchFamily="2" charset="77"/>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a:t>Brufsky. SABCS 2025. Abstr PD10-04.</a:t>
            </a:r>
            <a:endParaRPr lang="en-US" dirty="0"/>
          </a:p>
        </p:txBody>
      </p:sp>
    </p:spTree>
    <p:extLst>
      <p:ext uri="{BB962C8B-B14F-4D97-AF65-F5344CB8AC3E}">
        <p14:creationId xmlns:p14="http://schemas.microsoft.com/office/powerpoint/2010/main" val="36623075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618BCC-8CC4-6272-C6A7-245E660925EC}"/>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239CEB8-8926-C630-88A3-A3FAF4311627}"/>
              </a:ext>
            </a:extLst>
          </p:cNvPr>
          <p:cNvSpPr>
            <a:spLocks noGrp="1"/>
          </p:cNvSpPr>
          <p:nvPr>
            <p:ph idx="1"/>
          </p:nvPr>
        </p:nvSpPr>
        <p:spPr/>
        <p:txBody>
          <a:bodyPr/>
          <a:lstStyle/>
          <a:p>
            <a:pPr marL="342900" indent="-342900">
              <a:buFont typeface="Arial" panose="020B0604020202020204" pitchFamily="34" charset="0"/>
              <a:buChar char="•"/>
            </a:pPr>
            <a:r>
              <a:rPr lang="en-US" sz="2200" dirty="0"/>
              <a:t>At this update, switch to camizestrant + CDK4/6i continued to provide clinically meaningful PFS improvement of &gt;7 mo vs continued AI + CDK4/6i in patients with HR+/HER2- advanced breast cancer</a:t>
            </a:r>
          </a:p>
          <a:p>
            <a:pPr marL="342900" indent="-342900">
              <a:buFont typeface="Arial" panose="020B0604020202020204" pitchFamily="34" charset="0"/>
              <a:buChar char="•"/>
            </a:pPr>
            <a:r>
              <a:rPr lang="en-US" sz="2200" dirty="0"/>
              <a:t>Improvements in PFS2, TFST, TSST, and chemotherapy/ADC-free survival were also reported with camizestrant + CDK4/6i vs continued AI + CDK4/6i</a:t>
            </a:r>
          </a:p>
          <a:p>
            <a:pPr marL="342900" indent="-342900">
              <a:buFont typeface="Arial" panose="020B0604020202020204" pitchFamily="34" charset="0"/>
              <a:buChar char="•"/>
            </a:pPr>
            <a:r>
              <a:rPr lang="en-US" sz="2200" i="1" dirty="0"/>
              <a:t>ESR1</a:t>
            </a:r>
            <a:r>
              <a:rPr lang="en-US" sz="2200" dirty="0"/>
              <a:t>m allele frequency profoundly and rapidly (within 8 wk) reduced with camizestrant + CDK4/6i vs increases for many patients continuing AI + CDK4/6i</a:t>
            </a:r>
          </a:p>
          <a:p>
            <a:pPr marL="342900" indent="-342900">
              <a:buFont typeface="Arial" panose="020B0604020202020204" pitchFamily="34" charset="0"/>
              <a:buChar char="•"/>
            </a:pPr>
            <a:r>
              <a:rPr lang="en-US" sz="2200" dirty="0"/>
              <a:t>Camizestrant was well tolerated, with no serious visual effect AEs or visual effect AEs leading to treatment discontinuation</a:t>
            </a:r>
          </a:p>
          <a:p>
            <a:pPr marL="342900" indent="-342900">
              <a:buFont typeface="Arial" panose="020B0604020202020204" pitchFamily="34" charset="0"/>
              <a:buChar char="•"/>
            </a:pPr>
            <a:r>
              <a:rPr lang="en-US" sz="2200" dirty="0"/>
              <a:t>Investigators conclude that the efficacy and safety profile support the treatment approach of the SERENA-6 trial </a:t>
            </a:r>
          </a:p>
        </p:txBody>
      </p:sp>
      <p:sp>
        <p:nvSpPr>
          <p:cNvPr id="10243" name="Rectangle 4">
            <a:extLst>
              <a:ext uri="{FF2B5EF4-FFF2-40B4-BE49-F238E27FC236}">
                <a16:creationId xmlns:a16="http://schemas.microsoft.com/office/drawing/2014/main" id="{BB776242-04B2-AD8A-F931-20EF4B5871C3}"/>
              </a:ext>
            </a:extLst>
          </p:cNvPr>
          <p:cNvSpPr>
            <a:spLocks noGrp="1" noChangeArrowheads="1"/>
          </p:cNvSpPr>
          <p:nvPr>
            <p:ph type="title"/>
          </p:nvPr>
        </p:nvSpPr>
        <p:spPr/>
        <p:txBody>
          <a:bodyPr/>
          <a:lstStyle/>
          <a:p>
            <a:r>
              <a:rPr lang="en-US" altLang="en-US" dirty="0"/>
              <a:t>SERENA-6 Update: </a:t>
            </a:r>
            <a:r>
              <a:rPr lang="en-US" dirty="0"/>
              <a:t>Investigator’s Conclusions</a:t>
            </a:r>
            <a:endParaRPr lang="en-US" altLang="en-US" dirty="0"/>
          </a:p>
        </p:txBody>
      </p:sp>
      <p:sp>
        <p:nvSpPr>
          <p:cNvPr id="4" name="Content Placeholder 3">
            <a:extLst>
              <a:ext uri="{FF2B5EF4-FFF2-40B4-BE49-F238E27FC236}">
                <a16:creationId xmlns:a16="http://schemas.microsoft.com/office/drawing/2014/main" id="{BA8C7D76-BD11-FC67-04D7-5A56B2F36C8B}"/>
              </a:ext>
            </a:extLst>
          </p:cNvPr>
          <p:cNvSpPr>
            <a:spLocks noGrp="1"/>
          </p:cNvSpPr>
          <p:nvPr>
            <p:ph sz="quarter" idx="10"/>
          </p:nvPr>
        </p:nvSpPr>
        <p:spPr/>
        <p:txBody>
          <a:bodyPr/>
          <a:lstStyle/>
          <a:p>
            <a:r>
              <a:rPr lang="en-US" dirty="0"/>
              <a:t>Bidard. SABCS 2025. </a:t>
            </a:r>
            <a:r>
              <a:rPr lang="en-US" dirty="0" err="1"/>
              <a:t>Abstr</a:t>
            </a:r>
            <a:r>
              <a:rPr lang="en-US" dirty="0"/>
              <a:t> RF7-03. 6. </a:t>
            </a:r>
            <a:r>
              <a:rPr lang="en-US" dirty="0" err="1"/>
              <a:t>Brufsky</a:t>
            </a:r>
            <a:r>
              <a:rPr lang="en-US" dirty="0"/>
              <a:t>. SABCS 2025. </a:t>
            </a:r>
            <a:r>
              <a:rPr lang="en-US" dirty="0" err="1"/>
              <a:t>Abstr</a:t>
            </a:r>
            <a:r>
              <a:rPr lang="en-US" dirty="0"/>
              <a:t> PD10-04.</a:t>
            </a:r>
          </a:p>
        </p:txBody>
      </p:sp>
    </p:spTree>
    <p:extLst>
      <p:ext uri="{BB962C8B-B14F-4D97-AF65-F5344CB8AC3E}">
        <p14:creationId xmlns:p14="http://schemas.microsoft.com/office/powerpoint/2010/main" val="38147073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0" name="Rectangle 2">
            <a:extLst>
              <a:ext uri="{FF2B5EF4-FFF2-40B4-BE49-F238E27FC236}">
                <a16:creationId xmlns:a16="http://schemas.microsoft.com/office/drawing/2014/main" id="{8082EA74-AD3C-40A0-A143-D2201E93795E}"/>
              </a:ext>
            </a:extLst>
          </p:cNvPr>
          <p:cNvSpPr>
            <a:spLocks noGrp="1" noChangeArrowheads="1"/>
          </p:cNvSpPr>
          <p:nvPr>
            <p:ph idx="1"/>
          </p:nvPr>
        </p:nvSpPr>
        <p:spPr/>
        <p:txBody>
          <a:bodyPr/>
          <a:lstStyle/>
          <a:p>
            <a:pPr algn="l"/>
            <a:r>
              <a:rPr lang="en-US" sz="1800" dirty="0"/>
              <a:t>Capsule Summaries of all the key data</a:t>
            </a:r>
          </a:p>
          <a:p>
            <a:pPr algn="l"/>
            <a:r>
              <a:rPr lang="en-US" sz="1800" dirty="0"/>
              <a:t>Additional CME/CE-certified analyses with expert faculty commentary on all the key studies in early and advanced stage breast cancers</a:t>
            </a: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p:txBody>
          <a:bodyPr/>
          <a:lstStyle/>
          <a:p>
            <a:r>
              <a:rPr lang="en-US" altLang="en-US" dirty="0"/>
              <a:t>Go Online for More Coverage of SABCS 2025!</a:t>
            </a:r>
          </a:p>
        </p:txBody>
      </p:sp>
      <p:sp>
        <p:nvSpPr>
          <p:cNvPr id="5" name="Content Placeholder 4">
            <a:extLst>
              <a:ext uri="{FF2B5EF4-FFF2-40B4-BE49-F238E27FC236}">
                <a16:creationId xmlns:a16="http://schemas.microsoft.com/office/drawing/2014/main" id="{6DA93788-E77D-4CCE-84A4-6D74E9ED9D9E}"/>
              </a:ext>
            </a:extLst>
          </p:cNvPr>
          <p:cNvSpPr>
            <a:spLocks noGrp="1"/>
          </p:cNvSpPr>
          <p:nvPr>
            <p:ph idx="13"/>
          </p:nvPr>
        </p:nvSpPr>
        <p:spPr/>
        <p:txBody>
          <a:bodyPr/>
          <a:lstStyle/>
          <a:p>
            <a:r>
              <a:rPr lang="en-US" dirty="0">
                <a:hlinkClick r:id="rId3"/>
              </a:rPr>
              <a:t>deceraclinical.com/education</a:t>
            </a:r>
            <a:endParaRPr lang="en-US" dirty="0"/>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auto" latinLnBrk="0" hangingPunct="1">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161616"/>
              </a:solidFill>
              <a:effectLst/>
              <a:uLnTx/>
              <a:uFillTx/>
              <a:latin typeface="Times" panose="02020603050405020304" pitchFamily="18" charset="0"/>
              <a:ea typeface="+mn-ea"/>
              <a:cs typeface="+mn-cs"/>
            </a:endParaRPr>
          </a:p>
        </p:txBody>
      </p:sp>
    </p:spTree>
  </p:cSld>
  <p:clrMapOvr>
    <a:masterClrMapping/>
  </p:clrMapOvr>
</p:sld>
</file>

<file path=ppt/theme/theme1.xml><?xml version="1.0" encoding="utf-8"?>
<a:theme xmlns:a="http://schemas.openxmlformats.org/drawingml/2006/main" name="4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2.xml><?xml version="1.0" encoding="utf-8"?>
<a:theme xmlns:a="http://schemas.openxmlformats.org/drawingml/2006/main" name="3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3.xml><?xml version="1.0" encoding="utf-8"?>
<a:theme xmlns:a="http://schemas.openxmlformats.org/drawingml/2006/main" name="2_Office">
  <a:themeElements>
    <a:clrScheme name="Decera">
      <a:dk1>
        <a:srgbClr val="161616"/>
      </a:dk1>
      <a:lt1>
        <a:sysClr val="window" lastClr="FFFFFF"/>
      </a:lt1>
      <a:dk2>
        <a:srgbClr val="E5DEC1"/>
      </a:dk2>
      <a:lt2>
        <a:srgbClr val="F9F3D9"/>
      </a:lt2>
      <a:accent1>
        <a:srgbClr val="E04507"/>
      </a:accent1>
      <a:accent2>
        <a:srgbClr val="E3AF64"/>
      </a:accent2>
      <a:accent3>
        <a:srgbClr val="006466"/>
      </a:accent3>
      <a:accent4>
        <a:srgbClr val="D5B4FB"/>
      </a:accent4>
      <a:accent5>
        <a:srgbClr val="2201B2"/>
      </a:accent5>
      <a:accent6>
        <a:srgbClr val="161616"/>
      </a:accent6>
      <a:hlink>
        <a:srgbClr val="E04507"/>
      </a:hlink>
      <a:folHlink>
        <a:srgbClr val="161616"/>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4.xml><?xml version="1.0" encoding="utf-8"?>
<a:theme xmlns:a="http://schemas.openxmlformats.org/drawingml/2006/main" name="1_Office">
  <a:themeElements>
    <a:clrScheme name="Decera Clinical">
      <a:dk1>
        <a:srgbClr val="161616"/>
      </a:dk1>
      <a:lt1>
        <a:srgbClr val="FFFFFF"/>
      </a:lt1>
      <a:dk2>
        <a:srgbClr val="E5DEC1"/>
      </a:dk2>
      <a:lt2>
        <a:srgbClr val="F9F3D9"/>
      </a:lt2>
      <a:accent1>
        <a:srgbClr val="E04507"/>
      </a:accent1>
      <a:accent2>
        <a:srgbClr val="161616"/>
      </a:accent2>
      <a:accent3>
        <a:srgbClr val="9B6FEF"/>
      </a:accent3>
      <a:accent4>
        <a:srgbClr val="006466"/>
      </a:accent4>
      <a:accent5>
        <a:srgbClr val="B57628"/>
      </a:accent5>
      <a:accent6>
        <a:srgbClr val="2201B2"/>
      </a:accent6>
      <a:hlink>
        <a:srgbClr val="E04507"/>
      </a:hlink>
      <a:folHlink>
        <a:srgbClr val="8B8B92"/>
      </a:folHlink>
    </a:clrScheme>
    <a:fontScheme name="Decera">
      <a:majorFont>
        <a:latin typeface="Newsreader"/>
        <a:ea typeface=""/>
        <a:cs typeface=""/>
      </a:majorFont>
      <a:minorFont>
        <a:latin typeface="Poppins"/>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lnDef>
      <a:spPr>
        <a:ln w="1270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bodyPr vert="horz" wrap="square" lIns="0" tIns="0" rIns="0" bIns="0" rtlCol="0">
        <a:noAutofit/>
      </a:bodyPr>
      <a:lstStyle>
        <a:defPPr algn="l">
          <a:defRPr sz="1200" dirty="0" smtClean="0"/>
        </a:defPPr>
      </a:lstStyle>
    </a:txDef>
  </a:objectDefaults>
  <a:extraClrSchemeLst/>
  <a:extLst>
    <a:ext uri="{05A4C25C-085E-4340-85A3-A5531E510DB2}">
      <thm15:themeFamily xmlns:thm15="http://schemas.microsoft.com/office/thememl/2012/main" name="FUT029_DeceraClinicalTemplate_251010_3f" id="{E7D8A62D-C5C9-4864-A6EC-23CAAE325D29}" vid="{45678410-A524-46A4-9B21-A872C5BB9785}"/>
    </a:ext>
  </a:extLst>
</a:theme>
</file>

<file path=ppt/theme/theme5.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D2FC30CF42DED4FB6D1DC8BA31BFD6A" ma:contentTypeVersion="10" ma:contentTypeDescription="Create a new document." ma:contentTypeScope="" ma:versionID="d7bd7e244d04558088dfebb880958b01">
  <xsd:schema xmlns:xsd="http://www.w3.org/2001/XMLSchema" xmlns:xs="http://www.w3.org/2001/XMLSchema" xmlns:p="http://schemas.microsoft.com/office/2006/metadata/properties" xmlns:ns2="61c28a77-e754-4451-a7ca-87108c003a1f" xmlns:ns3="22fd6914-46d4-4c7e-bbad-46e82841b69d" targetNamespace="http://schemas.microsoft.com/office/2006/metadata/properties" ma:root="true" ma:fieldsID="c8e338c0fa9f9f37267e2b9df8e7baa5" ns2:_="" ns3:_="">
    <xsd:import namespace="61c28a77-e754-4451-a7ca-87108c003a1f"/>
    <xsd:import namespace="22fd6914-46d4-4c7e-bbad-46e82841b69d"/>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1c28a77-e754-4451-a7ca-87108c003a1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6512e436-4693-4b20-ac9a-7455c07c86a8"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2fd6914-46d4-4c7e-bbad-46e82841b69d"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3cfae40-7b40-47d0-ab05-9712e3953ba2}" ma:internalName="TaxCatchAll" ma:showField="CatchAllData" ma:web="22fd6914-46d4-4c7e-bbad-46e82841b69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22fd6914-46d4-4c7e-bbad-46e82841b69d" xsi:nil="true"/>
    <lcf76f155ced4ddcb4097134ff3c332f xmlns="61c28a77-e754-4451-a7ca-87108c003a1f">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94D7A66-4BCF-4C80-B3B2-7947253288E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1c28a77-e754-4451-a7ca-87108c003a1f"/>
    <ds:schemaRef ds:uri="22fd6914-46d4-4c7e-bbad-46e82841b6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F90BCF0-6F51-4F56-B024-39165C36A46B}">
  <ds:schemaRefs>
    <ds:schemaRef ds:uri="http://schemas.microsoft.com/office/2006/documentManagement/types"/>
    <ds:schemaRef ds:uri="61c28a77-e754-4451-a7ca-87108c003a1f"/>
    <ds:schemaRef ds:uri="http://schemas.openxmlformats.org/package/2006/metadata/core-properties"/>
    <ds:schemaRef ds:uri="http://purl.org/dc/elements/1.1/"/>
    <ds:schemaRef ds:uri="22fd6914-46d4-4c7e-bbad-46e82841b69d"/>
    <ds:schemaRef ds:uri="http://purl.org/dc/terms/"/>
    <ds:schemaRef ds:uri="http://schemas.microsoft.com/office/2006/metadata/properties"/>
    <ds:schemaRef ds:uri="http://schemas.microsoft.com/office/infopath/2007/PartnerControls"/>
    <ds:schemaRef ds:uri="http://www.w3.org/XML/1998/namespace"/>
    <ds:schemaRef ds:uri="http://purl.org/dc/dcmitype/"/>
  </ds:schemaRefs>
</ds:datastoreItem>
</file>

<file path=customXml/itemProps3.xml><?xml version="1.0" encoding="utf-8"?>
<ds:datastoreItem xmlns:ds="http://schemas.openxmlformats.org/officeDocument/2006/customXml" ds:itemID="{C1996B32-5FF7-4A7B-AF80-6E85AC6E936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1207</TotalTime>
  <Words>1835</Words>
  <Application>Microsoft Office PowerPoint</Application>
  <PresentationFormat>Widescreen</PresentationFormat>
  <Paragraphs>308</Paragraphs>
  <Slides>10</Slides>
  <Notes>9</Notes>
  <HiddenSlides>0</HiddenSlides>
  <MMClips>0</MMClips>
  <ScaleCrop>false</ScaleCrop>
  <HeadingPairs>
    <vt:vector size="6" baseType="variant">
      <vt:variant>
        <vt:lpstr>Fonts Used</vt:lpstr>
      </vt:variant>
      <vt:variant>
        <vt:i4>9</vt:i4>
      </vt:variant>
      <vt:variant>
        <vt:lpstr>Theme</vt:lpstr>
      </vt:variant>
      <vt:variant>
        <vt:i4>5</vt:i4>
      </vt:variant>
      <vt:variant>
        <vt:lpstr>Slide Titles</vt:lpstr>
      </vt:variant>
      <vt:variant>
        <vt:i4>10</vt:i4>
      </vt:variant>
    </vt:vector>
  </HeadingPairs>
  <TitlesOfParts>
    <vt:vector size="24" baseType="lpstr">
      <vt:lpstr>Aptos</vt:lpstr>
      <vt:lpstr>Arial</vt:lpstr>
      <vt:lpstr>Calibri</vt:lpstr>
      <vt:lpstr>Newsreader ExtraBold</vt:lpstr>
      <vt:lpstr>Newsreader SemiBold</vt:lpstr>
      <vt:lpstr>Poppins</vt:lpstr>
      <vt:lpstr>Poppins Light</vt:lpstr>
      <vt:lpstr>Times</vt:lpstr>
      <vt:lpstr>Wingdings</vt:lpstr>
      <vt:lpstr>4_Office</vt:lpstr>
      <vt:lpstr>3_Office</vt:lpstr>
      <vt:lpstr>2_Office</vt:lpstr>
      <vt:lpstr>1_Office</vt:lpstr>
      <vt:lpstr>2022_CCO_Template</vt:lpstr>
      <vt:lpstr>SERENA-6 Update: Camizestrant + CDK4/6 Inhibitor for Emergent ESR1m in Patients With HR+/HER2- Advanced Breast Cancer</vt:lpstr>
      <vt:lpstr>About These Slides</vt:lpstr>
      <vt:lpstr>SERENA-6 Update: Background</vt:lpstr>
      <vt:lpstr>SERENA-6 Update: Study Design</vt:lpstr>
      <vt:lpstr>SERENA-6 Update: Survival and ESR1m ctDNA Outcomes</vt:lpstr>
      <vt:lpstr>SERENA-6 Update: Safety Summary  </vt:lpstr>
      <vt:lpstr>SERENA-6 Update: Summary of Visual Effects*</vt:lpstr>
      <vt:lpstr>SERENA-6 Update: Change From Baseline in Visual Acuity</vt:lpstr>
      <vt:lpstr>SERENA-6 Update: Investigator’s Conclusions</vt:lpstr>
      <vt:lpstr>Go Online for More Coverage of SABCS 2025!</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SERENA-6 Update: Camizestrant + CDK4/6 Inhibitor for Emergent ESR1m in Patients With HR+/HER2- Advanced Breast Cancer</dc:title>
  <dc:creator>Timothy Quill</dc:creator>
  <cp:lastModifiedBy>Valerie Wenzel</cp:lastModifiedBy>
  <cp:revision>23</cp:revision>
  <dcterms:created xsi:type="dcterms:W3CDTF">2025-12-04T13:55:49Z</dcterms:created>
  <dcterms:modified xsi:type="dcterms:W3CDTF">2025-12-22T15:47:06Z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0x0101002D2FC30CF42DED4FB6D1DC8BA31BFD6A</vt:lpwstr>
  </property>
  <property fmtid="{D5CDD505-2E9C-101B-9397-08002B2CF9AE}" pid="3" name="MediaServiceImageTags">
    <vt:lpwstr/>
  </property>
</Properties>
</file>