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5"/>
    <p:sldMasterId id="2147484668" r:id="rId6"/>
  </p:sldMasterIdLst>
  <p:notesMasterIdLst>
    <p:notesMasterId r:id="rId17"/>
  </p:notesMasterIdLst>
  <p:handoutMasterIdLst>
    <p:handoutMasterId r:id="rId18"/>
  </p:handoutMasterIdLst>
  <p:sldIdLst>
    <p:sldId id="321" r:id="rId7"/>
    <p:sldId id="558" r:id="rId8"/>
    <p:sldId id="568" r:id="rId9"/>
    <p:sldId id="571" r:id="rId10"/>
    <p:sldId id="570" r:id="rId11"/>
    <p:sldId id="563" r:id="rId12"/>
    <p:sldId id="560" r:id="rId13"/>
    <p:sldId id="572" r:id="rId14"/>
    <p:sldId id="564" r:id="rId15"/>
    <p:sldId id="318" r:id="rId16"/>
  </p:sldIdLst>
  <p:sldSz cx="12192000" cy="6858000"/>
  <p:notesSz cx="7315200" cy="9601200"/>
  <p:custDataLst>
    <p:tags r:id="rId19"/>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8" clrIdx="6"/>
  <p:cmAuthor id="2" name="Melanie Couton" initials="MAC" lastIdx="4" clrIdx="3"/>
  <p:cmAuthor id="3" name="ralfieri" initials="ra" lastIdx="2" clrIdx="8"/>
  <p:cmAuthor id="4" name="Megan Capel" initials="MC" lastIdx="11"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1"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0"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1" clrIdx="13">
    <p:extLst>
      <p:ext uri="{19B8F6BF-5375-455C-9EA6-DF929625EA0E}">
        <p15:presenceInfo xmlns:p15="http://schemas.microsoft.com/office/powerpoint/2012/main" userId="ef8730672ba86646" providerId="Windows Live"/>
      </p:ext>
    </p:extLst>
  </p:cmAuthor>
  <p:cmAuthor id="15" name="Jennifer Eimers" initials="JE" lastIdx="2" clrIdx="14">
    <p:extLst>
      <p:ext uri="{19B8F6BF-5375-455C-9EA6-DF929625EA0E}">
        <p15:presenceInfo xmlns:p15="http://schemas.microsoft.com/office/powerpoint/2012/main" userId="S::jeimers@clinicaloptions.com::e496f3f7-6a48-4339-9b0c-9f426a43f948" providerId="AD"/>
      </p:ext>
    </p:extLst>
  </p:cmAuthor>
  <p:cmAuthor id="16" name="Zachary Schwartz" initials="ZS" lastIdx="36" clrIdx="15">
    <p:extLst>
      <p:ext uri="{19B8F6BF-5375-455C-9EA6-DF929625EA0E}">
        <p15:presenceInfo xmlns:p15="http://schemas.microsoft.com/office/powerpoint/2012/main" userId="S::zschwartz@clinicaloptions.com::64648e91-b212-4092-bee8-eff2e880b6f9" providerId="AD"/>
      </p:ext>
    </p:extLst>
  </p:cmAuthor>
  <p:cmAuthor id="17" name="Hillary Tunggal" initials="HT" lastIdx="16" clrIdx="16">
    <p:extLst>
      <p:ext uri="{19B8F6BF-5375-455C-9EA6-DF929625EA0E}">
        <p15:presenceInfo xmlns:p15="http://schemas.microsoft.com/office/powerpoint/2012/main" userId="S::htunggal@cealliance.com::ad64bda3-5530-4833-84b4-5d3ed1bf5c1c" providerId="AD"/>
      </p:ext>
    </p:extLst>
  </p:cmAuthor>
  <p:cmAuthor id="18" name="Megan Cartwright" initials="MC" lastIdx="4" clrIdx="17">
    <p:extLst>
      <p:ext uri="{19B8F6BF-5375-455C-9EA6-DF929625EA0E}">
        <p15:presenceInfo xmlns:p15="http://schemas.microsoft.com/office/powerpoint/2012/main" userId="S::mcartwright@clinicaloptions.com::aaeaf566-570c-41b1-9c90-11c8d9ac162b" providerId="AD"/>
      </p:ext>
    </p:extLst>
  </p:cmAuthor>
  <p:cmAuthor id="19" name="Christy Seals" initials="CS" lastIdx="2" clrIdx="18">
    <p:extLst>
      <p:ext uri="{19B8F6BF-5375-455C-9EA6-DF929625EA0E}">
        <p15:presenceInfo xmlns:p15="http://schemas.microsoft.com/office/powerpoint/2012/main" userId="S::cseals@clinicaloptions.com::0852e532-1f9e-4bbf-9b56-be19a9543a31" providerId="AD"/>
      </p:ext>
    </p:extLst>
  </p:cmAuthor>
  <p:cmAuthor id="20" name="Dussadee Royal" initials="DR" lastIdx="1" clrIdx="19">
    <p:extLst>
      <p:ext uri="{19B8F6BF-5375-455C-9EA6-DF929625EA0E}">
        <p15:presenceInfo xmlns:p15="http://schemas.microsoft.com/office/powerpoint/2012/main" userId="S::droyal@clinicaloptions.com::51beead8-6fa0-4b98-aeba-37044af35e1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471D"/>
    <a:srgbClr val="00823B"/>
    <a:srgbClr val="015873"/>
    <a:srgbClr val="046376"/>
    <a:srgbClr val="013763"/>
    <a:srgbClr val="033453"/>
    <a:srgbClr val="006264"/>
    <a:srgbClr val="FDB338"/>
    <a:srgbClr val="682E74"/>
    <a:srgbClr val="0527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E66CBCF-0FA8-417C-BBB2-80C6D4C47DF0}" v="208" dt="2024-05-10T19:40:26.111"/>
    <p1510:client id="{9C04A41B-E776-49D9-9C03-17F8B7FD60AF}" v="12" dt="2024-05-10T21:36:05.348"/>
  </p1510:revLst>
</p1510:revInfo>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069" autoAdjust="0"/>
    <p:restoredTop sz="88313" autoAdjust="0"/>
  </p:normalViewPr>
  <p:slideViewPr>
    <p:cSldViewPr snapToGrid="0">
      <p:cViewPr varScale="1">
        <p:scale>
          <a:sx n="100" d="100"/>
          <a:sy n="100" d="100"/>
        </p:scale>
        <p:origin x="1158" y="96"/>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p:scale>
          <a:sx n="1" d="2"/>
          <a:sy n="1" d="2"/>
        </p:scale>
        <p:origin x="4560" y="1056"/>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handoutMaster" Target="handoutMasters/handoutMaster1.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notesMaster" Target="notesMasters/notesMaster1.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Master" Target="slideMasters/slideMaster2.xml"/><Relationship Id="rId11" Type="http://schemas.openxmlformats.org/officeDocument/2006/relationships/slide" Target="slides/slide5.xml"/><Relationship Id="rId24" Type="http://schemas.openxmlformats.org/officeDocument/2006/relationships/tableStyles" Target="tableStyles.xml"/><Relationship Id="rId5" Type="http://schemas.openxmlformats.org/officeDocument/2006/relationships/slideMaster" Target="slideMasters/slideMaster1.xml"/><Relationship Id="rId15" Type="http://schemas.openxmlformats.org/officeDocument/2006/relationships/slide" Target="slides/slide9.xml"/><Relationship Id="rId23" Type="http://schemas.openxmlformats.org/officeDocument/2006/relationships/theme" Target="theme/theme1.xml"/><Relationship Id="rId10" Type="http://schemas.openxmlformats.org/officeDocument/2006/relationships/slide" Target="slides/slide4.xml"/><Relationship Id="rId19" Type="http://schemas.openxmlformats.org/officeDocument/2006/relationships/tags" Target="tags/tag1.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risty Seals" userId="0852e532-1f9e-4bbf-9b56-be19a9543a31" providerId="ADAL" clId="{40842C83-51B3-48DB-BB43-88F6F46EC834}"/>
    <pc:docChg chg="undo custSel modSld">
      <pc:chgData name="Christy Seals" userId="0852e532-1f9e-4bbf-9b56-be19a9543a31" providerId="ADAL" clId="{40842C83-51B3-48DB-BB43-88F6F46EC834}" dt="2024-05-10T13:10:38.145" v="642" actId="20577"/>
      <pc:docMkLst>
        <pc:docMk/>
      </pc:docMkLst>
      <pc:sldChg chg="modSp mod">
        <pc:chgData name="Christy Seals" userId="0852e532-1f9e-4bbf-9b56-be19a9543a31" providerId="ADAL" clId="{40842C83-51B3-48DB-BB43-88F6F46EC834}" dt="2024-05-10T12:44:34.248" v="2" actId="14100"/>
        <pc:sldMkLst>
          <pc:docMk/>
          <pc:sldMk cId="0" sldId="321"/>
        </pc:sldMkLst>
        <pc:spChg chg="mod">
          <ac:chgData name="Christy Seals" userId="0852e532-1f9e-4bbf-9b56-be19a9543a31" providerId="ADAL" clId="{40842C83-51B3-48DB-BB43-88F6F46EC834}" dt="2024-05-10T12:44:34.248" v="2" actId="14100"/>
          <ac:spMkLst>
            <pc:docMk/>
            <pc:sldMk cId="0" sldId="321"/>
            <ac:spMk id="7171" creationId="{4D67E167-2F37-481F-AB26-A6E236679EF3}"/>
          </ac:spMkLst>
        </pc:spChg>
      </pc:sldChg>
      <pc:sldChg chg="modNotesTx">
        <pc:chgData name="Christy Seals" userId="0852e532-1f9e-4bbf-9b56-be19a9543a31" providerId="ADAL" clId="{40842C83-51B3-48DB-BB43-88F6F46EC834}" dt="2024-05-10T12:44:50.902" v="5" actId="6549"/>
        <pc:sldMkLst>
          <pc:docMk/>
          <pc:sldMk cId="2203944586" sldId="558"/>
        </pc:sldMkLst>
      </pc:sldChg>
      <pc:sldChg chg="modSp mod modNotesTx">
        <pc:chgData name="Christy Seals" userId="0852e532-1f9e-4bbf-9b56-be19a9543a31" providerId="ADAL" clId="{40842C83-51B3-48DB-BB43-88F6F46EC834}" dt="2024-05-10T13:07:40.906" v="326" actId="20577"/>
        <pc:sldMkLst>
          <pc:docMk/>
          <pc:sldMk cId="276087914" sldId="560"/>
        </pc:sldMkLst>
        <pc:spChg chg="mod">
          <ac:chgData name="Christy Seals" userId="0852e532-1f9e-4bbf-9b56-be19a9543a31" providerId="ADAL" clId="{40842C83-51B3-48DB-BB43-88F6F46EC834}" dt="2024-05-10T12:45:07.657" v="10" actId="20577"/>
          <ac:spMkLst>
            <pc:docMk/>
            <pc:sldMk cId="276087914" sldId="560"/>
            <ac:spMk id="2" creationId="{913392CD-84A2-4785-8456-257A1CB68ABC}"/>
          </ac:spMkLst>
        </pc:spChg>
        <pc:spChg chg="mod">
          <ac:chgData name="Christy Seals" userId="0852e532-1f9e-4bbf-9b56-be19a9543a31" providerId="ADAL" clId="{40842C83-51B3-48DB-BB43-88F6F46EC834}" dt="2024-05-10T12:53:55.981" v="67" actId="6549"/>
          <ac:spMkLst>
            <pc:docMk/>
            <pc:sldMk cId="276087914" sldId="560"/>
            <ac:spMk id="23" creationId="{1EE010C8-4C4A-4C07-74E2-3A10CFEC8145}"/>
          </ac:spMkLst>
        </pc:spChg>
        <pc:spChg chg="mod">
          <ac:chgData name="Christy Seals" userId="0852e532-1f9e-4bbf-9b56-be19a9543a31" providerId="ADAL" clId="{40842C83-51B3-48DB-BB43-88F6F46EC834}" dt="2024-05-10T12:54:01.516" v="70" actId="6549"/>
          <ac:spMkLst>
            <pc:docMk/>
            <pc:sldMk cId="276087914" sldId="560"/>
            <ac:spMk id="24" creationId="{99FAA821-1E93-C606-EC5C-AD33FA8213CB}"/>
          </ac:spMkLst>
        </pc:spChg>
      </pc:sldChg>
      <pc:sldChg chg="modSp mod modNotesTx">
        <pc:chgData name="Christy Seals" userId="0852e532-1f9e-4bbf-9b56-be19a9543a31" providerId="ADAL" clId="{40842C83-51B3-48DB-BB43-88F6F46EC834}" dt="2024-05-10T13:07:13.941" v="320" actId="20577"/>
        <pc:sldMkLst>
          <pc:docMk/>
          <pc:sldMk cId="1439031073" sldId="563"/>
        </pc:sldMkLst>
        <pc:spChg chg="mod">
          <ac:chgData name="Christy Seals" userId="0852e532-1f9e-4bbf-9b56-be19a9543a31" providerId="ADAL" clId="{40842C83-51B3-48DB-BB43-88F6F46EC834}" dt="2024-05-10T12:45:05.133" v="9" actId="20577"/>
          <ac:spMkLst>
            <pc:docMk/>
            <pc:sldMk cId="1439031073" sldId="563"/>
            <ac:spMk id="2" creationId="{913392CD-84A2-4785-8456-257A1CB68ABC}"/>
          </ac:spMkLst>
        </pc:spChg>
      </pc:sldChg>
      <pc:sldChg chg="modSp mod addCm modCm modNotesTx">
        <pc:chgData name="Christy Seals" userId="0852e532-1f9e-4bbf-9b56-be19a9543a31" providerId="ADAL" clId="{40842C83-51B3-48DB-BB43-88F6F46EC834}" dt="2024-05-10T13:10:38.145" v="642" actId="20577"/>
        <pc:sldMkLst>
          <pc:docMk/>
          <pc:sldMk cId="344753616" sldId="564"/>
        </pc:sldMkLst>
        <pc:spChg chg="mod">
          <ac:chgData name="Christy Seals" userId="0852e532-1f9e-4bbf-9b56-be19a9543a31" providerId="ADAL" clId="{40842C83-51B3-48DB-BB43-88F6F46EC834}" dt="2024-05-10T12:45:12.407" v="12" actId="20577"/>
          <ac:spMkLst>
            <pc:docMk/>
            <pc:sldMk cId="344753616" sldId="564"/>
            <ac:spMk id="2" creationId="{913392CD-84A2-4785-8456-257A1CB68ABC}"/>
          </ac:spMkLst>
        </pc:spChg>
        <pc:spChg chg="mod">
          <ac:chgData name="Christy Seals" userId="0852e532-1f9e-4bbf-9b56-be19a9543a31" providerId="ADAL" clId="{40842C83-51B3-48DB-BB43-88F6F46EC834}" dt="2024-05-10T12:58:21.187" v="96" actId="20577"/>
          <ac:spMkLst>
            <pc:docMk/>
            <pc:sldMk cId="344753616" sldId="564"/>
            <ac:spMk id="4" creationId="{42269A18-1F16-D3A5-76D5-6CB990F919E0}"/>
          </ac:spMkLst>
        </pc:spChg>
      </pc:sldChg>
      <pc:sldChg chg="modSp mod modNotesTx">
        <pc:chgData name="Christy Seals" userId="0852e532-1f9e-4bbf-9b56-be19a9543a31" providerId="ADAL" clId="{40842C83-51B3-48DB-BB43-88F6F46EC834}" dt="2024-05-10T13:05:03.016" v="148" actId="20577"/>
        <pc:sldMkLst>
          <pc:docMk/>
          <pc:sldMk cId="2837127785" sldId="568"/>
        </pc:sldMkLst>
        <pc:spChg chg="mod">
          <ac:chgData name="Christy Seals" userId="0852e532-1f9e-4bbf-9b56-be19a9543a31" providerId="ADAL" clId="{40842C83-51B3-48DB-BB43-88F6F46EC834}" dt="2024-05-10T12:44:56.604" v="6" actId="20577"/>
          <ac:spMkLst>
            <pc:docMk/>
            <pc:sldMk cId="2837127785" sldId="568"/>
            <ac:spMk id="2" creationId="{442DBD86-C168-4912-BFF4-8AE09E7AB7B4}"/>
          </ac:spMkLst>
        </pc:spChg>
        <pc:spChg chg="mod">
          <ac:chgData name="Christy Seals" userId="0852e532-1f9e-4bbf-9b56-be19a9543a31" providerId="ADAL" clId="{40842C83-51B3-48DB-BB43-88F6F46EC834}" dt="2024-05-10T12:51:25.172" v="42"/>
          <ac:spMkLst>
            <pc:docMk/>
            <pc:sldMk cId="2837127785" sldId="568"/>
            <ac:spMk id="3" creationId="{A3BB5E8D-322C-CF88-3EDB-0562D2E1BFF5}"/>
          </ac:spMkLst>
        </pc:spChg>
      </pc:sldChg>
      <pc:sldChg chg="modSp mod modNotesTx">
        <pc:chgData name="Christy Seals" userId="0852e532-1f9e-4bbf-9b56-be19a9543a31" providerId="ADAL" clId="{40842C83-51B3-48DB-BB43-88F6F46EC834}" dt="2024-05-10T13:06:50.374" v="299" actId="20577"/>
        <pc:sldMkLst>
          <pc:docMk/>
          <pc:sldMk cId="1995342304" sldId="570"/>
        </pc:sldMkLst>
        <pc:spChg chg="mod">
          <ac:chgData name="Christy Seals" userId="0852e532-1f9e-4bbf-9b56-be19a9543a31" providerId="ADAL" clId="{40842C83-51B3-48DB-BB43-88F6F46EC834}" dt="2024-05-10T12:45:02.496" v="8" actId="20577"/>
          <ac:spMkLst>
            <pc:docMk/>
            <pc:sldMk cId="1995342304" sldId="570"/>
            <ac:spMk id="2" creationId="{913392CD-84A2-4785-8456-257A1CB68ABC}"/>
          </ac:spMkLst>
        </pc:spChg>
        <pc:graphicFrameChg chg="modGraphic">
          <ac:chgData name="Christy Seals" userId="0852e532-1f9e-4bbf-9b56-be19a9543a31" providerId="ADAL" clId="{40842C83-51B3-48DB-BB43-88F6F46EC834}" dt="2024-05-10T12:53:03.717" v="66" actId="6549"/>
          <ac:graphicFrameMkLst>
            <pc:docMk/>
            <pc:sldMk cId="1995342304" sldId="570"/>
            <ac:graphicFrameMk id="8" creationId="{5447BC02-A4A6-4F7D-A5F4-4DDA36C1B7CE}"/>
          </ac:graphicFrameMkLst>
        </pc:graphicFrameChg>
      </pc:sldChg>
      <pc:sldChg chg="modSp mod addCm delCm modCm modNotesTx">
        <pc:chgData name="Christy Seals" userId="0852e532-1f9e-4bbf-9b56-be19a9543a31" providerId="ADAL" clId="{40842C83-51B3-48DB-BB43-88F6F46EC834}" dt="2024-05-10T13:05:59.191" v="233" actId="6549"/>
        <pc:sldMkLst>
          <pc:docMk/>
          <pc:sldMk cId="3483530279" sldId="571"/>
        </pc:sldMkLst>
        <pc:spChg chg="mod">
          <ac:chgData name="Christy Seals" userId="0852e532-1f9e-4bbf-9b56-be19a9543a31" providerId="ADAL" clId="{40842C83-51B3-48DB-BB43-88F6F46EC834}" dt="2024-05-10T12:44:59.980" v="7" actId="20577"/>
          <ac:spMkLst>
            <pc:docMk/>
            <pc:sldMk cId="3483530279" sldId="571"/>
            <ac:spMk id="2" creationId="{442DBD86-C168-4912-BFF4-8AE09E7AB7B4}"/>
          </ac:spMkLst>
        </pc:spChg>
        <pc:spChg chg="mod">
          <ac:chgData name="Christy Seals" userId="0852e532-1f9e-4bbf-9b56-be19a9543a31" providerId="ADAL" clId="{40842C83-51B3-48DB-BB43-88F6F46EC834}" dt="2024-05-10T12:51:59.084" v="46" actId="20577"/>
          <ac:spMkLst>
            <pc:docMk/>
            <pc:sldMk cId="3483530279" sldId="571"/>
            <ac:spMk id="3" creationId="{11F86844-77E6-4A05-8E58-70954D972983}"/>
          </ac:spMkLst>
        </pc:spChg>
        <pc:spChg chg="mod">
          <ac:chgData name="Christy Seals" userId="0852e532-1f9e-4bbf-9b56-be19a9543a31" providerId="ADAL" clId="{40842C83-51B3-48DB-BB43-88F6F46EC834}" dt="2024-05-10T12:52:51.004" v="57" actId="14100"/>
          <ac:spMkLst>
            <pc:docMk/>
            <pc:sldMk cId="3483530279" sldId="571"/>
            <ac:spMk id="10" creationId="{724B1528-16DD-143E-7D71-B474F1E6F2CD}"/>
          </ac:spMkLst>
        </pc:spChg>
        <pc:spChg chg="mod">
          <ac:chgData name="Christy Seals" userId="0852e532-1f9e-4bbf-9b56-be19a9543a31" providerId="ADAL" clId="{40842C83-51B3-48DB-BB43-88F6F46EC834}" dt="2024-05-10T12:52:13.080" v="49" actId="6549"/>
          <ac:spMkLst>
            <pc:docMk/>
            <pc:sldMk cId="3483530279" sldId="571"/>
            <ac:spMk id="11" creationId="{5539AA4C-CE4B-5516-007B-CA58184AB148}"/>
          </ac:spMkLst>
        </pc:spChg>
      </pc:sldChg>
      <pc:sldChg chg="modSp mod modNotesTx">
        <pc:chgData name="Christy Seals" userId="0852e532-1f9e-4bbf-9b56-be19a9543a31" providerId="ADAL" clId="{40842C83-51B3-48DB-BB43-88F6F46EC834}" dt="2024-05-10T13:08:57.473" v="479" actId="6549"/>
        <pc:sldMkLst>
          <pc:docMk/>
          <pc:sldMk cId="1589305769" sldId="572"/>
        </pc:sldMkLst>
        <pc:spChg chg="mod">
          <ac:chgData name="Christy Seals" userId="0852e532-1f9e-4bbf-9b56-be19a9543a31" providerId="ADAL" clId="{40842C83-51B3-48DB-BB43-88F6F46EC834}" dt="2024-05-10T12:45:10.223" v="11" actId="20577"/>
          <ac:spMkLst>
            <pc:docMk/>
            <pc:sldMk cId="1589305769" sldId="572"/>
            <ac:spMk id="2" creationId="{3D81A6FE-6043-47B7-B36B-74C1590C52EA}"/>
          </ac:spMkLst>
        </pc:spChg>
        <pc:spChg chg="mod">
          <ac:chgData name="Christy Seals" userId="0852e532-1f9e-4bbf-9b56-be19a9543a31" providerId="ADAL" clId="{40842C83-51B3-48DB-BB43-88F6F46EC834}" dt="2024-05-10T12:57:12.308" v="79" actId="20577"/>
          <ac:spMkLst>
            <pc:docMk/>
            <pc:sldMk cId="1589305769" sldId="572"/>
            <ac:spMk id="13" creationId="{8F98498C-2BD9-9E2D-07F4-400B9998C167}"/>
          </ac:spMkLst>
        </pc:spChg>
        <pc:spChg chg="mod">
          <ac:chgData name="Christy Seals" userId="0852e532-1f9e-4bbf-9b56-be19a9543a31" providerId="ADAL" clId="{40842C83-51B3-48DB-BB43-88F6F46EC834}" dt="2024-05-10T12:57:50.876" v="81" actId="20577"/>
          <ac:spMkLst>
            <pc:docMk/>
            <pc:sldMk cId="1589305769" sldId="572"/>
            <ac:spMk id="15" creationId="{4EC7E436-7EC9-629C-D186-5CBA9F97CF3C}"/>
          </ac:spMkLst>
        </pc:spChg>
      </pc:sldChg>
    </pc:docChg>
  </pc:docChgLst>
  <pc:docChgLst>
    <pc:chgData name="Megan Cartwright" userId="aaeaf566-570c-41b1-9c90-11c8d9ac162b" providerId="ADAL" clId="{65BC9ADC-2D50-4103-99AA-2A9DD648A7EB}"/>
    <pc:docChg chg="undo redo custSel addSld delSld modSld sldOrd">
      <pc:chgData name="Megan Cartwright" userId="aaeaf566-570c-41b1-9c90-11c8d9ac162b" providerId="ADAL" clId="{65BC9ADC-2D50-4103-99AA-2A9DD648A7EB}" dt="2024-05-10T16:59:09.221" v="5874" actId="20577"/>
      <pc:docMkLst>
        <pc:docMk/>
      </pc:docMkLst>
      <pc:sldChg chg="modSp add del mod modClrScheme chgLayout">
        <pc:chgData name="Megan Cartwright" userId="aaeaf566-570c-41b1-9c90-11c8d9ac162b" providerId="ADAL" clId="{65BC9ADC-2D50-4103-99AA-2A9DD648A7EB}" dt="2024-05-08T19:12:30.442" v="107" actId="700"/>
        <pc:sldMkLst>
          <pc:docMk/>
          <pc:sldMk cId="0" sldId="318"/>
        </pc:sldMkLst>
        <pc:spChg chg="mod ord">
          <ac:chgData name="Megan Cartwright" userId="aaeaf566-570c-41b1-9c90-11c8d9ac162b" providerId="ADAL" clId="{65BC9ADC-2D50-4103-99AA-2A9DD648A7EB}" dt="2024-05-08T19:12:30.442" v="107" actId="700"/>
          <ac:spMkLst>
            <pc:docMk/>
            <pc:sldMk cId="0" sldId="318"/>
            <ac:spMk id="5" creationId="{6DA93788-E77D-4CCE-84A4-6D74E9ED9D9E}"/>
          </ac:spMkLst>
        </pc:spChg>
        <pc:spChg chg="mod ord">
          <ac:chgData name="Megan Cartwright" userId="aaeaf566-570c-41b1-9c90-11c8d9ac162b" providerId="ADAL" clId="{65BC9ADC-2D50-4103-99AA-2A9DD648A7EB}" dt="2024-05-08T19:12:30.442" v="107" actId="700"/>
          <ac:spMkLst>
            <pc:docMk/>
            <pc:sldMk cId="0" sldId="318"/>
            <ac:spMk id="39940" creationId="{8082EA74-AD3C-40A0-A143-D2201E93795E}"/>
          </ac:spMkLst>
        </pc:spChg>
        <pc:spChg chg="mod ord">
          <ac:chgData name="Megan Cartwright" userId="aaeaf566-570c-41b1-9c90-11c8d9ac162b" providerId="ADAL" clId="{65BC9ADC-2D50-4103-99AA-2A9DD648A7EB}" dt="2024-05-08T19:12:30.442" v="107" actId="700"/>
          <ac:spMkLst>
            <pc:docMk/>
            <pc:sldMk cId="0" sldId="318"/>
            <ac:spMk id="62467" creationId="{285A5094-ED29-4796-B20E-3FBFE4F25619}"/>
          </ac:spMkLst>
        </pc:spChg>
      </pc:sldChg>
      <pc:sldChg chg="modSp mod">
        <pc:chgData name="Megan Cartwright" userId="aaeaf566-570c-41b1-9c90-11c8d9ac162b" providerId="ADAL" clId="{65BC9ADC-2D50-4103-99AA-2A9DD648A7EB}" dt="2024-05-08T19:10:40.610" v="80" actId="20577"/>
        <pc:sldMkLst>
          <pc:docMk/>
          <pc:sldMk cId="0" sldId="321"/>
        </pc:sldMkLst>
        <pc:spChg chg="mod">
          <ac:chgData name="Megan Cartwright" userId="aaeaf566-570c-41b1-9c90-11c8d9ac162b" providerId="ADAL" clId="{65BC9ADC-2D50-4103-99AA-2A9DD648A7EB}" dt="2024-05-08T19:10:40.610" v="80" actId="20577"/>
          <ac:spMkLst>
            <pc:docMk/>
            <pc:sldMk cId="0" sldId="321"/>
            <ac:spMk id="7171" creationId="{4D67E167-2F37-481F-AB26-A6E236679EF3}"/>
          </ac:spMkLst>
        </pc:spChg>
      </pc:sldChg>
      <pc:sldChg chg="del">
        <pc:chgData name="Megan Cartwright" userId="aaeaf566-570c-41b1-9c90-11c8d9ac162b" providerId="ADAL" clId="{65BC9ADC-2D50-4103-99AA-2A9DD648A7EB}" dt="2024-05-08T22:13:49.015" v="2808" actId="47"/>
        <pc:sldMkLst>
          <pc:docMk/>
          <pc:sldMk cId="699433952" sldId="532"/>
        </pc:sldMkLst>
      </pc:sldChg>
      <pc:sldChg chg="del">
        <pc:chgData name="Megan Cartwright" userId="aaeaf566-570c-41b1-9c90-11c8d9ac162b" providerId="ADAL" clId="{65BC9ADC-2D50-4103-99AA-2A9DD648A7EB}" dt="2024-05-08T19:08:26.664" v="1" actId="47"/>
        <pc:sldMkLst>
          <pc:docMk/>
          <pc:sldMk cId="932313496" sldId="546"/>
        </pc:sldMkLst>
      </pc:sldChg>
      <pc:sldChg chg="del">
        <pc:chgData name="Megan Cartwright" userId="aaeaf566-570c-41b1-9c90-11c8d9ac162b" providerId="ADAL" clId="{65BC9ADC-2D50-4103-99AA-2A9DD648A7EB}" dt="2024-05-08T19:08:20.401" v="0" actId="47"/>
        <pc:sldMkLst>
          <pc:docMk/>
          <pc:sldMk cId="2312803749" sldId="550"/>
        </pc:sldMkLst>
      </pc:sldChg>
      <pc:sldChg chg="del">
        <pc:chgData name="Megan Cartwright" userId="aaeaf566-570c-41b1-9c90-11c8d9ac162b" providerId="ADAL" clId="{65BC9ADC-2D50-4103-99AA-2A9DD648A7EB}" dt="2024-05-08T19:08:20.401" v="0" actId="47"/>
        <pc:sldMkLst>
          <pc:docMk/>
          <pc:sldMk cId="2407010739" sldId="555"/>
        </pc:sldMkLst>
      </pc:sldChg>
      <pc:sldChg chg="del">
        <pc:chgData name="Megan Cartwright" userId="aaeaf566-570c-41b1-9c90-11c8d9ac162b" providerId="ADAL" clId="{65BC9ADC-2D50-4103-99AA-2A9DD648A7EB}" dt="2024-05-08T19:08:20.401" v="0" actId="47"/>
        <pc:sldMkLst>
          <pc:docMk/>
          <pc:sldMk cId="1533386863" sldId="559"/>
        </pc:sldMkLst>
      </pc:sldChg>
      <pc:sldChg chg="addSp delSp modSp mod modClrScheme addCm delCm modCm chgLayout">
        <pc:chgData name="Megan Cartwright" userId="aaeaf566-570c-41b1-9c90-11c8d9ac162b" providerId="ADAL" clId="{65BC9ADC-2D50-4103-99AA-2A9DD648A7EB}" dt="2024-05-10T16:58:48.189" v="5865" actId="1592"/>
        <pc:sldMkLst>
          <pc:docMk/>
          <pc:sldMk cId="276087914" sldId="560"/>
        </pc:sldMkLst>
        <pc:spChg chg="mod ord">
          <ac:chgData name="Megan Cartwright" userId="aaeaf566-570c-41b1-9c90-11c8d9ac162b" providerId="ADAL" clId="{65BC9ADC-2D50-4103-99AA-2A9DD648A7EB}" dt="2024-05-08T22:36:08.722" v="3676" actId="700"/>
          <ac:spMkLst>
            <pc:docMk/>
            <pc:sldMk cId="276087914" sldId="560"/>
            <ac:spMk id="2" creationId="{913392CD-84A2-4785-8456-257A1CB68ABC}"/>
          </ac:spMkLst>
        </pc:spChg>
        <pc:spChg chg="mod">
          <ac:chgData name="Megan Cartwright" userId="aaeaf566-570c-41b1-9c90-11c8d9ac162b" providerId="ADAL" clId="{65BC9ADC-2D50-4103-99AA-2A9DD648A7EB}" dt="2024-05-08T22:24:46.656" v="3335" actId="20577"/>
          <ac:spMkLst>
            <pc:docMk/>
            <pc:sldMk cId="276087914" sldId="560"/>
            <ac:spMk id="3" creationId="{0F3A0100-7D14-E044-3082-4419E7A407C2}"/>
          </ac:spMkLst>
        </pc:spChg>
        <pc:spChg chg="add del mod ord">
          <ac:chgData name="Megan Cartwright" userId="aaeaf566-570c-41b1-9c90-11c8d9ac162b" providerId="ADAL" clId="{65BC9ADC-2D50-4103-99AA-2A9DD648A7EB}" dt="2024-05-08T19:11:59.765" v="97" actId="478"/>
          <ac:spMkLst>
            <pc:docMk/>
            <pc:sldMk cId="276087914" sldId="560"/>
            <ac:spMk id="4" creationId="{D503F66D-8093-654A-B5C2-E1CF50C5755A}"/>
          </ac:spMkLst>
        </pc:spChg>
        <pc:spChg chg="add del mod">
          <ac:chgData name="Megan Cartwright" userId="aaeaf566-570c-41b1-9c90-11c8d9ac162b" providerId="ADAL" clId="{65BC9ADC-2D50-4103-99AA-2A9DD648A7EB}" dt="2024-05-08T22:26:31.104" v="3338"/>
          <ac:spMkLst>
            <pc:docMk/>
            <pc:sldMk cId="276087914" sldId="560"/>
            <ac:spMk id="6" creationId="{4127331A-CD14-37ED-2665-9BA1EE74ED1B}"/>
          </ac:spMkLst>
        </pc:spChg>
        <pc:spChg chg="add del mod">
          <ac:chgData name="Megan Cartwright" userId="aaeaf566-570c-41b1-9c90-11c8d9ac162b" providerId="ADAL" clId="{65BC9ADC-2D50-4103-99AA-2A9DD648A7EB}" dt="2024-05-08T22:26:50.376" v="3343" actId="478"/>
          <ac:spMkLst>
            <pc:docMk/>
            <pc:sldMk cId="276087914" sldId="560"/>
            <ac:spMk id="8" creationId="{45B4CC0C-FAAC-BC40-955F-7FEDA4E6E506}"/>
          </ac:spMkLst>
        </pc:spChg>
        <pc:spChg chg="del">
          <ac:chgData name="Megan Cartwright" userId="aaeaf566-570c-41b1-9c90-11c8d9ac162b" providerId="ADAL" clId="{65BC9ADC-2D50-4103-99AA-2A9DD648A7EB}" dt="2024-05-08T22:22:27.399" v="3287" actId="478"/>
          <ac:spMkLst>
            <pc:docMk/>
            <pc:sldMk cId="276087914" sldId="560"/>
            <ac:spMk id="9" creationId="{050BCBB0-9913-FE41-7580-F43DABB12F55}"/>
          </ac:spMkLst>
        </pc:spChg>
        <pc:spChg chg="add mod">
          <ac:chgData name="Megan Cartwright" userId="aaeaf566-570c-41b1-9c90-11c8d9ac162b" providerId="ADAL" clId="{65BC9ADC-2D50-4103-99AA-2A9DD648A7EB}" dt="2024-05-08T22:33:05.814" v="3589" actId="14100"/>
          <ac:spMkLst>
            <pc:docMk/>
            <pc:sldMk cId="276087914" sldId="560"/>
            <ac:spMk id="13" creationId="{B8C45522-F4FF-F82B-8474-7E88A59B095E}"/>
          </ac:spMkLst>
        </pc:spChg>
        <pc:spChg chg="add mod">
          <ac:chgData name="Megan Cartwright" userId="aaeaf566-570c-41b1-9c90-11c8d9ac162b" providerId="ADAL" clId="{65BC9ADC-2D50-4103-99AA-2A9DD648A7EB}" dt="2024-05-08T22:27:54.432" v="3381" actId="208"/>
          <ac:spMkLst>
            <pc:docMk/>
            <pc:sldMk cId="276087914" sldId="560"/>
            <ac:spMk id="14" creationId="{1C34FE26-EB87-0505-4D83-15BFC8ACD8CC}"/>
          </ac:spMkLst>
        </pc:spChg>
        <pc:spChg chg="add mod">
          <ac:chgData name="Megan Cartwright" userId="aaeaf566-570c-41b1-9c90-11c8d9ac162b" providerId="ADAL" clId="{65BC9ADC-2D50-4103-99AA-2A9DD648A7EB}" dt="2024-05-08T22:28:20.778" v="3408" actId="1035"/>
          <ac:spMkLst>
            <pc:docMk/>
            <pc:sldMk cId="276087914" sldId="560"/>
            <ac:spMk id="15" creationId="{2B6C022F-8B61-5CC9-9EF8-0008E2876357}"/>
          </ac:spMkLst>
        </pc:spChg>
        <pc:spChg chg="add mod">
          <ac:chgData name="Megan Cartwright" userId="aaeaf566-570c-41b1-9c90-11c8d9ac162b" providerId="ADAL" clId="{65BC9ADC-2D50-4103-99AA-2A9DD648A7EB}" dt="2024-05-08T22:28:54.299" v="3418" actId="207"/>
          <ac:spMkLst>
            <pc:docMk/>
            <pc:sldMk cId="276087914" sldId="560"/>
            <ac:spMk id="16" creationId="{8238CB81-9EAF-6BCA-664F-D72C7EBDD315}"/>
          </ac:spMkLst>
        </pc:spChg>
        <pc:spChg chg="add mod">
          <ac:chgData name="Megan Cartwright" userId="aaeaf566-570c-41b1-9c90-11c8d9ac162b" providerId="ADAL" clId="{65BC9ADC-2D50-4103-99AA-2A9DD648A7EB}" dt="2024-05-08T22:29:13.771" v="3448" actId="1037"/>
          <ac:spMkLst>
            <pc:docMk/>
            <pc:sldMk cId="276087914" sldId="560"/>
            <ac:spMk id="17" creationId="{B98EC6ED-3EF5-6B88-7687-9A9FBF6ADCF3}"/>
          </ac:spMkLst>
        </pc:spChg>
        <pc:spChg chg="add mod">
          <ac:chgData name="Megan Cartwright" userId="aaeaf566-570c-41b1-9c90-11c8d9ac162b" providerId="ADAL" clId="{65BC9ADC-2D50-4103-99AA-2A9DD648A7EB}" dt="2024-05-08T22:30:27.243" v="3514" actId="1036"/>
          <ac:spMkLst>
            <pc:docMk/>
            <pc:sldMk cId="276087914" sldId="560"/>
            <ac:spMk id="18" creationId="{D91F2E08-7051-2974-0A01-F75B1123817F}"/>
          </ac:spMkLst>
        </pc:spChg>
        <pc:spChg chg="add mod">
          <ac:chgData name="Megan Cartwright" userId="aaeaf566-570c-41b1-9c90-11c8d9ac162b" providerId="ADAL" clId="{65BC9ADC-2D50-4103-99AA-2A9DD648A7EB}" dt="2024-05-08T22:30:41.162" v="3558" actId="1036"/>
          <ac:spMkLst>
            <pc:docMk/>
            <pc:sldMk cId="276087914" sldId="560"/>
            <ac:spMk id="19" creationId="{F5EA1AEF-E082-4F35-0B3E-FCBC7BE9D837}"/>
          </ac:spMkLst>
        </pc:spChg>
        <pc:spChg chg="add mod">
          <ac:chgData name="Megan Cartwright" userId="aaeaf566-570c-41b1-9c90-11c8d9ac162b" providerId="ADAL" clId="{65BC9ADC-2D50-4103-99AA-2A9DD648A7EB}" dt="2024-05-08T22:31:06.162" v="3565" actId="208"/>
          <ac:spMkLst>
            <pc:docMk/>
            <pc:sldMk cId="276087914" sldId="560"/>
            <ac:spMk id="20" creationId="{6DF4E547-EB38-DA5B-B2B9-86B738B30D07}"/>
          </ac:spMkLst>
        </pc:spChg>
        <pc:spChg chg="add mod">
          <ac:chgData name="Megan Cartwright" userId="aaeaf566-570c-41b1-9c90-11c8d9ac162b" providerId="ADAL" clId="{65BC9ADC-2D50-4103-99AA-2A9DD648A7EB}" dt="2024-05-08T22:31:14.323" v="3571" actId="1036"/>
          <ac:spMkLst>
            <pc:docMk/>
            <pc:sldMk cId="276087914" sldId="560"/>
            <ac:spMk id="21" creationId="{8C7A7540-934F-9866-2DD8-4B3F9741AD58}"/>
          </ac:spMkLst>
        </pc:spChg>
        <pc:spChg chg="add mod">
          <ac:chgData name="Megan Cartwright" userId="aaeaf566-570c-41b1-9c90-11c8d9ac162b" providerId="ADAL" clId="{65BC9ADC-2D50-4103-99AA-2A9DD648A7EB}" dt="2024-05-08T22:32:47.923" v="3578" actId="208"/>
          <ac:spMkLst>
            <pc:docMk/>
            <pc:sldMk cId="276087914" sldId="560"/>
            <ac:spMk id="22" creationId="{1D1805C0-2D05-EA93-A778-960002B6028E}"/>
          </ac:spMkLst>
        </pc:spChg>
        <pc:spChg chg="add mod">
          <ac:chgData name="Megan Cartwright" userId="aaeaf566-570c-41b1-9c90-11c8d9ac162b" providerId="ADAL" clId="{65BC9ADC-2D50-4103-99AA-2A9DD648A7EB}" dt="2024-05-08T22:34:16.302" v="3673" actId="20577"/>
          <ac:spMkLst>
            <pc:docMk/>
            <pc:sldMk cId="276087914" sldId="560"/>
            <ac:spMk id="23" creationId="{1EE010C8-4C4A-4C07-74E2-3A10CFEC8145}"/>
          </ac:spMkLst>
        </pc:spChg>
        <pc:spChg chg="add mod ord">
          <ac:chgData name="Megan Cartwright" userId="aaeaf566-570c-41b1-9c90-11c8d9ac162b" providerId="ADAL" clId="{65BC9ADC-2D50-4103-99AA-2A9DD648A7EB}" dt="2024-05-08T22:38:33.663" v="3950" actId="20577"/>
          <ac:spMkLst>
            <pc:docMk/>
            <pc:sldMk cId="276087914" sldId="560"/>
            <ac:spMk id="24" creationId="{99FAA821-1E93-C606-EC5C-AD33FA8213CB}"/>
          </ac:spMkLst>
        </pc:spChg>
        <pc:graphicFrameChg chg="del modGraphic">
          <ac:chgData name="Megan Cartwright" userId="aaeaf566-570c-41b1-9c90-11c8d9ac162b" providerId="ADAL" clId="{65BC9ADC-2D50-4103-99AA-2A9DD648A7EB}" dt="2024-05-08T22:22:50.732" v="3307" actId="478"/>
          <ac:graphicFrameMkLst>
            <pc:docMk/>
            <pc:sldMk cId="276087914" sldId="560"/>
            <ac:graphicFrameMk id="10" creationId="{37F12D04-C731-EF3A-094A-A3A0892B3EF0}"/>
          </ac:graphicFrameMkLst>
        </pc:graphicFrameChg>
        <pc:picChg chg="add del">
          <ac:chgData name="Megan Cartwright" userId="aaeaf566-570c-41b1-9c90-11c8d9ac162b" providerId="ADAL" clId="{65BC9ADC-2D50-4103-99AA-2A9DD648A7EB}" dt="2024-05-08T22:26:29.768" v="3337" actId="22"/>
          <ac:picMkLst>
            <pc:docMk/>
            <pc:sldMk cId="276087914" sldId="560"/>
            <ac:picMk id="5" creationId="{BE27EF8C-B44C-50A6-DA7F-9FCFF4642782}"/>
          </ac:picMkLst>
        </pc:picChg>
        <pc:picChg chg="del">
          <ac:chgData name="Megan Cartwright" userId="aaeaf566-570c-41b1-9c90-11c8d9ac162b" providerId="ADAL" clId="{65BC9ADC-2D50-4103-99AA-2A9DD648A7EB}" dt="2024-05-08T22:22:42.860" v="3305" actId="478"/>
          <ac:picMkLst>
            <pc:docMk/>
            <pc:sldMk cId="276087914" sldId="560"/>
            <ac:picMk id="7" creationId="{4622B950-62B0-B13D-2DC7-91A027655885}"/>
          </ac:picMkLst>
        </pc:picChg>
        <pc:picChg chg="add mod modCrop">
          <ac:chgData name="Megan Cartwright" userId="aaeaf566-570c-41b1-9c90-11c8d9ac162b" providerId="ADAL" clId="{65BC9ADC-2D50-4103-99AA-2A9DD648A7EB}" dt="2024-05-08T22:31:01.391" v="3563" actId="207"/>
          <ac:picMkLst>
            <pc:docMk/>
            <pc:sldMk cId="276087914" sldId="560"/>
            <ac:picMk id="12" creationId="{BC5C62AF-49B6-3C79-F31B-3AB71F9F1DC1}"/>
          </ac:picMkLst>
        </pc:picChg>
      </pc:sldChg>
      <pc:sldChg chg="addSp delSp modSp del mod modClrScheme chgLayout">
        <pc:chgData name="Megan Cartwright" userId="aaeaf566-570c-41b1-9c90-11c8d9ac162b" providerId="ADAL" clId="{65BC9ADC-2D50-4103-99AA-2A9DD648A7EB}" dt="2024-05-08T23:08:38.766" v="5421" actId="47"/>
        <pc:sldMkLst>
          <pc:docMk/>
          <pc:sldMk cId="3451418972" sldId="561"/>
        </pc:sldMkLst>
        <pc:spChg chg="mod ord">
          <ac:chgData name="Megan Cartwright" userId="aaeaf566-570c-41b1-9c90-11c8d9ac162b" providerId="ADAL" clId="{65BC9ADC-2D50-4103-99AA-2A9DD648A7EB}" dt="2024-05-08T19:12:11.502" v="100" actId="700"/>
          <ac:spMkLst>
            <pc:docMk/>
            <pc:sldMk cId="3451418972" sldId="561"/>
            <ac:spMk id="2" creationId="{913392CD-84A2-4785-8456-257A1CB68ABC}"/>
          </ac:spMkLst>
        </pc:spChg>
        <pc:spChg chg="del">
          <ac:chgData name="Megan Cartwright" userId="aaeaf566-570c-41b1-9c90-11c8d9ac162b" providerId="ADAL" clId="{65BC9ADC-2D50-4103-99AA-2A9DD648A7EB}" dt="2024-05-08T19:12:13.487" v="101" actId="478"/>
          <ac:spMkLst>
            <pc:docMk/>
            <pc:sldMk cId="3451418972" sldId="561"/>
            <ac:spMk id="3" creationId="{0F3A0100-7D14-E044-3082-4419E7A407C2}"/>
          </ac:spMkLst>
        </pc:spChg>
        <pc:spChg chg="add mod">
          <ac:chgData name="Megan Cartwright" userId="aaeaf566-570c-41b1-9c90-11c8d9ac162b" providerId="ADAL" clId="{65BC9ADC-2D50-4103-99AA-2A9DD648A7EB}" dt="2024-05-08T19:12:14.600" v="102"/>
          <ac:spMkLst>
            <pc:docMk/>
            <pc:sldMk cId="3451418972" sldId="561"/>
            <ac:spMk id="4" creationId="{1B12AA30-6925-2B0D-1A35-A463E6EC1F99}"/>
          </ac:spMkLst>
        </pc:spChg>
        <pc:spChg chg="mod ord">
          <ac:chgData name="Megan Cartwright" userId="aaeaf566-570c-41b1-9c90-11c8d9ac162b" providerId="ADAL" clId="{65BC9ADC-2D50-4103-99AA-2A9DD648A7EB}" dt="2024-05-08T19:12:11.502" v="100" actId="700"/>
          <ac:spMkLst>
            <pc:docMk/>
            <pc:sldMk cId="3451418972" sldId="561"/>
            <ac:spMk id="12" creationId="{BFDB6D10-2EAD-18DE-BC4F-8BDA5B89D92F}"/>
          </ac:spMkLst>
        </pc:spChg>
      </pc:sldChg>
      <pc:sldChg chg="addSp delSp modSp mod ord modClrScheme delCm chgLayout modNotesTx">
        <pc:chgData name="Megan Cartwright" userId="aaeaf566-570c-41b1-9c90-11c8d9ac162b" providerId="ADAL" clId="{65BC9ADC-2D50-4103-99AA-2A9DD648A7EB}" dt="2024-05-08T23:22:43.669" v="5741" actId="1035"/>
        <pc:sldMkLst>
          <pc:docMk/>
          <pc:sldMk cId="1439031073" sldId="563"/>
        </pc:sldMkLst>
        <pc:spChg chg="mod ord">
          <ac:chgData name="Megan Cartwright" userId="aaeaf566-570c-41b1-9c90-11c8d9ac162b" providerId="ADAL" clId="{65BC9ADC-2D50-4103-99AA-2A9DD648A7EB}" dt="2024-05-08T23:10:18.673" v="5475" actId="20577"/>
          <ac:spMkLst>
            <pc:docMk/>
            <pc:sldMk cId="1439031073" sldId="563"/>
            <ac:spMk id="2" creationId="{913392CD-84A2-4785-8456-257A1CB68ABC}"/>
          </ac:spMkLst>
        </pc:spChg>
        <pc:spChg chg="del">
          <ac:chgData name="Megan Cartwright" userId="aaeaf566-570c-41b1-9c90-11c8d9ac162b" providerId="ADAL" clId="{65BC9ADC-2D50-4103-99AA-2A9DD648A7EB}" dt="2024-05-08T19:12:17.935" v="103" actId="478"/>
          <ac:spMkLst>
            <pc:docMk/>
            <pc:sldMk cId="1439031073" sldId="563"/>
            <ac:spMk id="3" creationId="{0F3A0100-7D14-E044-3082-4419E7A407C2}"/>
          </ac:spMkLst>
        </pc:spChg>
        <pc:spChg chg="add del mod">
          <ac:chgData name="Megan Cartwright" userId="aaeaf566-570c-41b1-9c90-11c8d9ac162b" providerId="ADAL" clId="{65BC9ADC-2D50-4103-99AA-2A9DD648A7EB}" dt="2024-05-08T23:10:44.450" v="5477" actId="478"/>
          <ac:spMkLst>
            <pc:docMk/>
            <pc:sldMk cId="1439031073" sldId="563"/>
            <ac:spMk id="3" creationId="{2ABFBF23-375E-86A1-4D8F-C719421E95F3}"/>
          </ac:spMkLst>
        </pc:spChg>
        <pc:spChg chg="del">
          <ac:chgData name="Megan Cartwright" userId="aaeaf566-570c-41b1-9c90-11c8d9ac162b" providerId="ADAL" clId="{65BC9ADC-2D50-4103-99AA-2A9DD648A7EB}" dt="2024-05-08T23:15:09.584" v="5481" actId="478"/>
          <ac:spMkLst>
            <pc:docMk/>
            <pc:sldMk cId="1439031073" sldId="563"/>
            <ac:spMk id="5" creationId="{4508995D-F227-B4CB-B5B8-4BC897874A66}"/>
          </ac:spMkLst>
        </pc:spChg>
        <pc:spChg chg="add mod">
          <ac:chgData name="Megan Cartwright" userId="aaeaf566-570c-41b1-9c90-11c8d9ac162b" providerId="ADAL" clId="{65BC9ADC-2D50-4103-99AA-2A9DD648A7EB}" dt="2024-05-08T19:12:18.220" v="104"/>
          <ac:spMkLst>
            <pc:docMk/>
            <pc:sldMk cId="1439031073" sldId="563"/>
            <ac:spMk id="6" creationId="{12AEDE9F-8297-F109-67FF-A68720A0AD33}"/>
          </ac:spMkLst>
        </pc:spChg>
        <pc:spChg chg="add mod">
          <ac:chgData name="Megan Cartwright" userId="aaeaf566-570c-41b1-9c90-11c8d9ac162b" providerId="ADAL" clId="{65BC9ADC-2D50-4103-99AA-2A9DD648A7EB}" dt="2024-05-08T23:22:43.669" v="5741" actId="1035"/>
          <ac:spMkLst>
            <pc:docMk/>
            <pc:sldMk cId="1439031073" sldId="563"/>
            <ac:spMk id="8" creationId="{D1898C5A-EED0-4F38-B118-90C2FE4BF6DB}"/>
          </ac:spMkLst>
        </pc:spChg>
        <pc:spChg chg="del mod ord">
          <ac:chgData name="Megan Cartwright" userId="aaeaf566-570c-41b1-9c90-11c8d9ac162b" providerId="ADAL" clId="{65BC9ADC-2D50-4103-99AA-2A9DD648A7EB}" dt="2024-05-08T23:10:40.836" v="5476" actId="478"/>
          <ac:spMkLst>
            <pc:docMk/>
            <pc:sldMk cId="1439031073" sldId="563"/>
            <ac:spMk id="12" creationId="{BFDB6D10-2EAD-18DE-BC4F-8BDA5B89D92F}"/>
          </ac:spMkLst>
        </pc:spChg>
        <pc:graphicFrameChg chg="mod modGraphic">
          <ac:chgData name="Megan Cartwright" userId="aaeaf566-570c-41b1-9c90-11c8d9ac162b" providerId="ADAL" clId="{65BC9ADC-2D50-4103-99AA-2A9DD648A7EB}" dt="2024-05-08T23:22:19.343" v="5693" actId="113"/>
          <ac:graphicFrameMkLst>
            <pc:docMk/>
            <pc:sldMk cId="1439031073" sldId="563"/>
            <ac:graphicFrameMk id="4" creationId="{4AB155DF-1A58-97A2-7EA9-1341740DAAE8}"/>
          </ac:graphicFrameMkLst>
        </pc:graphicFrameChg>
        <pc:graphicFrameChg chg="add del mod modGraphic">
          <ac:chgData name="Megan Cartwright" userId="aaeaf566-570c-41b1-9c90-11c8d9ac162b" providerId="ADAL" clId="{65BC9ADC-2D50-4103-99AA-2A9DD648A7EB}" dt="2024-05-08T23:22:04.447" v="5689" actId="478"/>
          <ac:graphicFrameMkLst>
            <pc:docMk/>
            <pc:sldMk cId="1439031073" sldId="563"/>
            <ac:graphicFrameMk id="7" creationId="{29E24A01-0DC5-1011-447A-D2A97FA0E16B}"/>
          </ac:graphicFrameMkLst>
        </pc:graphicFrameChg>
      </pc:sldChg>
      <pc:sldChg chg="addSp delSp modSp mod modClrScheme delCm chgLayout">
        <pc:chgData name="Megan Cartwright" userId="aaeaf566-570c-41b1-9c90-11c8d9ac162b" providerId="ADAL" clId="{65BC9ADC-2D50-4103-99AA-2A9DD648A7EB}" dt="2024-05-10T16:59:09.221" v="5874" actId="20577"/>
        <pc:sldMkLst>
          <pc:docMk/>
          <pc:sldMk cId="344753616" sldId="564"/>
        </pc:sldMkLst>
        <pc:spChg chg="mod ord">
          <ac:chgData name="Megan Cartwright" userId="aaeaf566-570c-41b1-9c90-11c8d9ac162b" providerId="ADAL" clId="{65BC9ADC-2D50-4103-99AA-2A9DD648A7EB}" dt="2024-05-08T19:12:24.520" v="106" actId="700"/>
          <ac:spMkLst>
            <pc:docMk/>
            <pc:sldMk cId="344753616" sldId="564"/>
            <ac:spMk id="2" creationId="{913392CD-84A2-4785-8456-257A1CB68ABC}"/>
          </ac:spMkLst>
        </pc:spChg>
        <pc:spChg chg="mod">
          <ac:chgData name="Megan Cartwright" userId="aaeaf566-570c-41b1-9c90-11c8d9ac162b" providerId="ADAL" clId="{65BC9ADC-2D50-4103-99AA-2A9DD648A7EB}" dt="2024-05-08T19:40:20.534" v="2300" actId="404"/>
          <ac:spMkLst>
            <pc:docMk/>
            <pc:sldMk cId="344753616" sldId="564"/>
            <ac:spMk id="3" creationId="{0F3A0100-7D14-E044-3082-4419E7A407C2}"/>
          </ac:spMkLst>
        </pc:spChg>
        <pc:spChg chg="add mod ord">
          <ac:chgData name="Megan Cartwright" userId="aaeaf566-570c-41b1-9c90-11c8d9ac162b" providerId="ADAL" clId="{65BC9ADC-2D50-4103-99AA-2A9DD648A7EB}" dt="2024-05-10T16:59:09.221" v="5874" actId="20577"/>
          <ac:spMkLst>
            <pc:docMk/>
            <pc:sldMk cId="344753616" sldId="564"/>
            <ac:spMk id="4" creationId="{42269A18-1F16-D3A5-76D5-6CB990F919E0}"/>
          </ac:spMkLst>
        </pc:spChg>
        <pc:spChg chg="del mod ord">
          <ac:chgData name="Megan Cartwright" userId="aaeaf566-570c-41b1-9c90-11c8d9ac162b" providerId="ADAL" clId="{65BC9ADC-2D50-4103-99AA-2A9DD648A7EB}" dt="2024-05-08T19:12:24.520" v="106" actId="700"/>
          <ac:spMkLst>
            <pc:docMk/>
            <pc:sldMk cId="344753616" sldId="564"/>
            <ac:spMk id="12" creationId="{BFDB6D10-2EAD-18DE-BC4F-8BDA5B89D92F}"/>
          </ac:spMkLst>
        </pc:spChg>
      </pc:sldChg>
      <pc:sldChg chg="modSp del mod modClrScheme delCm chgLayout">
        <pc:chgData name="Megan Cartwright" userId="aaeaf566-570c-41b1-9c90-11c8d9ac162b" providerId="ADAL" clId="{65BC9ADC-2D50-4103-99AA-2A9DD648A7EB}" dt="2024-05-08T23:08:35.785" v="5420" actId="47"/>
        <pc:sldMkLst>
          <pc:docMk/>
          <pc:sldMk cId="3113242579" sldId="567"/>
        </pc:sldMkLst>
        <pc:spChg chg="mod ord">
          <ac:chgData name="Megan Cartwright" userId="aaeaf566-570c-41b1-9c90-11c8d9ac162b" providerId="ADAL" clId="{65BC9ADC-2D50-4103-99AA-2A9DD648A7EB}" dt="2024-05-08T19:12:06.569" v="99" actId="700"/>
          <ac:spMkLst>
            <pc:docMk/>
            <pc:sldMk cId="3113242579" sldId="567"/>
            <ac:spMk id="2" creationId="{913392CD-84A2-4785-8456-257A1CB68ABC}"/>
          </ac:spMkLst>
        </pc:spChg>
        <pc:spChg chg="mod">
          <ac:chgData name="Megan Cartwright" userId="aaeaf566-570c-41b1-9c90-11c8d9ac162b" providerId="ADAL" clId="{65BC9ADC-2D50-4103-99AA-2A9DD648A7EB}" dt="2024-05-08T19:12:04.155" v="98" actId="404"/>
          <ac:spMkLst>
            <pc:docMk/>
            <pc:sldMk cId="3113242579" sldId="567"/>
            <ac:spMk id="3" creationId="{0F3A0100-7D14-E044-3082-4419E7A407C2}"/>
          </ac:spMkLst>
        </pc:spChg>
        <pc:spChg chg="mod ord">
          <ac:chgData name="Megan Cartwright" userId="aaeaf566-570c-41b1-9c90-11c8d9ac162b" providerId="ADAL" clId="{65BC9ADC-2D50-4103-99AA-2A9DD648A7EB}" dt="2024-05-08T19:12:06.569" v="99" actId="700"/>
          <ac:spMkLst>
            <pc:docMk/>
            <pc:sldMk cId="3113242579" sldId="567"/>
            <ac:spMk id="7" creationId="{0D3A58E3-F59F-4367-D35E-3580997B64D4}"/>
          </ac:spMkLst>
        </pc:spChg>
        <pc:graphicFrameChg chg="mod modGraphic">
          <ac:chgData name="Megan Cartwright" userId="aaeaf566-570c-41b1-9c90-11c8d9ac162b" providerId="ADAL" clId="{65BC9ADC-2D50-4103-99AA-2A9DD648A7EB}" dt="2024-05-08T22:47:43.810" v="3957"/>
          <ac:graphicFrameMkLst>
            <pc:docMk/>
            <pc:sldMk cId="3113242579" sldId="567"/>
            <ac:graphicFrameMk id="4" creationId="{CAC780DE-E84C-B14C-74DC-699725ADDBF2}"/>
          </ac:graphicFrameMkLst>
        </pc:graphicFrameChg>
      </pc:sldChg>
      <pc:sldChg chg="addSp delSp modSp mod modClrScheme addCm delCm modCm chgLayout modNotesTx">
        <pc:chgData name="Megan Cartwright" userId="aaeaf566-570c-41b1-9c90-11c8d9ac162b" providerId="ADAL" clId="{65BC9ADC-2D50-4103-99AA-2A9DD648A7EB}" dt="2024-05-10T16:58:07.121" v="5863" actId="6549"/>
        <pc:sldMkLst>
          <pc:docMk/>
          <pc:sldMk cId="2837127785" sldId="568"/>
        </pc:sldMkLst>
        <pc:spChg chg="mod ord">
          <ac:chgData name="Megan Cartwright" userId="aaeaf566-570c-41b1-9c90-11c8d9ac162b" providerId="ADAL" clId="{65BC9ADC-2D50-4103-99AA-2A9DD648A7EB}" dt="2024-05-08T19:11:27.875" v="88" actId="700"/>
          <ac:spMkLst>
            <pc:docMk/>
            <pc:sldMk cId="2837127785" sldId="568"/>
            <ac:spMk id="2" creationId="{442DBD86-C168-4912-BFF4-8AE09E7AB7B4}"/>
          </ac:spMkLst>
        </pc:spChg>
        <pc:spChg chg="add mod ord">
          <ac:chgData name="Megan Cartwright" userId="aaeaf566-570c-41b1-9c90-11c8d9ac162b" providerId="ADAL" clId="{65BC9ADC-2D50-4103-99AA-2A9DD648A7EB}" dt="2024-05-10T16:58:07.121" v="5863" actId="6549"/>
          <ac:spMkLst>
            <pc:docMk/>
            <pc:sldMk cId="2837127785" sldId="568"/>
            <ac:spMk id="3" creationId="{A3BB5E8D-322C-CF88-3EDB-0562D2E1BFF5}"/>
          </ac:spMkLst>
        </pc:spChg>
        <pc:spChg chg="mod">
          <ac:chgData name="Megan Cartwright" userId="aaeaf566-570c-41b1-9c90-11c8d9ac162b" providerId="ADAL" clId="{65BC9ADC-2D50-4103-99AA-2A9DD648A7EB}" dt="2024-05-08T19:28:25.239" v="1257" actId="20577"/>
          <ac:spMkLst>
            <pc:docMk/>
            <pc:sldMk cId="2837127785" sldId="568"/>
            <ac:spMk id="4" creationId="{71677349-4335-410F-8773-7DF277E4546F}"/>
          </ac:spMkLst>
        </pc:spChg>
        <pc:spChg chg="del mod ord">
          <ac:chgData name="Megan Cartwright" userId="aaeaf566-570c-41b1-9c90-11c8d9ac162b" providerId="ADAL" clId="{65BC9ADC-2D50-4103-99AA-2A9DD648A7EB}" dt="2024-05-08T19:11:27.875" v="88" actId="700"/>
          <ac:spMkLst>
            <pc:docMk/>
            <pc:sldMk cId="2837127785" sldId="568"/>
            <ac:spMk id="10" creationId="{22F040A1-6601-C9D6-BFB7-F0CCD63B546D}"/>
          </ac:spMkLst>
        </pc:spChg>
      </pc:sldChg>
      <pc:sldChg chg="addSp delSp modSp del mod modClrScheme delCm modCm chgLayout">
        <pc:chgData name="Megan Cartwright" userId="aaeaf566-570c-41b1-9c90-11c8d9ac162b" providerId="ADAL" clId="{65BC9ADC-2D50-4103-99AA-2A9DD648A7EB}" dt="2024-05-08T22:12:05.988" v="2774" actId="47"/>
        <pc:sldMkLst>
          <pc:docMk/>
          <pc:sldMk cId="2734679164" sldId="569"/>
        </pc:sldMkLst>
        <pc:spChg chg="mod ord">
          <ac:chgData name="Megan Cartwright" userId="aaeaf566-570c-41b1-9c90-11c8d9ac162b" providerId="ADAL" clId="{65BC9ADC-2D50-4103-99AA-2A9DD648A7EB}" dt="2024-05-08T19:11:41.386" v="92" actId="700"/>
          <ac:spMkLst>
            <pc:docMk/>
            <pc:sldMk cId="2734679164" sldId="569"/>
            <ac:spMk id="2" creationId="{442DBD86-C168-4912-BFF4-8AE09E7AB7B4}"/>
          </ac:spMkLst>
        </pc:spChg>
        <pc:spChg chg="mod ord">
          <ac:chgData name="Megan Cartwright" userId="aaeaf566-570c-41b1-9c90-11c8d9ac162b" providerId="ADAL" clId="{65BC9ADC-2D50-4103-99AA-2A9DD648A7EB}" dt="2024-05-08T19:11:41.386" v="92" actId="700"/>
          <ac:spMkLst>
            <pc:docMk/>
            <pc:sldMk cId="2734679164" sldId="569"/>
            <ac:spMk id="3" creationId="{11F86844-77E6-4A05-8E58-70954D972983}"/>
          </ac:spMkLst>
        </pc:spChg>
        <pc:spChg chg="del">
          <ac:chgData name="Megan Cartwright" userId="aaeaf566-570c-41b1-9c90-11c8d9ac162b" providerId="ADAL" clId="{65BC9ADC-2D50-4103-99AA-2A9DD648A7EB}" dt="2024-05-08T19:11:36.211" v="90" actId="478"/>
          <ac:spMkLst>
            <pc:docMk/>
            <pc:sldMk cId="2734679164" sldId="569"/>
            <ac:spMk id="4" creationId="{71677349-4335-410F-8773-7DF277E4546F}"/>
          </ac:spMkLst>
        </pc:spChg>
        <pc:spChg chg="add mod">
          <ac:chgData name="Megan Cartwright" userId="aaeaf566-570c-41b1-9c90-11c8d9ac162b" providerId="ADAL" clId="{65BC9ADC-2D50-4103-99AA-2A9DD648A7EB}" dt="2024-05-08T19:11:36.587" v="91"/>
          <ac:spMkLst>
            <pc:docMk/>
            <pc:sldMk cId="2734679164" sldId="569"/>
            <ac:spMk id="6" creationId="{D97A444B-D871-609B-E356-2FDC8C6C05FE}"/>
          </ac:spMkLst>
        </pc:spChg>
      </pc:sldChg>
      <pc:sldChg chg="addSp delSp modSp mod modClrScheme addCm delCm modCm chgLayout modNotesTx">
        <pc:chgData name="Megan Cartwright" userId="aaeaf566-570c-41b1-9c90-11c8d9ac162b" providerId="ADAL" clId="{65BC9ADC-2D50-4103-99AA-2A9DD648A7EB}" dt="2024-05-10T16:58:36.429" v="5864" actId="1592"/>
        <pc:sldMkLst>
          <pc:docMk/>
          <pc:sldMk cId="1995342304" sldId="570"/>
        </pc:sldMkLst>
        <pc:spChg chg="mod ord">
          <ac:chgData name="Megan Cartwright" userId="aaeaf566-570c-41b1-9c90-11c8d9ac162b" providerId="ADAL" clId="{65BC9ADC-2D50-4103-99AA-2A9DD648A7EB}" dt="2024-05-08T22:18:46.080" v="2971" actId="700"/>
          <ac:spMkLst>
            <pc:docMk/>
            <pc:sldMk cId="1995342304" sldId="570"/>
            <ac:spMk id="2" creationId="{913392CD-84A2-4785-8456-257A1CB68ABC}"/>
          </ac:spMkLst>
        </pc:spChg>
        <pc:spChg chg="mod">
          <ac:chgData name="Megan Cartwright" userId="aaeaf566-570c-41b1-9c90-11c8d9ac162b" providerId="ADAL" clId="{65BC9ADC-2D50-4103-99AA-2A9DD648A7EB}" dt="2024-05-08T19:11:48.192" v="93" actId="404"/>
          <ac:spMkLst>
            <pc:docMk/>
            <pc:sldMk cId="1995342304" sldId="570"/>
            <ac:spMk id="3" creationId="{0F3A0100-7D14-E044-3082-4419E7A407C2}"/>
          </ac:spMkLst>
        </pc:spChg>
        <pc:spChg chg="add del mod ord">
          <ac:chgData name="Megan Cartwright" userId="aaeaf566-570c-41b1-9c90-11c8d9ac162b" providerId="ADAL" clId="{65BC9ADC-2D50-4103-99AA-2A9DD648A7EB}" dt="2024-05-08T22:14:40.724" v="2811" actId="478"/>
          <ac:spMkLst>
            <pc:docMk/>
            <pc:sldMk cId="1995342304" sldId="570"/>
            <ac:spMk id="4" creationId="{59FF930A-3E45-9D15-A281-6F0E1A3F30F7}"/>
          </ac:spMkLst>
        </pc:spChg>
        <pc:spChg chg="add mod ord">
          <ac:chgData name="Megan Cartwright" userId="aaeaf566-570c-41b1-9c90-11c8d9ac162b" providerId="ADAL" clId="{65BC9ADC-2D50-4103-99AA-2A9DD648A7EB}" dt="2024-05-08T22:21:29.348" v="3279" actId="14100"/>
          <ac:spMkLst>
            <pc:docMk/>
            <pc:sldMk cId="1995342304" sldId="570"/>
            <ac:spMk id="6" creationId="{B95245EA-B086-9896-3E05-4A492932B1A6}"/>
          </ac:spMkLst>
        </pc:spChg>
        <pc:spChg chg="mod">
          <ac:chgData name="Megan Cartwright" userId="aaeaf566-570c-41b1-9c90-11c8d9ac162b" providerId="ADAL" clId="{65BC9ADC-2D50-4103-99AA-2A9DD648A7EB}" dt="2024-05-08T22:21:25.711" v="3278" actId="1035"/>
          <ac:spMkLst>
            <pc:docMk/>
            <pc:sldMk cId="1995342304" sldId="570"/>
            <ac:spMk id="12" creationId="{0BA98E37-B4E7-0C28-2FC9-C8E6560A3319}"/>
          </ac:spMkLst>
        </pc:spChg>
        <pc:graphicFrameChg chg="add del mod">
          <ac:chgData name="Megan Cartwright" userId="aaeaf566-570c-41b1-9c90-11c8d9ac162b" providerId="ADAL" clId="{65BC9ADC-2D50-4103-99AA-2A9DD648A7EB}" dt="2024-05-08T22:17:28.504" v="2854" actId="478"/>
          <ac:graphicFrameMkLst>
            <pc:docMk/>
            <pc:sldMk cId="1995342304" sldId="570"/>
            <ac:graphicFrameMk id="5" creationId="{01002622-804E-CEDC-AFF2-6E72E90D655C}"/>
          </ac:graphicFrameMkLst>
        </pc:graphicFrameChg>
        <pc:graphicFrameChg chg="mod modGraphic">
          <ac:chgData name="Megan Cartwright" userId="aaeaf566-570c-41b1-9c90-11c8d9ac162b" providerId="ADAL" clId="{65BC9ADC-2D50-4103-99AA-2A9DD648A7EB}" dt="2024-05-08T22:21:19.392" v="3261" actId="404"/>
          <ac:graphicFrameMkLst>
            <pc:docMk/>
            <pc:sldMk cId="1995342304" sldId="570"/>
            <ac:graphicFrameMk id="8" creationId="{5447BC02-A4A6-4F7D-A5F4-4DDA36C1B7CE}"/>
          </ac:graphicFrameMkLst>
        </pc:graphicFrameChg>
      </pc:sldChg>
      <pc:sldChg chg="del">
        <pc:chgData name="Megan Cartwright" userId="aaeaf566-570c-41b1-9c90-11c8d9ac162b" providerId="ADAL" clId="{65BC9ADC-2D50-4103-99AA-2A9DD648A7EB}" dt="2024-05-08T19:08:28.834" v="2" actId="47"/>
        <pc:sldMkLst>
          <pc:docMk/>
          <pc:sldMk cId="309703637" sldId="571"/>
        </pc:sldMkLst>
      </pc:sldChg>
      <pc:sldChg chg="addSp delSp modSp add mod">
        <pc:chgData name="Megan Cartwright" userId="aaeaf566-570c-41b1-9c90-11c8d9ac162b" providerId="ADAL" clId="{65BC9ADC-2D50-4103-99AA-2A9DD648A7EB}" dt="2024-05-08T23:23:56.780" v="5812" actId="1035"/>
        <pc:sldMkLst>
          <pc:docMk/>
          <pc:sldMk cId="3483530279" sldId="571"/>
        </pc:sldMkLst>
        <pc:spChg chg="mod">
          <ac:chgData name="Megan Cartwright" userId="aaeaf566-570c-41b1-9c90-11c8d9ac162b" providerId="ADAL" clId="{65BC9ADC-2D50-4103-99AA-2A9DD648A7EB}" dt="2024-05-08T21:58:31.072" v="2515"/>
          <ac:spMkLst>
            <pc:docMk/>
            <pc:sldMk cId="3483530279" sldId="571"/>
            <ac:spMk id="2" creationId="{442DBD86-C168-4912-BFF4-8AE09E7AB7B4}"/>
          </ac:spMkLst>
        </pc:spChg>
        <pc:spChg chg="mod">
          <ac:chgData name="Megan Cartwright" userId="aaeaf566-570c-41b1-9c90-11c8d9ac162b" providerId="ADAL" clId="{65BC9ADC-2D50-4103-99AA-2A9DD648A7EB}" dt="2024-05-08T23:23:38.872" v="5792" actId="255"/>
          <ac:spMkLst>
            <pc:docMk/>
            <pc:sldMk cId="3483530279" sldId="571"/>
            <ac:spMk id="3" creationId="{11F86844-77E6-4A05-8E58-70954D972983}"/>
          </ac:spMkLst>
        </pc:spChg>
        <pc:spChg chg="add del mod">
          <ac:chgData name="Megan Cartwright" userId="aaeaf566-570c-41b1-9c90-11c8d9ac162b" providerId="ADAL" clId="{65BC9ADC-2D50-4103-99AA-2A9DD648A7EB}" dt="2024-05-08T21:58:31.072" v="2515"/>
          <ac:spMkLst>
            <pc:docMk/>
            <pc:sldMk cId="3483530279" sldId="571"/>
            <ac:spMk id="4" creationId="{6DF008A6-7601-23DA-6A43-7DB067626ECC}"/>
          </ac:spMkLst>
        </pc:spChg>
        <pc:spChg chg="del mod">
          <ac:chgData name="Megan Cartwright" userId="aaeaf566-570c-41b1-9c90-11c8d9ac162b" providerId="ADAL" clId="{65BC9ADC-2D50-4103-99AA-2A9DD648A7EB}" dt="2024-05-08T22:02:56.805" v="2557" actId="478"/>
          <ac:spMkLst>
            <pc:docMk/>
            <pc:sldMk cId="3483530279" sldId="571"/>
            <ac:spMk id="5" creationId="{944A0D1A-E1D8-B3BF-AFF0-F36EFF7DD375}"/>
          </ac:spMkLst>
        </pc:spChg>
        <pc:spChg chg="mod">
          <ac:chgData name="Megan Cartwright" userId="aaeaf566-570c-41b1-9c90-11c8d9ac162b" providerId="ADAL" clId="{65BC9ADC-2D50-4103-99AA-2A9DD648A7EB}" dt="2024-05-08T22:01:57" v="2541" actId="20577"/>
          <ac:spMkLst>
            <pc:docMk/>
            <pc:sldMk cId="3483530279" sldId="571"/>
            <ac:spMk id="6" creationId="{D97A444B-D871-609B-E356-2FDC8C6C05FE}"/>
          </ac:spMkLst>
        </pc:spChg>
        <pc:spChg chg="add del mod">
          <ac:chgData name="Megan Cartwright" userId="aaeaf566-570c-41b1-9c90-11c8d9ac162b" providerId="ADAL" clId="{65BC9ADC-2D50-4103-99AA-2A9DD648A7EB}" dt="2024-05-08T21:58:31.072" v="2515"/>
          <ac:spMkLst>
            <pc:docMk/>
            <pc:sldMk cId="3483530279" sldId="571"/>
            <ac:spMk id="7" creationId="{E5AA13A4-989B-D39F-BF4E-7184D260BC6A}"/>
          </ac:spMkLst>
        </pc:spChg>
        <pc:spChg chg="del mod">
          <ac:chgData name="Megan Cartwright" userId="aaeaf566-570c-41b1-9c90-11c8d9ac162b" providerId="ADAL" clId="{65BC9ADC-2D50-4103-99AA-2A9DD648A7EB}" dt="2024-05-08T22:02:53.188" v="2556" actId="478"/>
          <ac:spMkLst>
            <pc:docMk/>
            <pc:sldMk cId="3483530279" sldId="571"/>
            <ac:spMk id="8" creationId="{6C5DA686-FCCE-A5B0-AA74-6DAA77EDAA7C}"/>
          </ac:spMkLst>
        </pc:spChg>
        <pc:spChg chg="mod">
          <ac:chgData name="Megan Cartwright" userId="aaeaf566-570c-41b1-9c90-11c8d9ac162b" providerId="ADAL" clId="{65BC9ADC-2D50-4103-99AA-2A9DD648A7EB}" dt="2024-05-08T23:23:56.780" v="5812" actId="1035"/>
          <ac:spMkLst>
            <pc:docMk/>
            <pc:sldMk cId="3483530279" sldId="571"/>
            <ac:spMk id="9" creationId="{8E88CC10-1576-4DFE-A789-A4017AB9F185}"/>
          </ac:spMkLst>
        </pc:spChg>
        <pc:spChg chg="add mod">
          <ac:chgData name="Megan Cartwright" userId="aaeaf566-570c-41b1-9c90-11c8d9ac162b" providerId="ADAL" clId="{65BC9ADC-2D50-4103-99AA-2A9DD648A7EB}" dt="2024-05-08T23:23:46.847" v="5794" actId="14100"/>
          <ac:spMkLst>
            <pc:docMk/>
            <pc:sldMk cId="3483530279" sldId="571"/>
            <ac:spMk id="10" creationId="{724B1528-16DD-143E-7D71-B474F1E6F2CD}"/>
          </ac:spMkLst>
        </pc:spChg>
        <pc:spChg chg="mod">
          <ac:chgData name="Megan Cartwright" userId="aaeaf566-570c-41b1-9c90-11c8d9ac162b" providerId="ADAL" clId="{65BC9ADC-2D50-4103-99AA-2A9DD648A7EB}" dt="2024-05-08T23:23:56.780" v="5812" actId="1035"/>
          <ac:spMkLst>
            <pc:docMk/>
            <pc:sldMk cId="3483530279" sldId="571"/>
            <ac:spMk id="11" creationId="{5539AA4C-CE4B-5516-007B-CA58184AB148}"/>
          </ac:spMkLst>
        </pc:spChg>
        <pc:spChg chg="mod">
          <ac:chgData name="Megan Cartwright" userId="aaeaf566-570c-41b1-9c90-11c8d9ac162b" providerId="ADAL" clId="{65BC9ADC-2D50-4103-99AA-2A9DD648A7EB}" dt="2024-05-08T23:23:56.780" v="5812" actId="1035"/>
          <ac:spMkLst>
            <pc:docMk/>
            <pc:sldMk cId="3483530279" sldId="571"/>
            <ac:spMk id="12" creationId="{481A0E8C-9F05-45BD-8244-60A667CC7AFA}"/>
          </ac:spMkLst>
        </pc:spChg>
        <pc:spChg chg="mod">
          <ac:chgData name="Megan Cartwright" userId="aaeaf566-570c-41b1-9c90-11c8d9ac162b" providerId="ADAL" clId="{65BC9ADC-2D50-4103-99AA-2A9DD648A7EB}" dt="2024-05-08T23:23:56.780" v="5812" actId="1035"/>
          <ac:spMkLst>
            <pc:docMk/>
            <pc:sldMk cId="3483530279" sldId="571"/>
            <ac:spMk id="17" creationId="{6AD11F4A-ADB1-4221-B66E-E93221B178E4}"/>
          </ac:spMkLst>
        </pc:spChg>
      </pc:sldChg>
      <pc:sldChg chg="addSp delSp modSp new mod modClrScheme chgLayout modNotesTx">
        <pc:chgData name="Megan Cartwright" userId="aaeaf566-570c-41b1-9c90-11c8d9ac162b" providerId="ADAL" clId="{65BC9ADC-2D50-4103-99AA-2A9DD648A7EB}" dt="2024-05-08T23:24:19.874" v="5813"/>
        <pc:sldMkLst>
          <pc:docMk/>
          <pc:sldMk cId="1589305769" sldId="572"/>
        </pc:sldMkLst>
        <pc:spChg chg="mod ord">
          <ac:chgData name="Megan Cartwright" userId="aaeaf566-570c-41b1-9c90-11c8d9ac162b" providerId="ADAL" clId="{65BC9ADC-2D50-4103-99AA-2A9DD648A7EB}" dt="2024-05-08T23:02:56.905" v="5159" actId="700"/>
          <ac:spMkLst>
            <pc:docMk/>
            <pc:sldMk cId="1589305769" sldId="572"/>
            <ac:spMk id="2" creationId="{3D81A6FE-6043-47B7-B36B-74C1590C52EA}"/>
          </ac:spMkLst>
        </pc:spChg>
        <pc:spChg chg="del">
          <ac:chgData name="Megan Cartwright" userId="aaeaf566-570c-41b1-9c90-11c8d9ac162b" providerId="ADAL" clId="{65BC9ADC-2D50-4103-99AA-2A9DD648A7EB}" dt="2024-05-08T22:49:23.087" v="4000" actId="478"/>
          <ac:spMkLst>
            <pc:docMk/>
            <pc:sldMk cId="1589305769" sldId="572"/>
            <ac:spMk id="3" creationId="{B56400F2-48DC-CC51-6642-B0442A9768FE}"/>
          </ac:spMkLst>
        </pc:spChg>
        <pc:spChg chg="del">
          <ac:chgData name="Megan Cartwright" userId="aaeaf566-570c-41b1-9c90-11c8d9ac162b" providerId="ADAL" clId="{65BC9ADC-2D50-4103-99AA-2A9DD648A7EB}" dt="2024-05-08T22:53:42.653" v="4194"/>
          <ac:spMkLst>
            <pc:docMk/>
            <pc:sldMk cId="1589305769" sldId="572"/>
            <ac:spMk id="4" creationId="{1762B3A7-AAB1-388F-6EF7-5AA6719844A8}"/>
          </ac:spMkLst>
        </pc:spChg>
        <pc:spChg chg="add mod">
          <ac:chgData name="Megan Cartwright" userId="aaeaf566-570c-41b1-9c90-11c8d9ac162b" providerId="ADAL" clId="{65BC9ADC-2D50-4103-99AA-2A9DD648A7EB}" dt="2024-05-08T22:49:13.657" v="3999"/>
          <ac:spMkLst>
            <pc:docMk/>
            <pc:sldMk cId="1589305769" sldId="572"/>
            <ac:spMk id="5" creationId="{A029891C-1929-1FBD-0D95-8E74EE4603F7}"/>
          </ac:spMkLst>
        </pc:spChg>
        <pc:spChg chg="add del mod">
          <ac:chgData name="Megan Cartwright" userId="aaeaf566-570c-41b1-9c90-11c8d9ac162b" providerId="ADAL" clId="{65BC9ADC-2D50-4103-99AA-2A9DD648A7EB}" dt="2024-05-08T22:53:42.653" v="4194"/>
          <ac:spMkLst>
            <pc:docMk/>
            <pc:sldMk cId="1589305769" sldId="572"/>
            <ac:spMk id="7" creationId="{A5AA10F0-1DEF-53B5-5E51-13DFB9F1E42E}"/>
          </ac:spMkLst>
        </pc:spChg>
        <pc:spChg chg="add del mod">
          <ac:chgData name="Megan Cartwright" userId="aaeaf566-570c-41b1-9c90-11c8d9ac162b" providerId="ADAL" clId="{65BC9ADC-2D50-4103-99AA-2A9DD648A7EB}" dt="2024-05-08T23:02:53.692" v="5158" actId="478"/>
          <ac:spMkLst>
            <pc:docMk/>
            <pc:sldMk cId="1589305769" sldId="572"/>
            <ac:spMk id="8" creationId="{3B0D5BCC-7598-4F9A-BF22-7AE3137E17E2}"/>
          </ac:spMkLst>
        </pc:spChg>
        <pc:spChg chg="add del mod">
          <ac:chgData name="Megan Cartwright" userId="aaeaf566-570c-41b1-9c90-11c8d9ac162b" providerId="ADAL" clId="{65BC9ADC-2D50-4103-99AA-2A9DD648A7EB}" dt="2024-05-08T22:56:19.756" v="4383" actId="478"/>
          <ac:spMkLst>
            <pc:docMk/>
            <pc:sldMk cId="1589305769" sldId="572"/>
            <ac:spMk id="9" creationId="{CA253992-4351-2951-158E-2386E847D084}"/>
          </ac:spMkLst>
        </pc:spChg>
        <pc:spChg chg="add del mod">
          <ac:chgData name="Megan Cartwright" userId="aaeaf566-570c-41b1-9c90-11c8d9ac162b" providerId="ADAL" clId="{65BC9ADC-2D50-4103-99AA-2A9DD648A7EB}" dt="2024-05-08T22:56:29.138" v="4384" actId="478"/>
          <ac:spMkLst>
            <pc:docMk/>
            <pc:sldMk cId="1589305769" sldId="572"/>
            <ac:spMk id="10" creationId="{B26602F5-C706-3F85-BB11-E642C0E44172}"/>
          </ac:spMkLst>
        </pc:spChg>
        <pc:spChg chg="add del mod ord">
          <ac:chgData name="Megan Cartwright" userId="aaeaf566-570c-41b1-9c90-11c8d9ac162b" providerId="ADAL" clId="{65BC9ADC-2D50-4103-99AA-2A9DD648A7EB}" dt="2024-05-08T23:02:56.905" v="5159" actId="700"/>
          <ac:spMkLst>
            <pc:docMk/>
            <pc:sldMk cId="1589305769" sldId="572"/>
            <ac:spMk id="12" creationId="{EFA17EC0-7F5B-89EE-D31D-60F220D27664}"/>
          </ac:spMkLst>
        </pc:spChg>
        <pc:spChg chg="add del mod ord">
          <ac:chgData name="Megan Cartwright" userId="aaeaf566-570c-41b1-9c90-11c8d9ac162b" providerId="ADAL" clId="{65BC9ADC-2D50-4103-99AA-2A9DD648A7EB}" dt="2024-05-08T23:07:09.053" v="5417" actId="20577"/>
          <ac:spMkLst>
            <pc:docMk/>
            <pc:sldMk cId="1589305769" sldId="572"/>
            <ac:spMk id="13" creationId="{8F98498C-2BD9-9E2D-07F4-400B9998C167}"/>
          </ac:spMkLst>
        </pc:spChg>
        <pc:spChg chg="add del mod">
          <ac:chgData name="Megan Cartwright" userId="aaeaf566-570c-41b1-9c90-11c8d9ac162b" providerId="ADAL" clId="{65BC9ADC-2D50-4103-99AA-2A9DD648A7EB}" dt="2024-05-08T23:03:57.612" v="5193" actId="478"/>
          <ac:spMkLst>
            <pc:docMk/>
            <pc:sldMk cId="1589305769" sldId="572"/>
            <ac:spMk id="14" creationId="{2BAEAA0D-B630-F0E6-AE8B-2F4EF5E09ACD}"/>
          </ac:spMkLst>
        </pc:spChg>
        <pc:spChg chg="add mod">
          <ac:chgData name="Megan Cartwright" userId="aaeaf566-570c-41b1-9c90-11c8d9ac162b" providerId="ADAL" clId="{65BC9ADC-2D50-4103-99AA-2A9DD648A7EB}" dt="2024-05-08T23:06:38.147" v="5410" actId="57"/>
          <ac:spMkLst>
            <pc:docMk/>
            <pc:sldMk cId="1589305769" sldId="572"/>
            <ac:spMk id="15" creationId="{4EC7E436-7EC9-629C-D186-5CBA9F97CF3C}"/>
          </ac:spMkLst>
        </pc:spChg>
        <pc:graphicFrameChg chg="add mod modGraphic">
          <ac:chgData name="Megan Cartwright" userId="aaeaf566-570c-41b1-9c90-11c8d9ac162b" providerId="ADAL" clId="{65BC9ADC-2D50-4103-99AA-2A9DD648A7EB}" dt="2024-05-08T23:24:19.874" v="5813"/>
          <ac:graphicFrameMkLst>
            <pc:docMk/>
            <pc:sldMk cId="1589305769" sldId="572"/>
            <ac:graphicFrameMk id="6" creationId="{EFDBD121-8C0B-6552-28E2-25075AF2E0D0}"/>
          </ac:graphicFrameMkLst>
        </pc:graphicFrameChg>
        <pc:graphicFrameChg chg="add mod modGraphic">
          <ac:chgData name="Megan Cartwright" userId="aaeaf566-570c-41b1-9c90-11c8d9ac162b" providerId="ADAL" clId="{65BC9ADC-2D50-4103-99AA-2A9DD648A7EB}" dt="2024-05-08T23:08:18.692" v="5419" actId="20577"/>
          <ac:graphicFrameMkLst>
            <pc:docMk/>
            <pc:sldMk cId="1589305769" sldId="572"/>
            <ac:graphicFrameMk id="11" creationId="{D19602FB-ADF6-C3B6-B779-BEE738F77B4C}"/>
          </ac:graphicFrameMkLst>
        </pc:graphicFrameChg>
      </pc:sldChg>
      <pc:sldChg chg="del">
        <pc:chgData name="Megan Cartwright" userId="aaeaf566-570c-41b1-9c90-11c8d9ac162b" providerId="ADAL" clId="{65BC9ADC-2D50-4103-99AA-2A9DD648A7EB}" dt="2024-05-08T19:08:30.924" v="3" actId="47"/>
        <pc:sldMkLst>
          <pc:docMk/>
          <pc:sldMk cId="3460106347" sldId="572"/>
        </pc:sldMkLst>
      </pc:sldChg>
      <pc:sldChg chg="addSp delSp modSp new del mod">
        <pc:chgData name="Megan Cartwright" userId="aaeaf566-570c-41b1-9c90-11c8d9ac162b" providerId="ADAL" clId="{65BC9ADC-2D50-4103-99AA-2A9DD648A7EB}" dt="2024-05-08T22:14:03.938" v="2809" actId="47"/>
        <pc:sldMkLst>
          <pc:docMk/>
          <pc:sldMk cId="4272059516" sldId="572"/>
        </pc:sldMkLst>
        <pc:spChg chg="del">
          <ac:chgData name="Megan Cartwright" userId="aaeaf566-570c-41b1-9c90-11c8d9ac162b" providerId="ADAL" clId="{65BC9ADC-2D50-4103-99AA-2A9DD648A7EB}" dt="2024-05-08T22:10:03.320" v="2696"/>
          <ac:spMkLst>
            <pc:docMk/>
            <pc:sldMk cId="4272059516" sldId="572"/>
            <ac:spMk id="2" creationId="{F10A2F23-AAA1-4FAF-0D09-241A4282F6DF}"/>
          </ac:spMkLst>
        </pc:spChg>
        <pc:spChg chg="del mod">
          <ac:chgData name="Megan Cartwright" userId="aaeaf566-570c-41b1-9c90-11c8d9ac162b" providerId="ADAL" clId="{65BC9ADC-2D50-4103-99AA-2A9DD648A7EB}" dt="2024-05-08T22:11:31.990" v="2751" actId="21"/>
          <ac:spMkLst>
            <pc:docMk/>
            <pc:sldMk cId="4272059516" sldId="572"/>
            <ac:spMk id="3" creationId="{3F8A421A-4E53-304B-CC5A-0FB1FA136C8E}"/>
          </ac:spMkLst>
        </pc:spChg>
        <pc:spChg chg="add del mod">
          <ac:chgData name="Megan Cartwright" userId="aaeaf566-570c-41b1-9c90-11c8d9ac162b" providerId="ADAL" clId="{65BC9ADC-2D50-4103-99AA-2A9DD648A7EB}" dt="2024-05-08T22:10:03.320" v="2696"/>
          <ac:spMkLst>
            <pc:docMk/>
            <pc:sldMk cId="4272059516" sldId="572"/>
            <ac:spMk id="4" creationId="{022399FC-F19D-CD1B-C967-B2013DD17EE2}"/>
          </ac:spMkLst>
        </pc:spChg>
        <pc:spChg chg="add mod">
          <ac:chgData name="Megan Cartwright" userId="aaeaf566-570c-41b1-9c90-11c8d9ac162b" providerId="ADAL" clId="{65BC9ADC-2D50-4103-99AA-2A9DD648A7EB}" dt="2024-05-08T22:10:03.320" v="2696"/>
          <ac:spMkLst>
            <pc:docMk/>
            <pc:sldMk cId="4272059516" sldId="572"/>
            <ac:spMk id="5" creationId="{B9DD48C6-F4AE-85BA-587B-15F1447D1952}"/>
          </ac:spMkLst>
        </pc:spChg>
        <pc:spChg chg="add mod">
          <ac:chgData name="Megan Cartwright" userId="aaeaf566-570c-41b1-9c90-11c8d9ac162b" providerId="ADAL" clId="{65BC9ADC-2D50-4103-99AA-2A9DD648A7EB}" dt="2024-05-08T22:11:31.990" v="2751" actId="21"/>
          <ac:spMkLst>
            <pc:docMk/>
            <pc:sldMk cId="4272059516" sldId="572"/>
            <ac:spMk id="6" creationId="{4F5A22FC-BDE5-1FAE-702D-9AF96061A654}"/>
          </ac:spMkLst>
        </pc:spChg>
      </pc:sldChg>
    </pc:docChg>
  </pc:docChgLst>
  <pc:docChgLst>
    <pc:chgData name="Timothy Quill" userId="b1dc6efb-2995-45e7-a306-57a2c67aa886" providerId="ADAL" clId="{83A9CD10-0AAE-4A75-A40E-A25354C91BF4}"/>
    <pc:docChg chg="modSld">
      <pc:chgData name="Timothy Quill" userId="b1dc6efb-2995-45e7-a306-57a2c67aa886" providerId="ADAL" clId="{83A9CD10-0AAE-4A75-A40E-A25354C91BF4}" dt="2024-05-09T20:05:52.020" v="95" actId="20577"/>
      <pc:docMkLst>
        <pc:docMk/>
      </pc:docMkLst>
      <pc:sldChg chg="modSp mod">
        <pc:chgData name="Timothy Quill" userId="b1dc6efb-2995-45e7-a306-57a2c67aa886" providerId="ADAL" clId="{83A9CD10-0AAE-4A75-A40E-A25354C91BF4}" dt="2024-05-09T19:55:34.614" v="39" actId="20577"/>
        <pc:sldMkLst>
          <pc:docMk/>
          <pc:sldMk cId="0" sldId="321"/>
        </pc:sldMkLst>
        <pc:spChg chg="mod">
          <ac:chgData name="Timothy Quill" userId="b1dc6efb-2995-45e7-a306-57a2c67aa886" providerId="ADAL" clId="{83A9CD10-0AAE-4A75-A40E-A25354C91BF4}" dt="2024-05-09T19:55:34.614" v="39" actId="20577"/>
          <ac:spMkLst>
            <pc:docMk/>
            <pc:sldMk cId="0" sldId="321"/>
            <ac:spMk id="7171" creationId="{4D67E167-2F37-481F-AB26-A6E236679EF3}"/>
          </ac:spMkLst>
        </pc:spChg>
      </pc:sldChg>
      <pc:sldChg chg="modSp mod">
        <pc:chgData name="Timothy Quill" userId="b1dc6efb-2995-45e7-a306-57a2c67aa886" providerId="ADAL" clId="{83A9CD10-0AAE-4A75-A40E-A25354C91BF4}" dt="2024-05-09T20:05:52.020" v="95" actId="20577"/>
        <pc:sldMkLst>
          <pc:docMk/>
          <pc:sldMk cId="344753616" sldId="564"/>
        </pc:sldMkLst>
        <pc:spChg chg="mod">
          <ac:chgData name="Timothy Quill" userId="b1dc6efb-2995-45e7-a306-57a2c67aa886" providerId="ADAL" clId="{83A9CD10-0AAE-4A75-A40E-A25354C91BF4}" dt="2024-05-09T20:05:52.020" v="95" actId="20577"/>
          <ac:spMkLst>
            <pc:docMk/>
            <pc:sldMk cId="344753616" sldId="564"/>
            <ac:spMk id="4" creationId="{42269A18-1F16-D3A5-76D5-6CB990F919E0}"/>
          </ac:spMkLst>
        </pc:spChg>
      </pc:sldChg>
      <pc:sldChg chg="modSp mod">
        <pc:chgData name="Timothy Quill" userId="b1dc6efb-2995-45e7-a306-57a2c67aa886" providerId="ADAL" clId="{83A9CD10-0AAE-4A75-A40E-A25354C91BF4}" dt="2024-05-09T19:57:24.882" v="58" actId="20577"/>
        <pc:sldMkLst>
          <pc:docMk/>
          <pc:sldMk cId="2837127785" sldId="568"/>
        </pc:sldMkLst>
        <pc:spChg chg="mod">
          <ac:chgData name="Timothy Quill" userId="b1dc6efb-2995-45e7-a306-57a2c67aa886" providerId="ADAL" clId="{83A9CD10-0AAE-4A75-A40E-A25354C91BF4}" dt="2024-05-09T19:57:24.882" v="58" actId="20577"/>
          <ac:spMkLst>
            <pc:docMk/>
            <pc:sldMk cId="2837127785" sldId="568"/>
            <ac:spMk id="3" creationId="{A3BB5E8D-322C-CF88-3EDB-0562D2E1BFF5}"/>
          </ac:spMkLst>
        </pc:spChg>
      </pc:sldChg>
    </pc:docChg>
  </pc:docChgLst>
  <pc:docChgLst>
    <pc:chgData name="Dussadee Royal" userId="51beead8-6fa0-4b98-aeba-37044af35e17" providerId="ADAL" clId="{1E66CBCF-0FA8-417C-BBB2-80C6D4C47DF0}"/>
    <pc:docChg chg="undo custSel modSld">
      <pc:chgData name="Dussadee Royal" userId="51beead8-6fa0-4b98-aeba-37044af35e17" providerId="ADAL" clId="{1E66CBCF-0FA8-417C-BBB2-80C6D4C47DF0}" dt="2024-05-10T19:40:31.085" v="410" actId="1589"/>
      <pc:docMkLst>
        <pc:docMk/>
      </pc:docMkLst>
      <pc:sldChg chg="addSp modSp mod addCm modCm">
        <pc:chgData name="Dussadee Royal" userId="51beead8-6fa0-4b98-aeba-37044af35e17" providerId="ADAL" clId="{1E66CBCF-0FA8-417C-BBB2-80C6D4C47DF0}" dt="2024-05-10T19:40:31.085" v="410" actId="1589"/>
        <pc:sldMkLst>
          <pc:docMk/>
          <pc:sldMk cId="276087914" sldId="560"/>
        </pc:sldMkLst>
        <pc:spChg chg="mod">
          <ac:chgData name="Dussadee Royal" userId="51beead8-6fa0-4b98-aeba-37044af35e17" providerId="ADAL" clId="{1E66CBCF-0FA8-417C-BBB2-80C6D4C47DF0}" dt="2024-05-10T19:09:15.220" v="5" actId="164"/>
          <ac:spMkLst>
            <pc:docMk/>
            <pc:sldMk cId="276087914" sldId="560"/>
            <ac:spMk id="3" creationId="{0F3A0100-7D14-E044-3082-4419E7A407C2}"/>
          </ac:spMkLst>
        </pc:spChg>
        <pc:spChg chg="add mod">
          <ac:chgData name="Dussadee Royal" userId="51beead8-6fa0-4b98-aeba-37044af35e17" providerId="ADAL" clId="{1E66CBCF-0FA8-417C-BBB2-80C6D4C47DF0}" dt="2024-05-10T19:16:14.374" v="191" actId="1076"/>
          <ac:spMkLst>
            <pc:docMk/>
            <pc:sldMk cId="276087914" sldId="560"/>
            <ac:spMk id="6" creationId="{A2F3A0B5-7414-355D-7946-2ED7253D1361}"/>
          </ac:spMkLst>
        </pc:spChg>
        <pc:spChg chg="add mod">
          <ac:chgData name="Dussadee Royal" userId="51beead8-6fa0-4b98-aeba-37044af35e17" providerId="ADAL" clId="{1E66CBCF-0FA8-417C-BBB2-80C6D4C47DF0}" dt="2024-05-10T19:16:14.374" v="191" actId="1076"/>
          <ac:spMkLst>
            <pc:docMk/>
            <pc:sldMk cId="276087914" sldId="560"/>
            <ac:spMk id="7" creationId="{11BBCB64-8426-3460-3031-9271218DDD68}"/>
          </ac:spMkLst>
        </pc:spChg>
        <pc:spChg chg="add mod">
          <ac:chgData name="Dussadee Royal" userId="51beead8-6fa0-4b98-aeba-37044af35e17" providerId="ADAL" clId="{1E66CBCF-0FA8-417C-BBB2-80C6D4C47DF0}" dt="2024-05-10T19:16:14.374" v="191" actId="1076"/>
          <ac:spMkLst>
            <pc:docMk/>
            <pc:sldMk cId="276087914" sldId="560"/>
            <ac:spMk id="8" creationId="{00520383-570D-6643-360E-A698B0A93060}"/>
          </ac:spMkLst>
        </pc:spChg>
        <pc:spChg chg="add mod">
          <ac:chgData name="Dussadee Royal" userId="51beead8-6fa0-4b98-aeba-37044af35e17" providerId="ADAL" clId="{1E66CBCF-0FA8-417C-BBB2-80C6D4C47DF0}" dt="2024-05-10T19:16:14.374" v="191" actId="1076"/>
          <ac:spMkLst>
            <pc:docMk/>
            <pc:sldMk cId="276087914" sldId="560"/>
            <ac:spMk id="9" creationId="{E3519724-487E-CA38-1817-B38B6F62750E}"/>
          </ac:spMkLst>
        </pc:spChg>
        <pc:spChg chg="add mod">
          <ac:chgData name="Dussadee Royal" userId="51beead8-6fa0-4b98-aeba-37044af35e17" providerId="ADAL" clId="{1E66CBCF-0FA8-417C-BBB2-80C6D4C47DF0}" dt="2024-05-10T19:16:14.374" v="191" actId="1076"/>
          <ac:spMkLst>
            <pc:docMk/>
            <pc:sldMk cId="276087914" sldId="560"/>
            <ac:spMk id="10" creationId="{3F017652-9F70-5953-AB11-5E7FA91A730A}"/>
          </ac:spMkLst>
        </pc:spChg>
        <pc:spChg chg="add mod">
          <ac:chgData name="Dussadee Royal" userId="51beead8-6fa0-4b98-aeba-37044af35e17" providerId="ADAL" clId="{1E66CBCF-0FA8-417C-BBB2-80C6D4C47DF0}" dt="2024-05-10T19:16:14.374" v="191" actId="1076"/>
          <ac:spMkLst>
            <pc:docMk/>
            <pc:sldMk cId="276087914" sldId="560"/>
            <ac:spMk id="11" creationId="{201596F8-8A95-033B-2496-BB4E3643BE4C}"/>
          </ac:spMkLst>
        </pc:spChg>
        <pc:spChg chg="mod">
          <ac:chgData name="Dussadee Royal" userId="51beead8-6fa0-4b98-aeba-37044af35e17" providerId="ADAL" clId="{1E66CBCF-0FA8-417C-BBB2-80C6D4C47DF0}" dt="2024-05-10T19:16:14.374" v="191" actId="1076"/>
          <ac:spMkLst>
            <pc:docMk/>
            <pc:sldMk cId="276087914" sldId="560"/>
            <ac:spMk id="13" creationId="{B8C45522-F4FF-F82B-8474-7E88A59B095E}"/>
          </ac:spMkLst>
        </pc:spChg>
        <pc:spChg chg="mod">
          <ac:chgData name="Dussadee Royal" userId="51beead8-6fa0-4b98-aeba-37044af35e17" providerId="ADAL" clId="{1E66CBCF-0FA8-417C-BBB2-80C6D4C47DF0}" dt="2024-05-10T19:09:16.951" v="6" actId="164"/>
          <ac:spMkLst>
            <pc:docMk/>
            <pc:sldMk cId="276087914" sldId="560"/>
            <ac:spMk id="14" creationId="{1C34FE26-EB87-0505-4D83-15BFC8ACD8CC}"/>
          </ac:spMkLst>
        </pc:spChg>
        <pc:spChg chg="mod">
          <ac:chgData name="Dussadee Royal" userId="51beead8-6fa0-4b98-aeba-37044af35e17" providerId="ADAL" clId="{1E66CBCF-0FA8-417C-BBB2-80C6D4C47DF0}" dt="2024-05-10T19:12:41.795" v="102" actId="1076"/>
          <ac:spMkLst>
            <pc:docMk/>
            <pc:sldMk cId="276087914" sldId="560"/>
            <ac:spMk id="15" creationId="{2B6C022F-8B61-5CC9-9EF8-0008E2876357}"/>
          </ac:spMkLst>
        </pc:spChg>
        <pc:spChg chg="mod">
          <ac:chgData name="Dussadee Royal" userId="51beead8-6fa0-4b98-aeba-37044af35e17" providerId="ADAL" clId="{1E66CBCF-0FA8-417C-BBB2-80C6D4C47DF0}" dt="2024-05-10T19:09:16.951" v="6" actId="164"/>
          <ac:spMkLst>
            <pc:docMk/>
            <pc:sldMk cId="276087914" sldId="560"/>
            <ac:spMk id="16" creationId="{8238CB81-9EAF-6BCA-664F-D72C7EBDD315}"/>
          </ac:spMkLst>
        </pc:spChg>
        <pc:spChg chg="mod">
          <ac:chgData name="Dussadee Royal" userId="51beead8-6fa0-4b98-aeba-37044af35e17" providerId="ADAL" clId="{1E66CBCF-0FA8-417C-BBB2-80C6D4C47DF0}" dt="2024-05-10T19:40:20.042" v="408" actId="207"/>
          <ac:spMkLst>
            <pc:docMk/>
            <pc:sldMk cId="276087914" sldId="560"/>
            <ac:spMk id="17" creationId="{B98EC6ED-3EF5-6B88-7687-9A9FBF6ADCF3}"/>
          </ac:spMkLst>
        </pc:spChg>
        <pc:spChg chg="mod">
          <ac:chgData name="Dussadee Royal" userId="51beead8-6fa0-4b98-aeba-37044af35e17" providerId="ADAL" clId="{1E66CBCF-0FA8-417C-BBB2-80C6D4C47DF0}" dt="2024-05-10T19:40:26.111" v="409" actId="207"/>
          <ac:spMkLst>
            <pc:docMk/>
            <pc:sldMk cId="276087914" sldId="560"/>
            <ac:spMk id="18" creationId="{D91F2E08-7051-2974-0A01-F75B1123817F}"/>
          </ac:spMkLst>
        </pc:spChg>
        <pc:spChg chg="mod">
          <ac:chgData name="Dussadee Royal" userId="51beead8-6fa0-4b98-aeba-37044af35e17" providerId="ADAL" clId="{1E66CBCF-0FA8-417C-BBB2-80C6D4C47DF0}" dt="2024-05-10T19:40:26.111" v="409" actId="207"/>
          <ac:spMkLst>
            <pc:docMk/>
            <pc:sldMk cId="276087914" sldId="560"/>
            <ac:spMk id="19" creationId="{F5EA1AEF-E082-4F35-0B3E-FCBC7BE9D837}"/>
          </ac:spMkLst>
        </pc:spChg>
        <pc:spChg chg="mod">
          <ac:chgData name="Dussadee Royal" userId="51beead8-6fa0-4b98-aeba-37044af35e17" providerId="ADAL" clId="{1E66CBCF-0FA8-417C-BBB2-80C6D4C47DF0}" dt="2024-05-10T19:09:16.951" v="6" actId="164"/>
          <ac:spMkLst>
            <pc:docMk/>
            <pc:sldMk cId="276087914" sldId="560"/>
            <ac:spMk id="20" creationId="{6DF4E547-EB38-DA5B-B2B9-86B738B30D07}"/>
          </ac:spMkLst>
        </pc:spChg>
        <pc:spChg chg="mod">
          <ac:chgData name="Dussadee Royal" userId="51beead8-6fa0-4b98-aeba-37044af35e17" providerId="ADAL" clId="{1E66CBCF-0FA8-417C-BBB2-80C6D4C47DF0}" dt="2024-05-10T19:09:16.951" v="6" actId="164"/>
          <ac:spMkLst>
            <pc:docMk/>
            <pc:sldMk cId="276087914" sldId="560"/>
            <ac:spMk id="21" creationId="{8C7A7540-934F-9866-2DD8-4B3F9741AD58}"/>
          </ac:spMkLst>
        </pc:spChg>
        <pc:spChg chg="mod">
          <ac:chgData name="Dussadee Royal" userId="51beead8-6fa0-4b98-aeba-37044af35e17" providerId="ADAL" clId="{1E66CBCF-0FA8-417C-BBB2-80C6D4C47DF0}" dt="2024-05-10T19:09:16.951" v="6" actId="164"/>
          <ac:spMkLst>
            <pc:docMk/>
            <pc:sldMk cId="276087914" sldId="560"/>
            <ac:spMk id="22" creationId="{1D1805C0-2D05-EA93-A778-960002B6028E}"/>
          </ac:spMkLst>
        </pc:spChg>
        <pc:spChg chg="mod">
          <ac:chgData name="Dussadee Royal" userId="51beead8-6fa0-4b98-aeba-37044af35e17" providerId="ADAL" clId="{1E66CBCF-0FA8-417C-BBB2-80C6D4C47DF0}" dt="2024-05-10T19:08:49.044" v="1" actId="1076"/>
          <ac:spMkLst>
            <pc:docMk/>
            <pc:sldMk cId="276087914" sldId="560"/>
            <ac:spMk id="24" creationId="{99FAA821-1E93-C606-EC5C-AD33FA8213CB}"/>
          </ac:spMkLst>
        </pc:spChg>
        <pc:spChg chg="add mod">
          <ac:chgData name="Dussadee Royal" userId="51beead8-6fa0-4b98-aeba-37044af35e17" providerId="ADAL" clId="{1E66CBCF-0FA8-417C-BBB2-80C6D4C47DF0}" dt="2024-05-10T19:12:38.486" v="101" actId="164"/>
          <ac:spMkLst>
            <pc:docMk/>
            <pc:sldMk cId="276087914" sldId="560"/>
            <ac:spMk id="26" creationId="{AEEB9EBE-6BEA-0844-F20E-F9979C1A87DD}"/>
          </ac:spMkLst>
        </pc:spChg>
        <pc:spChg chg="add mod">
          <ac:chgData name="Dussadee Royal" userId="51beead8-6fa0-4b98-aeba-37044af35e17" providerId="ADAL" clId="{1E66CBCF-0FA8-417C-BBB2-80C6D4C47DF0}" dt="2024-05-10T19:12:38.486" v="101" actId="164"/>
          <ac:spMkLst>
            <pc:docMk/>
            <pc:sldMk cId="276087914" sldId="560"/>
            <ac:spMk id="27" creationId="{B21E37D7-A7D6-4765-0F21-3F028DE313D7}"/>
          </ac:spMkLst>
        </pc:spChg>
        <pc:spChg chg="add mod">
          <ac:chgData name="Dussadee Royal" userId="51beead8-6fa0-4b98-aeba-37044af35e17" providerId="ADAL" clId="{1E66CBCF-0FA8-417C-BBB2-80C6D4C47DF0}" dt="2024-05-10T19:12:38.486" v="101" actId="164"/>
          <ac:spMkLst>
            <pc:docMk/>
            <pc:sldMk cId="276087914" sldId="560"/>
            <ac:spMk id="28" creationId="{F3B93A7B-0DD3-80E0-1F0F-39BDDB0916CA}"/>
          </ac:spMkLst>
        </pc:spChg>
        <pc:spChg chg="add mod">
          <ac:chgData name="Dussadee Royal" userId="51beead8-6fa0-4b98-aeba-37044af35e17" providerId="ADAL" clId="{1E66CBCF-0FA8-417C-BBB2-80C6D4C47DF0}" dt="2024-05-10T19:12:38.486" v="101" actId="164"/>
          <ac:spMkLst>
            <pc:docMk/>
            <pc:sldMk cId="276087914" sldId="560"/>
            <ac:spMk id="29" creationId="{51163BD8-CB4A-CE0E-DA9A-F2AFE169C586}"/>
          </ac:spMkLst>
        </pc:spChg>
        <pc:spChg chg="add mod">
          <ac:chgData name="Dussadee Royal" userId="51beead8-6fa0-4b98-aeba-37044af35e17" providerId="ADAL" clId="{1E66CBCF-0FA8-417C-BBB2-80C6D4C47DF0}" dt="2024-05-10T19:12:38.486" v="101" actId="164"/>
          <ac:spMkLst>
            <pc:docMk/>
            <pc:sldMk cId="276087914" sldId="560"/>
            <ac:spMk id="30" creationId="{72785F9F-A296-A800-B307-B2EF2295ADB7}"/>
          </ac:spMkLst>
        </pc:spChg>
        <pc:spChg chg="add mod">
          <ac:chgData name="Dussadee Royal" userId="51beead8-6fa0-4b98-aeba-37044af35e17" providerId="ADAL" clId="{1E66CBCF-0FA8-417C-BBB2-80C6D4C47DF0}" dt="2024-05-10T19:12:38.486" v="101" actId="164"/>
          <ac:spMkLst>
            <pc:docMk/>
            <pc:sldMk cId="276087914" sldId="560"/>
            <ac:spMk id="31" creationId="{35734685-EA89-8D8D-141F-7F93AC1E476F}"/>
          </ac:spMkLst>
        </pc:spChg>
        <pc:spChg chg="add mod">
          <ac:chgData name="Dussadee Royal" userId="51beead8-6fa0-4b98-aeba-37044af35e17" providerId="ADAL" clId="{1E66CBCF-0FA8-417C-BBB2-80C6D4C47DF0}" dt="2024-05-10T19:12:38.486" v="101" actId="164"/>
          <ac:spMkLst>
            <pc:docMk/>
            <pc:sldMk cId="276087914" sldId="560"/>
            <ac:spMk id="32" creationId="{D9D1C7F1-EEE5-F96E-9154-073815E7E2A6}"/>
          </ac:spMkLst>
        </pc:spChg>
        <pc:spChg chg="add mod">
          <ac:chgData name="Dussadee Royal" userId="51beead8-6fa0-4b98-aeba-37044af35e17" providerId="ADAL" clId="{1E66CBCF-0FA8-417C-BBB2-80C6D4C47DF0}" dt="2024-05-10T19:12:38.486" v="101" actId="164"/>
          <ac:spMkLst>
            <pc:docMk/>
            <pc:sldMk cId="276087914" sldId="560"/>
            <ac:spMk id="33" creationId="{3158E0CA-8ED9-D8C0-A383-B0406789F7A9}"/>
          </ac:spMkLst>
        </pc:spChg>
        <pc:spChg chg="add mod">
          <ac:chgData name="Dussadee Royal" userId="51beead8-6fa0-4b98-aeba-37044af35e17" providerId="ADAL" clId="{1E66CBCF-0FA8-417C-BBB2-80C6D4C47DF0}" dt="2024-05-10T19:12:38.486" v="101" actId="164"/>
          <ac:spMkLst>
            <pc:docMk/>
            <pc:sldMk cId="276087914" sldId="560"/>
            <ac:spMk id="34" creationId="{3BA91908-6DC7-0D3A-4E1E-727393C8A639}"/>
          </ac:spMkLst>
        </pc:spChg>
        <pc:spChg chg="add mod">
          <ac:chgData name="Dussadee Royal" userId="51beead8-6fa0-4b98-aeba-37044af35e17" providerId="ADAL" clId="{1E66CBCF-0FA8-417C-BBB2-80C6D4C47DF0}" dt="2024-05-10T19:12:38.486" v="101" actId="164"/>
          <ac:spMkLst>
            <pc:docMk/>
            <pc:sldMk cId="276087914" sldId="560"/>
            <ac:spMk id="35" creationId="{BE05BC47-300C-C6E5-B50F-BD5AB638516B}"/>
          </ac:spMkLst>
        </pc:spChg>
        <pc:spChg chg="add mod">
          <ac:chgData name="Dussadee Royal" userId="51beead8-6fa0-4b98-aeba-37044af35e17" providerId="ADAL" clId="{1E66CBCF-0FA8-417C-BBB2-80C6D4C47DF0}" dt="2024-05-10T19:12:38.486" v="101" actId="164"/>
          <ac:spMkLst>
            <pc:docMk/>
            <pc:sldMk cId="276087914" sldId="560"/>
            <ac:spMk id="36" creationId="{58F31B0E-31C2-56A5-CD53-F3D203952BEB}"/>
          </ac:spMkLst>
        </pc:spChg>
        <pc:spChg chg="add mod">
          <ac:chgData name="Dussadee Royal" userId="51beead8-6fa0-4b98-aeba-37044af35e17" providerId="ADAL" clId="{1E66CBCF-0FA8-417C-BBB2-80C6D4C47DF0}" dt="2024-05-10T19:12:38.486" v="101" actId="164"/>
          <ac:spMkLst>
            <pc:docMk/>
            <pc:sldMk cId="276087914" sldId="560"/>
            <ac:spMk id="37" creationId="{A7842D4C-D793-11A3-A592-6CD0743ECFAD}"/>
          </ac:spMkLst>
        </pc:spChg>
        <pc:spChg chg="add mod">
          <ac:chgData name="Dussadee Royal" userId="51beead8-6fa0-4b98-aeba-37044af35e17" providerId="ADAL" clId="{1E66CBCF-0FA8-417C-BBB2-80C6D4C47DF0}" dt="2024-05-10T19:12:38.486" v="101" actId="164"/>
          <ac:spMkLst>
            <pc:docMk/>
            <pc:sldMk cId="276087914" sldId="560"/>
            <ac:spMk id="38" creationId="{FC471322-8078-6E5B-3904-02FA6CF65E76}"/>
          </ac:spMkLst>
        </pc:spChg>
        <pc:spChg chg="add mod">
          <ac:chgData name="Dussadee Royal" userId="51beead8-6fa0-4b98-aeba-37044af35e17" providerId="ADAL" clId="{1E66CBCF-0FA8-417C-BBB2-80C6D4C47DF0}" dt="2024-05-10T19:12:38.486" v="101" actId="164"/>
          <ac:spMkLst>
            <pc:docMk/>
            <pc:sldMk cId="276087914" sldId="560"/>
            <ac:spMk id="39" creationId="{48E94AA0-2202-6C9D-0751-54C9019B19ED}"/>
          </ac:spMkLst>
        </pc:spChg>
        <pc:spChg chg="add mod">
          <ac:chgData name="Dussadee Royal" userId="51beead8-6fa0-4b98-aeba-37044af35e17" providerId="ADAL" clId="{1E66CBCF-0FA8-417C-BBB2-80C6D4C47DF0}" dt="2024-05-10T19:12:38.486" v="101" actId="164"/>
          <ac:spMkLst>
            <pc:docMk/>
            <pc:sldMk cId="276087914" sldId="560"/>
            <ac:spMk id="40" creationId="{49DAD394-2700-9B35-D16F-FB248F37AB1F}"/>
          </ac:spMkLst>
        </pc:spChg>
        <pc:spChg chg="add mod">
          <ac:chgData name="Dussadee Royal" userId="51beead8-6fa0-4b98-aeba-37044af35e17" providerId="ADAL" clId="{1E66CBCF-0FA8-417C-BBB2-80C6D4C47DF0}" dt="2024-05-10T19:12:38.486" v="101" actId="164"/>
          <ac:spMkLst>
            <pc:docMk/>
            <pc:sldMk cId="276087914" sldId="560"/>
            <ac:spMk id="41" creationId="{1570FBD7-BB4C-3B95-8841-0988C6DBCF25}"/>
          </ac:spMkLst>
        </pc:spChg>
        <pc:spChg chg="add mod">
          <ac:chgData name="Dussadee Royal" userId="51beead8-6fa0-4b98-aeba-37044af35e17" providerId="ADAL" clId="{1E66CBCF-0FA8-417C-BBB2-80C6D4C47DF0}" dt="2024-05-10T19:12:38.486" v="101" actId="164"/>
          <ac:spMkLst>
            <pc:docMk/>
            <pc:sldMk cId="276087914" sldId="560"/>
            <ac:spMk id="42" creationId="{FEAE7920-1F96-58B2-852C-9C30287544D0}"/>
          </ac:spMkLst>
        </pc:spChg>
        <pc:spChg chg="add mod">
          <ac:chgData name="Dussadee Royal" userId="51beead8-6fa0-4b98-aeba-37044af35e17" providerId="ADAL" clId="{1E66CBCF-0FA8-417C-BBB2-80C6D4C47DF0}" dt="2024-05-10T19:12:38.486" v="101" actId="164"/>
          <ac:spMkLst>
            <pc:docMk/>
            <pc:sldMk cId="276087914" sldId="560"/>
            <ac:spMk id="43" creationId="{BD7177CD-8AC5-A82A-D568-E173D866A4AA}"/>
          </ac:spMkLst>
        </pc:spChg>
        <pc:spChg chg="add mod">
          <ac:chgData name="Dussadee Royal" userId="51beead8-6fa0-4b98-aeba-37044af35e17" providerId="ADAL" clId="{1E66CBCF-0FA8-417C-BBB2-80C6D4C47DF0}" dt="2024-05-10T19:12:38.486" v="101" actId="164"/>
          <ac:spMkLst>
            <pc:docMk/>
            <pc:sldMk cId="276087914" sldId="560"/>
            <ac:spMk id="44" creationId="{238893D2-2253-0014-4EDD-D64A21A66824}"/>
          </ac:spMkLst>
        </pc:spChg>
        <pc:spChg chg="mod">
          <ac:chgData name="Dussadee Royal" userId="51beead8-6fa0-4b98-aeba-37044af35e17" providerId="ADAL" clId="{1E66CBCF-0FA8-417C-BBB2-80C6D4C47DF0}" dt="2024-05-10T19:39:59.313" v="403" actId="1076"/>
          <ac:spMkLst>
            <pc:docMk/>
            <pc:sldMk cId="276087914" sldId="560"/>
            <ac:spMk id="47" creationId="{BEA0BB0D-C1CE-ABB3-A483-0EB7895B64F6}"/>
          </ac:spMkLst>
        </pc:spChg>
        <pc:spChg chg="mod">
          <ac:chgData name="Dussadee Royal" userId="51beead8-6fa0-4b98-aeba-37044af35e17" providerId="ADAL" clId="{1E66CBCF-0FA8-417C-BBB2-80C6D4C47DF0}" dt="2024-05-10T19:39:59.313" v="403" actId="1076"/>
          <ac:spMkLst>
            <pc:docMk/>
            <pc:sldMk cId="276087914" sldId="560"/>
            <ac:spMk id="48" creationId="{559BB830-2F4E-EB1E-73A9-6A762070A2B2}"/>
          </ac:spMkLst>
        </pc:spChg>
        <pc:spChg chg="mod">
          <ac:chgData name="Dussadee Royal" userId="51beead8-6fa0-4b98-aeba-37044af35e17" providerId="ADAL" clId="{1E66CBCF-0FA8-417C-BBB2-80C6D4C47DF0}" dt="2024-05-10T19:39:59.313" v="403" actId="1076"/>
          <ac:spMkLst>
            <pc:docMk/>
            <pc:sldMk cId="276087914" sldId="560"/>
            <ac:spMk id="49" creationId="{70A457DA-117E-9D79-40B9-FEBAC12F41E4}"/>
          </ac:spMkLst>
        </pc:spChg>
        <pc:spChg chg="mod">
          <ac:chgData name="Dussadee Royal" userId="51beead8-6fa0-4b98-aeba-37044af35e17" providerId="ADAL" clId="{1E66CBCF-0FA8-417C-BBB2-80C6D4C47DF0}" dt="2024-05-10T19:39:59.313" v="403" actId="1076"/>
          <ac:spMkLst>
            <pc:docMk/>
            <pc:sldMk cId="276087914" sldId="560"/>
            <ac:spMk id="50" creationId="{F8A8C8DC-9674-4F93-B201-651C009E95F6}"/>
          </ac:spMkLst>
        </pc:spChg>
        <pc:spChg chg="mod">
          <ac:chgData name="Dussadee Royal" userId="51beead8-6fa0-4b98-aeba-37044af35e17" providerId="ADAL" clId="{1E66CBCF-0FA8-417C-BBB2-80C6D4C47DF0}" dt="2024-05-10T19:39:59.313" v="403" actId="1076"/>
          <ac:spMkLst>
            <pc:docMk/>
            <pc:sldMk cId="276087914" sldId="560"/>
            <ac:spMk id="51" creationId="{E485A0B4-CAE0-A00A-E0D3-F9B2F693A521}"/>
          </ac:spMkLst>
        </pc:spChg>
        <pc:spChg chg="mod">
          <ac:chgData name="Dussadee Royal" userId="51beead8-6fa0-4b98-aeba-37044af35e17" providerId="ADAL" clId="{1E66CBCF-0FA8-417C-BBB2-80C6D4C47DF0}" dt="2024-05-10T19:39:59.313" v="403" actId="1076"/>
          <ac:spMkLst>
            <pc:docMk/>
            <pc:sldMk cId="276087914" sldId="560"/>
            <ac:spMk id="52" creationId="{7C90B5E2-9A4B-343D-8E37-568E07B803FF}"/>
          </ac:spMkLst>
        </pc:spChg>
        <pc:spChg chg="mod">
          <ac:chgData name="Dussadee Royal" userId="51beead8-6fa0-4b98-aeba-37044af35e17" providerId="ADAL" clId="{1E66CBCF-0FA8-417C-BBB2-80C6D4C47DF0}" dt="2024-05-10T19:39:59.313" v="403" actId="1076"/>
          <ac:spMkLst>
            <pc:docMk/>
            <pc:sldMk cId="276087914" sldId="560"/>
            <ac:spMk id="53" creationId="{FE69BEE7-4652-979E-A8AC-0F096DD8DB8F}"/>
          </ac:spMkLst>
        </pc:spChg>
        <pc:spChg chg="mod">
          <ac:chgData name="Dussadee Royal" userId="51beead8-6fa0-4b98-aeba-37044af35e17" providerId="ADAL" clId="{1E66CBCF-0FA8-417C-BBB2-80C6D4C47DF0}" dt="2024-05-10T19:39:59.313" v="403" actId="1076"/>
          <ac:spMkLst>
            <pc:docMk/>
            <pc:sldMk cId="276087914" sldId="560"/>
            <ac:spMk id="54" creationId="{82FAA3C1-B4E6-2179-69B6-070C893882EF}"/>
          </ac:spMkLst>
        </pc:spChg>
        <pc:spChg chg="mod">
          <ac:chgData name="Dussadee Royal" userId="51beead8-6fa0-4b98-aeba-37044af35e17" providerId="ADAL" clId="{1E66CBCF-0FA8-417C-BBB2-80C6D4C47DF0}" dt="2024-05-10T19:39:59.313" v="403" actId="1076"/>
          <ac:spMkLst>
            <pc:docMk/>
            <pc:sldMk cId="276087914" sldId="560"/>
            <ac:spMk id="55" creationId="{7179F459-AE4C-7E04-F0DF-68CA6AA03F71}"/>
          </ac:spMkLst>
        </pc:spChg>
        <pc:spChg chg="mod">
          <ac:chgData name="Dussadee Royal" userId="51beead8-6fa0-4b98-aeba-37044af35e17" providerId="ADAL" clId="{1E66CBCF-0FA8-417C-BBB2-80C6D4C47DF0}" dt="2024-05-10T19:39:59.313" v="403" actId="1076"/>
          <ac:spMkLst>
            <pc:docMk/>
            <pc:sldMk cId="276087914" sldId="560"/>
            <ac:spMk id="56" creationId="{7335A6A0-C507-B2E0-2880-C38D32ECA9DC}"/>
          </ac:spMkLst>
        </pc:spChg>
        <pc:spChg chg="mod">
          <ac:chgData name="Dussadee Royal" userId="51beead8-6fa0-4b98-aeba-37044af35e17" providerId="ADAL" clId="{1E66CBCF-0FA8-417C-BBB2-80C6D4C47DF0}" dt="2024-05-10T19:39:59.313" v="403" actId="1076"/>
          <ac:spMkLst>
            <pc:docMk/>
            <pc:sldMk cId="276087914" sldId="560"/>
            <ac:spMk id="57" creationId="{A99F0D5C-DE45-A1D3-F237-0D2092DAA723}"/>
          </ac:spMkLst>
        </pc:spChg>
        <pc:spChg chg="mod">
          <ac:chgData name="Dussadee Royal" userId="51beead8-6fa0-4b98-aeba-37044af35e17" providerId="ADAL" clId="{1E66CBCF-0FA8-417C-BBB2-80C6D4C47DF0}" dt="2024-05-10T19:39:59.313" v="403" actId="1076"/>
          <ac:spMkLst>
            <pc:docMk/>
            <pc:sldMk cId="276087914" sldId="560"/>
            <ac:spMk id="58" creationId="{F8391B77-AADE-2813-F159-F11AC36CE3D6}"/>
          </ac:spMkLst>
        </pc:spChg>
        <pc:spChg chg="mod">
          <ac:chgData name="Dussadee Royal" userId="51beead8-6fa0-4b98-aeba-37044af35e17" providerId="ADAL" clId="{1E66CBCF-0FA8-417C-BBB2-80C6D4C47DF0}" dt="2024-05-10T19:39:59.313" v="403" actId="1076"/>
          <ac:spMkLst>
            <pc:docMk/>
            <pc:sldMk cId="276087914" sldId="560"/>
            <ac:spMk id="59" creationId="{72D9E718-C36E-940F-799E-8B2D03EFE03E}"/>
          </ac:spMkLst>
        </pc:spChg>
        <pc:spChg chg="mod">
          <ac:chgData name="Dussadee Royal" userId="51beead8-6fa0-4b98-aeba-37044af35e17" providerId="ADAL" clId="{1E66CBCF-0FA8-417C-BBB2-80C6D4C47DF0}" dt="2024-05-10T19:39:59.313" v="403" actId="1076"/>
          <ac:spMkLst>
            <pc:docMk/>
            <pc:sldMk cId="276087914" sldId="560"/>
            <ac:spMk id="60" creationId="{534F86C4-A859-5B68-71D1-A9E5DD1D1145}"/>
          </ac:spMkLst>
        </pc:spChg>
        <pc:spChg chg="mod">
          <ac:chgData name="Dussadee Royal" userId="51beead8-6fa0-4b98-aeba-37044af35e17" providerId="ADAL" clId="{1E66CBCF-0FA8-417C-BBB2-80C6D4C47DF0}" dt="2024-05-10T19:39:59.313" v="403" actId="1076"/>
          <ac:spMkLst>
            <pc:docMk/>
            <pc:sldMk cId="276087914" sldId="560"/>
            <ac:spMk id="61" creationId="{D6E3BF60-DC69-4707-C898-AABE6680CBB2}"/>
          </ac:spMkLst>
        </pc:spChg>
        <pc:spChg chg="mod">
          <ac:chgData name="Dussadee Royal" userId="51beead8-6fa0-4b98-aeba-37044af35e17" providerId="ADAL" clId="{1E66CBCF-0FA8-417C-BBB2-80C6D4C47DF0}" dt="2024-05-10T19:39:59.313" v="403" actId="1076"/>
          <ac:spMkLst>
            <pc:docMk/>
            <pc:sldMk cId="276087914" sldId="560"/>
            <ac:spMk id="62" creationId="{5D04B5E7-FE8C-1B97-B6DC-9C6C007C8F52}"/>
          </ac:spMkLst>
        </pc:spChg>
        <pc:spChg chg="mod">
          <ac:chgData name="Dussadee Royal" userId="51beead8-6fa0-4b98-aeba-37044af35e17" providerId="ADAL" clId="{1E66CBCF-0FA8-417C-BBB2-80C6D4C47DF0}" dt="2024-05-10T19:39:59.313" v="403" actId="1076"/>
          <ac:spMkLst>
            <pc:docMk/>
            <pc:sldMk cId="276087914" sldId="560"/>
            <ac:spMk id="63" creationId="{4C9CA914-A4D4-0176-43A1-236DD56A64A1}"/>
          </ac:spMkLst>
        </pc:spChg>
        <pc:spChg chg="mod">
          <ac:chgData name="Dussadee Royal" userId="51beead8-6fa0-4b98-aeba-37044af35e17" providerId="ADAL" clId="{1E66CBCF-0FA8-417C-BBB2-80C6D4C47DF0}" dt="2024-05-10T19:39:59.313" v="403" actId="1076"/>
          <ac:spMkLst>
            <pc:docMk/>
            <pc:sldMk cId="276087914" sldId="560"/>
            <ac:spMk id="64" creationId="{2CB07AF9-B805-4140-4212-0929BCD9E69C}"/>
          </ac:spMkLst>
        </pc:spChg>
        <pc:spChg chg="mod">
          <ac:chgData name="Dussadee Royal" userId="51beead8-6fa0-4b98-aeba-37044af35e17" providerId="ADAL" clId="{1E66CBCF-0FA8-417C-BBB2-80C6D4C47DF0}" dt="2024-05-10T19:39:59.313" v="403" actId="1076"/>
          <ac:spMkLst>
            <pc:docMk/>
            <pc:sldMk cId="276087914" sldId="560"/>
            <ac:spMk id="65" creationId="{A4631A34-D793-7EAC-503B-CE13B561158C}"/>
          </ac:spMkLst>
        </pc:spChg>
        <pc:spChg chg="add mod">
          <ac:chgData name="Dussadee Royal" userId="51beead8-6fa0-4b98-aeba-37044af35e17" providerId="ADAL" clId="{1E66CBCF-0FA8-417C-BBB2-80C6D4C47DF0}" dt="2024-05-10T19:15:09.310" v="169" actId="14100"/>
          <ac:spMkLst>
            <pc:docMk/>
            <pc:sldMk cId="276087914" sldId="560"/>
            <ac:spMk id="66" creationId="{113EC9CD-154E-C39B-AA4B-1A43DA2AA005}"/>
          </ac:spMkLst>
        </pc:spChg>
        <pc:spChg chg="add mod">
          <ac:chgData name="Dussadee Royal" userId="51beead8-6fa0-4b98-aeba-37044af35e17" providerId="ADAL" clId="{1E66CBCF-0FA8-417C-BBB2-80C6D4C47DF0}" dt="2024-05-10T19:18:05.324" v="216" actId="1076"/>
          <ac:spMkLst>
            <pc:docMk/>
            <pc:sldMk cId="276087914" sldId="560"/>
            <ac:spMk id="75" creationId="{4229CCD4-233B-9827-C515-FACED00701A5}"/>
          </ac:spMkLst>
        </pc:spChg>
        <pc:spChg chg="add mod">
          <ac:chgData name="Dussadee Royal" userId="51beead8-6fa0-4b98-aeba-37044af35e17" providerId="ADAL" clId="{1E66CBCF-0FA8-417C-BBB2-80C6D4C47DF0}" dt="2024-05-10T19:29:51.614" v="230" actId="164"/>
          <ac:spMkLst>
            <pc:docMk/>
            <pc:sldMk cId="276087914" sldId="560"/>
            <ac:spMk id="103" creationId="{A4E58546-DA9F-95E4-FC27-817E4E16F589}"/>
          </ac:spMkLst>
        </pc:spChg>
        <pc:spChg chg="add mod">
          <ac:chgData name="Dussadee Royal" userId="51beead8-6fa0-4b98-aeba-37044af35e17" providerId="ADAL" clId="{1E66CBCF-0FA8-417C-BBB2-80C6D4C47DF0}" dt="2024-05-10T19:29:51.614" v="230" actId="164"/>
          <ac:spMkLst>
            <pc:docMk/>
            <pc:sldMk cId="276087914" sldId="560"/>
            <ac:spMk id="104" creationId="{6F88B02F-DE3E-D4DC-A415-2C9AD88741C7}"/>
          </ac:spMkLst>
        </pc:spChg>
        <pc:spChg chg="add mod">
          <ac:chgData name="Dussadee Royal" userId="51beead8-6fa0-4b98-aeba-37044af35e17" providerId="ADAL" clId="{1E66CBCF-0FA8-417C-BBB2-80C6D4C47DF0}" dt="2024-05-10T19:29:51.614" v="230" actId="164"/>
          <ac:spMkLst>
            <pc:docMk/>
            <pc:sldMk cId="276087914" sldId="560"/>
            <ac:spMk id="105" creationId="{BBF049E3-BF1E-D55D-534B-C8CC089BE0A3}"/>
          </ac:spMkLst>
        </pc:spChg>
        <pc:spChg chg="add mod">
          <ac:chgData name="Dussadee Royal" userId="51beead8-6fa0-4b98-aeba-37044af35e17" providerId="ADAL" clId="{1E66CBCF-0FA8-417C-BBB2-80C6D4C47DF0}" dt="2024-05-10T19:40:07.804" v="405" actId="208"/>
          <ac:spMkLst>
            <pc:docMk/>
            <pc:sldMk cId="276087914" sldId="560"/>
            <ac:spMk id="165" creationId="{23BC2BB4-C606-81EA-3E96-B504C638D8ED}"/>
          </ac:spMkLst>
        </pc:spChg>
        <pc:grpChg chg="add mod">
          <ac:chgData name="Dussadee Royal" userId="51beead8-6fa0-4b98-aeba-37044af35e17" providerId="ADAL" clId="{1E66CBCF-0FA8-417C-BBB2-80C6D4C47DF0}" dt="2024-05-10T19:09:15.220" v="5" actId="164"/>
          <ac:grpSpMkLst>
            <pc:docMk/>
            <pc:sldMk cId="276087914" sldId="560"/>
            <ac:grpSpMk id="4" creationId="{0CF52EF5-0855-4B40-3E13-3734A0D5C7E1}"/>
          </ac:grpSpMkLst>
        </pc:grpChg>
        <pc:grpChg chg="add mod ord">
          <ac:chgData name="Dussadee Royal" userId="51beead8-6fa0-4b98-aeba-37044af35e17" providerId="ADAL" clId="{1E66CBCF-0FA8-417C-BBB2-80C6D4C47DF0}" dt="2024-05-10T19:40:01.389" v="404" actId="1076"/>
          <ac:grpSpMkLst>
            <pc:docMk/>
            <pc:sldMk cId="276087914" sldId="560"/>
            <ac:grpSpMk id="5" creationId="{E4D1BED3-8691-059C-8910-D75A9152FA9F}"/>
          </ac:grpSpMkLst>
        </pc:grpChg>
        <pc:grpChg chg="add mod">
          <ac:chgData name="Dussadee Royal" userId="51beead8-6fa0-4b98-aeba-37044af35e17" providerId="ADAL" clId="{1E66CBCF-0FA8-417C-BBB2-80C6D4C47DF0}" dt="2024-05-10T19:16:14.374" v="191" actId="1076"/>
          <ac:grpSpMkLst>
            <pc:docMk/>
            <pc:sldMk cId="276087914" sldId="560"/>
            <ac:grpSpMk id="25" creationId="{C82E2406-B8A4-A234-15D1-09A28FFB1F2C}"/>
          </ac:grpSpMkLst>
        </pc:grpChg>
        <pc:grpChg chg="add mod">
          <ac:chgData name="Dussadee Royal" userId="51beead8-6fa0-4b98-aeba-37044af35e17" providerId="ADAL" clId="{1E66CBCF-0FA8-417C-BBB2-80C6D4C47DF0}" dt="2024-05-10T19:12:38.486" v="101" actId="164"/>
          <ac:grpSpMkLst>
            <pc:docMk/>
            <pc:sldMk cId="276087914" sldId="560"/>
            <ac:grpSpMk id="45" creationId="{089CBC4E-63E0-14C0-8DDA-26D8C9067601}"/>
          </ac:grpSpMkLst>
        </pc:grpChg>
        <pc:grpChg chg="add mod">
          <ac:chgData name="Dussadee Royal" userId="51beead8-6fa0-4b98-aeba-37044af35e17" providerId="ADAL" clId="{1E66CBCF-0FA8-417C-BBB2-80C6D4C47DF0}" dt="2024-05-10T19:40:14.692" v="407" actId="207"/>
          <ac:grpSpMkLst>
            <pc:docMk/>
            <pc:sldMk cId="276087914" sldId="560"/>
            <ac:grpSpMk id="46" creationId="{CA43E3A4-AA15-5E4F-C98E-6AA0ABC8FE1F}"/>
          </ac:grpSpMkLst>
        </pc:grpChg>
        <pc:grpChg chg="add mod">
          <ac:chgData name="Dussadee Royal" userId="51beead8-6fa0-4b98-aeba-37044af35e17" providerId="ADAL" clId="{1E66CBCF-0FA8-417C-BBB2-80C6D4C47DF0}" dt="2024-05-10T19:16:09.603" v="190" actId="14100"/>
          <ac:grpSpMkLst>
            <pc:docMk/>
            <pc:sldMk cId="276087914" sldId="560"/>
            <ac:grpSpMk id="76" creationId="{C19499D5-9F31-A687-838B-2D1B2DDCEC6A}"/>
          </ac:grpSpMkLst>
        </pc:grpChg>
        <pc:grpChg chg="add mod">
          <ac:chgData name="Dussadee Royal" userId="51beead8-6fa0-4b98-aeba-37044af35e17" providerId="ADAL" clId="{1E66CBCF-0FA8-417C-BBB2-80C6D4C47DF0}" dt="2024-05-10T19:16:51.922" v="203" actId="14100"/>
          <ac:grpSpMkLst>
            <pc:docMk/>
            <pc:sldMk cId="276087914" sldId="560"/>
            <ac:grpSpMk id="77" creationId="{96BBAD1A-3967-070F-200E-E1341F6BB8A4}"/>
          </ac:grpSpMkLst>
        </pc:grpChg>
        <pc:grpChg chg="add mod">
          <ac:chgData name="Dussadee Royal" userId="51beead8-6fa0-4b98-aeba-37044af35e17" providerId="ADAL" clId="{1E66CBCF-0FA8-417C-BBB2-80C6D4C47DF0}" dt="2024-05-10T19:16:51.922" v="203" actId="14100"/>
          <ac:grpSpMkLst>
            <pc:docMk/>
            <pc:sldMk cId="276087914" sldId="560"/>
            <ac:grpSpMk id="84" creationId="{050902FB-9695-97FF-6A8F-FF7D5AEFA43A}"/>
          </ac:grpSpMkLst>
        </pc:grpChg>
        <pc:grpChg chg="add mod">
          <ac:chgData name="Dussadee Royal" userId="51beead8-6fa0-4b98-aeba-37044af35e17" providerId="ADAL" clId="{1E66CBCF-0FA8-417C-BBB2-80C6D4C47DF0}" dt="2024-05-10T19:16:51.922" v="203" actId="14100"/>
          <ac:grpSpMkLst>
            <pc:docMk/>
            <pc:sldMk cId="276087914" sldId="560"/>
            <ac:grpSpMk id="91" creationId="{15837B59-DDAA-8BF4-D29B-6DBD513BF581}"/>
          </ac:grpSpMkLst>
        </pc:grpChg>
        <pc:grpChg chg="add mod ord">
          <ac:chgData name="Dussadee Royal" userId="51beead8-6fa0-4b98-aeba-37044af35e17" providerId="ADAL" clId="{1E66CBCF-0FA8-417C-BBB2-80C6D4C47DF0}" dt="2024-05-10T19:29:53.555" v="231" actId="167"/>
          <ac:grpSpMkLst>
            <pc:docMk/>
            <pc:sldMk cId="276087914" sldId="560"/>
            <ac:grpSpMk id="106" creationId="{0CB1623F-E662-6484-BB74-2FBF93C0C8DA}"/>
          </ac:grpSpMkLst>
        </pc:grpChg>
        <pc:grpChg chg="add mod">
          <ac:chgData name="Dussadee Royal" userId="51beead8-6fa0-4b98-aeba-37044af35e17" providerId="ADAL" clId="{1E66CBCF-0FA8-417C-BBB2-80C6D4C47DF0}" dt="2024-05-10T19:32:06.875" v="325" actId="164"/>
          <ac:grpSpMkLst>
            <pc:docMk/>
            <pc:sldMk cId="276087914" sldId="560"/>
            <ac:grpSpMk id="164" creationId="{2EFB47DE-C21E-49C3-1E87-3E564C7136F3}"/>
          </ac:grpSpMkLst>
        </pc:grpChg>
        <pc:grpChg chg="add mod">
          <ac:chgData name="Dussadee Royal" userId="51beead8-6fa0-4b98-aeba-37044af35e17" providerId="ADAL" clId="{1E66CBCF-0FA8-417C-BBB2-80C6D4C47DF0}" dt="2024-05-10T19:39:52.840" v="400" actId="164"/>
          <ac:grpSpMkLst>
            <pc:docMk/>
            <pc:sldMk cId="276087914" sldId="560"/>
            <ac:grpSpMk id="169" creationId="{94E591FE-E05D-24D9-EB17-5161D73E42E0}"/>
          </ac:grpSpMkLst>
        </pc:grpChg>
        <pc:grpChg chg="add mod">
          <ac:chgData name="Dussadee Royal" userId="51beead8-6fa0-4b98-aeba-37044af35e17" providerId="ADAL" clId="{1E66CBCF-0FA8-417C-BBB2-80C6D4C47DF0}" dt="2024-05-10T19:39:52.840" v="400" actId="164"/>
          <ac:grpSpMkLst>
            <pc:docMk/>
            <pc:sldMk cId="276087914" sldId="560"/>
            <ac:grpSpMk id="170" creationId="{34F33648-B4DD-7EBE-C4CF-654CE786BB20}"/>
          </ac:grpSpMkLst>
        </pc:grpChg>
        <pc:grpChg chg="add mod">
          <ac:chgData name="Dussadee Royal" userId="51beead8-6fa0-4b98-aeba-37044af35e17" providerId="ADAL" clId="{1E66CBCF-0FA8-417C-BBB2-80C6D4C47DF0}" dt="2024-05-10T19:39:52.840" v="400" actId="164"/>
          <ac:grpSpMkLst>
            <pc:docMk/>
            <pc:sldMk cId="276087914" sldId="560"/>
            <ac:grpSpMk id="173" creationId="{35EB32EF-F6C6-23DD-5C91-5B79C3E2FA7C}"/>
          </ac:grpSpMkLst>
        </pc:grpChg>
        <pc:grpChg chg="add mod">
          <ac:chgData name="Dussadee Royal" userId="51beead8-6fa0-4b98-aeba-37044af35e17" providerId="ADAL" clId="{1E66CBCF-0FA8-417C-BBB2-80C6D4C47DF0}" dt="2024-05-10T19:39:52.840" v="400" actId="164"/>
          <ac:grpSpMkLst>
            <pc:docMk/>
            <pc:sldMk cId="276087914" sldId="560"/>
            <ac:grpSpMk id="176" creationId="{94CE2578-162C-85F0-8B39-320185D4E79B}"/>
          </ac:grpSpMkLst>
        </pc:grpChg>
        <pc:grpChg chg="add mod">
          <ac:chgData name="Dussadee Royal" userId="51beead8-6fa0-4b98-aeba-37044af35e17" providerId="ADAL" clId="{1E66CBCF-0FA8-417C-BBB2-80C6D4C47DF0}" dt="2024-05-10T19:39:52.840" v="400" actId="164"/>
          <ac:grpSpMkLst>
            <pc:docMk/>
            <pc:sldMk cId="276087914" sldId="560"/>
            <ac:grpSpMk id="179" creationId="{71495319-723F-D979-ABF9-B1574FF82451}"/>
          </ac:grpSpMkLst>
        </pc:grpChg>
        <pc:grpChg chg="add mod">
          <ac:chgData name="Dussadee Royal" userId="51beead8-6fa0-4b98-aeba-37044af35e17" providerId="ADAL" clId="{1E66CBCF-0FA8-417C-BBB2-80C6D4C47DF0}" dt="2024-05-10T19:39:52.840" v="400" actId="164"/>
          <ac:grpSpMkLst>
            <pc:docMk/>
            <pc:sldMk cId="276087914" sldId="560"/>
            <ac:grpSpMk id="182" creationId="{042D129C-9FEA-6C7A-082A-D732C3AFF64D}"/>
          </ac:grpSpMkLst>
        </pc:grpChg>
        <pc:grpChg chg="add mod">
          <ac:chgData name="Dussadee Royal" userId="51beead8-6fa0-4b98-aeba-37044af35e17" providerId="ADAL" clId="{1E66CBCF-0FA8-417C-BBB2-80C6D4C47DF0}" dt="2024-05-10T19:39:52.840" v="400" actId="164"/>
          <ac:grpSpMkLst>
            <pc:docMk/>
            <pc:sldMk cId="276087914" sldId="560"/>
            <ac:grpSpMk id="185" creationId="{9D3A1378-E1DB-33E7-C753-B028B4AC7DA7}"/>
          </ac:grpSpMkLst>
        </pc:grpChg>
        <pc:grpChg chg="add mod">
          <ac:chgData name="Dussadee Royal" userId="51beead8-6fa0-4b98-aeba-37044af35e17" providerId="ADAL" clId="{1E66CBCF-0FA8-417C-BBB2-80C6D4C47DF0}" dt="2024-05-10T19:39:52.840" v="400" actId="164"/>
          <ac:grpSpMkLst>
            <pc:docMk/>
            <pc:sldMk cId="276087914" sldId="560"/>
            <ac:grpSpMk id="188" creationId="{24F05F7B-6A0E-21B2-23DF-33C2FE818D72}"/>
          </ac:grpSpMkLst>
        </pc:grpChg>
        <pc:grpChg chg="add mod">
          <ac:chgData name="Dussadee Royal" userId="51beead8-6fa0-4b98-aeba-37044af35e17" providerId="ADAL" clId="{1E66CBCF-0FA8-417C-BBB2-80C6D4C47DF0}" dt="2024-05-10T19:39:52.840" v="400" actId="164"/>
          <ac:grpSpMkLst>
            <pc:docMk/>
            <pc:sldMk cId="276087914" sldId="560"/>
            <ac:grpSpMk id="191" creationId="{E8181F1D-3B39-0A95-D469-8FE1F74A086D}"/>
          </ac:grpSpMkLst>
        </pc:grpChg>
        <pc:grpChg chg="add mod">
          <ac:chgData name="Dussadee Royal" userId="51beead8-6fa0-4b98-aeba-37044af35e17" providerId="ADAL" clId="{1E66CBCF-0FA8-417C-BBB2-80C6D4C47DF0}" dt="2024-05-10T19:39:52.840" v="400" actId="164"/>
          <ac:grpSpMkLst>
            <pc:docMk/>
            <pc:sldMk cId="276087914" sldId="560"/>
            <ac:grpSpMk id="194" creationId="{3E640CDB-CAAB-2F49-F39E-D562AB07DF0E}"/>
          </ac:grpSpMkLst>
        </pc:grpChg>
        <pc:grpChg chg="add mod">
          <ac:chgData name="Dussadee Royal" userId="51beead8-6fa0-4b98-aeba-37044af35e17" providerId="ADAL" clId="{1E66CBCF-0FA8-417C-BBB2-80C6D4C47DF0}" dt="2024-05-10T19:39:52.840" v="400" actId="164"/>
          <ac:grpSpMkLst>
            <pc:docMk/>
            <pc:sldMk cId="276087914" sldId="560"/>
            <ac:grpSpMk id="197" creationId="{66083CDE-8911-EDB6-5AF8-BA2AA91BD0CB}"/>
          </ac:grpSpMkLst>
        </pc:grpChg>
        <pc:grpChg chg="add mod">
          <ac:chgData name="Dussadee Royal" userId="51beead8-6fa0-4b98-aeba-37044af35e17" providerId="ADAL" clId="{1E66CBCF-0FA8-417C-BBB2-80C6D4C47DF0}" dt="2024-05-10T19:39:52.840" v="400" actId="164"/>
          <ac:grpSpMkLst>
            <pc:docMk/>
            <pc:sldMk cId="276087914" sldId="560"/>
            <ac:grpSpMk id="200" creationId="{E9D401CA-A79E-CD97-B42D-4F277A7D8179}"/>
          </ac:grpSpMkLst>
        </pc:grpChg>
        <pc:grpChg chg="add mod">
          <ac:chgData name="Dussadee Royal" userId="51beead8-6fa0-4b98-aeba-37044af35e17" providerId="ADAL" clId="{1E66CBCF-0FA8-417C-BBB2-80C6D4C47DF0}" dt="2024-05-10T19:39:52.840" v="400" actId="164"/>
          <ac:grpSpMkLst>
            <pc:docMk/>
            <pc:sldMk cId="276087914" sldId="560"/>
            <ac:grpSpMk id="203" creationId="{6728B421-1FC5-6FBA-792E-F4742CFDD2DB}"/>
          </ac:grpSpMkLst>
        </pc:grpChg>
        <pc:grpChg chg="add mod">
          <ac:chgData name="Dussadee Royal" userId="51beead8-6fa0-4b98-aeba-37044af35e17" providerId="ADAL" clId="{1E66CBCF-0FA8-417C-BBB2-80C6D4C47DF0}" dt="2024-05-10T19:39:52.840" v="400" actId="164"/>
          <ac:grpSpMkLst>
            <pc:docMk/>
            <pc:sldMk cId="276087914" sldId="560"/>
            <ac:grpSpMk id="206" creationId="{FF958AC4-4844-FCAB-9D49-C43489D90D52}"/>
          </ac:grpSpMkLst>
        </pc:grpChg>
        <pc:grpChg chg="add mod">
          <ac:chgData name="Dussadee Royal" userId="51beead8-6fa0-4b98-aeba-37044af35e17" providerId="ADAL" clId="{1E66CBCF-0FA8-417C-BBB2-80C6D4C47DF0}" dt="2024-05-10T19:39:52.840" v="400" actId="164"/>
          <ac:grpSpMkLst>
            <pc:docMk/>
            <pc:sldMk cId="276087914" sldId="560"/>
            <ac:grpSpMk id="209" creationId="{1B3FC5CB-F872-938E-4DBE-9F4A772D67E6}"/>
          </ac:grpSpMkLst>
        </pc:grpChg>
        <pc:grpChg chg="add mod">
          <ac:chgData name="Dussadee Royal" userId="51beead8-6fa0-4b98-aeba-37044af35e17" providerId="ADAL" clId="{1E66CBCF-0FA8-417C-BBB2-80C6D4C47DF0}" dt="2024-05-10T19:39:52.840" v="400" actId="164"/>
          <ac:grpSpMkLst>
            <pc:docMk/>
            <pc:sldMk cId="276087914" sldId="560"/>
            <ac:grpSpMk id="212" creationId="{9D2944E7-F3BE-BA61-158D-D098F83F3E9E}"/>
          </ac:grpSpMkLst>
        </pc:grpChg>
        <pc:grpChg chg="add mod">
          <ac:chgData name="Dussadee Royal" userId="51beead8-6fa0-4b98-aeba-37044af35e17" providerId="ADAL" clId="{1E66CBCF-0FA8-417C-BBB2-80C6D4C47DF0}" dt="2024-05-10T19:39:52.840" v="400" actId="164"/>
          <ac:grpSpMkLst>
            <pc:docMk/>
            <pc:sldMk cId="276087914" sldId="560"/>
            <ac:grpSpMk id="215" creationId="{18853E38-5610-D7A1-1958-5FAB953BFBF1}"/>
          </ac:grpSpMkLst>
        </pc:grpChg>
        <pc:grpChg chg="add mod">
          <ac:chgData name="Dussadee Royal" userId="51beead8-6fa0-4b98-aeba-37044af35e17" providerId="ADAL" clId="{1E66CBCF-0FA8-417C-BBB2-80C6D4C47DF0}" dt="2024-05-10T19:39:52.840" v="400" actId="164"/>
          <ac:grpSpMkLst>
            <pc:docMk/>
            <pc:sldMk cId="276087914" sldId="560"/>
            <ac:grpSpMk id="218" creationId="{B603361B-7965-D0F6-FAE4-B50ABE9DEA05}"/>
          </ac:grpSpMkLst>
        </pc:grpChg>
        <pc:grpChg chg="add mod">
          <ac:chgData name="Dussadee Royal" userId="51beead8-6fa0-4b98-aeba-37044af35e17" providerId="ADAL" clId="{1E66CBCF-0FA8-417C-BBB2-80C6D4C47DF0}" dt="2024-05-10T19:39:52.840" v="400" actId="164"/>
          <ac:grpSpMkLst>
            <pc:docMk/>
            <pc:sldMk cId="276087914" sldId="560"/>
            <ac:grpSpMk id="221" creationId="{F6286927-A820-A6AA-EE9A-5871603C429A}"/>
          </ac:grpSpMkLst>
        </pc:grpChg>
        <pc:grpChg chg="add mod">
          <ac:chgData name="Dussadee Royal" userId="51beead8-6fa0-4b98-aeba-37044af35e17" providerId="ADAL" clId="{1E66CBCF-0FA8-417C-BBB2-80C6D4C47DF0}" dt="2024-05-10T19:39:52.840" v="400" actId="164"/>
          <ac:grpSpMkLst>
            <pc:docMk/>
            <pc:sldMk cId="276087914" sldId="560"/>
            <ac:grpSpMk id="224" creationId="{ED1292C3-368C-A624-B0AD-A252197FEB28}"/>
          </ac:grpSpMkLst>
        </pc:grpChg>
        <pc:grpChg chg="add mod">
          <ac:chgData name="Dussadee Royal" userId="51beead8-6fa0-4b98-aeba-37044af35e17" providerId="ADAL" clId="{1E66CBCF-0FA8-417C-BBB2-80C6D4C47DF0}" dt="2024-05-10T19:39:52.840" v="400" actId="164"/>
          <ac:grpSpMkLst>
            <pc:docMk/>
            <pc:sldMk cId="276087914" sldId="560"/>
            <ac:grpSpMk id="227" creationId="{AEF48A6B-EE07-4104-C111-07074E87D9FC}"/>
          </ac:grpSpMkLst>
        </pc:grpChg>
        <pc:grpChg chg="add mod">
          <ac:chgData name="Dussadee Royal" userId="51beead8-6fa0-4b98-aeba-37044af35e17" providerId="ADAL" clId="{1E66CBCF-0FA8-417C-BBB2-80C6D4C47DF0}" dt="2024-05-10T19:39:52.840" v="400" actId="164"/>
          <ac:grpSpMkLst>
            <pc:docMk/>
            <pc:sldMk cId="276087914" sldId="560"/>
            <ac:grpSpMk id="230" creationId="{01AEAC40-ED3E-F865-E07E-139CACA430B1}"/>
          </ac:grpSpMkLst>
        </pc:grpChg>
        <pc:grpChg chg="add mod">
          <ac:chgData name="Dussadee Royal" userId="51beead8-6fa0-4b98-aeba-37044af35e17" providerId="ADAL" clId="{1E66CBCF-0FA8-417C-BBB2-80C6D4C47DF0}" dt="2024-05-10T19:39:52.840" v="400" actId="164"/>
          <ac:grpSpMkLst>
            <pc:docMk/>
            <pc:sldMk cId="276087914" sldId="560"/>
            <ac:grpSpMk id="233" creationId="{94595173-1945-043F-2949-E1997F086002}"/>
          </ac:grpSpMkLst>
        </pc:grpChg>
        <pc:grpChg chg="add mod">
          <ac:chgData name="Dussadee Royal" userId="51beead8-6fa0-4b98-aeba-37044af35e17" providerId="ADAL" clId="{1E66CBCF-0FA8-417C-BBB2-80C6D4C47DF0}" dt="2024-05-10T19:39:52.840" v="400" actId="164"/>
          <ac:grpSpMkLst>
            <pc:docMk/>
            <pc:sldMk cId="276087914" sldId="560"/>
            <ac:grpSpMk id="236" creationId="{EB3F8586-8AE3-E5B2-31BE-F272111CDE44}"/>
          </ac:grpSpMkLst>
        </pc:grpChg>
        <pc:grpChg chg="add mod">
          <ac:chgData name="Dussadee Royal" userId="51beead8-6fa0-4b98-aeba-37044af35e17" providerId="ADAL" clId="{1E66CBCF-0FA8-417C-BBB2-80C6D4C47DF0}" dt="2024-05-10T19:39:52.840" v="400" actId="164"/>
          <ac:grpSpMkLst>
            <pc:docMk/>
            <pc:sldMk cId="276087914" sldId="560"/>
            <ac:grpSpMk id="239" creationId="{37886481-9F11-FC6F-149F-AEE3ED9403A2}"/>
          </ac:grpSpMkLst>
        </pc:grpChg>
        <pc:grpChg chg="add mod">
          <ac:chgData name="Dussadee Royal" userId="51beead8-6fa0-4b98-aeba-37044af35e17" providerId="ADAL" clId="{1E66CBCF-0FA8-417C-BBB2-80C6D4C47DF0}" dt="2024-05-10T19:39:52.840" v="400" actId="164"/>
          <ac:grpSpMkLst>
            <pc:docMk/>
            <pc:sldMk cId="276087914" sldId="560"/>
            <ac:grpSpMk id="242" creationId="{9BC9AB22-0C71-939A-E1B7-2F969DBE90EA}"/>
          </ac:grpSpMkLst>
        </pc:grpChg>
        <pc:grpChg chg="add mod">
          <ac:chgData name="Dussadee Royal" userId="51beead8-6fa0-4b98-aeba-37044af35e17" providerId="ADAL" clId="{1E66CBCF-0FA8-417C-BBB2-80C6D4C47DF0}" dt="2024-05-10T19:39:52.840" v="400" actId="164"/>
          <ac:grpSpMkLst>
            <pc:docMk/>
            <pc:sldMk cId="276087914" sldId="560"/>
            <ac:grpSpMk id="245" creationId="{5530BB47-E1CC-A624-CD0C-4F5CF5D72CC8}"/>
          </ac:grpSpMkLst>
        </pc:grpChg>
        <pc:grpChg chg="add mod">
          <ac:chgData name="Dussadee Royal" userId="51beead8-6fa0-4b98-aeba-37044af35e17" providerId="ADAL" clId="{1E66CBCF-0FA8-417C-BBB2-80C6D4C47DF0}" dt="2024-05-10T19:39:52.840" v="400" actId="164"/>
          <ac:grpSpMkLst>
            <pc:docMk/>
            <pc:sldMk cId="276087914" sldId="560"/>
            <ac:grpSpMk id="248" creationId="{36AAC1DC-7C50-49C3-4877-B59A45A01233}"/>
          </ac:grpSpMkLst>
        </pc:grpChg>
        <pc:grpChg chg="add mod">
          <ac:chgData name="Dussadee Royal" userId="51beead8-6fa0-4b98-aeba-37044af35e17" providerId="ADAL" clId="{1E66CBCF-0FA8-417C-BBB2-80C6D4C47DF0}" dt="2024-05-10T19:39:52.840" v="400" actId="164"/>
          <ac:grpSpMkLst>
            <pc:docMk/>
            <pc:sldMk cId="276087914" sldId="560"/>
            <ac:grpSpMk id="251" creationId="{C2D1C7DC-A591-A973-200D-28BE5C9BADCA}"/>
          </ac:grpSpMkLst>
        </pc:grpChg>
        <pc:grpChg chg="add mod">
          <ac:chgData name="Dussadee Royal" userId="51beead8-6fa0-4b98-aeba-37044af35e17" providerId="ADAL" clId="{1E66CBCF-0FA8-417C-BBB2-80C6D4C47DF0}" dt="2024-05-10T19:39:52.840" v="400" actId="164"/>
          <ac:grpSpMkLst>
            <pc:docMk/>
            <pc:sldMk cId="276087914" sldId="560"/>
            <ac:grpSpMk id="254" creationId="{D9D20F57-6AD4-924D-1B5B-B85C32DDC33F}"/>
          </ac:grpSpMkLst>
        </pc:grpChg>
        <pc:grpChg chg="add mod">
          <ac:chgData name="Dussadee Royal" userId="51beead8-6fa0-4b98-aeba-37044af35e17" providerId="ADAL" clId="{1E66CBCF-0FA8-417C-BBB2-80C6D4C47DF0}" dt="2024-05-10T19:39:52.840" v="400" actId="164"/>
          <ac:grpSpMkLst>
            <pc:docMk/>
            <pc:sldMk cId="276087914" sldId="560"/>
            <ac:grpSpMk id="257" creationId="{D757EF82-B681-3E5C-32DF-8ECF571FE60E}"/>
          </ac:grpSpMkLst>
        </pc:grpChg>
        <pc:grpChg chg="add mod">
          <ac:chgData name="Dussadee Royal" userId="51beead8-6fa0-4b98-aeba-37044af35e17" providerId="ADAL" clId="{1E66CBCF-0FA8-417C-BBB2-80C6D4C47DF0}" dt="2024-05-10T19:39:52.840" v="400" actId="164"/>
          <ac:grpSpMkLst>
            <pc:docMk/>
            <pc:sldMk cId="276087914" sldId="560"/>
            <ac:grpSpMk id="260" creationId="{BA1AD558-4787-3E99-8BCF-9FC8B577247F}"/>
          </ac:grpSpMkLst>
        </pc:grpChg>
        <pc:grpChg chg="add mod">
          <ac:chgData name="Dussadee Royal" userId="51beead8-6fa0-4b98-aeba-37044af35e17" providerId="ADAL" clId="{1E66CBCF-0FA8-417C-BBB2-80C6D4C47DF0}" dt="2024-05-10T19:39:52.840" v="400" actId="164"/>
          <ac:grpSpMkLst>
            <pc:docMk/>
            <pc:sldMk cId="276087914" sldId="560"/>
            <ac:grpSpMk id="263" creationId="{CC938A75-5B8D-CB17-0EDC-270020F86FAF}"/>
          </ac:grpSpMkLst>
        </pc:grpChg>
        <pc:grpChg chg="add mod">
          <ac:chgData name="Dussadee Royal" userId="51beead8-6fa0-4b98-aeba-37044af35e17" providerId="ADAL" clId="{1E66CBCF-0FA8-417C-BBB2-80C6D4C47DF0}" dt="2024-05-10T19:39:52.840" v="400" actId="164"/>
          <ac:grpSpMkLst>
            <pc:docMk/>
            <pc:sldMk cId="276087914" sldId="560"/>
            <ac:grpSpMk id="266" creationId="{F9379A43-EA61-28F3-5F6C-EAEDC9CD86AC}"/>
          </ac:grpSpMkLst>
        </pc:grpChg>
        <pc:grpChg chg="add mod">
          <ac:chgData name="Dussadee Royal" userId="51beead8-6fa0-4b98-aeba-37044af35e17" providerId="ADAL" clId="{1E66CBCF-0FA8-417C-BBB2-80C6D4C47DF0}" dt="2024-05-10T19:39:52.840" v="400" actId="164"/>
          <ac:grpSpMkLst>
            <pc:docMk/>
            <pc:sldMk cId="276087914" sldId="560"/>
            <ac:grpSpMk id="269" creationId="{68770D75-9FF8-0F2B-096B-B92CF0F9D1D5}"/>
          </ac:grpSpMkLst>
        </pc:grpChg>
        <pc:grpChg chg="add mod">
          <ac:chgData name="Dussadee Royal" userId="51beead8-6fa0-4b98-aeba-37044af35e17" providerId="ADAL" clId="{1E66CBCF-0FA8-417C-BBB2-80C6D4C47DF0}" dt="2024-05-10T19:39:52.840" v="400" actId="164"/>
          <ac:grpSpMkLst>
            <pc:docMk/>
            <pc:sldMk cId="276087914" sldId="560"/>
            <ac:grpSpMk id="272" creationId="{2756A040-4CDE-FFE7-ECF1-0B8C1D66D9F7}"/>
          </ac:grpSpMkLst>
        </pc:grpChg>
        <pc:grpChg chg="add mod">
          <ac:chgData name="Dussadee Royal" userId="51beead8-6fa0-4b98-aeba-37044af35e17" providerId="ADAL" clId="{1E66CBCF-0FA8-417C-BBB2-80C6D4C47DF0}" dt="2024-05-10T19:39:52.840" v="400" actId="164"/>
          <ac:grpSpMkLst>
            <pc:docMk/>
            <pc:sldMk cId="276087914" sldId="560"/>
            <ac:grpSpMk id="275" creationId="{BA8020C2-B30F-D4A1-91F0-2E192128F87D}"/>
          </ac:grpSpMkLst>
        </pc:grpChg>
        <pc:grpChg chg="add mod">
          <ac:chgData name="Dussadee Royal" userId="51beead8-6fa0-4b98-aeba-37044af35e17" providerId="ADAL" clId="{1E66CBCF-0FA8-417C-BBB2-80C6D4C47DF0}" dt="2024-05-10T19:39:52.840" v="400" actId="164"/>
          <ac:grpSpMkLst>
            <pc:docMk/>
            <pc:sldMk cId="276087914" sldId="560"/>
            <ac:grpSpMk id="278" creationId="{23D02D05-2546-D1D2-5480-33FAFB257A86}"/>
          </ac:grpSpMkLst>
        </pc:grpChg>
        <pc:grpChg chg="add mod">
          <ac:chgData name="Dussadee Royal" userId="51beead8-6fa0-4b98-aeba-37044af35e17" providerId="ADAL" clId="{1E66CBCF-0FA8-417C-BBB2-80C6D4C47DF0}" dt="2024-05-10T19:39:52.840" v="400" actId="164"/>
          <ac:grpSpMkLst>
            <pc:docMk/>
            <pc:sldMk cId="276087914" sldId="560"/>
            <ac:grpSpMk id="281" creationId="{8F869D42-5903-7A5B-6624-FA11BD49E2CF}"/>
          </ac:grpSpMkLst>
        </pc:grpChg>
        <pc:grpChg chg="add mod">
          <ac:chgData name="Dussadee Royal" userId="51beead8-6fa0-4b98-aeba-37044af35e17" providerId="ADAL" clId="{1E66CBCF-0FA8-417C-BBB2-80C6D4C47DF0}" dt="2024-05-10T19:39:52.840" v="400" actId="164"/>
          <ac:grpSpMkLst>
            <pc:docMk/>
            <pc:sldMk cId="276087914" sldId="560"/>
            <ac:grpSpMk id="284" creationId="{DC291AAE-D592-D94D-0892-9B70C40474AB}"/>
          </ac:grpSpMkLst>
        </pc:grpChg>
        <pc:grpChg chg="add mod">
          <ac:chgData name="Dussadee Royal" userId="51beead8-6fa0-4b98-aeba-37044af35e17" providerId="ADAL" clId="{1E66CBCF-0FA8-417C-BBB2-80C6D4C47DF0}" dt="2024-05-10T19:39:52.840" v="400" actId="164"/>
          <ac:grpSpMkLst>
            <pc:docMk/>
            <pc:sldMk cId="276087914" sldId="560"/>
            <ac:grpSpMk id="287" creationId="{4B9DFD62-274C-BC0D-AB2E-F2B59F8F3424}"/>
          </ac:grpSpMkLst>
        </pc:grpChg>
        <pc:grpChg chg="add mod">
          <ac:chgData name="Dussadee Royal" userId="51beead8-6fa0-4b98-aeba-37044af35e17" providerId="ADAL" clId="{1E66CBCF-0FA8-417C-BBB2-80C6D4C47DF0}" dt="2024-05-10T19:39:52.840" v="400" actId="164"/>
          <ac:grpSpMkLst>
            <pc:docMk/>
            <pc:sldMk cId="276087914" sldId="560"/>
            <ac:grpSpMk id="290" creationId="{2DB066E5-772A-AEBD-C143-0C87B57D0E01}"/>
          </ac:grpSpMkLst>
        </pc:grpChg>
        <pc:grpChg chg="add mod">
          <ac:chgData name="Dussadee Royal" userId="51beead8-6fa0-4b98-aeba-37044af35e17" providerId="ADAL" clId="{1E66CBCF-0FA8-417C-BBB2-80C6D4C47DF0}" dt="2024-05-10T19:39:52.840" v="400" actId="164"/>
          <ac:grpSpMkLst>
            <pc:docMk/>
            <pc:sldMk cId="276087914" sldId="560"/>
            <ac:grpSpMk id="293" creationId="{A4717D16-629D-C4D1-CACF-0EE2EADD1DD9}"/>
          </ac:grpSpMkLst>
        </pc:grpChg>
        <pc:grpChg chg="add mod">
          <ac:chgData name="Dussadee Royal" userId="51beead8-6fa0-4b98-aeba-37044af35e17" providerId="ADAL" clId="{1E66CBCF-0FA8-417C-BBB2-80C6D4C47DF0}" dt="2024-05-10T19:39:52.840" v="400" actId="164"/>
          <ac:grpSpMkLst>
            <pc:docMk/>
            <pc:sldMk cId="276087914" sldId="560"/>
            <ac:grpSpMk id="296" creationId="{E58B867B-4E9B-77F7-B0A9-9ACE72C6C1F7}"/>
          </ac:grpSpMkLst>
        </pc:grpChg>
        <pc:grpChg chg="add mod">
          <ac:chgData name="Dussadee Royal" userId="51beead8-6fa0-4b98-aeba-37044af35e17" providerId="ADAL" clId="{1E66CBCF-0FA8-417C-BBB2-80C6D4C47DF0}" dt="2024-05-10T19:39:52.840" v="400" actId="164"/>
          <ac:grpSpMkLst>
            <pc:docMk/>
            <pc:sldMk cId="276087914" sldId="560"/>
            <ac:grpSpMk id="299" creationId="{8D05431E-0FBA-0701-9169-BE182C9344A7}"/>
          </ac:grpSpMkLst>
        </pc:grpChg>
        <pc:grpChg chg="add mod">
          <ac:chgData name="Dussadee Royal" userId="51beead8-6fa0-4b98-aeba-37044af35e17" providerId="ADAL" clId="{1E66CBCF-0FA8-417C-BBB2-80C6D4C47DF0}" dt="2024-05-10T19:39:52.840" v="400" actId="164"/>
          <ac:grpSpMkLst>
            <pc:docMk/>
            <pc:sldMk cId="276087914" sldId="560"/>
            <ac:grpSpMk id="302" creationId="{CE8C80FF-602D-2E0F-AEC4-55CD926CD8AD}"/>
          </ac:grpSpMkLst>
        </pc:grpChg>
        <pc:grpChg chg="add mod">
          <ac:chgData name="Dussadee Royal" userId="51beead8-6fa0-4b98-aeba-37044af35e17" providerId="ADAL" clId="{1E66CBCF-0FA8-417C-BBB2-80C6D4C47DF0}" dt="2024-05-10T19:39:52.840" v="400" actId="164"/>
          <ac:grpSpMkLst>
            <pc:docMk/>
            <pc:sldMk cId="276087914" sldId="560"/>
            <ac:grpSpMk id="305" creationId="{6674D2DB-C0D5-83A2-EEC3-C342EF6F32D8}"/>
          </ac:grpSpMkLst>
        </pc:grpChg>
        <pc:grpChg chg="add mod">
          <ac:chgData name="Dussadee Royal" userId="51beead8-6fa0-4b98-aeba-37044af35e17" providerId="ADAL" clId="{1E66CBCF-0FA8-417C-BBB2-80C6D4C47DF0}" dt="2024-05-10T19:39:52.840" v="400" actId="164"/>
          <ac:grpSpMkLst>
            <pc:docMk/>
            <pc:sldMk cId="276087914" sldId="560"/>
            <ac:grpSpMk id="308" creationId="{D7D3E0EF-B0EA-BB2B-3420-FCC28AE7052C}"/>
          </ac:grpSpMkLst>
        </pc:grpChg>
        <pc:grpChg chg="add mod">
          <ac:chgData name="Dussadee Royal" userId="51beead8-6fa0-4b98-aeba-37044af35e17" providerId="ADAL" clId="{1E66CBCF-0FA8-417C-BBB2-80C6D4C47DF0}" dt="2024-05-10T19:39:52.840" v="400" actId="164"/>
          <ac:grpSpMkLst>
            <pc:docMk/>
            <pc:sldMk cId="276087914" sldId="560"/>
            <ac:grpSpMk id="311" creationId="{87BDB515-7879-82C1-D4B7-526376748691}"/>
          </ac:grpSpMkLst>
        </pc:grpChg>
        <pc:grpChg chg="add mod">
          <ac:chgData name="Dussadee Royal" userId="51beead8-6fa0-4b98-aeba-37044af35e17" providerId="ADAL" clId="{1E66CBCF-0FA8-417C-BBB2-80C6D4C47DF0}" dt="2024-05-10T19:39:52.840" v="400" actId="164"/>
          <ac:grpSpMkLst>
            <pc:docMk/>
            <pc:sldMk cId="276087914" sldId="560"/>
            <ac:grpSpMk id="314" creationId="{444E4D73-7869-75C7-507F-837F87D46828}"/>
          </ac:grpSpMkLst>
        </pc:grpChg>
        <pc:grpChg chg="add mod">
          <ac:chgData name="Dussadee Royal" userId="51beead8-6fa0-4b98-aeba-37044af35e17" providerId="ADAL" clId="{1E66CBCF-0FA8-417C-BBB2-80C6D4C47DF0}" dt="2024-05-10T19:39:52.840" v="400" actId="164"/>
          <ac:grpSpMkLst>
            <pc:docMk/>
            <pc:sldMk cId="276087914" sldId="560"/>
            <ac:grpSpMk id="317" creationId="{1AC6CB36-3C8B-B537-4D27-D92EA5883174}"/>
          </ac:grpSpMkLst>
        </pc:grpChg>
        <pc:grpChg chg="add mod">
          <ac:chgData name="Dussadee Royal" userId="51beead8-6fa0-4b98-aeba-37044af35e17" providerId="ADAL" clId="{1E66CBCF-0FA8-417C-BBB2-80C6D4C47DF0}" dt="2024-05-10T19:39:52.840" v="400" actId="164"/>
          <ac:grpSpMkLst>
            <pc:docMk/>
            <pc:sldMk cId="276087914" sldId="560"/>
            <ac:grpSpMk id="320" creationId="{D921068C-9ED8-E3B0-D8A1-3766AC15CC4F}"/>
          </ac:grpSpMkLst>
        </pc:grpChg>
        <pc:grpChg chg="add mod">
          <ac:chgData name="Dussadee Royal" userId="51beead8-6fa0-4b98-aeba-37044af35e17" providerId="ADAL" clId="{1E66CBCF-0FA8-417C-BBB2-80C6D4C47DF0}" dt="2024-05-10T19:39:52.840" v="400" actId="164"/>
          <ac:grpSpMkLst>
            <pc:docMk/>
            <pc:sldMk cId="276087914" sldId="560"/>
            <ac:grpSpMk id="323" creationId="{D766A2F0-566F-61AA-EEBC-B840DA8477F9}"/>
          </ac:grpSpMkLst>
        </pc:grpChg>
        <pc:grpChg chg="add mod">
          <ac:chgData name="Dussadee Royal" userId="51beead8-6fa0-4b98-aeba-37044af35e17" providerId="ADAL" clId="{1E66CBCF-0FA8-417C-BBB2-80C6D4C47DF0}" dt="2024-05-10T19:39:52.840" v="400" actId="164"/>
          <ac:grpSpMkLst>
            <pc:docMk/>
            <pc:sldMk cId="276087914" sldId="560"/>
            <ac:grpSpMk id="326" creationId="{A093FBC5-8970-494C-67EF-092CFE90E30A}"/>
          </ac:grpSpMkLst>
        </pc:grpChg>
        <pc:grpChg chg="add mod">
          <ac:chgData name="Dussadee Royal" userId="51beead8-6fa0-4b98-aeba-37044af35e17" providerId="ADAL" clId="{1E66CBCF-0FA8-417C-BBB2-80C6D4C47DF0}" dt="2024-05-10T19:39:52.840" v="400" actId="164"/>
          <ac:grpSpMkLst>
            <pc:docMk/>
            <pc:sldMk cId="276087914" sldId="560"/>
            <ac:grpSpMk id="329" creationId="{D76C5DD0-3770-B72F-4002-691CBFF9077B}"/>
          </ac:grpSpMkLst>
        </pc:grpChg>
        <pc:grpChg chg="add mod">
          <ac:chgData name="Dussadee Royal" userId="51beead8-6fa0-4b98-aeba-37044af35e17" providerId="ADAL" clId="{1E66CBCF-0FA8-417C-BBB2-80C6D4C47DF0}" dt="2024-05-10T19:39:52.840" v="400" actId="164"/>
          <ac:grpSpMkLst>
            <pc:docMk/>
            <pc:sldMk cId="276087914" sldId="560"/>
            <ac:grpSpMk id="332" creationId="{B9F091FD-DE45-41D6-53E0-EA088D1E1782}"/>
          </ac:grpSpMkLst>
        </pc:grpChg>
        <pc:grpChg chg="add mod">
          <ac:chgData name="Dussadee Royal" userId="51beead8-6fa0-4b98-aeba-37044af35e17" providerId="ADAL" clId="{1E66CBCF-0FA8-417C-BBB2-80C6D4C47DF0}" dt="2024-05-10T19:39:52.840" v="400" actId="164"/>
          <ac:grpSpMkLst>
            <pc:docMk/>
            <pc:sldMk cId="276087914" sldId="560"/>
            <ac:grpSpMk id="335" creationId="{F2C17A02-B47E-996A-A0ED-D96FDE1CE71B}"/>
          </ac:grpSpMkLst>
        </pc:grpChg>
        <pc:grpChg chg="add mod">
          <ac:chgData name="Dussadee Royal" userId="51beead8-6fa0-4b98-aeba-37044af35e17" providerId="ADAL" clId="{1E66CBCF-0FA8-417C-BBB2-80C6D4C47DF0}" dt="2024-05-10T19:39:52.840" v="400" actId="164"/>
          <ac:grpSpMkLst>
            <pc:docMk/>
            <pc:sldMk cId="276087914" sldId="560"/>
            <ac:grpSpMk id="338" creationId="{F399012A-83A1-275D-68C2-E51C35FBEDA4}"/>
          </ac:grpSpMkLst>
        </pc:grpChg>
        <pc:grpChg chg="add mod">
          <ac:chgData name="Dussadee Royal" userId="51beead8-6fa0-4b98-aeba-37044af35e17" providerId="ADAL" clId="{1E66CBCF-0FA8-417C-BBB2-80C6D4C47DF0}" dt="2024-05-10T19:39:52.840" v="400" actId="164"/>
          <ac:grpSpMkLst>
            <pc:docMk/>
            <pc:sldMk cId="276087914" sldId="560"/>
            <ac:grpSpMk id="341" creationId="{5A4BBC73-2E1A-F9B0-AF89-8C2CEB12A74A}"/>
          </ac:grpSpMkLst>
        </pc:grpChg>
        <pc:grpChg chg="add mod">
          <ac:chgData name="Dussadee Royal" userId="51beead8-6fa0-4b98-aeba-37044af35e17" providerId="ADAL" clId="{1E66CBCF-0FA8-417C-BBB2-80C6D4C47DF0}" dt="2024-05-10T19:39:52.840" v="400" actId="164"/>
          <ac:grpSpMkLst>
            <pc:docMk/>
            <pc:sldMk cId="276087914" sldId="560"/>
            <ac:grpSpMk id="344" creationId="{288E648B-E182-5BC0-3986-35A07D580BAE}"/>
          </ac:grpSpMkLst>
        </pc:grpChg>
        <pc:grpChg chg="add mod">
          <ac:chgData name="Dussadee Royal" userId="51beead8-6fa0-4b98-aeba-37044af35e17" providerId="ADAL" clId="{1E66CBCF-0FA8-417C-BBB2-80C6D4C47DF0}" dt="2024-05-10T19:39:52.840" v="400" actId="164"/>
          <ac:grpSpMkLst>
            <pc:docMk/>
            <pc:sldMk cId="276087914" sldId="560"/>
            <ac:grpSpMk id="347" creationId="{E66D8A8C-B600-955F-F1C6-0E458C89411C}"/>
          </ac:grpSpMkLst>
        </pc:grpChg>
        <pc:grpChg chg="add mod">
          <ac:chgData name="Dussadee Royal" userId="51beead8-6fa0-4b98-aeba-37044af35e17" providerId="ADAL" clId="{1E66CBCF-0FA8-417C-BBB2-80C6D4C47DF0}" dt="2024-05-10T19:39:52.840" v="400" actId="164"/>
          <ac:grpSpMkLst>
            <pc:docMk/>
            <pc:sldMk cId="276087914" sldId="560"/>
            <ac:grpSpMk id="350" creationId="{AB98C1FF-E75A-9D1E-3F49-84512012F3AE}"/>
          </ac:grpSpMkLst>
        </pc:grpChg>
        <pc:grpChg chg="add mod">
          <ac:chgData name="Dussadee Royal" userId="51beead8-6fa0-4b98-aeba-37044af35e17" providerId="ADAL" clId="{1E66CBCF-0FA8-417C-BBB2-80C6D4C47DF0}" dt="2024-05-10T19:39:52.840" v="400" actId="164"/>
          <ac:grpSpMkLst>
            <pc:docMk/>
            <pc:sldMk cId="276087914" sldId="560"/>
            <ac:grpSpMk id="353" creationId="{A0B43082-7498-DA5D-4AD7-0B5399322EC0}"/>
          </ac:grpSpMkLst>
        </pc:grpChg>
        <pc:picChg chg="mod">
          <ac:chgData name="Dussadee Royal" userId="51beead8-6fa0-4b98-aeba-37044af35e17" providerId="ADAL" clId="{1E66CBCF-0FA8-417C-BBB2-80C6D4C47DF0}" dt="2024-05-10T19:09:42.441" v="8" actId="29295"/>
          <ac:picMkLst>
            <pc:docMk/>
            <pc:sldMk cId="276087914" sldId="560"/>
            <ac:picMk id="12" creationId="{BC5C62AF-49B6-3C79-F31B-3AB71F9F1DC1}"/>
          </ac:picMkLst>
        </pc:picChg>
        <pc:cxnChg chg="add mod">
          <ac:chgData name="Dussadee Royal" userId="51beead8-6fa0-4b98-aeba-37044af35e17" providerId="ADAL" clId="{1E66CBCF-0FA8-417C-BBB2-80C6D4C47DF0}" dt="2024-05-10T19:15:41.563" v="184" actId="164"/>
          <ac:cxnSpMkLst>
            <pc:docMk/>
            <pc:sldMk cId="276087914" sldId="560"/>
            <ac:cxnSpMk id="68" creationId="{E13D75FF-F4D1-BF47-B195-43E167880574}"/>
          </ac:cxnSpMkLst>
        </pc:cxnChg>
        <pc:cxnChg chg="add mod">
          <ac:chgData name="Dussadee Royal" userId="51beead8-6fa0-4b98-aeba-37044af35e17" providerId="ADAL" clId="{1E66CBCF-0FA8-417C-BBB2-80C6D4C47DF0}" dt="2024-05-10T19:15:41.563" v="184" actId="164"/>
          <ac:cxnSpMkLst>
            <pc:docMk/>
            <pc:sldMk cId="276087914" sldId="560"/>
            <ac:cxnSpMk id="69" creationId="{1C6A850F-2CE4-5152-FBC7-AA389F396D8F}"/>
          </ac:cxnSpMkLst>
        </pc:cxnChg>
        <pc:cxnChg chg="add mod">
          <ac:chgData name="Dussadee Royal" userId="51beead8-6fa0-4b98-aeba-37044af35e17" providerId="ADAL" clId="{1E66CBCF-0FA8-417C-BBB2-80C6D4C47DF0}" dt="2024-05-10T19:15:41.563" v="184" actId="164"/>
          <ac:cxnSpMkLst>
            <pc:docMk/>
            <pc:sldMk cId="276087914" sldId="560"/>
            <ac:cxnSpMk id="70" creationId="{C9D1D48C-5EDB-8C70-05BB-3ACF33C117A4}"/>
          </ac:cxnSpMkLst>
        </pc:cxnChg>
        <pc:cxnChg chg="add mod">
          <ac:chgData name="Dussadee Royal" userId="51beead8-6fa0-4b98-aeba-37044af35e17" providerId="ADAL" clId="{1E66CBCF-0FA8-417C-BBB2-80C6D4C47DF0}" dt="2024-05-10T19:15:41.563" v="184" actId="164"/>
          <ac:cxnSpMkLst>
            <pc:docMk/>
            <pc:sldMk cId="276087914" sldId="560"/>
            <ac:cxnSpMk id="71" creationId="{BB96C8E4-D387-C2F8-49ED-82B705AE1E2A}"/>
          </ac:cxnSpMkLst>
        </pc:cxnChg>
        <pc:cxnChg chg="add mod">
          <ac:chgData name="Dussadee Royal" userId="51beead8-6fa0-4b98-aeba-37044af35e17" providerId="ADAL" clId="{1E66CBCF-0FA8-417C-BBB2-80C6D4C47DF0}" dt="2024-05-10T19:15:41.563" v="184" actId="164"/>
          <ac:cxnSpMkLst>
            <pc:docMk/>
            <pc:sldMk cId="276087914" sldId="560"/>
            <ac:cxnSpMk id="72" creationId="{A69512E0-FE5D-EE9F-3419-7A8DF871F929}"/>
          </ac:cxnSpMkLst>
        </pc:cxnChg>
        <pc:cxnChg chg="add mod">
          <ac:chgData name="Dussadee Royal" userId="51beead8-6fa0-4b98-aeba-37044af35e17" providerId="ADAL" clId="{1E66CBCF-0FA8-417C-BBB2-80C6D4C47DF0}" dt="2024-05-10T19:15:41.563" v="184" actId="164"/>
          <ac:cxnSpMkLst>
            <pc:docMk/>
            <pc:sldMk cId="276087914" sldId="560"/>
            <ac:cxnSpMk id="73" creationId="{CA6B8C5F-03B4-D1D8-6B3A-98F0F88AF138}"/>
          </ac:cxnSpMkLst>
        </pc:cxnChg>
        <pc:cxnChg chg="mod">
          <ac:chgData name="Dussadee Royal" userId="51beead8-6fa0-4b98-aeba-37044af35e17" providerId="ADAL" clId="{1E66CBCF-0FA8-417C-BBB2-80C6D4C47DF0}" dt="2024-05-10T19:16:19.517" v="193"/>
          <ac:cxnSpMkLst>
            <pc:docMk/>
            <pc:sldMk cId="276087914" sldId="560"/>
            <ac:cxnSpMk id="78" creationId="{BBB2961B-E653-8C5C-010B-5A23B31954BE}"/>
          </ac:cxnSpMkLst>
        </pc:cxnChg>
        <pc:cxnChg chg="mod">
          <ac:chgData name="Dussadee Royal" userId="51beead8-6fa0-4b98-aeba-37044af35e17" providerId="ADAL" clId="{1E66CBCF-0FA8-417C-BBB2-80C6D4C47DF0}" dt="2024-05-10T19:16:19.517" v="193"/>
          <ac:cxnSpMkLst>
            <pc:docMk/>
            <pc:sldMk cId="276087914" sldId="560"/>
            <ac:cxnSpMk id="79" creationId="{4F7558E0-2EC9-BF81-532F-C21816BB3AF0}"/>
          </ac:cxnSpMkLst>
        </pc:cxnChg>
        <pc:cxnChg chg="mod">
          <ac:chgData name="Dussadee Royal" userId="51beead8-6fa0-4b98-aeba-37044af35e17" providerId="ADAL" clId="{1E66CBCF-0FA8-417C-BBB2-80C6D4C47DF0}" dt="2024-05-10T19:16:19.517" v="193"/>
          <ac:cxnSpMkLst>
            <pc:docMk/>
            <pc:sldMk cId="276087914" sldId="560"/>
            <ac:cxnSpMk id="80" creationId="{C75E2FBE-F063-6C58-FD05-023560F16D2B}"/>
          </ac:cxnSpMkLst>
        </pc:cxnChg>
        <pc:cxnChg chg="mod">
          <ac:chgData name="Dussadee Royal" userId="51beead8-6fa0-4b98-aeba-37044af35e17" providerId="ADAL" clId="{1E66CBCF-0FA8-417C-BBB2-80C6D4C47DF0}" dt="2024-05-10T19:16:19.517" v="193"/>
          <ac:cxnSpMkLst>
            <pc:docMk/>
            <pc:sldMk cId="276087914" sldId="560"/>
            <ac:cxnSpMk id="81" creationId="{9A3C3333-72F3-6ED8-2F1F-B2BED2351C9B}"/>
          </ac:cxnSpMkLst>
        </pc:cxnChg>
        <pc:cxnChg chg="mod">
          <ac:chgData name="Dussadee Royal" userId="51beead8-6fa0-4b98-aeba-37044af35e17" providerId="ADAL" clId="{1E66CBCF-0FA8-417C-BBB2-80C6D4C47DF0}" dt="2024-05-10T19:16:19.517" v="193"/>
          <ac:cxnSpMkLst>
            <pc:docMk/>
            <pc:sldMk cId="276087914" sldId="560"/>
            <ac:cxnSpMk id="82" creationId="{8ECF6793-14C8-4382-57D9-69C45BF2C5E7}"/>
          </ac:cxnSpMkLst>
        </pc:cxnChg>
        <pc:cxnChg chg="mod">
          <ac:chgData name="Dussadee Royal" userId="51beead8-6fa0-4b98-aeba-37044af35e17" providerId="ADAL" clId="{1E66CBCF-0FA8-417C-BBB2-80C6D4C47DF0}" dt="2024-05-10T19:16:19.517" v="193"/>
          <ac:cxnSpMkLst>
            <pc:docMk/>
            <pc:sldMk cId="276087914" sldId="560"/>
            <ac:cxnSpMk id="83" creationId="{18B5CF63-D4B3-4CAA-0A46-4F1C1CE9CFBD}"/>
          </ac:cxnSpMkLst>
        </pc:cxnChg>
        <pc:cxnChg chg="mod">
          <ac:chgData name="Dussadee Royal" userId="51beead8-6fa0-4b98-aeba-37044af35e17" providerId="ADAL" clId="{1E66CBCF-0FA8-417C-BBB2-80C6D4C47DF0}" dt="2024-05-10T19:16:35.670" v="199" actId="571"/>
          <ac:cxnSpMkLst>
            <pc:docMk/>
            <pc:sldMk cId="276087914" sldId="560"/>
            <ac:cxnSpMk id="85" creationId="{74654018-A654-924A-CE3C-121D800A3037}"/>
          </ac:cxnSpMkLst>
        </pc:cxnChg>
        <pc:cxnChg chg="mod">
          <ac:chgData name="Dussadee Royal" userId="51beead8-6fa0-4b98-aeba-37044af35e17" providerId="ADAL" clId="{1E66CBCF-0FA8-417C-BBB2-80C6D4C47DF0}" dt="2024-05-10T19:16:35.670" v="199" actId="571"/>
          <ac:cxnSpMkLst>
            <pc:docMk/>
            <pc:sldMk cId="276087914" sldId="560"/>
            <ac:cxnSpMk id="86" creationId="{13719E93-1EB8-64D3-35EF-6935071B353A}"/>
          </ac:cxnSpMkLst>
        </pc:cxnChg>
        <pc:cxnChg chg="mod">
          <ac:chgData name="Dussadee Royal" userId="51beead8-6fa0-4b98-aeba-37044af35e17" providerId="ADAL" clId="{1E66CBCF-0FA8-417C-BBB2-80C6D4C47DF0}" dt="2024-05-10T19:16:35.670" v="199" actId="571"/>
          <ac:cxnSpMkLst>
            <pc:docMk/>
            <pc:sldMk cId="276087914" sldId="560"/>
            <ac:cxnSpMk id="87" creationId="{5FF831FB-E7BD-27D0-2660-68649AC676CD}"/>
          </ac:cxnSpMkLst>
        </pc:cxnChg>
        <pc:cxnChg chg="mod">
          <ac:chgData name="Dussadee Royal" userId="51beead8-6fa0-4b98-aeba-37044af35e17" providerId="ADAL" clId="{1E66CBCF-0FA8-417C-BBB2-80C6D4C47DF0}" dt="2024-05-10T19:16:35.670" v="199" actId="571"/>
          <ac:cxnSpMkLst>
            <pc:docMk/>
            <pc:sldMk cId="276087914" sldId="560"/>
            <ac:cxnSpMk id="88" creationId="{AB94C4A8-7A19-3357-6F9C-9C14D12577D8}"/>
          </ac:cxnSpMkLst>
        </pc:cxnChg>
        <pc:cxnChg chg="mod">
          <ac:chgData name="Dussadee Royal" userId="51beead8-6fa0-4b98-aeba-37044af35e17" providerId="ADAL" clId="{1E66CBCF-0FA8-417C-BBB2-80C6D4C47DF0}" dt="2024-05-10T19:16:35.670" v="199" actId="571"/>
          <ac:cxnSpMkLst>
            <pc:docMk/>
            <pc:sldMk cId="276087914" sldId="560"/>
            <ac:cxnSpMk id="89" creationId="{BC7D10E8-F3B9-3D06-96D8-739432D266FD}"/>
          </ac:cxnSpMkLst>
        </pc:cxnChg>
        <pc:cxnChg chg="mod">
          <ac:chgData name="Dussadee Royal" userId="51beead8-6fa0-4b98-aeba-37044af35e17" providerId="ADAL" clId="{1E66CBCF-0FA8-417C-BBB2-80C6D4C47DF0}" dt="2024-05-10T19:16:35.670" v="199" actId="571"/>
          <ac:cxnSpMkLst>
            <pc:docMk/>
            <pc:sldMk cId="276087914" sldId="560"/>
            <ac:cxnSpMk id="90" creationId="{EE89AC12-5DBC-ECA3-D082-59EC995B25A6}"/>
          </ac:cxnSpMkLst>
        </pc:cxnChg>
        <pc:cxnChg chg="mod">
          <ac:chgData name="Dussadee Royal" userId="51beead8-6fa0-4b98-aeba-37044af35e17" providerId="ADAL" clId="{1E66CBCF-0FA8-417C-BBB2-80C6D4C47DF0}" dt="2024-05-10T19:16:42.734" v="201" actId="571"/>
          <ac:cxnSpMkLst>
            <pc:docMk/>
            <pc:sldMk cId="276087914" sldId="560"/>
            <ac:cxnSpMk id="92" creationId="{52A3BACD-3233-552B-587C-DC92F37AF32B}"/>
          </ac:cxnSpMkLst>
        </pc:cxnChg>
        <pc:cxnChg chg="mod">
          <ac:chgData name="Dussadee Royal" userId="51beead8-6fa0-4b98-aeba-37044af35e17" providerId="ADAL" clId="{1E66CBCF-0FA8-417C-BBB2-80C6D4C47DF0}" dt="2024-05-10T19:16:42.734" v="201" actId="571"/>
          <ac:cxnSpMkLst>
            <pc:docMk/>
            <pc:sldMk cId="276087914" sldId="560"/>
            <ac:cxnSpMk id="93" creationId="{D6FB23F2-D06A-D019-22E9-F91D7D0BFC50}"/>
          </ac:cxnSpMkLst>
        </pc:cxnChg>
        <pc:cxnChg chg="mod">
          <ac:chgData name="Dussadee Royal" userId="51beead8-6fa0-4b98-aeba-37044af35e17" providerId="ADAL" clId="{1E66CBCF-0FA8-417C-BBB2-80C6D4C47DF0}" dt="2024-05-10T19:16:42.734" v="201" actId="571"/>
          <ac:cxnSpMkLst>
            <pc:docMk/>
            <pc:sldMk cId="276087914" sldId="560"/>
            <ac:cxnSpMk id="94" creationId="{3FA40B0C-B99D-C169-8AD7-22423187B2E3}"/>
          </ac:cxnSpMkLst>
        </pc:cxnChg>
        <pc:cxnChg chg="mod">
          <ac:chgData name="Dussadee Royal" userId="51beead8-6fa0-4b98-aeba-37044af35e17" providerId="ADAL" clId="{1E66CBCF-0FA8-417C-BBB2-80C6D4C47DF0}" dt="2024-05-10T19:16:42.734" v="201" actId="571"/>
          <ac:cxnSpMkLst>
            <pc:docMk/>
            <pc:sldMk cId="276087914" sldId="560"/>
            <ac:cxnSpMk id="95" creationId="{688A657C-D615-BA2E-52EE-88091F29B5D5}"/>
          </ac:cxnSpMkLst>
        </pc:cxnChg>
        <pc:cxnChg chg="mod">
          <ac:chgData name="Dussadee Royal" userId="51beead8-6fa0-4b98-aeba-37044af35e17" providerId="ADAL" clId="{1E66CBCF-0FA8-417C-BBB2-80C6D4C47DF0}" dt="2024-05-10T19:16:42.734" v="201" actId="571"/>
          <ac:cxnSpMkLst>
            <pc:docMk/>
            <pc:sldMk cId="276087914" sldId="560"/>
            <ac:cxnSpMk id="96" creationId="{33627D37-1222-BB91-9A4C-9238406B45B4}"/>
          </ac:cxnSpMkLst>
        </pc:cxnChg>
        <pc:cxnChg chg="mod">
          <ac:chgData name="Dussadee Royal" userId="51beead8-6fa0-4b98-aeba-37044af35e17" providerId="ADAL" clId="{1E66CBCF-0FA8-417C-BBB2-80C6D4C47DF0}" dt="2024-05-10T19:16:42.734" v="201" actId="571"/>
          <ac:cxnSpMkLst>
            <pc:docMk/>
            <pc:sldMk cId="276087914" sldId="560"/>
            <ac:cxnSpMk id="97" creationId="{1DBEA836-04E8-C6C6-7096-1DEB77FDD252}"/>
          </ac:cxnSpMkLst>
        </pc:cxnChg>
        <pc:cxnChg chg="add mod">
          <ac:chgData name="Dussadee Royal" userId="51beead8-6fa0-4b98-aeba-37044af35e17" providerId="ADAL" clId="{1E66CBCF-0FA8-417C-BBB2-80C6D4C47DF0}" dt="2024-05-10T19:16:42.734" v="201" actId="571"/>
          <ac:cxnSpMkLst>
            <pc:docMk/>
            <pc:sldMk cId="276087914" sldId="560"/>
            <ac:cxnSpMk id="98" creationId="{61C53D65-9B98-65B2-A3DD-2D91B9F99B2F}"/>
          </ac:cxnSpMkLst>
        </pc:cxnChg>
        <pc:cxnChg chg="add mod">
          <ac:chgData name="Dussadee Royal" userId="51beead8-6fa0-4b98-aeba-37044af35e17" providerId="ADAL" clId="{1E66CBCF-0FA8-417C-BBB2-80C6D4C47DF0}" dt="2024-05-10T19:17:07.267" v="207" actId="693"/>
          <ac:cxnSpMkLst>
            <pc:docMk/>
            <pc:sldMk cId="276087914" sldId="560"/>
            <ac:cxnSpMk id="100" creationId="{E29AB14C-44A5-82CF-B4BE-93A4AA108230}"/>
          </ac:cxnSpMkLst>
        </pc:cxnChg>
        <pc:cxnChg chg="add mod">
          <ac:chgData name="Dussadee Royal" userId="51beead8-6fa0-4b98-aeba-37044af35e17" providerId="ADAL" clId="{1E66CBCF-0FA8-417C-BBB2-80C6D4C47DF0}" dt="2024-05-10T19:17:18.439" v="211" actId="14100"/>
          <ac:cxnSpMkLst>
            <pc:docMk/>
            <pc:sldMk cId="276087914" sldId="560"/>
            <ac:cxnSpMk id="101" creationId="{81BFC166-0855-CF6C-2D3B-E032B16255C5}"/>
          </ac:cxnSpMkLst>
        </pc:cxnChg>
        <pc:cxnChg chg="add mod">
          <ac:chgData name="Dussadee Royal" userId="51beead8-6fa0-4b98-aeba-37044af35e17" providerId="ADAL" clId="{1E66CBCF-0FA8-417C-BBB2-80C6D4C47DF0}" dt="2024-05-10T19:32:10.781" v="326" actId="208"/>
          <ac:cxnSpMkLst>
            <pc:docMk/>
            <pc:sldMk cId="276087914" sldId="560"/>
            <ac:cxnSpMk id="108" creationId="{ED9A4782-6C0E-8BD9-D1F8-044909BA38F3}"/>
          </ac:cxnSpMkLst>
        </pc:cxnChg>
        <pc:cxnChg chg="add mod">
          <ac:chgData name="Dussadee Royal" userId="51beead8-6fa0-4b98-aeba-37044af35e17" providerId="ADAL" clId="{1E66CBCF-0FA8-417C-BBB2-80C6D4C47DF0}" dt="2024-05-10T19:32:10.781" v="326" actId="208"/>
          <ac:cxnSpMkLst>
            <pc:docMk/>
            <pc:sldMk cId="276087914" sldId="560"/>
            <ac:cxnSpMk id="109" creationId="{FAB41572-9518-1216-BBFF-5E142FC250EB}"/>
          </ac:cxnSpMkLst>
        </pc:cxnChg>
        <pc:cxnChg chg="add mod">
          <ac:chgData name="Dussadee Royal" userId="51beead8-6fa0-4b98-aeba-37044af35e17" providerId="ADAL" clId="{1E66CBCF-0FA8-417C-BBB2-80C6D4C47DF0}" dt="2024-05-10T19:32:10.781" v="326" actId="208"/>
          <ac:cxnSpMkLst>
            <pc:docMk/>
            <pc:sldMk cId="276087914" sldId="560"/>
            <ac:cxnSpMk id="110" creationId="{11C50D27-2F4C-E71A-A54A-EAD3B4805125}"/>
          </ac:cxnSpMkLst>
        </pc:cxnChg>
        <pc:cxnChg chg="add mod">
          <ac:chgData name="Dussadee Royal" userId="51beead8-6fa0-4b98-aeba-37044af35e17" providerId="ADAL" clId="{1E66CBCF-0FA8-417C-BBB2-80C6D4C47DF0}" dt="2024-05-10T19:32:10.781" v="326" actId="208"/>
          <ac:cxnSpMkLst>
            <pc:docMk/>
            <pc:sldMk cId="276087914" sldId="560"/>
            <ac:cxnSpMk id="111" creationId="{06DACC9A-4F8C-0158-A37C-BA3718223104}"/>
          </ac:cxnSpMkLst>
        </pc:cxnChg>
        <pc:cxnChg chg="add mod">
          <ac:chgData name="Dussadee Royal" userId="51beead8-6fa0-4b98-aeba-37044af35e17" providerId="ADAL" clId="{1E66CBCF-0FA8-417C-BBB2-80C6D4C47DF0}" dt="2024-05-10T19:32:10.781" v="326" actId="208"/>
          <ac:cxnSpMkLst>
            <pc:docMk/>
            <pc:sldMk cId="276087914" sldId="560"/>
            <ac:cxnSpMk id="112" creationId="{051C86B1-64C6-3501-C8C8-25D72D5B4C5C}"/>
          </ac:cxnSpMkLst>
        </pc:cxnChg>
        <pc:cxnChg chg="add mod">
          <ac:chgData name="Dussadee Royal" userId="51beead8-6fa0-4b98-aeba-37044af35e17" providerId="ADAL" clId="{1E66CBCF-0FA8-417C-BBB2-80C6D4C47DF0}" dt="2024-05-10T19:32:10.781" v="326" actId="208"/>
          <ac:cxnSpMkLst>
            <pc:docMk/>
            <pc:sldMk cId="276087914" sldId="560"/>
            <ac:cxnSpMk id="113" creationId="{CC83BE6C-EFE9-828D-F034-1824FE52B0D5}"/>
          </ac:cxnSpMkLst>
        </pc:cxnChg>
        <pc:cxnChg chg="add mod">
          <ac:chgData name="Dussadee Royal" userId="51beead8-6fa0-4b98-aeba-37044af35e17" providerId="ADAL" clId="{1E66CBCF-0FA8-417C-BBB2-80C6D4C47DF0}" dt="2024-05-10T19:32:10.781" v="326" actId="208"/>
          <ac:cxnSpMkLst>
            <pc:docMk/>
            <pc:sldMk cId="276087914" sldId="560"/>
            <ac:cxnSpMk id="114" creationId="{625872C9-B481-29A8-B372-601341AB4AFF}"/>
          </ac:cxnSpMkLst>
        </pc:cxnChg>
        <pc:cxnChg chg="add mod">
          <ac:chgData name="Dussadee Royal" userId="51beead8-6fa0-4b98-aeba-37044af35e17" providerId="ADAL" clId="{1E66CBCF-0FA8-417C-BBB2-80C6D4C47DF0}" dt="2024-05-10T19:32:10.781" v="326" actId="208"/>
          <ac:cxnSpMkLst>
            <pc:docMk/>
            <pc:sldMk cId="276087914" sldId="560"/>
            <ac:cxnSpMk id="115" creationId="{38D84144-9106-FD25-6E74-CB6DAEF1B952}"/>
          </ac:cxnSpMkLst>
        </pc:cxnChg>
        <pc:cxnChg chg="add mod">
          <ac:chgData name="Dussadee Royal" userId="51beead8-6fa0-4b98-aeba-37044af35e17" providerId="ADAL" clId="{1E66CBCF-0FA8-417C-BBB2-80C6D4C47DF0}" dt="2024-05-10T19:32:10.781" v="326" actId="208"/>
          <ac:cxnSpMkLst>
            <pc:docMk/>
            <pc:sldMk cId="276087914" sldId="560"/>
            <ac:cxnSpMk id="116" creationId="{258AD901-2B15-1664-903B-7F422FF2AD79}"/>
          </ac:cxnSpMkLst>
        </pc:cxnChg>
        <pc:cxnChg chg="add mod">
          <ac:chgData name="Dussadee Royal" userId="51beead8-6fa0-4b98-aeba-37044af35e17" providerId="ADAL" clId="{1E66CBCF-0FA8-417C-BBB2-80C6D4C47DF0}" dt="2024-05-10T19:32:10.781" v="326" actId="208"/>
          <ac:cxnSpMkLst>
            <pc:docMk/>
            <pc:sldMk cId="276087914" sldId="560"/>
            <ac:cxnSpMk id="117" creationId="{18B47026-360C-F596-B1D9-DA6AD4DD7389}"/>
          </ac:cxnSpMkLst>
        </pc:cxnChg>
        <pc:cxnChg chg="add mod">
          <ac:chgData name="Dussadee Royal" userId="51beead8-6fa0-4b98-aeba-37044af35e17" providerId="ADAL" clId="{1E66CBCF-0FA8-417C-BBB2-80C6D4C47DF0}" dt="2024-05-10T19:32:10.781" v="326" actId="208"/>
          <ac:cxnSpMkLst>
            <pc:docMk/>
            <pc:sldMk cId="276087914" sldId="560"/>
            <ac:cxnSpMk id="118" creationId="{1921F79F-4BB1-15C5-9FFD-7349BB4A4364}"/>
          </ac:cxnSpMkLst>
        </pc:cxnChg>
        <pc:cxnChg chg="add mod">
          <ac:chgData name="Dussadee Royal" userId="51beead8-6fa0-4b98-aeba-37044af35e17" providerId="ADAL" clId="{1E66CBCF-0FA8-417C-BBB2-80C6D4C47DF0}" dt="2024-05-10T19:32:10.781" v="326" actId="208"/>
          <ac:cxnSpMkLst>
            <pc:docMk/>
            <pc:sldMk cId="276087914" sldId="560"/>
            <ac:cxnSpMk id="119" creationId="{82D3964A-F60A-2EE9-D0E8-6C07726F44CA}"/>
          </ac:cxnSpMkLst>
        </pc:cxnChg>
        <pc:cxnChg chg="add mod">
          <ac:chgData name="Dussadee Royal" userId="51beead8-6fa0-4b98-aeba-37044af35e17" providerId="ADAL" clId="{1E66CBCF-0FA8-417C-BBB2-80C6D4C47DF0}" dt="2024-05-10T19:32:10.781" v="326" actId="208"/>
          <ac:cxnSpMkLst>
            <pc:docMk/>
            <pc:sldMk cId="276087914" sldId="560"/>
            <ac:cxnSpMk id="120" creationId="{69C8B607-BFC1-109F-1C46-D432D6BFB700}"/>
          </ac:cxnSpMkLst>
        </pc:cxnChg>
        <pc:cxnChg chg="add mod">
          <ac:chgData name="Dussadee Royal" userId="51beead8-6fa0-4b98-aeba-37044af35e17" providerId="ADAL" clId="{1E66CBCF-0FA8-417C-BBB2-80C6D4C47DF0}" dt="2024-05-10T19:32:10.781" v="326" actId="208"/>
          <ac:cxnSpMkLst>
            <pc:docMk/>
            <pc:sldMk cId="276087914" sldId="560"/>
            <ac:cxnSpMk id="121" creationId="{7A109AD6-98E7-9E43-6A68-7AA325E05428}"/>
          </ac:cxnSpMkLst>
        </pc:cxnChg>
        <pc:cxnChg chg="add mod">
          <ac:chgData name="Dussadee Royal" userId="51beead8-6fa0-4b98-aeba-37044af35e17" providerId="ADAL" clId="{1E66CBCF-0FA8-417C-BBB2-80C6D4C47DF0}" dt="2024-05-10T19:32:10.781" v="326" actId="208"/>
          <ac:cxnSpMkLst>
            <pc:docMk/>
            <pc:sldMk cId="276087914" sldId="560"/>
            <ac:cxnSpMk id="122" creationId="{264B2362-551A-79D4-BBE5-3F53B323DFAB}"/>
          </ac:cxnSpMkLst>
        </pc:cxnChg>
        <pc:cxnChg chg="add mod">
          <ac:chgData name="Dussadee Royal" userId="51beead8-6fa0-4b98-aeba-37044af35e17" providerId="ADAL" clId="{1E66CBCF-0FA8-417C-BBB2-80C6D4C47DF0}" dt="2024-05-10T19:32:10.781" v="326" actId="208"/>
          <ac:cxnSpMkLst>
            <pc:docMk/>
            <pc:sldMk cId="276087914" sldId="560"/>
            <ac:cxnSpMk id="123" creationId="{737D85CB-4AB7-78F2-625E-018FBB727D8E}"/>
          </ac:cxnSpMkLst>
        </pc:cxnChg>
        <pc:cxnChg chg="add mod">
          <ac:chgData name="Dussadee Royal" userId="51beead8-6fa0-4b98-aeba-37044af35e17" providerId="ADAL" clId="{1E66CBCF-0FA8-417C-BBB2-80C6D4C47DF0}" dt="2024-05-10T19:32:10.781" v="326" actId="208"/>
          <ac:cxnSpMkLst>
            <pc:docMk/>
            <pc:sldMk cId="276087914" sldId="560"/>
            <ac:cxnSpMk id="124" creationId="{59A1004A-D3B2-094B-272C-9737563F14D0}"/>
          </ac:cxnSpMkLst>
        </pc:cxnChg>
        <pc:cxnChg chg="add mod">
          <ac:chgData name="Dussadee Royal" userId="51beead8-6fa0-4b98-aeba-37044af35e17" providerId="ADAL" clId="{1E66CBCF-0FA8-417C-BBB2-80C6D4C47DF0}" dt="2024-05-10T19:32:10.781" v="326" actId="208"/>
          <ac:cxnSpMkLst>
            <pc:docMk/>
            <pc:sldMk cId="276087914" sldId="560"/>
            <ac:cxnSpMk id="125" creationId="{7E6010C3-3165-7276-1C2D-FFFDAD8E6A96}"/>
          </ac:cxnSpMkLst>
        </pc:cxnChg>
        <pc:cxnChg chg="add mod">
          <ac:chgData name="Dussadee Royal" userId="51beead8-6fa0-4b98-aeba-37044af35e17" providerId="ADAL" clId="{1E66CBCF-0FA8-417C-BBB2-80C6D4C47DF0}" dt="2024-05-10T19:32:10.781" v="326" actId="208"/>
          <ac:cxnSpMkLst>
            <pc:docMk/>
            <pc:sldMk cId="276087914" sldId="560"/>
            <ac:cxnSpMk id="126" creationId="{AD8A16F0-80B7-630F-7804-46E863FDD5AE}"/>
          </ac:cxnSpMkLst>
        </pc:cxnChg>
        <pc:cxnChg chg="add mod">
          <ac:chgData name="Dussadee Royal" userId="51beead8-6fa0-4b98-aeba-37044af35e17" providerId="ADAL" clId="{1E66CBCF-0FA8-417C-BBB2-80C6D4C47DF0}" dt="2024-05-10T19:32:10.781" v="326" actId="208"/>
          <ac:cxnSpMkLst>
            <pc:docMk/>
            <pc:sldMk cId="276087914" sldId="560"/>
            <ac:cxnSpMk id="127" creationId="{46D29162-3660-3218-4831-E718CA66BD42}"/>
          </ac:cxnSpMkLst>
        </pc:cxnChg>
        <pc:cxnChg chg="add mod">
          <ac:chgData name="Dussadee Royal" userId="51beead8-6fa0-4b98-aeba-37044af35e17" providerId="ADAL" clId="{1E66CBCF-0FA8-417C-BBB2-80C6D4C47DF0}" dt="2024-05-10T19:32:10.781" v="326" actId="208"/>
          <ac:cxnSpMkLst>
            <pc:docMk/>
            <pc:sldMk cId="276087914" sldId="560"/>
            <ac:cxnSpMk id="128" creationId="{A59222E3-F251-87DF-5E63-B4845CFA6F23}"/>
          </ac:cxnSpMkLst>
        </pc:cxnChg>
        <pc:cxnChg chg="add mod">
          <ac:chgData name="Dussadee Royal" userId="51beead8-6fa0-4b98-aeba-37044af35e17" providerId="ADAL" clId="{1E66CBCF-0FA8-417C-BBB2-80C6D4C47DF0}" dt="2024-05-10T19:32:10.781" v="326" actId="208"/>
          <ac:cxnSpMkLst>
            <pc:docMk/>
            <pc:sldMk cId="276087914" sldId="560"/>
            <ac:cxnSpMk id="129" creationId="{BFA2B199-FF52-C737-5FAB-55283014F7E8}"/>
          </ac:cxnSpMkLst>
        </pc:cxnChg>
        <pc:cxnChg chg="add mod">
          <ac:chgData name="Dussadee Royal" userId="51beead8-6fa0-4b98-aeba-37044af35e17" providerId="ADAL" clId="{1E66CBCF-0FA8-417C-BBB2-80C6D4C47DF0}" dt="2024-05-10T19:32:10.781" v="326" actId="208"/>
          <ac:cxnSpMkLst>
            <pc:docMk/>
            <pc:sldMk cId="276087914" sldId="560"/>
            <ac:cxnSpMk id="130" creationId="{28C06829-D4D0-080E-0FF3-942662887F75}"/>
          </ac:cxnSpMkLst>
        </pc:cxnChg>
        <pc:cxnChg chg="add mod">
          <ac:chgData name="Dussadee Royal" userId="51beead8-6fa0-4b98-aeba-37044af35e17" providerId="ADAL" clId="{1E66CBCF-0FA8-417C-BBB2-80C6D4C47DF0}" dt="2024-05-10T19:32:10.781" v="326" actId="208"/>
          <ac:cxnSpMkLst>
            <pc:docMk/>
            <pc:sldMk cId="276087914" sldId="560"/>
            <ac:cxnSpMk id="131" creationId="{42C8B499-D1F8-957E-8071-D9B9B6B279C4}"/>
          </ac:cxnSpMkLst>
        </pc:cxnChg>
        <pc:cxnChg chg="add mod">
          <ac:chgData name="Dussadee Royal" userId="51beead8-6fa0-4b98-aeba-37044af35e17" providerId="ADAL" clId="{1E66CBCF-0FA8-417C-BBB2-80C6D4C47DF0}" dt="2024-05-10T19:32:10.781" v="326" actId="208"/>
          <ac:cxnSpMkLst>
            <pc:docMk/>
            <pc:sldMk cId="276087914" sldId="560"/>
            <ac:cxnSpMk id="132" creationId="{F175F3DC-577F-51B9-0882-7CC143C4A86E}"/>
          </ac:cxnSpMkLst>
        </pc:cxnChg>
        <pc:cxnChg chg="add mod">
          <ac:chgData name="Dussadee Royal" userId="51beead8-6fa0-4b98-aeba-37044af35e17" providerId="ADAL" clId="{1E66CBCF-0FA8-417C-BBB2-80C6D4C47DF0}" dt="2024-05-10T19:32:10.781" v="326" actId="208"/>
          <ac:cxnSpMkLst>
            <pc:docMk/>
            <pc:sldMk cId="276087914" sldId="560"/>
            <ac:cxnSpMk id="133" creationId="{7C96428D-699E-F046-C6E5-1F225095B769}"/>
          </ac:cxnSpMkLst>
        </pc:cxnChg>
        <pc:cxnChg chg="add mod">
          <ac:chgData name="Dussadee Royal" userId="51beead8-6fa0-4b98-aeba-37044af35e17" providerId="ADAL" clId="{1E66CBCF-0FA8-417C-BBB2-80C6D4C47DF0}" dt="2024-05-10T19:32:10.781" v="326" actId="208"/>
          <ac:cxnSpMkLst>
            <pc:docMk/>
            <pc:sldMk cId="276087914" sldId="560"/>
            <ac:cxnSpMk id="134" creationId="{0F9DE18D-C50A-767A-A47C-C85504FBE4DA}"/>
          </ac:cxnSpMkLst>
        </pc:cxnChg>
        <pc:cxnChg chg="add mod">
          <ac:chgData name="Dussadee Royal" userId="51beead8-6fa0-4b98-aeba-37044af35e17" providerId="ADAL" clId="{1E66CBCF-0FA8-417C-BBB2-80C6D4C47DF0}" dt="2024-05-10T19:32:10.781" v="326" actId="208"/>
          <ac:cxnSpMkLst>
            <pc:docMk/>
            <pc:sldMk cId="276087914" sldId="560"/>
            <ac:cxnSpMk id="135" creationId="{C0888848-E0A9-0B20-0311-DAE435615F73}"/>
          </ac:cxnSpMkLst>
        </pc:cxnChg>
        <pc:cxnChg chg="add mod">
          <ac:chgData name="Dussadee Royal" userId="51beead8-6fa0-4b98-aeba-37044af35e17" providerId="ADAL" clId="{1E66CBCF-0FA8-417C-BBB2-80C6D4C47DF0}" dt="2024-05-10T19:32:10.781" v="326" actId="208"/>
          <ac:cxnSpMkLst>
            <pc:docMk/>
            <pc:sldMk cId="276087914" sldId="560"/>
            <ac:cxnSpMk id="136" creationId="{EFD711D6-247D-37C2-7B12-D35E0FE172C6}"/>
          </ac:cxnSpMkLst>
        </pc:cxnChg>
        <pc:cxnChg chg="add mod">
          <ac:chgData name="Dussadee Royal" userId="51beead8-6fa0-4b98-aeba-37044af35e17" providerId="ADAL" clId="{1E66CBCF-0FA8-417C-BBB2-80C6D4C47DF0}" dt="2024-05-10T19:32:10.781" v="326" actId="208"/>
          <ac:cxnSpMkLst>
            <pc:docMk/>
            <pc:sldMk cId="276087914" sldId="560"/>
            <ac:cxnSpMk id="137" creationId="{8448E1BB-DF9D-37EF-A8C8-E9E6F803E259}"/>
          </ac:cxnSpMkLst>
        </pc:cxnChg>
        <pc:cxnChg chg="add mod">
          <ac:chgData name="Dussadee Royal" userId="51beead8-6fa0-4b98-aeba-37044af35e17" providerId="ADAL" clId="{1E66CBCF-0FA8-417C-BBB2-80C6D4C47DF0}" dt="2024-05-10T19:32:10.781" v="326" actId="208"/>
          <ac:cxnSpMkLst>
            <pc:docMk/>
            <pc:sldMk cId="276087914" sldId="560"/>
            <ac:cxnSpMk id="138" creationId="{6CF1ADA9-6461-B413-A5F8-D7BC0C6320EB}"/>
          </ac:cxnSpMkLst>
        </pc:cxnChg>
        <pc:cxnChg chg="add mod">
          <ac:chgData name="Dussadee Royal" userId="51beead8-6fa0-4b98-aeba-37044af35e17" providerId="ADAL" clId="{1E66CBCF-0FA8-417C-BBB2-80C6D4C47DF0}" dt="2024-05-10T19:32:10.781" v="326" actId="208"/>
          <ac:cxnSpMkLst>
            <pc:docMk/>
            <pc:sldMk cId="276087914" sldId="560"/>
            <ac:cxnSpMk id="139" creationId="{376C3021-DC81-EF4F-A921-6729BD8F88EF}"/>
          </ac:cxnSpMkLst>
        </pc:cxnChg>
        <pc:cxnChg chg="add mod">
          <ac:chgData name="Dussadee Royal" userId="51beead8-6fa0-4b98-aeba-37044af35e17" providerId="ADAL" clId="{1E66CBCF-0FA8-417C-BBB2-80C6D4C47DF0}" dt="2024-05-10T19:32:10.781" v="326" actId="208"/>
          <ac:cxnSpMkLst>
            <pc:docMk/>
            <pc:sldMk cId="276087914" sldId="560"/>
            <ac:cxnSpMk id="140" creationId="{B86DCE45-1BAA-7057-37B6-89FF09077748}"/>
          </ac:cxnSpMkLst>
        </pc:cxnChg>
        <pc:cxnChg chg="add mod">
          <ac:chgData name="Dussadee Royal" userId="51beead8-6fa0-4b98-aeba-37044af35e17" providerId="ADAL" clId="{1E66CBCF-0FA8-417C-BBB2-80C6D4C47DF0}" dt="2024-05-10T19:32:10.781" v="326" actId="208"/>
          <ac:cxnSpMkLst>
            <pc:docMk/>
            <pc:sldMk cId="276087914" sldId="560"/>
            <ac:cxnSpMk id="141" creationId="{91CF8B31-1C5E-271D-7167-62986DBE7749}"/>
          </ac:cxnSpMkLst>
        </pc:cxnChg>
        <pc:cxnChg chg="add mod">
          <ac:chgData name="Dussadee Royal" userId="51beead8-6fa0-4b98-aeba-37044af35e17" providerId="ADAL" clId="{1E66CBCF-0FA8-417C-BBB2-80C6D4C47DF0}" dt="2024-05-10T19:32:10.781" v="326" actId="208"/>
          <ac:cxnSpMkLst>
            <pc:docMk/>
            <pc:sldMk cId="276087914" sldId="560"/>
            <ac:cxnSpMk id="142" creationId="{5F7382BA-D384-14BB-723B-64E170604A85}"/>
          </ac:cxnSpMkLst>
        </pc:cxnChg>
        <pc:cxnChg chg="add mod">
          <ac:chgData name="Dussadee Royal" userId="51beead8-6fa0-4b98-aeba-37044af35e17" providerId="ADAL" clId="{1E66CBCF-0FA8-417C-BBB2-80C6D4C47DF0}" dt="2024-05-10T19:32:10.781" v="326" actId="208"/>
          <ac:cxnSpMkLst>
            <pc:docMk/>
            <pc:sldMk cId="276087914" sldId="560"/>
            <ac:cxnSpMk id="143" creationId="{B72A7357-A6CA-EA19-71E2-EB410EA9942C}"/>
          </ac:cxnSpMkLst>
        </pc:cxnChg>
        <pc:cxnChg chg="add mod">
          <ac:chgData name="Dussadee Royal" userId="51beead8-6fa0-4b98-aeba-37044af35e17" providerId="ADAL" clId="{1E66CBCF-0FA8-417C-BBB2-80C6D4C47DF0}" dt="2024-05-10T19:32:10.781" v="326" actId="208"/>
          <ac:cxnSpMkLst>
            <pc:docMk/>
            <pc:sldMk cId="276087914" sldId="560"/>
            <ac:cxnSpMk id="144" creationId="{2A38C30C-2403-2081-3C76-7E72A6FB1332}"/>
          </ac:cxnSpMkLst>
        </pc:cxnChg>
        <pc:cxnChg chg="add mod">
          <ac:chgData name="Dussadee Royal" userId="51beead8-6fa0-4b98-aeba-37044af35e17" providerId="ADAL" clId="{1E66CBCF-0FA8-417C-BBB2-80C6D4C47DF0}" dt="2024-05-10T19:32:10.781" v="326" actId="208"/>
          <ac:cxnSpMkLst>
            <pc:docMk/>
            <pc:sldMk cId="276087914" sldId="560"/>
            <ac:cxnSpMk id="145" creationId="{BCBA4803-9F9B-E412-4833-969D02C2AA9B}"/>
          </ac:cxnSpMkLst>
        </pc:cxnChg>
        <pc:cxnChg chg="add mod">
          <ac:chgData name="Dussadee Royal" userId="51beead8-6fa0-4b98-aeba-37044af35e17" providerId="ADAL" clId="{1E66CBCF-0FA8-417C-BBB2-80C6D4C47DF0}" dt="2024-05-10T19:32:10.781" v="326" actId="208"/>
          <ac:cxnSpMkLst>
            <pc:docMk/>
            <pc:sldMk cId="276087914" sldId="560"/>
            <ac:cxnSpMk id="146" creationId="{D2BA491A-F589-BA53-9CFF-D8A229B7EF9A}"/>
          </ac:cxnSpMkLst>
        </pc:cxnChg>
        <pc:cxnChg chg="add mod">
          <ac:chgData name="Dussadee Royal" userId="51beead8-6fa0-4b98-aeba-37044af35e17" providerId="ADAL" clId="{1E66CBCF-0FA8-417C-BBB2-80C6D4C47DF0}" dt="2024-05-10T19:32:10.781" v="326" actId="208"/>
          <ac:cxnSpMkLst>
            <pc:docMk/>
            <pc:sldMk cId="276087914" sldId="560"/>
            <ac:cxnSpMk id="147" creationId="{C8BC8CED-AF08-537A-7B13-88BD6CF0CFA6}"/>
          </ac:cxnSpMkLst>
        </pc:cxnChg>
        <pc:cxnChg chg="add mod">
          <ac:chgData name="Dussadee Royal" userId="51beead8-6fa0-4b98-aeba-37044af35e17" providerId="ADAL" clId="{1E66CBCF-0FA8-417C-BBB2-80C6D4C47DF0}" dt="2024-05-10T19:32:10.781" v="326" actId="208"/>
          <ac:cxnSpMkLst>
            <pc:docMk/>
            <pc:sldMk cId="276087914" sldId="560"/>
            <ac:cxnSpMk id="148" creationId="{BA821B15-EDE2-465C-9498-5F76B68F137C}"/>
          </ac:cxnSpMkLst>
        </pc:cxnChg>
        <pc:cxnChg chg="add mod">
          <ac:chgData name="Dussadee Royal" userId="51beead8-6fa0-4b98-aeba-37044af35e17" providerId="ADAL" clId="{1E66CBCF-0FA8-417C-BBB2-80C6D4C47DF0}" dt="2024-05-10T19:32:10.781" v="326" actId="208"/>
          <ac:cxnSpMkLst>
            <pc:docMk/>
            <pc:sldMk cId="276087914" sldId="560"/>
            <ac:cxnSpMk id="149" creationId="{314CAF69-E499-067B-69C4-3F81E83F8EA3}"/>
          </ac:cxnSpMkLst>
        </pc:cxnChg>
        <pc:cxnChg chg="add mod">
          <ac:chgData name="Dussadee Royal" userId="51beead8-6fa0-4b98-aeba-37044af35e17" providerId="ADAL" clId="{1E66CBCF-0FA8-417C-BBB2-80C6D4C47DF0}" dt="2024-05-10T19:32:10.781" v="326" actId="208"/>
          <ac:cxnSpMkLst>
            <pc:docMk/>
            <pc:sldMk cId="276087914" sldId="560"/>
            <ac:cxnSpMk id="150" creationId="{C91E9837-DA99-2D3C-FB89-C1CB6037CC0E}"/>
          </ac:cxnSpMkLst>
        </pc:cxnChg>
        <pc:cxnChg chg="add mod">
          <ac:chgData name="Dussadee Royal" userId="51beead8-6fa0-4b98-aeba-37044af35e17" providerId="ADAL" clId="{1E66CBCF-0FA8-417C-BBB2-80C6D4C47DF0}" dt="2024-05-10T19:32:10.781" v="326" actId="208"/>
          <ac:cxnSpMkLst>
            <pc:docMk/>
            <pc:sldMk cId="276087914" sldId="560"/>
            <ac:cxnSpMk id="151" creationId="{D03D139B-C7D2-0AE0-8CE7-CF9590AA4631}"/>
          </ac:cxnSpMkLst>
        </pc:cxnChg>
        <pc:cxnChg chg="add mod">
          <ac:chgData name="Dussadee Royal" userId="51beead8-6fa0-4b98-aeba-37044af35e17" providerId="ADAL" clId="{1E66CBCF-0FA8-417C-BBB2-80C6D4C47DF0}" dt="2024-05-10T19:32:10.781" v="326" actId="208"/>
          <ac:cxnSpMkLst>
            <pc:docMk/>
            <pc:sldMk cId="276087914" sldId="560"/>
            <ac:cxnSpMk id="152" creationId="{57BADD75-7015-7854-E03F-6D34EA1441E3}"/>
          </ac:cxnSpMkLst>
        </pc:cxnChg>
        <pc:cxnChg chg="add mod">
          <ac:chgData name="Dussadee Royal" userId="51beead8-6fa0-4b98-aeba-37044af35e17" providerId="ADAL" clId="{1E66CBCF-0FA8-417C-BBB2-80C6D4C47DF0}" dt="2024-05-10T19:32:10.781" v="326" actId="208"/>
          <ac:cxnSpMkLst>
            <pc:docMk/>
            <pc:sldMk cId="276087914" sldId="560"/>
            <ac:cxnSpMk id="153" creationId="{F62076C0-67D7-F0A8-553D-84B321E01A63}"/>
          </ac:cxnSpMkLst>
        </pc:cxnChg>
        <pc:cxnChg chg="add mod">
          <ac:chgData name="Dussadee Royal" userId="51beead8-6fa0-4b98-aeba-37044af35e17" providerId="ADAL" clId="{1E66CBCF-0FA8-417C-BBB2-80C6D4C47DF0}" dt="2024-05-10T19:32:10.781" v="326" actId="208"/>
          <ac:cxnSpMkLst>
            <pc:docMk/>
            <pc:sldMk cId="276087914" sldId="560"/>
            <ac:cxnSpMk id="154" creationId="{010B0261-75BD-F80F-3828-15A859EDD06A}"/>
          </ac:cxnSpMkLst>
        </pc:cxnChg>
        <pc:cxnChg chg="add mod">
          <ac:chgData name="Dussadee Royal" userId="51beead8-6fa0-4b98-aeba-37044af35e17" providerId="ADAL" clId="{1E66CBCF-0FA8-417C-BBB2-80C6D4C47DF0}" dt="2024-05-10T19:32:10.781" v="326" actId="208"/>
          <ac:cxnSpMkLst>
            <pc:docMk/>
            <pc:sldMk cId="276087914" sldId="560"/>
            <ac:cxnSpMk id="155" creationId="{22F6C649-E817-E87B-7732-41667E6BD6CC}"/>
          </ac:cxnSpMkLst>
        </pc:cxnChg>
        <pc:cxnChg chg="add mod">
          <ac:chgData name="Dussadee Royal" userId="51beead8-6fa0-4b98-aeba-37044af35e17" providerId="ADAL" clId="{1E66CBCF-0FA8-417C-BBB2-80C6D4C47DF0}" dt="2024-05-10T19:32:10.781" v="326" actId="208"/>
          <ac:cxnSpMkLst>
            <pc:docMk/>
            <pc:sldMk cId="276087914" sldId="560"/>
            <ac:cxnSpMk id="156" creationId="{9F7C57A1-D982-57A2-93DA-5CA24AD52CCD}"/>
          </ac:cxnSpMkLst>
        </pc:cxnChg>
        <pc:cxnChg chg="add mod">
          <ac:chgData name="Dussadee Royal" userId="51beead8-6fa0-4b98-aeba-37044af35e17" providerId="ADAL" clId="{1E66CBCF-0FA8-417C-BBB2-80C6D4C47DF0}" dt="2024-05-10T19:32:10.781" v="326" actId="208"/>
          <ac:cxnSpMkLst>
            <pc:docMk/>
            <pc:sldMk cId="276087914" sldId="560"/>
            <ac:cxnSpMk id="157" creationId="{B91B0BB2-1CEC-2AEB-185D-8B513DFB9A9C}"/>
          </ac:cxnSpMkLst>
        </pc:cxnChg>
        <pc:cxnChg chg="add mod">
          <ac:chgData name="Dussadee Royal" userId="51beead8-6fa0-4b98-aeba-37044af35e17" providerId="ADAL" clId="{1E66CBCF-0FA8-417C-BBB2-80C6D4C47DF0}" dt="2024-05-10T19:32:10.781" v="326" actId="208"/>
          <ac:cxnSpMkLst>
            <pc:docMk/>
            <pc:sldMk cId="276087914" sldId="560"/>
            <ac:cxnSpMk id="158" creationId="{BF1002A9-93C6-3267-6C15-29E1D5B9D01A}"/>
          </ac:cxnSpMkLst>
        </pc:cxnChg>
        <pc:cxnChg chg="add mod">
          <ac:chgData name="Dussadee Royal" userId="51beead8-6fa0-4b98-aeba-37044af35e17" providerId="ADAL" clId="{1E66CBCF-0FA8-417C-BBB2-80C6D4C47DF0}" dt="2024-05-10T19:32:10.781" v="326" actId="208"/>
          <ac:cxnSpMkLst>
            <pc:docMk/>
            <pc:sldMk cId="276087914" sldId="560"/>
            <ac:cxnSpMk id="159" creationId="{91EABB03-0912-504A-E060-24093200142C}"/>
          </ac:cxnSpMkLst>
        </pc:cxnChg>
        <pc:cxnChg chg="add mod">
          <ac:chgData name="Dussadee Royal" userId="51beead8-6fa0-4b98-aeba-37044af35e17" providerId="ADAL" clId="{1E66CBCF-0FA8-417C-BBB2-80C6D4C47DF0}" dt="2024-05-10T19:32:10.781" v="326" actId="208"/>
          <ac:cxnSpMkLst>
            <pc:docMk/>
            <pc:sldMk cId="276087914" sldId="560"/>
            <ac:cxnSpMk id="160" creationId="{71630D26-4BCA-5995-5FD0-95C35B004072}"/>
          </ac:cxnSpMkLst>
        </pc:cxnChg>
        <pc:cxnChg chg="add mod">
          <ac:chgData name="Dussadee Royal" userId="51beead8-6fa0-4b98-aeba-37044af35e17" providerId="ADAL" clId="{1E66CBCF-0FA8-417C-BBB2-80C6D4C47DF0}" dt="2024-05-10T19:32:10.781" v="326" actId="208"/>
          <ac:cxnSpMkLst>
            <pc:docMk/>
            <pc:sldMk cId="276087914" sldId="560"/>
            <ac:cxnSpMk id="161" creationId="{7FEE7882-7DC2-B156-94D1-C7F42ABE7E88}"/>
          </ac:cxnSpMkLst>
        </pc:cxnChg>
        <pc:cxnChg chg="add mod">
          <ac:chgData name="Dussadee Royal" userId="51beead8-6fa0-4b98-aeba-37044af35e17" providerId="ADAL" clId="{1E66CBCF-0FA8-417C-BBB2-80C6D4C47DF0}" dt="2024-05-10T19:32:10.781" v="326" actId="208"/>
          <ac:cxnSpMkLst>
            <pc:docMk/>
            <pc:sldMk cId="276087914" sldId="560"/>
            <ac:cxnSpMk id="162" creationId="{70692D56-6498-63C7-F306-621E4DD028D3}"/>
          </ac:cxnSpMkLst>
        </pc:cxnChg>
        <pc:cxnChg chg="add mod">
          <ac:chgData name="Dussadee Royal" userId="51beead8-6fa0-4b98-aeba-37044af35e17" providerId="ADAL" clId="{1E66CBCF-0FA8-417C-BBB2-80C6D4C47DF0}" dt="2024-05-10T19:32:10.781" v="326" actId="208"/>
          <ac:cxnSpMkLst>
            <pc:docMk/>
            <pc:sldMk cId="276087914" sldId="560"/>
            <ac:cxnSpMk id="163" creationId="{9EEFB6B1-BB40-9005-BA29-4F54EAB8BF16}"/>
          </ac:cxnSpMkLst>
        </pc:cxnChg>
        <pc:cxnChg chg="add mod">
          <ac:chgData name="Dussadee Royal" userId="51beead8-6fa0-4b98-aeba-37044af35e17" providerId="ADAL" clId="{1E66CBCF-0FA8-417C-BBB2-80C6D4C47DF0}" dt="2024-05-10T19:40:10.633" v="406" actId="208"/>
          <ac:cxnSpMkLst>
            <pc:docMk/>
            <pc:sldMk cId="276087914" sldId="560"/>
            <ac:cxnSpMk id="167" creationId="{45D6D044-EFF8-D567-C032-E5499EE48BD8}"/>
          </ac:cxnSpMkLst>
        </pc:cxnChg>
        <pc:cxnChg chg="add mod">
          <ac:chgData name="Dussadee Royal" userId="51beead8-6fa0-4b98-aeba-37044af35e17" providerId="ADAL" clId="{1E66CBCF-0FA8-417C-BBB2-80C6D4C47DF0}" dt="2024-05-10T19:40:10.633" v="406" actId="208"/>
          <ac:cxnSpMkLst>
            <pc:docMk/>
            <pc:sldMk cId="276087914" sldId="560"/>
            <ac:cxnSpMk id="168" creationId="{00C4D756-FD8F-E608-0D0C-FE4E07E33A05}"/>
          </ac:cxnSpMkLst>
        </pc:cxnChg>
        <pc:cxnChg chg="mod">
          <ac:chgData name="Dussadee Royal" userId="51beead8-6fa0-4b98-aeba-37044af35e17" providerId="ADAL" clId="{1E66CBCF-0FA8-417C-BBB2-80C6D4C47DF0}" dt="2024-05-10T19:40:10.633" v="406" actId="208"/>
          <ac:cxnSpMkLst>
            <pc:docMk/>
            <pc:sldMk cId="276087914" sldId="560"/>
            <ac:cxnSpMk id="171" creationId="{0BF71E2D-B65E-F6E9-9F4E-6AE17AA768EB}"/>
          </ac:cxnSpMkLst>
        </pc:cxnChg>
        <pc:cxnChg chg="mod">
          <ac:chgData name="Dussadee Royal" userId="51beead8-6fa0-4b98-aeba-37044af35e17" providerId="ADAL" clId="{1E66CBCF-0FA8-417C-BBB2-80C6D4C47DF0}" dt="2024-05-10T19:40:10.633" v="406" actId="208"/>
          <ac:cxnSpMkLst>
            <pc:docMk/>
            <pc:sldMk cId="276087914" sldId="560"/>
            <ac:cxnSpMk id="172" creationId="{7FB097B6-186F-AD79-7DE6-69C593F4FA5E}"/>
          </ac:cxnSpMkLst>
        </pc:cxnChg>
        <pc:cxnChg chg="mod">
          <ac:chgData name="Dussadee Royal" userId="51beead8-6fa0-4b98-aeba-37044af35e17" providerId="ADAL" clId="{1E66CBCF-0FA8-417C-BBB2-80C6D4C47DF0}" dt="2024-05-10T19:40:10.633" v="406" actId="208"/>
          <ac:cxnSpMkLst>
            <pc:docMk/>
            <pc:sldMk cId="276087914" sldId="560"/>
            <ac:cxnSpMk id="174" creationId="{2C5A9A9E-9B48-8691-9BD9-F5AB8B9175FD}"/>
          </ac:cxnSpMkLst>
        </pc:cxnChg>
        <pc:cxnChg chg="mod">
          <ac:chgData name="Dussadee Royal" userId="51beead8-6fa0-4b98-aeba-37044af35e17" providerId="ADAL" clId="{1E66CBCF-0FA8-417C-BBB2-80C6D4C47DF0}" dt="2024-05-10T19:40:10.633" v="406" actId="208"/>
          <ac:cxnSpMkLst>
            <pc:docMk/>
            <pc:sldMk cId="276087914" sldId="560"/>
            <ac:cxnSpMk id="175" creationId="{B1057335-6A36-2A7B-EAB7-7402C5DDE241}"/>
          </ac:cxnSpMkLst>
        </pc:cxnChg>
        <pc:cxnChg chg="mod">
          <ac:chgData name="Dussadee Royal" userId="51beead8-6fa0-4b98-aeba-37044af35e17" providerId="ADAL" clId="{1E66CBCF-0FA8-417C-BBB2-80C6D4C47DF0}" dt="2024-05-10T19:40:10.633" v="406" actId="208"/>
          <ac:cxnSpMkLst>
            <pc:docMk/>
            <pc:sldMk cId="276087914" sldId="560"/>
            <ac:cxnSpMk id="177" creationId="{15AB029B-E4F4-A7C8-B9E2-2AC051E06218}"/>
          </ac:cxnSpMkLst>
        </pc:cxnChg>
        <pc:cxnChg chg="mod">
          <ac:chgData name="Dussadee Royal" userId="51beead8-6fa0-4b98-aeba-37044af35e17" providerId="ADAL" clId="{1E66CBCF-0FA8-417C-BBB2-80C6D4C47DF0}" dt="2024-05-10T19:40:10.633" v="406" actId="208"/>
          <ac:cxnSpMkLst>
            <pc:docMk/>
            <pc:sldMk cId="276087914" sldId="560"/>
            <ac:cxnSpMk id="178" creationId="{ABD913E4-4B8B-ABDE-0D32-E323BF2C8B18}"/>
          </ac:cxnSpMkLst>
        </pc:cxnChg>
        <pc:cxnChg chg="mod">
          <ac:chgData name="Dussadee Royal" userId="51beead8-6fa0-4b98-aeba-37044af35e17" providerId="ADAL" clId="{1E66CBCF-0FA8-417C-BBB2-80C6D4C47DF0}" dt="2024-05-10T19:40:10.633" v="406" actId="208"/>
          <ac:cxnSpMkLst>
            <pc:docMk/>
            <pc:sldMk cId="276087914" sldId="560"/>
            <ac:cxnSpMk id="180" creationId="{F37D7E9E-C4A4-46AF-C285-B8A3E258AA62}"/>
          </ac:cxnSpMkLst>
        </pc:cxnChg>
        <pc:cxnChg chg="mod">
          <ac:chgData name="Dussadee Royal" userId="51beead8-6fa0-4b98-aeba-37044af35e17" providerId="ADAL" clId="{1E66CBCF-0FA8-417C-BBB2-80C6D4C47DF0}" dt="2024-05-10T19:40:10.633" v="406" actId="208"/>
          <ac:cxnSpMkLst>
            <pc:docMk/>
            <pc:sldMk cId="276087914" sldId="560"/>
            <ac:cxnSpMk id="181" creationId="{037DE1F8-F398-4B35-FC7C-7E386D3EA506}"/>
          </ac:cxnSpMkLst>
        </pc:cxnChg>
        <pc:cxnChg chg="mod">
          <ac:chgData name="Dussadee Royal" userId="51beead8-6fa0-4b98-aeba-37044af35e17" providerId="ADAL" clId="{1E66CBCF-0FA8-417C-BBB2-80C6D4C47DF0}" dt="2024-05-10T19:40:10.633" v="406" actId="208"/>
          <ac:cxnSpMkLst>
            <pc:docMk/>
            <pc:sldMk cId="276087914" sldId="560"/>
            <ac:cxnSpMk id="183" creationId="{87288E48-1F10-10BE-CCAA-A3A097625A5E}"/>
          </ac:cxnSpMkLst>
        </pc:cxnChg>
        <pc:cxnChg chg="mod">
          <ac:chgData name="Dussadee Royal" userId="51beead8-6fa0-4b98-aeba-37044af35e17" providerId="ADAL" clId="{1E66CBCF-0FA8-417C-BBB2-80C6D4C47DF0}" dt="2024-05-10T19:40:10.633" v="406" actId="208"/>
          <ac:cxnSpMkLst>
            <pc:docMk/>
            <pc:sldMk cId="276087914" sldId="560"/>
            <ac:cxnSpMk id="184" creationId="{8E5F0720-81C0-B87C-E79B-E6BF18D2C6D3}"/>
          </ac:cxnSpMkLst>
        </pc:cxnChg>
        <pc:cxnChg chg="mod">
          <ac:chgData name="Dussadee Royal" userId="51beead8-6fa0-4b98-aeba-37044af35e17" providerId="ADAL" clId="{1E66CBCF-0FA8-417C-BBB2-80C6D4C47DF0}" dt="2024-05-10T19:40:10.633" v="406" actId="208"/>
          <ac:cxnSpMkLst>
            <pc:docMk/>
            <pc:sldMk cId="276087914" sldId="560"/>
            <ac:cxnSpMk id="186" creationId="{DCEB3D4F-01A2-0618-AA11-4D4A7455581A}"/>
          </ac:cxnSpMkLst>
        </pc:cxnChg>
        <pc:cxnChg chg="mod">
          <ac:chgData name="Dussadee Royal" userId="51beead8-6fa0-4b98-aeba-37044af35e17" providerId="ADAL" clId="{1E66CBCF-0FA8-417C-BBB2-80C6D4C47DF0}" dt="2024-05-10T19:40:10.633" v="406" actId="208"/>
          <ac:cxnSpMkLst>
            <pc:docMk/>
            <pc:sldMk cId="276087914" sldId="560"/>
            <ac:cxnSpMk id="187" creationId="{C09D118E-B58D-03E0-F852-448E17AA7D32}"/>
          </ac:cxnSpMkLst>
        </pc:cxnChg>
        <pc:cxnChg chg="mod">
          <ac:chgData name="Dussadee Royal" userId="51beead8-6fa0-4b98-aeba-37044af35e17" providerId="ADAL" clId="{1E66CBCF-0FA8-417C-BBB2-80C6D4C47DF0}" dt="2024-05-10T19:40:10.633" v="406" actId="208"/>
          <ac:cxnSpMkLst>
            <pc:docMk/>
            <pc:sldMk cId="276087914" sldId="560"/>
            <ac:cxnSpMk id="189" creationId="{22B7831D-346A-3B82-1AEE-D339DCD52F5B}"/>
          </ac:cxnSpMkLst>
        </pc:cxnChg>
        <pc:cxnChg chg="mod">
          <ac:chgData name="Dussadee Royal" userId="51beead8-6fa0-4b98-aeba-37044af35e17" providerId="ADAL" clId="{1E66CBCF-0FA8-417C-BBB2-80C6D4C47DF0}" dt="2024-05-10T19:40:10.633" v="406" actId="208"/>
          <ac:cxnSpMkLst>
            <pc:docMk/>
            <pc:sldMk cId="276087914" sldId="560"/>
            <ac:cxnSpMk id="190" creationId="{05B0002E-01FE-F216-4A93-A9F8A4FFE120}"/>
          </ac:cxnSpMkLst>
        </pc:cxnChg>
        <pc:cxnChg chg="mod">
          <ac:chgData name="Dussadee Royal" userId="51beead8-6fa0-4b98-aeba-37044af35e17" providerId="ADAL" clId="{1E66CBCF-0FA8-417C-BBB2-80C6D4C47DF0}" dt="2024-05-10T19:40:10.633" v="406" actId="208"/>
          <ac:cxnSpMkLst>
            <pc:docMk/>
            <pc:sldMk cId="276087914" sldId="560"/>
            <ac:cxnSpMk id="192" creationId="{59A1C257-FB7D-72F1-790B-6927863FA162}"/>
          </ac:cxnSpMkLst>
        </pc:cxnChg>
        <pc:cxnChg chg="mod">
          <ac:chgData name="Dussadee Royal" userId="51beead8-6fa0-4b98-aeba-37044af35e17" providerId="ADAL" clId="{1E66CBCF-0FA8-417C-BBB2-80C6D4C47DF0}" dt="2024-05-10T19:40:10.633" v="406" actId="208"/>
          <ac:cxnSpMkLst>
            <pc:docMk/>
            <pc:sldMk cId="276087914" sldId="560"/>
            <ac:cxnSpMk id="193" creationId="{9CC09892-6F5C-AA17-66C9-CA9AE3DFE89D}"/>
          </ac:cxnSpMkLst>
        </pc:cxnChg>
        <pc:cxnChg chg="mod">
          <ac:chgData name="Dussadee Royal" userId="51beead8-6fa0-4b98-aeba-37044af35e17" providerId="ADAL" clId="{1E66CBCF-0FA8-417C-BBB2-80C6D4C47DF0}" dt="2024-05-10T19:40:10.633" v="406" actId="208"/>
          <ac:cxnSpMkLst>
            <pc:docMk/>
            <pc:sldMk cId="276087914" sldId="560"/>
            <ac:cxnSpMk id="195" creationId="{87A0D781-6F1E-FA1A-A1F0-143355CB23A2}"/>
          </ac:cxnSpMkLst>
        </pc:cxnChg>
        <pc:cxnChg chg="mod">
          <ac:chgData name="Dussadee Royal" userId="51beead8-6fa0-4b98-aeba-37044af35e17" providerId="ADAL" clId="{1E66CBCF-0FA8-417C-BBB2-80C6D4C47DF0}" dt="2024-05-10T19:40:10.633" v="406" actId="208"/>
          <ac:cxnSpMkLst>
            <pc:docMk/>
            <pc:sldMk cId="276087914" sldId="560"/>
            <ac:cxnSpMk id="196" creationId="{871C0D5B-C0AF-7DC4-6CCE-0FDA2CDBA2DF}"/>
          </ac:cxnSpMkLst>
        </pc:cxnChg>
        <pc:cxnChg chg="mod">
          <ac:chgData name="Dussadee Royal" userId="51beead8-6fa0-4b98-aeba-37044af35e17" providerId="ADAL" clId="{1E66CBCF-0FA8-417C-BBB2-80C6D4C47DF0}" dt="2024-05-10T19:40:10.633" v="406" actId="208"/>
          <ac:cxnSpMkLst>
            <pc:docMk/>
            <pc:sldMk cId="276087914" sldId="560"/>
            <ac:cxnSpMk id="198" creationId="{196997A6-FFDF-2E07-AFA1-B16972A5D4E3}"/>
          </ac:cxnSpMkLst>
        </pc:cxnChg>
        <pc:cxnChg chg="mod">
          <ac:chgData name="Dussadee Royal" userId="51beead8-6fa0-4b98-aeba-37044af35e17" providerId="ADAL" clId="{1E66CBCF-0FA8-417C-BBB2-80C6D4C47DF0}" dt="2024-05-10T19:40:10.633" v="406" actId="208"/>
          <ac:cxnSpMkLst>
            <pc:docMk/>
            <pc:sldMk cId="276087914" sldId="560"/>
            <ac:cxnSpMk id="199" creationId="{96A964CC-6DFB-80FD-D8BD-61DE8CE3FAC5}"/>
          </ac:cxnSpMkLst>
        </pc:cxnChg>
        <pc:cxnChg chg="mod">
          <ac:chgData name="Dussadee Royal" userId="51beead8-6fa0-4b98-aeba-37044af35e17" providerId="ADAL" clId="{1E66CBCF-0FA8-417C-BBB2-80C6D4C47DF0}" dt="2024-05-10T19:40:10.633" v="406" actId="208"/>
          <ac:cxnSpMkLst>
            <pc:docMk/>
            <pc:sldMk cId="276087914" sldId="560"/>
            <ac:cxnSpMk id="201" creationId="{AB8F891A-F52A-4C78-E5A6-1FBC13D52736}"/>
          </ac:cxnSpMkLst>
        </pc:cxnChg>
        <pc:cxnChg chg="mod">
          <ac:chgData name="Dussadee Royal" userId="51beead8-6fa0-4b98-aeba-37044af35e17" providerId="ADAL" clId="{1E66CBCF-0FA8-417C-BBB2-80C6D4C47DF0}" dt="2024-05-10T19:40:10.633" v="406" actId="208"/>
          <ac:cxnSpMkLst>
            <pc:docMk/>
            <pc:sldMk cId="276087914" sldId="560"/>
            <ac:cxnSpMk id="202" creationId="{AA077705-C563-E32C-AEEB-CA84507E41B7}"/>
          </ac:cxnSpMkLst>
        </pc:cxnChg>
        <pc:cxnChg chg="mod">
          <ac:chgData name="Dussadee Royal" userId="51beead8-6fa0-4b98-aeba-37044af35e17" providerId="ADAL" clId="{1E66CBCF-0FA8-417C-BBB2-80C6D4C47DF0}" dt="2024-05-10T19:40:10.633" v="406" actId="208"/>
          <ac:cxnSpMkLst>
            <pc:docMk/>
            <pc:sldMk cId="276087914" sldId="560"/>
            <ac:cxnSpMk id="204" creationId="{5B9DDFE1-C481-2E28-8BFC-BCC6A1BA7E7C}"/>
          </ac:cxnSpMkLst>
        </pc:cxnChg>
        <pc:cxnChg chg="mod">
          <ac:chgData name="Dussadee Royal" userId="51beead8-6fa0-4b98-aeba-37044af35e17" providerId="ADAL" clId="{1E66CBCF-0FA8-417C-BBB2-80C6D4C47DF0}" dt="2024-05-10T19:40:10.633" v="406" actId="208"/>
          <ac:cxnSpMkLst>
            <pc:docMk/>
            <pc:sldMk cId="276087914" sldId="560"/>
            <ac:cxnSpMk id="205" creationId="{101EB9C1-0B37-A0C9-DC33-926AFFE3EE08}"/>
          </ac:cxnSpMkLst>
        </pc:cxnChg>
        <pc:cxnChg chg="mod">
          <ac:chgData name="Dussadee Royal" userId="51beead8-6fa0-4b98-aeba-37044af35e17" providerId="ADAL" clId="{1E66CBCF-0FA8-417C-BBB2-80C6D4C47DF0}" dt="2024-05-10T19:40:10.633" v="406" actId="208"/>
          <ac:cxnSpMkLst>
            <pc:docMk/>
            <pc:sldMk cId="276087914" sldId="560"/>
            <ac:cxnSpMk id="207" creationId="{1A87090C-AD80-19CD-591F-40EEF9954C17}"/>
          </ac:cxnSpMkLst>
        </pc:cxnChg>
        <pc:cxnChg chg="mod">
          <ac:chgData name="Dussadee Royal" userId="51beead8-6fa0-4b98-aeba-37044af35e17" providerId="ADAL" clId="{1E66CBCF-0FA8-417C-BBB2-80C6D4C47DF0}" dt="2024-05-10T19:40:10.633" v="406" actId="208"/>
          <ac:cxnSpMkLst>
            <pc:docMk/>
            <pc:sldMk cId="276087914" sldId="560"/>
            <ac:cxnSpMk id="208" creationId="{F73C57F0-3D10-ECAE-8491-4E57D252E3EA}"/>
          </ac:cxnSpMkLst>
        </pc:cxnChg>
        <pc:cxnChg chg="mod">
          <ac:chgData name="Dussadee Royal" userId="51beead8-6fa0-4b98-aeba-37044af35e17" providerId="ADAL" clId="{1E66CBCF-0FA8-417C-BBB2-80C6D4C47DF0}" dt="2024-05-10T19:40:10.633" v="406" actId="208"/>
          <ac:cxnSpMkLst>
            <pc:docMk/>
            <pc:sldMk cId="276087914" sldId="560"/>
            <ac:cxnSpMk id="210" creationId="{047D36B0-AF9A-06A2-74F4-7594118F63CD}"/>
          </ac:cxnSpMkLst>
        </pc:cxnChg>
        <pc:cxnChg chg="mod">
          <ac:chgData name="Dussadee Royal" userId="51beead8-6fa0-4b98-aeba-37044af35e17" providerId="ADAL" clId="{1E66CBCF-0FA8-417C-BBB2-80C6D4C47DF0}" dt="2024-05-10T19:40:10.633" v="406" actId="208"/>
          <ac:cxnSpMkLst>
            <pc:docMk/>
            <pc:sldMk cId="276087914" sldId="560"/>
            <ac:cxnSpMk id="211" creationId="{1425C42E-0203-D9FB-11A9-03EBBF423007}"/>
          </ac:cxnSpMkLst>
        </pc:cxnChg>
        <pc:cxnChg chg="mod">
          <ac:chgData name="Dussadee Royal" userId="51beead8-6fa0-4b98-aeba-37044af35e17" providerId="ADAL" clId="{1E66CBCF-0FA8-417C-BBB2-80C6D4C47DF0}" dt="2024-05-10T19:40:10.633" v="406" actId="208"/>
          <ac:cxnSpMkLst>
            <pc:docMk/>
            <pc:sldMk cId="276087914" sldId="560"/>
            <ac:cxnSpMk id="213" creationId="{DFF50D22-C834-D248-4EDD-29767214864E}"/>
          </ac:cxnSpMkLst>
        </pc:cxnChg>
        <pc:cxnChg chg="mod">
          <ac:chgData name="Dussadee Royal" userId="51beead8-6fa0-4b98-aeba-37044af35e17" providerId="ADAL" clId="{1E66CBCF-0FA8-417C-BBB2-80C6D4C47DF0}" dt="2024-05-10T19:40:10.633" v="406" actId="208"/>
          <ac:cxnSpMkLst>
            <pc:docMk/>
            <pc:sldMk cId="276087914" sldId="560"/>
            <ac:cxnSpMk id="214" creationId="{7AF4F091-5987-BDD7-8F8D-D24CFF481943}"/>
          </ac:cxnSpMkLst>
        </pc:cxnChg>
        <pc:cxnChg chg="mod">
          <ac:chgData name="Dussadee Royal" userId="51beead8-6fa0-4b98-aeba-37044af35e17" providerId="ADAL" clId="{1E66CBCF-0FA8-417C-BBB2-80C6D4C47DF0}" dt="2024-05-10T19:40:10.633" v="406" actId="208"/>
          <ac:cxnSpMkLst>
            <pc:docMk/>
            <pc:sldMk cId="276087914" sldId="560"/>
            <ac:cxnSpMk id="216" creationId="{8F314EBF-A005-9A39-B362-1EB387A36CE5}"/>
          </ac:cxnSpMkLst>
        </pc:cxnChg>
        <pc:cxnChg chg="mod">
          <ac:chgData name="Dussadee Royal" userId="51beead8-6fa0-4b98-aeba-37044af35e17" providerId="ADAL" clId="{1E66CBCF-0FA8-417C-BBB2-80C6D4C47DF0}" dt="2024-05-10T19:40:10.633" v="406" actId="208"/>
          <ac:cxnSpMkLst>
            <pc:docMk/>
            <pc:sldMk cId="276087914" sldId="560"/>
            <ac:cxnSpMk id="217" creationId="{A28D0740-300A-8ED4-B09F-AFAD0EB23DA5}"/>
          </ac:cxnSpMkLst>
        </pc:cxnChg>
        <pc:cxnChg chg="mod">
          <ac:chgData name="Dussadee Royal" userId="51beead8-6fa0-4b98-aeba-37044af35e17" providerId="ADAL" clId="{1E66CBCF-0FA8-417C-BBB2-80C6D4C47DF0}" dt="2024-05-10T19:40:10.633" v="406" actId="208"/>
          <ac:cxnSpMkLst>
            <pc:docMk/>
            <pc:sldMk cId="276087914" sldId="560"/>
            <ac:cxnSpMk id="219" creationId="{8D526A44-8F7A-BC8F-1927-5A92562147D4}"/>
          </ac:cxnSpMkLst>
        </pc:cxnChg>
        <pc:cxnChg chg="mod">
          <ac:chgData name="Dussadee Royal" userId="51beead8-6fa0-4b98-aeba-37044af35e17" providerId="ADAL" clId="{1E66CBCF-0FA8-417C-BBB2-80C6D4C47DF0}" dt="2024-05-10T19:40:10.633" v="406" actId="208"/>
          <ac:cxnSpMkLst>
            <pc:docMk/>
            <pc:sldMk cId="276087914" sldId="560"/>
            <ac:cxnSpMk id="220" creationId="{05E467FA-568B-4A41-2286-C22CCB4B9F81}"/>
          </ac:cxnSpMkLst>
        </pc:cxnChg>
        <pc:cxnChg chg="mod">
          <ac:chgData name="Dussadee Royal" userId="51beead8-6fa0-4b98-aeba-37044af35e17" providerId="ADAL" clId="{1E66CBCF-0FA8-417C-BBB2-80C6D4C47DF0}" dt="2024-05-10T19:40:10.633" v="406" actId="208"/>
          <ac:cxnSpMkLst>
            <pc:docMk/>
            <pc:sldMk cId="276087914" sldId="560"/>
            <ac:cxnSpMk id="222" creationId="{440B9394-592A-A9A4-2D20-ADD3378BC81F}"/>
          </ac:cxnSpMkLst>
        </pc:cxnChg>
        <pc:cxnChg chg="mod">
          <ac:chgData name="Dussadee Royal" userId="51beead8-6fa0-4b98-aeba-37044af35e17" providerId="ADAL" clId="{1E66CBCF-0FA8-417C-BBB2-80C6D4C47DF0}" dt="2024-05-10T19:40:10.633" v="406" actId="208"/>
          <ac:cxnSpMkLst>
            <pc:docMk/>
            <pc:sldMk cId="276087914" sldId="560"/>
            <ac:cxnSpMk id="223" creationId="{9D7906BF-D691-677A-E1B9-0D055C19619B}"/>
          </ac:cxnSpMkLst>
        </pc:cxnChg>
        <pc:cxnChg chg="mod">
          <ac:chgData name="Dussadee Royal" userId="51beead8-6fa0-4b98-aeba-37044af35e17" providerId="ADAL" clId="{1E66CBCF-0FA8-417C-BBB2-80C6D4C47DF0}" dt="2024-05-10T19:40:10.633" v="406" actId="208"/>
          <ac:cxnSpMkLst>
            <pc:docMk/>
            <pc:sldMk cId="276087914" sldId="560"/>
            <ac:cxnSpMk id="225" creationId="{EAA2159D-4C58-CF7F-B36F-99E486F64032}"/>
          </ac:cxnSpMkLst>
        </pc:cxnChg>
        <pc:cxnChg chg="mod">
          <ac:chgData name="Dussadee Royal" userId="51beead8-6fa0-4b98-aeba-37044af35e17" providerId="ADAL" clId="{1E66CBCF-0FA8-417C-BBB2-80C6D4C47DF0}" dt="2024-05-10T19:40:10.633" v="406" actId="208"/>
          <ac:cxnSpMkLst>
            <pc:docMk/>
            <pc:sldMk cId="276087914" sldId="560"/>
            <ac:cxnSpMk id="226" creationId="{9CFC92AF-F5DB-1FC7-8DA7-4C18EA6DABD2}"/>
          </ac:cxnSpMkLst>
        </pc:cxnChg>
        <pc:cxnChg chg="mod">
          <ac:chgData name="Dussadee Royal" userId="51beead8-6fa0-4b98-aeba-37044af35e17" providerId="ADAL" clId="{1E66CBCF-0FA8-417C-BBB2-80C6D4C47DF0}" dt="2024-05-10T19:40:10.633" v="406" actId="208"/>
          <ac:cxnSpMkLst>
            <pc:docMk/>
            <pc:sldMk cId="276087914" sldId="560"/>
            <ac:cxnSpMk id="228" creationId="{78CF9AF9-7E8B-7C2B-7370-0078E102163A}"/>
          </ac:cxnSpMkLst>
        </pc:cxnChg>
        <pc:cxnChg chg="mod">
          <ac:chgData name="Dussadee Royal" userId="51beead8-6fa0-4b98-aeba-37044af35e17" providerId="ADAL" clId="{1E66CBCF-0FA8-417C-BBB2-80C6D4C47DF0}" dt="2024-05-10T19:40:10.633" v="406" actId="208"/>
          <ac:cxnSpMkLst>
            <pc:docMk/>
            <pc:sldMk cId="276087914" sldId="560"/>
            <ac:cxnSpMk id="229" creationId="{5052C3F2-1B6E-30D1-7AC8-0FF968451F00}"/>
          </ac:cxnSpMkLst>
        </pc:cxnChg>
        <pc:cxnChg chg="mod">
          <ac:chgData name="Dussadee Royal" userId="51beead8-6fa0-4b98-aeba-37044af35e17" providerId="ADAL" clId="{1E66CBCF-0FA8-417C-BBB2-80C6D4C47DF0}" dt="2024-05-10T19:40:10.633" v="406" actId="208"/>
          <ac:cxnSpMkLst>
            <pc:docMk/>
            <pc:sldMk cId="276087914" sldId="560"/>
            <ac:cxnSpMk id="231" creationId="{F6404762-C3F7-4ACF-97DD-34A9D193BC42}"/>
          </ac:cxnSpMkLst>
        </pc:cxnChg>
        <pc:cxnChg chg="mod">
          <ac:chgData name="Dussadee Royal" userId="51beead8-6fa0-4b98-aeba-37044af35e17" providerId="ADAL" clId="{1E66CBCF-0FA8-417C-BBB2-80C6D4C47DF0}" dt="2024-05-10T19:40:10.633" v="406" actId="208"/>
          <ac:cxnSpMkLst>
            <pc:docMk/>
            <pc:sldMk cId="276087914" sldId="560"/>
            <ac:cxnSpMk id="232" creationId="{591E1468-A40E-4E41-D613-D39ACC5FAF4B}"/>
          </ac:cxnSpMkLst>
        </pc:cxnChg>
        <pc:cxnChg chg="mod">
          <ac:chgData name="Dussadee Royal" userId="51beead8-6fa0-4b98-aeba-37044af35e17" providerId="ADAL" clId="{1E66CBCF-0FA8-417C-BBB2-80C6D4C47DF0}" dt="2024-05-10T19:40:10.633" v="406" actId="208"/>
          <ac:cxnSpMkLst>
            <pc:docMk/>
            <pc:sldMk cId="276087914" sldId="560"/>
            <ac:cxnSpMk id="234" creationId="{2D22A068-2DC1-2F91-1C4D-D344512AEACE}"/>
          </ac:cxnSpMkLst>
        </pc:cxnChg>
        <pc:cxnChg chg="mod">
          <ac:chgData name="Dussadee Royal" userId="51beead8-6fa0-4b98-aeba-37044af35e17" providerId="ADAL" clId="{1E66CBCF-0FA8-417C-BBB2-80C6D4C47DF0}" dt="2024-05-10T19:40:10.633" v="406" actId="208"/>
          <ac:cxnSpMkLst>
            <pc:docMk/>
            <pc:sldMk cId="276087914" sldId="560"/>
            <ac:cxnSpMk id="235" creationId="{0EB517E7-DA00-2511-3926-5E0E5F7D0EA3}"/>
          </ac:cxnSpMkLst>
        </pc:cxnChg>
        <pc:cxnChg chg="mod">
          <ac:chgData name="Dussadee Royal" userId="51beead8-6fa0-4b98-aeba-37044af35e17" providerId="ADAL" clId="{1E66CBCF-0FA8-417C-BBB2-80C6D4C47DF0}" dt="2024-05-10T19:40:10.633" v="406" actId="208"/>
          <ac:cxnSpMkLst>
            <pc:docMk/>
            <pc:sldMk cId="276087914" sldId="560"/>
            <ac:cxnSpMk id="237" creationId="{82BBCA3E-DD84-B5DE-0315-AE50F5D70ECC}"/>
          </ac:cxnSpMkLst>
        </pc:cxnChg>
        <pc:cxnChg chg="mod">
          <ac:chgData name="Dussadee Royal" userId="51beead8-6fa0-4b98-aeba-37044af35e17" providerId="ADAL" clId="{1E66CBCF-0FA8-417C-BBB2-80C6D4C47DF0}" dt="2024-05-10T19:40:10.633" v="406" actId="208"/>
          <ac:cxnSpMkLst>
            <pc:docMk/>
            <pc:sldMk cId="276087914" sldId="560"/>
            <ac:cxnSpMk id="238" creationId="{0F0A6282-4C87-384C-2691-98C4BF2E2E74}"/>
          </ac:cxnSpMkLst>
        </pc:cxnChg>
        <pc:cxnChg chg="mod">
          <ac:chgData name="Dussadee Royal" userId="51beead8-6fa0-4b98-aeba-37044af35e17" providerId="ADAL" clId="{1E66CBCF-0FA8-417C-BBB2-80C6D4C47DF0}" dt="2024-05-10T19:40:10.633" v="406" actId="208"/>
          <ac:cxnSpMkLst>
            <pc:docMk/>
            <pc:sldMk cId="276087914" sldId="560"/>
            <ac:cxnSpMk id="240" creationId="{32EEDA22-5934-3299-FCA4-C81118911FF8}"/>
          </ac:cxnSpMkLst>
        </pc:cxnChg>
        <pc:cxnChg chg="mod">
          <ac:chgData name="Dussadee Royal" userId="51beead8-6fa0-4b98-aeba-37044af35e17" providerId="ADAL" clId="{1E66CBCF-0FA8-417C-BBB2-80C6D4C47DF0}" dt="2024-05-10T19:40:10.633" v="406" actId="208"/>
          <ac:cxnSpMkLst>
            <pc:docMk/>
            <pc:sldMk cId="276087914" sldId="560"/>
            <ac:cxnSpMk id="241" creationId="{6A97BE43-DC1F-8B47-19DA-C8AFB2AE323F}"/>
          </ac:cxnSpMkLst>
        </pc:cxnChg>
        <pc:cxnChg chg="mod">
          <ac:chgData name="Dussadee Royal" userId="51beead8-6fa0-4b98-aeba-37044af35e17" providerId="ADAL" clId="{1E66CBCF-0FA8-417C-BBB2-80C6D4C47DF0}" dt="2024-05-10T19:40:10.633" v="406" actId="208"/>
          <ac:cxnSpMkLst>
            <pc:docMk/>
            <pc:sldMk cId="276087914" sldId="560"/>
            <ac:cxnSpMk id="243" creationId="{0D71D0AF-8D6E-4698-CFB9-0B028E1B0220}"/>
          </ac:cxnSpMkLst>
        </pc:cxnChg>
        <pc:cxnChg chg="mod">
          <ac:chgData name="Dussadee Royal" userId="51beead8-6fa0-4b98-aeba-37044af35e17" providerId="ADAL" clId="{1E66CBCF-0FA8-417C-BBB2-80C6D4C47DF0}" dt="2024-05-10T19:40:10.633" v="406" actId="208"/>
          <ac:cxnSpMkLst>
            <pc:docMk/>
            <pc:sldMk cId="276087914" sldId="560"/>
            <ac:cxnSpMk id="244" creationId="{D4A72811-9347-CB74-3293-0A634B63C6CA}"/>
          </ac:cxnSpMkLst>
        </pc:cxnChg>
        <pc:cxnChg chg="mod">
          <ac:chgData name="Dussadee Royal" userId="51beead8-6fa0-4b98-aeba-37044af35e17" providerId="ADAL" clId="{1E66CBCF-0FA8-417C-BBB2-80C6D4C47DF0}" dt="2024-05-10T19:40:10.633" v="406" actId="208"/>
          <ac:cxnSpMkLst>
            <pc:docMk/>
            <pc:sldMk cId="276087914" sldId="560"/>
            <ac:cxnSpMk id="246" creationId="{CC6C88C6-6B86-323C-BB14-5202C7BC086F}"/>
          </ac:cxnSpMkLst>
        </pc:cxnChg>
        <pc:cxnChg chg="mod">
          <ac:chgData name="Dussadee Royal" userId="51beead8-6fa0-4b98-aeba-37044af35e17" providerId="ADAL" clId="{1E66CBCF-0FA8-417C-BBB2-80C6D4C47DF0}" dt="2024-05-10T19:40:10.633" v="406" actId="208"/>
          <ac:cxnSpMkLst>
            <pc:docMk/>
            <pc:sldMk cId="276087914" sldId="560"/>
            <ac:cxnSpMk id="247" creationId="{02F265B8-DDD6-3A47-B775-E53CB0A6805C}"/>
          </ac:cxnSpMkLst>
        </pc:cxnChg>
        <pc:cxnChg chg="mod">
          <ac:chgData name="Dussadee Royal" userId="51beead8-6fa0-4b98-aeba-37044af35e17" providerId="ADAL" clId="{1E66CBCF-0FA8-417C-BBB2-80C6D4C47DF0}" dt="2024-05-10T19:40:10.633" v="406" actId="208"/>
          <ac:cxnSpMkLst>
            <pc:docMk/>
            <pc:sldMk cId="276087914" sldId="560"/>
            <ac:cxnSpMk id="249" creationId="{54371B5C-8529-BB19-52C7-B2428820C9E9}"/>
          </ac:cxnSpMkLst>
        </pc:cxnChg>
        <pc:cxnChg chg="mod">
          <ac:chgData name="Dussadee Royal" userId="51beead8-6fa0-4b98-aeba-37044af35e17" providerId="ADAL" clId="{1E66CBCF-0FA8-417C-BBB2-80C6D4C47DF0}" dt="2024-05-10T19:40:10.633" v="406" actId="208"/>
          <ac:cxnSpMkLst>
            <pc:docMk/>
            <pc:sldMk cId="276087914" sldId="560"/>
            <ac:cxnSpMk id="250" creationId="{793981BA-20BF-B4ED-3BC4-E629D1193C96}"/>
          </ac:cxnSpMkLst>
        </pc:cxnChg>
        <pc:cxnChg chg="mod">
          <ac:chgData name="Dussadee Royal" userId="51beead8-6fa0-4b98-aeba-37044af35e17" providerId="ADAL" clId="{1E66CBCF-0FA8-417C-BBB2-80C6D4C47DF0}" dt="2024-05-10T19:40:10.633" v="406" actId="208"/>
          <ac:cxnSpMkLst>
            <pc:docMk/>
            <pc:sldMk cId="276087914" sldId="560"/>
            <ac:cxnSpMk id="252" creationId="{DA5A803E-CF4D-8DA4-EFED-3798C99600F5}"/>
          </ac:cxnSpMkLst>
        </pc:cxnChg>
        <pc:cxnChg chg="mod">
          <ac:chgData name="Dussadee Royal" userId="51beead8-6fa0-4b98-aeba-37044af35e17" providerId="ADAL" clId="{1E66CBCF-0FA8-417C-BBB2-80C6D4C47DF0}" dt="2024-05-10T19:40:10.633" v="406" actId="208"/>
          <ac:cxnSpMkLst>
            <pc:docMk/>
            <pc:sldMk cId="276087914" sldId="560"/>
            <ac:cxnSpMk id="253" creationId="{E25998A4-38FC-FFD7-49DD-A07A3E4CEE6B}"/>
          </ac:cxnSpMkLst>
        </pc:cxnChg>
        <pc:cxnChg chg="mod">
          <ac:chgData name="Dussadee Royal" userId="51beead8-6fa0-4b98-aeba-37044af35e17" providerId="ADAL" clId="{1E66CBCF-0FA8-417C-BBB2-80C6D4C47DF0}" dt="2024-05-10T19:40:10.633" v="406" actId="208"/>
          <ac:cxnSpMkLst>
            <pc:docMk/>
            <pc:sldMk cId="276087914" sldId="560"/>
            <ac:cxnSpMk id="255" creationId="{DF7695BA-7256-882A-859C-3C3094AE3CB8}"/>
          </ac:cxnSpMkLst>
        </pc:cxnChg>
        <pc:cxnChg chg="mod">
          <ac:chgData name="Dussadee Royal" userId="51beead8-6fa0-4b98-aeba-37044af35e17" providerId="ADAL" clId="{1E66CBCF-0FA8-417C-BBB2-80C6D4C47DF0}" dt="2024-05-10T19:40:10.633" v="406" actId="208"/>
          <ac:cxnSpMkLst>
            <pc:docMk/>
            <pc:sldMk cId="276087914" sldId="560"/>
            <ac:cxnSpMk id="256" creationId="{90C6F382-D836-8128-3A7F-32BAF86C4A30}"/>
          </ac:cxnSpMkLst>
        </pc:cxnChg>
        <pc:cxnChg chg="mod">
          <ac:chgData name="Dussadee Royal" userId="51beead8-6fa0-4b98-aeba-37044af35e17" providerId="ADAL" clId="{1E66CBCF-0FA8-417C-BBB2-80C6D4C47DF0}" dt="2024-05-10T19:40:10.633" v="406" actId="208"/>
          <ac:cxnSpMkLst>
            <pc:docMk/>
            <pc:sldMk cId="276087914" sldId="560"/>
            <ac:cxnSpMk id="258" creationId="{48CEEAF1-2E4F-EA39-D650-59FFA2B3AA53}"/>
          </ac:cxnSpMkLst>
        </pc:cxnChg>
        <pc:cxnChg chg="mod">
          <ac:chgData name="Dussadee Royal" userId="51beead8-6fa0-4b98-aeba-37044af35e17" providerId="ADAL" clId="{1E66CBCF-0FA8-417C-BBB2-80C6D4C47DF0}" dt="2024-05-10T19:40:10.633" v="406" actId="208"/>
          <ac:cxnSpMkLst>
            <pc:docMk/>
            <pc:sldMk cId="276087914" sldId="560"/>
            <ac:cxnSpMk id="259" creationId="{AA83E4FF-2BAA-6F3F-CCBF-5AFF8309C079}"/>
          </ac:cxnSpMkLst>
        </pc:cxnChg>
        <pc:cxnChg chg="mod">
          <ac:chgData name="Dussadee Royal" userId="51beead8-6fa0-4b98-aeba-37044af35e17" providerId="ADAL" clId="{1E66CBCF-0FA8-417C-BBB2-80C6D4C47DF0}" dt="2024-05-10T19:40:10.633" v="406" actId="208"/>
          <ac:cxnSpMkLst>
            <pc:docMk/>
            <pc:sldMk cId="276087914" sldId="560"/>
            <ac:cxnSpMk id="261" creationId="{6075D238-D1B3-74B1-755B-8D5DD3C7F384}"/>
          </ac:cxnSpMkLst>
        </pc:cxnChg>
        <pc:cxnChg chg="mod">
          <ac:chgData name="Dussadee Royal" userId="51beead8-6fa0-4b98-aeba-37044af35e17" providerId="ADAL" clId="{1E66CBCF-0FA8-417C-BBB2-80C6D4C47DF0}" dt="2024-05-10T19:40:10.633" v="406" actId="208"/>
          <ac:cxnSpMkLst>
            <pc:docMk/>
            <pc:sldMk cId="276087914" sldId="560"/>
            <ac:cxnSpMk id="262" creationId="{7E4392D1-CF67-6530-7D77-9CCF09C2EF81}"/>
          </ac:cxnSpMkLst>
        </pc:cxnChg>
        <pc:cxnChg chg="mod">
          <ac:chgData name="Dussadee Royal" userId="51beead8-6fa0-4b98-aeba-37044af35e17" providerId="ADAL" clId="{1E66CBCF-0FA8-417C-BBB2-80C6D4C47DF0}" dt="2024-05-10T19:40:10.633" v="406" actId="208"/>
          <ac:cxnSpMkLst>
            <pc:docMk/>
            <pc:sldMk cId="276087914" sldId="560"/>
            <ac:cxnSpMk id="264" creationId="{49ABB5CF-2DE1-0229-6240-8C6AA0076DCF}"/>
          </ac:cxnSpMkLst>
        </pc:cxnChg>
        <pc:cxnChg chg="mod">
          <ac:chgData name="Dussadee Royal" userId="51beead8-6fa0-4b98-aeba-37044af35e17" providerId="ADAL" clId="{1E66CBCF-0FA8-417C-BBB2-80C6D4C47DF0}" dt="2024-05-10T19:40:10.633" v="406" actId="208"/>
          <ac:cxnSpMkLst>
            <pc:docMk/>
            <pc:sldMk cId="276087914" sldId="560"/>
            <ac:cxnSpMk id="265" creationId="{1ACB78A0-4D98-46D9-9F17-3FAF35782D8F}"/>
          </ac:cxnSpMkLst>
        </pc:cxnChg>
        <pc:cxnChg chg="mod">
          <ac:chgData name="Dussadee Royal" userId="51beead8-6fa0-4b98-aeba-37044af35e17" providerId="ADAL" clId="{1E66CBCF-0FA8-417C-BBB2-80C6D4C47DF0}" dt="2024-05-10T19:40:10.633" v="406" actId="208"/>
          <ac:cxnSpMkLst>
            <pc:docMk/>
            <pc:sldMk cId="276087914" sldId="560"/>
            <ac:cxnSpMk id="267" creationId="{2F400835-388C-C2F1-6C9A-BD2ADFC3BDB7}"/>
          </ac:cxnSpMkLst>
        </pc:cxnChg>
        <pc:cxnChg chg="mod">
          <ac:chgData name="Dussadee Royal" userId="51beead8-6fa0-4b98-aeba-37044af35e17" providerId="ADAL" clId="{1E66CBCF-0FA8-417C-BBB2-80C6D4C47DF0}" dt="2024-05-10T19:40:10.633" v="406" actId="208"/>
          <ac:cxnSpMkLst>
            <pc:docMk/>
            <pc:sldMk cId="276087914" sldId="560"/>
            <ac:cxnSpMk id="268" creationId="{C3E0744F-1687-3509-895D-5C4517988C49}"/>
          </ac:cxnSpMkLst>
        </pc:cxnChg>
        <pc:cxnChg chg="mod">
          <ac:chgData name="Dussadee Royal" userId="51beead8-6fa0-4b98-aeba-37044af35e17" providerId="ADAL" clId="{1E66CBCF-0FA8-417C-BBB2-80C6D4C47DF0}" dt="2024-05-10T19:40:10.633" v="406" actId="208"/>
          <ac:cxnSpMkLst>
            <pc:docMk/>
            <pc:sldMk cId="276087914" sldId="560"/>
            <ac:cxnSpMk id="270" creationId="{14F0A6C9-2FE0-A45D-A302-AE1497F2204D}"/>
          </ac:cxnSpMkLst>
        </pc:cxnChg>
        <pc:cxnChg chg="mod">
          <ac:chgData name="Dussadee Royal" userId="51beead8-6fa0-4b98-aeba-37044af35e17" providerId="ADAL" clId="{1E66CBCF-0FA8-417C-BBB2-80C6D4C47DF0}" dt="2024-05-10T19:40:10.633" v="406" actId="208"/>
          <ac:cxnSpMkLst>
            <pc:docMk/>
            <pc:sldMk cId="276087914" sldId="560"/>
            <ac:cxnSpMk id="271" creationId="{C6D922EF-FC76-77D1-B100-E92574656C3F}"/>
          </ac:cxnSpMkLst>
        </pc:cxnChg>
        <pc:cxnChg chg="mod">
          <ac:chgData name="Dussadee Royal" userId="51beead8-6fa0-4b98-aeba-37044af35e17" providerId="ADAL" clId="{1E66CBCF-0FA8-417C-BBB2-80C6D4C47DF0}" dt="2024-05-10T19:40:10.633" v="406" actId="208"/>
          <ac:cxnSpMkLst>
            <pc:docMk/>
            <pc:sldMk cId="276087914" sldId="560"/>
            <ac:cxnSpMk id="273" creationId="{B88EDEF0-0979-A34E-2467-2D6C6A717C5B}"/>
          </ac:cxnSpMkLst>
        </pc:cxnChg>
        <pc:cxnChg chg="mod">
          <ac:chgData name="Dussadee Royal" userId="51beead8-6fa0-4b98-aeba-37044af35e17" providerId="ADAL" clId="{1E66CBCF-0FA8-417C-BBB2-80C6D4C47DF0}" dt="2024-05-10T19:40:10.633" v="406" actId="208"/>
          <ac:cxnSpMkLst>
            <pc:docMk/>
            <pc:sldMk cId="276087914" sldId="560"/>
            <ac:cxnSpMk id="274" creationId="{879100FD-6A78-FB6D-B973-ECF7902681F6}"/>
          </ac:cxnSpMkLst>
        </pc:cxnChg>
        <pc:cxnChg chg="mod">
          <ac:chgData name="Dussadee Royal" userId="51beead8-6fa0-4b98-aeba-37044af35e17" providerId="ADAL" clId="{1E66CBCF-0FA8-417C-BBB2-80C6D4C47DF0}" dt="2024-05-10T19:40:10.633" v="406" actId="208"/>
          <ac:cxnSpMkLst>
            <pc:docMk/>
            <pc:sldMk cId="276087914" sldId="560"/>
            <ac:cxnSpMk id="276" creationId="{543913DF-D3FC-560C-E942-D7E89C3D7A8D}"/>
          </ac:cxnSpMkLst>
        </pc:cxnChg>
        <pc:cxnChg chg="mod">
          <ac:chgData name="Dussadee Royal" userId="51beead8-6fa0-4b98-aeba-37044af35e17" providerId="ADAL" clId="{1E66CBCF-0FA8-417C-BBB2-80C6D4C47DF0}" dt="2024-05-10T19:40:10.633" v="406" actId="208"/>
          <ac:cxnSpMkLst>
            <pc:docMk/>
            <pc:sldMk cId="276087914" sldId="560"/>
            <ac:cxnSpMk id="277" creationId="{6D897C05-C56E-3C50-5176-05EE9D7C2280}"/>
          </ac:cxnSpMkLst>
        </pc:cxnChg>
        <pc:cxnChg chg="mod">
          <ac:chgData name="Dussadee Royal" userId="51beead8-6fa0-4b98-aeba-37044af35e17" providerId="ADAL" clId="{1E66CBCF-0FA8-417C-BBB2-80C6D4C47DF0}" dt="2024-05-10T19:40:10.633" v="406" actId="208"/>
          <ac:cxnSpMkLst>
            <pc:docMk/>
            <pc:sldMk cId="276087914" sldId="560"/>
            <ac:cxnSpMk id="279" creationId="{9D6CAACA-5D00-EA56-1028-0E91BCF84F5F}"/>
          </ac:cxnSpMkLst>
        </pc:cxnChg>
        <pc:cxnChg chg="mod">
          <ac:chgData name="Dussadee Royal" userId="51beead8-6fa0-4b98-aeba-37044af35e17" providerId="ADAL" clId="{1E66CBCF-0FA8-417C-BBB2-80C6D4C47DF0}" dt="2024-05-10T19:40:10.633" v="406" actId="208"/>
          <ac:cxnSpMkLst>
            <pc:docMk/>
            <pc:sldMk cId="276087914" sldId="560"/>
            <ac:cxnSpMk id="280" creationId="{490BA9F8-87FA-AF53-8BFE-FC7AE6824BAE}"/>
          </ac:cxnSpMkLst>
        </pc:cxnChg>
        <pc:cxnChg chg="mod">
          <ac:chgData name="Dussadee Royal" userId="51beead8-6fa0-4b98-aeba-37044af35e17" providerId="ADAL" clId="{1E66CBCF-0FA8-417C-BBB2-80C6D4C47DF0}" dt="2024-05-10T19:40:10.633" v="406" actId="208"/>
          <ac:cxnSpMkLst>
            <pc:docMk/>
            <pc:sldMk cId="276087914" sldId="560"/>
            <ac:cxnSpMk id="282" creationId="{5449BCE4-2825-4809-FEF9-E9EDA1A56797}"/>
          </ac:cxnSpMkLst>
        </pc:cxnChg>
        <pc:cxnChg chg="mod">
          <ac:chgData name="Dussadee Royal" userId="51beead8-6fa0-4b98-aeba-37044af35e17" providerId="ADAL" clId="{1E66CBCF-0FA8-417C-BBB2-80C6D4C47DF0}" dt="2024-05-10T19:40:10.633" v="406" actId="208"/>
          <ac:cxnSpMkLst>
            <pc:docMk/>
            <pc:sldMk cId="276087914" sldId="560"/>
            <ac:cxnSpMk id="283" creationId="{12E9433A-54FD-4450-E91C-E728220162CA}"/>
          </ac:cxnSpMkLst>
        </pc:cxnChg>
        <pc:cxnChg chg="mod">
          <ac:chgData name="Dussadee Royal" userId="51beead8-6fa0-4b98-aeba-37044af35e17" providerId="ADAL" clId="{1E66CBCF-0FA8-417C-BBB2-80C6D4C47DF0}" dt="2024-05-10T19:40:10.633" v="406" actId="208"/>
          <ac:cxnSpMkLst>
            <pc:docMk/>
            <pc:sldMk cId="276087914" sldId="560"/>
            <ac:cxnSpMk id="285" creationId="{C2A03828-4DA6-5D4D-5D16-C664DD9DEE73}"/>
          </ac:cxnSpMkLst>
        </pc:cxnChg>
        <pc:cxnChg chg="mod">
          <ac:chgData name="Dussadee Royal" userId="51beead8-6fa0-4b98-aeba-37044af35e17" providerId="ADAL" clId="{1E66CBCF-0FA8-417C-BBB2-80C6D4C47DF0}" dt="2024-05-10T19:40:10.633" v="406" actId="208"/>
          <ac:cxnSpMkLst>
            <pc:docMk/>
            <pc:sldMk cId="276087914" sldId="560"/>
            <ac:cxnSpMk id="286" creationId="{2939B229-E0B7-BBFE-A91B-73861BD605A7}"/>
          </ac:cxnSpMkLst>
        </pc:cxnChg>
        <pc:cxnChg chg="mod">
          <ac:chgData name="Dussadee Royal" userId="51beead8-6fa0-4b98-aeba-37044af35e17" providerId="ADAL" clId="{1E66CBCF-0FA8-417C-BBB2-80C6D4C47DF0}" dt="2024-05-10T19:40:10.633" v="406" actId="208"/>
          <ac:cxnSpMkLst>
            <pc:docMk/>
            <pc:sldMk cId="276087914" sldId="560"/>
            <ac:cxnSpMk id="288" creationId="{8437D8E6-763D-03B9-88D9-5DAD78E7941A}"/>
          </ac:cxnSpMkLst>
        </pc:cxnChg>
        <pc:cxnChg chg="mod">
          <ac:chgData name="Dussadee Royal" userId="51beead8-6fa0-4b98-aeba-37044af35e17" providerId="ADAL" clId="{1E66CBCF-0FA8-417C-BBB2-80C6D4C47DF0}" dt="2024-05-10T19:40:10.633" v="406" actId="208"/>
          <ac:cxnSpMkLst>
            <pc:docMk/>
            <pc:sldMk cId="276087914" sldId="560"/>
            <ac:cxnSpMk id="289" creationId="{ECCBC53D-6881-06D8-68F9-850FF911E05B}"/>
          </ac:cxnSpMkLst>
        </pc:cxnChg>
        <pc:cxnChg chg="mod">
          <ac:chgData name="Dussadee Royal" userId="51beead8-6fa0-4b98-aeba-37044af35e17" providerId="ADAL" clId="{1E66CBCF-0FA8-417C-BBB2-80C6D4C47DF0}" dt="2024-05-10T19:40:10.633" v="406" actId="208"/>
          <ac:cxnSpMkLst>
            <pc:docMk/>
            <pc:sldMk cId="276087914" sldId="560"/>
            <ac:cxnSpMk id="291" creationId="{B7F76BB5-86BE-6CE4-4F70-39D5A9D25A37}"/>
          </ac:cxnSpMkLst>
        </pc:cxnChg>
        <pc:cxnChg chg="mod">
          <ac:chgData name="Dussadee Royal" userId="51beead8-6fa0-4b98-aeba-37044af35e17" providerId="ADAL" clId="{1E66CBCF-0FA8-417C-BBB2-80C6D4C47DF0}" dt="2024-05-10T19:40:10.633" v="406" actId="208"/>
          <ac:cxnSpMkLst>
            <pc:docMk/>
            <pc:sldMk cId="276087914" sldId="560"/>
            <ac:cxnSpMk id="292" creationId="{7CF3BA55-E930-BD18-3AD4-83960B82A5B0}"/>
          </ac:cxnSpMkLst>
        </pc:cxnChg>
        <pc:cxnChg chg="mod">
          <ac:chgData name="Dussadee Royal" userId="51beead8-6fa0-4b98-aeba-37044af35e17" providerId="ADAL" clId="{1E66CBCF-0FA8-417C-BBB2-80C6D4C47DF0}" dt="2024-05-10T19:40:10.633" v="406" actId="208"/>
          <ac:cxnSpMkLst>
            <pc:docMk/>
            <pc:sldMk cId="276087914" sldId="560"/>
            <ac:cxnSpMk id="294" creationId="{12329792-174A-36AC-4B0F-1DAD608F7229}"/>
          </ac:cxnSpMkLst>
        </pc:cxnChg>
        <pc:cxnChg chg="mod">
          <ac:chgData name="Dussadee Royal" userId="51beead8-6fa0-4b98-aeba-37044af35e17" providerId="ADAL" clId="{1E66CBCF-0FA8-417C-BBB2-80C6D4C47DF0}" dt="2024-05-10T19:40:10.633" v="406" actId="208"/>
          <ac:cxnSpMkLst>
            <pc:docMk/>
            <pc:sldMk cId="276087914" sldId="560"/>
            <ac:cxnSpMk id="295" creationId="{6382FF6C-5E38-A6B3-3D92-30B4E183B1F3}"/>
          </ac:cxnSpMkLst>
        </pc:cxnChg>
        <pc:cxnChg chg="mod">
          <ac:chgData name="Dussadee Royal" userId="51beead8-6fa0-4b98-aeba-37044af35e17" providerId="ADAL" clId="{1E66CBCF-0FA8-417C-BBB2-80C6D4C47DF0}" dt="2024-05-10T19:40:10.633" v="406" actId="208"/>
          <ac:cxnSpMkLst>
            <pc:docMk/>
            <pc:sldMk cId="276087914" sldId="560"/>
            <ac:cxnSpMk id="297" creationId="{7E0547DE-732A-7033-4734-358B4A8E4A79}"/>
          </ac:cxnSpMkLst>
        </pc:cxnChg>
        <pc:cxnChg chg="mod">
          <ac:chgData name="Dussadee Royal" userId="51beead8-6fa0-4b98-aeba-37044af35e17" providerId="ADAL" clId="{1E66CBCF-0FA8-417C-BBB2-80C6D4C47DF0}" dt="2024-05-10T19:40:10.633" v="406" actId="208"/>
          <ac:cxnSpMkLst>
            <pc:docMk/>
            <pc:sldMk cId="276087914" sldId="560"/>
            <ac:cxnSpMk id="298" creationId="{0EDF5420-4DBD-7878-EA7F-CF2550EE44D3}"/>
          </ac:cxnSpMkLst>
        </pc:cxnChg>
        <pc:cxnChg chg="mod">
          <ac:chgData name="Dussadee Royal" userId="51beead8-6fa0-4b98-aeba-37044af35e17" providerId="ADAL" clId="{1E66CBCF-0FA8-417C-BBB2-80C6D4C47DF0}" dt="2024-05-10T19:40:10.633" v="406" actId="208"/>
          <ac:cxnSpMkLst>
            <pc:docMk/>
            <pc:sldMk cId="276087914" sldId="560"/>
            <ac:cxnSpMk id="300" creationId="{14DCD904-1AB4-BF46-9A78-78DB72FF0C1C}"/>
          </ac:cxnSpMkLst>
        </pc:cxnChg>
        <pc:cxnChg chg="mod">
          <ac:chgData name="Dussadee Royal" userId="51beead8-6fa0-4b98-aeba-37044af35e17" providerId="ADAL" clId="{1E66CBCF-0FA8-417C-BBB2-80C6D4C47DF0}" dt="2024-05-10T19:40:10.633" v="406" actId="208"/>
          <ac:cxnSpMkLst>
            <pc:docMk/>
            <pc:sldMk cId="276087914" sldId="560"/>
            <ac:cxnSpMk id="301" creationId="{753C2E45-DF25-F81A-0BAE-729602BEB30E}"/>
          </ac:cxnSpMkLst>
        </pc:cxnChg>
        <pc:cxnChg chg="mod">
          <ac:chgData name="Dussadee Royal" userId="51beead8-6fa0-4b98-aeba-37044af35e17" providerId="ADAL" clId="{1E66CBCF-0FA8-417C-BBB2-80C6D4C47DF0}" dt="2024-05-10T19:40:10.633" v="406" actId="208"/>
          <ac:cxnSpMkLst>
            <pc:docMk/>
            <pc:sldMk cId="276087914" sldId="560"/>
            <ac:cxnSpMk id="303" creationId="{C6E1A3F9-B6A4-AF35-671F-C02EE0061D98}"/>
          </ac:cxnSpMkLst>
        </pc:cxnChg>
        <pc:cxnChg chg="mod">
          <ac:chgData name="Dussadee Royal" userId="51beead8-6fa0-4b98-aeba-37044af35e17" providerId="ADAL" clId="{1E66CBCF-0FA8-417C-BBB2-80C6D4C47DF0}" dt="2024-05-10T19:40:10.633" v="406" actId="208"/>
          <ac:cxnSpMkLst>
            <pc:docMk/>
            <pc:sldMk cId="276087914" sldId="560"/>
            <ac:cxnSpMk id="304" creationId="{2813A77B-58C8-09E0-C60C-AA9CA87CC1F9}"/>
          </ac:cxnSpMkLst>
        </pc:cxnChg>
        <pc:cxnChg chg="mod">
          <ac:chgData name="Dussadee Royal" userId="51beead8-6fa0-4b98-aeba-37044af35e17" providerId="ADAL" clId="{1E66CBCF-0FA8-417C-BBB2-80C6D4C47DF0}" dt="2024-05-10T19:40:10.633" v="406" actId="208"/>
          <ac:cxnSpMkLst>
            <pc:docMk/>
            <pc:sldMk cId="276087914" sldId="560"/>
            <ac:cxnSpMk id="306" creationId="{A1DE16D9-7C9E-CD68-7D1C-3AB8908A847D}"/>
          </ac:cxnSpMkLst>
        </pc:cxnChg>
        <pc:cxnChg chg="mod">
          <ac:chgData name="Dussadee Royal" userId="51beead8-6fa0-4b98-aeba-37044af35e17" providerId="ADAL" clId="{1E66CBCF-0FA8-417C-BBB2-80C6D4C47DF0}" dt="2024-05-10T19:40:10.633" v="406" actId="208"/>
          <ac:cxnSpMkLst>
            <pc:docMk/>
            <pc:sldMk cId="276087914" sldId="560"/>
            <ac:cxnSpMk id="307" creationId="{ECF49376-B711-CA6A-5745-0EC5EEE30FBF}"/>
          </ac:cxnSpMkLst>
        </pc:cxnChg>
        <pc:cxnChg chg="mod">
          <ac:chgData name="Dussadee Royal" userId="51beead8-6fa0-4b98-aeba-37044af35e17" providerId="ADAL" clId="{1E66CBCF-0FA8-417C-BBB2-80C6D4C47DF0}" dt="2024-05-10T19:40:10.633" v="406" actId="208"/>
          <ac:cxnSpMkLst>
            <pc:docMk/>
            <pc:sldMk cId="276087914" sldId="560"/>
            <ac:cxnSpMk id="309" creationId="{994A1C71-DF0B-5C96-FC9D-D3F1632099B2}"/>
          </ac:cxnSpMkLst>
        </pc:cxnChg>
        <pc:cxnChg chg="mod">
          <ac:chgData name="Dussadee Royal" userId="51beead8-6fa0-4b98-aeba-37044af35e17" providerId="ADAL" clId="{1E66CBCF-0FA8-417C-BBB2-80C6D4C47DF0}" dt="2024-05-10T19:40:10.633" v="406" actId="208"/>
          <ac:cxnSpMkLst>
            <pc:docMk/>
            <pc:sldMk cId="276087914" sldId="560"/>
            <ac:cxnSpMk id="310" creationId="{C756C651-A353-0C73-DFAA-DB8C704A1E7B}"/>
          </ac:cxnSpMkLst>
        </pc:cxnChg>
        <pc:cxnChg chg="mod">
          <ac:chgData name="Dussadee Royal" userId="51beead8-6fa0-4b98-aeba-37044af35e17" providerId="ADAL" clId="{1E66CBCF-0FA8-417C-BBB2-80C6D4C47DF0}" dt="2024-05-10T19:40:10.633" v="406" actId="208"/>
          <ac:cxnSpMkLst>
            <pc:docMk/>
            <pc:sldMk cId="276087914" sldId="560"/>
            <ac:cxnSpMk id="312" creationId="{33275DC1-8C36-31A7-E394-94FE6D28BAFE}"/>
          </ac:cxnSpMkLst>
        </pc:cxnChg>
        <pc:cxnChg chg="mod">
          <ac:chgData name="Dussadee Royal" userId="51beead8-6fa0-4b98-aeba-37044af35e17" providerId="ADAL" clId="{1E66CBCF-0FA8-417C-BBB2-80C6D4C47DF0}" dt="2024-05-10T19:40:10.633" v="406" actId="208"/>
          <ac:cxnSpMkLst>
            <pc:docMk/>
            <pc:sldMk cId="276087914" sldId="560"/>
            <ac:cxnSpMk id="313" creationId="{9922791B-B70C-EE87-7635-8DC4F60EB184}"/>
          </ac:cxnSpMkLst>
        </pc:cxnChg>
        <pc:cxnChg chg="mod">
          <ac:chgData name="Dussadee Royal" userId="51beead8-6fa0-4b98-aeba-37044af35e17" providerId="ADAL" clId="{1E66CBCF-0FA8-417C-BBB2-80C6D4C47DF0}" dt="2024-05-10T19:40:10.633" v="406" actId="208"/>
          <ac:cxnSpMkLst>
            <pc:docMk/>
            <pc:sldMk cId="276087914" sldId="560"/>
            <ac:cxnSpMk id="315" creationId="{D1B1D471-940C-467F-EDA0-8B874FA7C912}"/>
          </ac:cxnSpMkLst>
        </pc:cxnChg>
        <pc:cxnChg chg="mod">
          <ac:chgData name="Dussadee Royal" userId="51beead8-6fa0-4b98-aeba-37044af35e17" providerId="ADAL" clId="{1E66CBCF-0FA8-417C-BBB2-80C6D4C47DF0}" dt="2024-05-10T19:40:10.633" v="406" actId="208"/>
          <ac:cxnSpMkLst>
            <pc:docMk/>
            <pc:sldMk cId="276087914" sldId="560"/>
            <ac:cxnSpMk id="316" creationId="{66DBB822-CCBD-D918-946F-FCCD0C8B72FD}"/>
          </ac:cxnSpMkLst>
        </pc:cxnChg>
        <pc:cxnChg chg="mod">
          <ac:chgData name="Dussadee Royal" userId="51beead8-6fa0-4b98-aeba-37044af35e17" providerId="ADAL" clId="{1E66CBCF-0FA8-417C-BBB2-80C6D4C47DF0}" dt="2024-05-10T19:40:10.633" v="406" actId="208"/>
          <ac:cxnSpMkLst>
            <pc:docMk/>
            <pc:sldMk cId="276087914" sldId="560"/>
            <ac:cxnSpMk id="318" creationId="{E06A8052-90A0-D849-FA8C-2FC595EFA906}"/>
          </ac:cxnSpMkLst>
        </pc:cxnChg>
        <pc:cxnChg chg="mod">
          <ac:chgData name="Dussadee Royal" userId="51beead8-6fa0-4b98-aeba-37044af35e17" providerId="ADAL" clId="{1E66CBCF-0FA8-417C-BBB2-80C6D4C47DF0}" dt="2024-05-10T19:40:10.633" v="406" actId="208"/>
          <ac:cxnSpMkLst>
            <pc:docMk/>
            <pc:sldMk cId="276087914" sldId="560"/>
            <ac:cxnSpMk id="319" creationId="{91DBE078-4D53-6A6D-5F77-F59BD3F1F10E}"/>
          </ac:cxnSpMkLst>
        </pc:cxnChg>
        <pc:cxnChg chg="mod">
          <ac:chgData name="Dussadee Royal" userId="51beead8-6fa0-4b98-aeba-37044af35e17" providerId="ADAL" clId="{1E66CBCF-0FA8-417C-BBB2-80C6D4C47DF0}" dt="2024-05-10T19:40:10.633" v="406" actId="208"/>
          <ac:cxnSpMkLst>
            <pc:docMk/>
            <pc:sldMk cId="276087914" sldId="560"/>
            <ac:cxnSpMk id="321" creationId="{D0AC904D-1E9E-E61F-93B9-F3F1998239A8}"/>
          </ac:cxnSpMkLst>
        </pc:cxnChg>
        <pc:cxnChg chg="mod">
          <ac:chgData name="Dussadee Royal" userId="51beead8-6fa0-4b98-aeba-37044af35e17" providerId="ADAL" clId="{1E66CBCF-0FA8-417C-BBB2-80C6D4C47DF0}" dt="2024-05-10T19:40:10.633" v="406" actId="208"/>
          <ac:cxnSpMkLst>
            <pc:docMk/>
            <pc:sldMk cId="276087914" sldId="560"/>
            <ac:cxnSpMk id="322" creationId="{77CD462E-6DC5-459C-2637-4625EFF3F1EE}"/>
          </ac:cxnSpMkLst>
        </pc:cxnChg>
        <pc:cxnChg chg="mod">
          <ac:chgData name="Dussadee Royal" userId="51beead8-6fa0-4b98-aeba-37044af35e17" providerId="ADAL" clId="{1E66CBCF-0FA8-417C-BBB2-80C6D4C47DF0}" dt="2024-05-10T19:40:10.633" v="406" actId="208"/>
          <ac:cxnSpMkLst>
            <pc:docMk/>
            <pc:sldMk cId="276087914" sldId="560"/>
            <ac:cxnSpMk id="324" creationId="{B2D69CAF-D9B2-235D-9FD6-1F0D1D858EDD}"/>
          </ac:cxnSpMkLst>
        </pc:cxnChg>
        <pc:cxnChg chg="mod">
          <ac:chgData name="Dussadee Royal" userId="51beead8-6fa0-4b98-aeba-37044af35e17" providerId="ADAL" clId="{1E66CBCF-0FA8-417C-BBB2-80C6D4C47DF0}" dt="2024-05-10T19:40:10.633" v="406" actId="208"/>
          <ac:cxnSpMkLst>
            <pc:docMk/>
            <pc:sldMk cId="276087914" sldId="560"/>
            <ac:cxnSpMk id="325" creationId="{6E79D73A-3151-7C2E-D20A-06B5A91D7769}"/>
          </ac:cxnSpMkLst>
        </pc:cxnChg>
        <pc:cxnChg chg="mod">
          <ac:chgData name="Dussadee Royal" userId="51beead8-6fa0-4b98-aeba-37044af35e17" providerId="ADAL" clId="{1E66CBCF-0FA8-417C-BBB2-80C6D4C47DF0}" dt="2024-05-10T19:40:10.633" v="406" actId="208"/>
          <ac:cxnSpMkLst>
            <pc:docMk/>
            <pc:sldMk cId="276087914" sldId="560"/>
            <ac:cxnSpMk id="327" creationId="{5278E23B-45D0-896A-FEAD-95CE792FD483}"/>
          </ac:cxnSpMkLst>
        </pc:cxnChg>
        <pc:cxnChg chg="mod">
          <ac:chgData name="Dussadee Royal" userId="51beead8-6fa0-4b98-aeba-37044af35e17" providerId="ADAL" clId="{1E66CBCF-0FA8-417C-BBB2-80C6D4C47DF0}" dt="2024-05-10T19:40:10.633" v="406" actId="208"/>
          <ac:cxnSpMkLst>
            <pc:docMk/>
            <pc:sldMk cId="276087914" sldId="560"/>
            <ac:cxnSpMk id="328" creationId="{09759B47-9E9B-315F-B7F0-E912FC433B25}"/>
          </ac:cxnSpMkLst>
        </pc:cxnChg>
        <pc:cxnChg chg="mod">
          <ac:chgData name="Dussadee Royal" userId="51beead8-6fa0-4b98-aeba-37044af35e17" providerId="ADAL" clId="{1E66CBCF-0FA8-417C-BBB2-80C6D4C47DF0}" dt="2024-05-10T19:40:10.633" v="406" actId="208"/>
          <ac:cxnSpMkLst>
            <pc:docMk/>
            <pc:sldMk cId="276087914" sldId="560"/>
            <ac:cxnSpMk id="330" creationId="{5A6B4A8B-B10A-8DB7-818B-866D5CCED6CC}"/>
          </ac:cxnSpMkLst>
        </pc:cxnChg>
        <pc:cxnChg chg="mod">
          <ac:chgData name="Dussadee Royal" userId="51beead8-6fa0-4b98-aeba-37044af35e17" providerId="ADAL" clId="{1E66CBCF-0FA8-417C-BBB2-80C6D4C47DF0}" dt="2024-05-10T19:40:10.633" v="406" actId="208"/>
          <ac:cxnSpMkLst>
            <pc:docMk/>
            <pc:sldMk cId="276087914" sldId="560"/>
            <ac:cxnSpMk id="331" creationId="{37B4D236-DDCB-E8FF-53C0-7D9FCE9BC4E7}"/>
          </ac:cxnSpMkLst>
        </pc:cxnChg>
        <pc:cxnChg chg="mod">
          <ac:chgData name="Dussadee Royal" userId="51beead8-6fa0-4b98-aeba-37044af35e17" providerId="ADAL" clId="{1E66CBCF-0FA8-417C-BBB2-80C6D4C47DF0}" dt="2024-05-10T19:40:10.633" v="406" actId="208"/>
          <ac:cxnSpMkLst>
            <pc:docMk/>
            <pc:sldMk cId="276087914" sldId="560"/>
            <ac:cxnSpMk id="333" creationId="{26E9F16D-70F5-970F-1D02-69B98B54C6B7}"/>
          </ac:cxnSpMkLst>
        </pc:cxnChg>
        <pc:cxnChg chg="mod">
          <ac:chgData name="Dussadee Royal" userId="51beead8-6fa0-4b98-aeba-37044af35e17" providerId="ADAL" clId="{1E66CBCF-0FA8-417C-BBB2-80C6D4C47DF0}" dt="2024-05-10T19:40:10.633" v="406" actId="208"/>
          <ac:cxnSpMkLst>
            <pc:docMk/>
            <pc:sldMk cId="276087914" sldId="560"/>
            <ac:cxnSpMk id="334" creationId="{55CC78C9-565B-C679-74EF-CD9EC7C72B8B}"/>
          </ac:cxnSpMkLst>
        </pc:cxnChg>
        <pc:cxnChg chg="mod">
          <ac:chgData name="Dussadee Royal" userId="51beead8-6fa0-4b98-aeba-37044af35e17" providerId="ADAL" clId="{1E66CBCF-0FA8-417C-BBB2-80C6D4C47DF0}" dt="2024-05-10T19:40:10.633" v="406" actId="208"/>
          <ac:cxnSpMkLst>
            <pc:docMk/>
            <pc:sldMk cId="276087914" sldId="560"/>
            <ac:cxnSpMk id="336" creationId="{C1912C5D-079D-FDC4-1AA8-D4E1095A63BC}"/>
          </ac:cxnSpMkLst>
        </pc:cxnChg>
        <pc:cxnChg chg="mod">
          <ac:chgData name="Dussadee Royal" userId="51beead8-6fa0-4b98-aeba-37044af35e17" providerId="ADAL" clId="{1E66CBCF-0FA8-417C-BBB2-80C6D4C47DF0}" dt="2024-05-10T19:40:10.633" v="406" actId="208"/>
          <ac:cxnSpMkLst>
            <pc:docMk/>
            <pc:sldMk cId="276087914" sldId="560"/>
            <ac:cxnSpMk id="337" creationId="{F29760EA-D7EE-56B1-C8B1-A6165D0540C0}"/>
          </ac:cxnSpMkLst>
        </pc:cxnChg>
        <pc:cxnChg chg="mod">
          <ac:chgData name="Dussadee Royal" userId="51beead8-6fa0-4b98-aeba-37044af35e17" providerId="ADAL" clId="{1E66CBCF-0FA8-417C-BBB2-80C6D4C47DF0}" dt="2024-05-10T19:40:10.633" v="406" actId="208"/>
          <ac:cxnSpMkLst>
            <pc:docMk/>
            <pc:sldMk cId="276087914" sldId="560"/>
            <ac:cxnSpMk id="339" creationId="{3546B833-9195-0055-A9EE-BCAD9FC7C715}"/>
          </ac:cxnSpMkLst>
        </pc:cxnChg>
        <pc:cxnChg chg="mod">
          <ac:chgData name="Dussadee Royal" userId="51beead8-6fa0-4b98-aeba-37044af35e17" providerId="ADAL" clId="{1E66CBCF-0FA8-417C-BBB2-80C6D4C47DF0}" dt="2024-05-10T19:40:10.633" v="406" actId="208"/>
          <ac:cxnSpMkLst>
            <pc:docMk/>
            <pc:sldMk cId="276087914" sldId="560"/>
            <ac:cxnSpMk id="340" creationId="{2B3B7D77-2CE3-3F08-93DA-AD5A8104C595}"/>
          </ac:cxnSpMkLst>
        </pc:cxnChg>
        <pc:cxnChg chg="mod">
          <ac:chgData name="Dussadee Royal" userId="51beead8-6fa0-4b98-aeba-37044af35e17" providerId="ADAL" clId="{1E66CBCF-0FA8-417C-BBB2-80C6D4C47DF0}" dt="2024-05-10T19:40:10.633" v="406" actId="208"/>
          <ac:cxnSpMkLst>
            <pc:docMk/>
            <pc:sldMk cId="276087914" sldId="560"/>
            <ac:cxnSpMk id="342" creationId="{310C0DF0-06ED-7B3E-4633-C4D7B5877775}"/>
          </ac:cxnSpMkLst>
        </pc:cxnChg>
        <pc:cxnChg chg="mod">
          <ac:chgData name="Dussadee Royal" userId="51beead8-6fa0-4b98-aeba-37044af35e17" providerId="ADAL" clId="{1E66CBCF-0FA8-417C-BBB2-80C6D4C47DF0}" dt="2024-05-10T19:40:10.633" v="406" actId="208"/>
          <ac:cxnSpMkLst>
            <pc:docMk/>
            <pc:sldMk cId="276087914" sldId="560"/>
            <ac:cxnSpMk id="343" creationId="{E80C6107-F90E-6A5A-F29B-0619A3BB0AE8}"/>
          </ac:cxnSpMkLst>
        </pc:cxnChg>
        <pc:cxnChg chg="mod">
          <ac:chgData name="Dussadee Royal" userId="51beead8-6fa0-4b98-aeba-37044af35e17" providerId="ADAL" clId="{1E66CBCF-0FA8-417C-BBB2-80C6D4C47DF0}" dt="2024-05-10T19:40:10.633" v="406" actId="208"/>
          <ac:cxnSpMkLst>
            <pc:docMk/>
            <pc:sldMk cId="276087914" sldId="560"/>
            <ac:cxnSpMk id="345" creationId="{EE9162F9-8F44-F661-E213-62CE378D9817}"/>
          </ac:cxnSpMkLst>
        </pc:cxnChg>
        <pc:cxnChg chg="mod">
          <ac:chgData name="Dussadee Royal" userId="51beead8-6fa0-4b98-aeba-37044af35e17" providerId="ADAL" clId="{1E66CBCF-0FA8-417C-BBB2-80C6D4C47DF0}" dt="2024-05-10T19:40:10.633" v="406" actId="208"/>
          <ac:cxnSpMkLst>
            <pc:docMk/>
            <pc:sldMk cId="276087914" sldId="560"/>
            <ac:cxnSpMk id="346" creationId="{3A515E18-C9FC-037F-E378-F50CD1BCA378}"/>
          </ac:cxnSpMkLst>
        </pc:cxnChg>
        <pc:cxnChg chg="mod">
          <ac:chgData name="Dussadee Royal" userId="51beead8-6fa0-4b98-aeba-37044af35e17" providerId="ADAL" clId="{1E66CBCF-0FA8-417C-BBB2-80C6D4C47DF0}" dt="2024-05-10T19:40:10.633" v="406" actId="208"/>
          <ac:cxnSpMkLst>
            <pc:docMk/>
            <pc:sldMk cId="276087914" sldId="560"/>
            <ac:cxnSpMk id="348" creationId="{74261560-9ECB-AF05-0A36-EB7C022B4603}"/>
          </ac:cxnSpMkLst>
        </pc:cxnChg>
        <pc:cxnChg chg="mod">
          <ac:chgData name="Dussadee Royal" userId="51beead8-6fa0-4b98-aeba-37044af35e17" providerId="ADAL" clId="{1E66CBCF-0FA8-417C-BBB2-80C6D4C47DF0}" dt="2024-05-10T19:40:10.633" v="406" actId="208"/>
          <ac:cxnSpMkLst>
            <pc:docMk/>
            <pc:sldMk cId="276087914" sldId="560"/>
            <ac:cxnSpMk id="349" creationId="{3A7F5D38-81B4-7427-135D-2CE23D682048}"/>
          </ac:cxnSpMkLst>
        </pc:cxnChg>
        <pc:cxnChg chg="mod">
          <ac:chgData name="Dussadee Royal" userId="51beead8-6fa0-4b98-aeba-37044af35e17" providerId="ADAL" clId="{1E66CBCF-0FA8-417C-BBB2-80C6D4C47DF0}" dt="2024-05-10T19:40:10.633" v="406" actId="208"/>
          <ac:cxnSpMkLst>
            <pc:docMk/>
            <pc:sldMk cId="276087914" sldId="560"/>
            <ac:cxnSpMk id="351" creationId="{2F779657-BA2F-6E3F-2545-A5D8CB369B83}"/>
          </ac:cxnSpMkLst>
        </pc:cxnChg>
        <pc:cxnChg chg="mod">
          <ac:chgData name="Dussadee Royal" userId="51beead8-6fa0-4b98-aeba-37044af35e17" providerId="ADAL" clId="{1E66CBCF-0FA8-417C-BBB2-80C6D4C47DF0}" dt="2024-05-10T19:40:10.633" v="406" actId="208"/>
          <ac:cxnSpMkLst>
            <pc:docMk/>
            <pc:sldMk cId="276087914" sldId="560"/>
            <ac:cxnSpMk id="352" creationId="{F032DEA7-45B4-BE16-5137-5B787A7DF355}"/>
          </ac:cxnSpMkLst>
        </pc:cxnChg>
      </pc:sldChg>
    </pc:docChg>
  </pc:docChgLst>
  <pc:docChgLst>
    <pc:chgData name="Hillary Tunggal" userId="ad64bda3-5530-4833-84b4-5d3ed1bf5c1c" providerId="ADAL" clId="{620D12D7-E4EF-41D5-9391-4DDB3A553348}"/>
    <pc:docChg chg="undo custSel addSld modSld">
      <pc:chgData name="Hillary Tunggal" userId="ad64bda3-5530-4833-84b4-5d3ed1bf5c1c" providerId="ADAL" clId="{620D12D7-E4EF-41D5-9391-4DDB3A553348}" dt="2024-05-02T22:44:13.069" v="616" actId="729"/>
      <pc:docMkLst>
        <pc:docMk/>
      </pc:docMkLst>
      <pc:sldChg chg="addSp modSp mod">
        <pc:chgData name="Hillary Tunggal" userId="ad64bda3-5530-4833-84b4-5d3ed1bf5c1c" providerId="ADAL" clId="{620D12D7-E4EF-41D5-9391-4DDB3A553348}" dt="2024-05-02T21:53:04.171" v="28" actId="11529"/>
        <pc:sldMkLst>
          <pc:docMk/>
          <pc:sldMk cId="699433952" sldId="532"/>
        </pc:sldMkLst>
        <pc:spChg chg="mod">
          <ac:chgData name="Hillary Tunggal" userId="ad64bda3-5530-4833-84b4-5d3ed1bf5c1c" providerId="ADAL" clId="{620D12D7-E4EF-41D5-9391-4DDB3A553348}" dt="2024-05-02T21:39:57.996" v="26" actId="20577"/>
          <ac:spMkLst>
            <pc:docMk/>
            <pc:sldMk cId="699433952" sldId="532"/>
            <ac:spMk id="3" creationId="{11F86844-77E6-4A05-8E58-70954D972983}"/>
          </ac:spMkLst>
        </pc:spChg>
        <pc:cxnChg chg="add">
          <ac:chgData name="Hillary Tunggal" userId="ad64bda3-5530-4833-84b4-5d3ed1bf5c1c" providerId="ADAL" clId="{620D12D7-E4EF-41D5-9391-4DDB3A553348}" dt="2024-05-02T21:53:04.171" v="28" actId="11529"/>
          <ac:cxnSpMkLst>
            <pc:docMk/>
            <pc:sldMk cId="699433952" sldId="532"/>
            <ac:cxnSpMk id="11" creationId="{E33B52AC-E580-450A-CD3E-E99EB0A5D915}"/>
          </ac:cxnSpMkLst>
        </pc:cxnChg>
      </pc:sldChg>
      <pc:sldChg chg="addSp mod">
        <pc:chgData name="Hillary Tunggal" userId="ad64bda3-5530-4833-84b4-5d3ed1bf5c1c" providerId="ADAL" clId="{620D12D7-E4EF-41D5-9391-4DDB3A553348}" dt="2024-05-02T22:08:34.723" v="426" actId="11529"/>
        <pc:sldMkLst>
          <pc:docMk/>
          <pc:sldMk cId="932313496" sldId="546"/>
        </pc:sldMkLst>
        <pc:cxnChg chg="add">
          <ac:chgData name="Hillary Tunggal" userId="ad64bda3-5530-4833-84b4-5d3ed1bf5c1c" providerId="ADAL" clId="{620D12D7-E4EF-41D5-9391-4DDB3A553348}" dt="2024-05-02T22:08:34.723" v="426" actId="11529"/>
          <ac:cxnSpMkLst>
            <pc:docMk/>
            <pc:sldMk cId="932313496" sldId="546"/>
            <ac:cxnSpMk id="6" creationId="{25C3A540-DF38-AA77-429A-8F4F14D7251E}"/>
          </ac:cxnSpMkLst>
        </pc:cxnChg>
      </pc:sldChg>
      <pc:sldChg chg="addCm delCm modCm">
        <pc:chgData name="Hillary Tunggal" userId="ad64bda3-5530-4833-84b4-5d3ed1bf5c1c" providerId="ADAL" clId="{620D12D7-E4EF-41D5-9391-4DDB3A553348}" dt="2024-05-02T22:15:02.526" v="456"/>
        <pc:sldMkLst>
          <pc:docMk/>
          <pc:sldMk cId="276087914" sldId="560"/>
        </pc:sldMkLst>
      </pc:sldChg>
      <pc:sldChg chg="addCm modCm">
        <pc:chgData name="Hillary Tunggal" userId="ad64bda3-5530-4833-84b4-5d3ed1bf5c1c" providerId="ADAL" clId="{620D12D7-E4EF-41D5-9391-4DDB3A553348}" dt="2024-05-02T22:34:58.936" v="518"/>
        <pc:sldMkLst>
          <pc:docMk/>
          <pc:sldMk cId="3451418972" sldId="561"/>
        </pc:sldMkLst>
      </pc:sldChg>
      <pc:sldChg chg="modSp mod addCm modCm">
        <pc:chgData name="Hillary Tunggal" userId="ad64bda3-5530-4833-84b4-5d3ed1bf5c1c" providerId="ADAL" clId="{620D12D7-E4EF-41D5-9391-4DDB3A553348}" dt="2024-05-02T22:42:52.939" v="614"/>
        <pc:sldMkLst>
          <pc:docMk/>
          <pc:sldMk cId="1439031073" sldId="563"/>
        </pc:sldMkLst>
        <pc:spChg chg="mod">
          <ac:chgData name="Hillary Tunggal" userId="ad64bda3-5530-4833-84b4-5d3ed1bf5c1c" providerId="ADAL" clId="{620D12D7-E4EF-41D5-9391-4DDB3A553348}" dt="2024-05-02T22:39:22.984" v="612" actId="20577"/>
          <ac:spMkLst>
            <pc:docMk/>
            <pc:sldMk cId="1439031073" sldId="563"/>
            <ac:spMk id="2" creationId="{913392CD-84A2-4785-8456-257A1CB68ABC}"/>
          </ac:spMkLst>
        </pc:spChg>
      </pc:sldChg>
      <pc:sldChg chg="addSp delSp modSp mod addCm modCm">
        <pc:chgData name="Hillary Tunggal" userId="ad64bda3-5530-4833-84b4-5d3ed1bf5c1c" providerId="ADAL" clId="{620D12D7-E4EF-41D5-9391-4DDB3A553348}" dt="2024-05-02T22:44:10.665" v="615" actId="478"/>
        <pc:sldMkLst>
          <pc:docMk/>
          <pc:sldMk cId="3113242579" sldId="567"/>
        </pc:sldMkLst>
        <pc:graphicFrameChg chg="modGraphic">
          <ac:chgData name="Hillary Tunggal" userId="ad64bda3-5530-4833-84b4-5d3ed1bf5c1c" providerId="ADAL" clId="{620D12D7-E4EF-41D5-9391-4DDB3A553348}" dt="2024-05-02T22:20:21.843" v="460" actId="20577"/>
          <ac:graphicFrameMkLst>
            <pc:docMk/>
            <pc:sldMk cId="3113242579" sldId="567"/>
            <ac:graphicFrameMk id="4" creationId="{CAC780DE-E84C-B14C-74DC-699725ADDBF2}"/>
          </ac:graphicFrameMkLst>
        </pc:graphicFrameChg>
        <pc:cxnChg chg="add del">
          <ac:chgData name="Hillary Tunggal" userId="ad64bda3-5530-4833-84b4-5d3ed1bf5c1c" providerId="ADAL" clId="{620D12D7-E4EF-41D5-9391-4DDB3A553348}" dt="2024-05-02T22:44:10.665" v="615" actId="478"/>
          <ac:cxnSpMkLst>
            <pc:docMk/>
            <pc:sldMk cId="3113242579" sldId="567"/>
            <ac:cxnSpMk id="6" creationId="{DE29BDDB-E656-CC11-DA2F-93FAAA8B1765}"/>
          </ac:cxnSpMkLst>
        </pc:cxnChg>
      </pc:sldChg>
      <pc:sldChg chg="addSp delSp modSp add mod addCm modCm">
        <pc:chgData name="Hillary Tunggal" userId="ad64bda3-5530-4833-84b4-5d3ed1bf5c1c" providerId="ADAL" clId="{620D12D7-E4EF-41D5-9391-4DDB3A553348}" dt="2024-05-02T22:10:25.800" v="437" actId="1076"/>
        <pc:sldMkLst>
          <pc:docMk/>
          <pc:sldMk cId="2734679164" sldId="569"/>
        </pc:sldMkLst>
        <pc:spChg chg="mod">
          <ac:chgData name="Hillary Tunggal" userId="ad64bda3-5530-4833-84b4-5d3ed1bf5c1c" providerId="ADAL" clId="{620D12D7-E4EF-41D5-9391-4DDB3A553348}" dt="2024-05-02T22:00:23.499" v="198" actId="20577"/>
          <ac:spMkLst>
            <pc:docMk/>
            <pc:sldMk cId="2734679164" sldId="569"/>
            <ac:spMk id="3" creationId="{11F86844-77E6-4A05-8E58-70954D972983}"/>
          </ac:spMkLst>
        </pc:spChg>
        <pc:spChg chg="mod">
          <ac:chgData name="Hillary Tunggal" userId="ad64bda3-5530-4833-84b4-5d3ed1bf5c1c" providerId="ADAL" clId="{620D12D7-E4EF-41D5-9391-4DDB3A553348}" dt="2024-05-02T22:10:25.800" v="437" actId="1076"/>
          <ac:spMkLst>
            <pc:docMk/>
            <pc:sldMk cId="2734679164" sldId="569"/>
            <ac:spMk id="5" creationId="{944A0D1A-E1D8-B3BF-AFF0-F36EFF7DD375}"/>
          </ac:spMkLst>
        </pc:spChg>
        <pc:spChg chg="del">
          <ac:chgData name="Hillary Tunggal" userId="ad64bda3-5530-4833-84b4-5d3ed1bf5c1c" providerId="ADAL" clId="{620D12D7-E4EF-41D5-9391-4DDB3A553348}" dt="2024-05-02T21:57:11.566" v="36" actId="478"/>
          <ac:spMkLst>
            <pc:docMk/>
            <pc:sldMk cId="2734679164" sldId="569"/>
            <ac:spMk id="6" creationId="{558C87AD-9635-51B3-7632-E1EED1BDF40B}"/>
          </ac:spMkLst>
        </pc:spChg>
        <pc:spChg chg="del">
          <ac:chgData name="Hillary Tunggal" userId="ad64bda3-5530-4833-84b4-5d3ed1bf5c1c" providerId="ADAL" clId="{620D12D7-E4EF-41D5-9391-4DDB3A553348}" dt="2024-05-02T21:57:08.301" v="34" actId="478"/>
          <ac:spMkLst>
            <pc:docMk/>
            <pc:sldMk cId="2734679164" sldId="569"/>
            <ac:spMk id="7" creationId="{D6229259-7049-A8AE-8D9E-7CD73BECD1A0}"/>
          </ac:spMkLst>
        </pc:spChg>
        <pc:spChg chg="mod">
          <ac:chgData name="Hillary Tunggal" userId="ad64bda3-5530-4833-84b4-5d3ed1bf5c1c" providerId="ADAL" clId="{620D12D7-E4EF-41D5-9391-4DDB3A553348}" dt="2024-05-02T22:10:25.800" v="437" actId="1076"/>
          <ac:spMkLst>
            <pc:docMk/>
            <pc:sldMk cId="2734679164" sldId="569"/>
            <ac:spMk id="8" creationId="{6C5DA686-FCCE-A5B0-AA74-6DAA77EDAA7C}"/>
          </ac:spMkLst>
        </pc:spChg>
        <pc:spChg chg="mod">
          <ac:chgData name="Hillary Tunggal" userId="ad64bda3-5530-4833-84b4-5d3ed1bf5c1c" providerId="ADAL" clId="{620D12D7-E4EF-41D5-9391-4DDB3A553348}" dt="2024-05-02T22:10:25.800" v="437" actId="1076"/>
          <ac:spMkLst>
            <pc:docMk/>
            <pc:sldMk cId="2734679164" sldId="569"/>
            <ac:spMk id="9" creationId="{8E88CC10-1576-4DFE-A789-A4017AB9F185}"/>
          </ac:spMkLst>
        </pc:spChg>
        <pc:spChg chg="add mod">
          <ac:chgData name="Hillary Tunggal" userId="ad64bda3-5530-4833-84b4-5d3ed1bf5c1c" providerId="ADAL" clId="{620D12D7-E4EF-41D5-9391-4DDB3A553348}" dt="2024-05-02T22:04:10" v="219"/>
          <ac:spMkLst>
            <pc:docMk/>
            <pc:sldMk cId="2734679164" sldId="569"/>
            <ac:spMk id="10" creationId="{3859161A-30C2-FBA2-728A-448720F244A5}"/>
          </ac:spMkLst>
        </pc:spChg>
        <pc:spChg chg="add mod">
          <ac:chgData name="Hillary Tunggal" userId="ad64bda3-5530-4833-84b4-5d3ed1bf5c1c" providerId="ADAL" clId="{620D12D7-E4EF-41D5-9391-4DDB3A553348}" dt="2024-05-02T22:10:25.800" v="437" actId="1076"/>
          <ac:spMkLst>
            <pc:docMk/>
            <pc:sldMk cId="2734679164" sldId="569"/>
            <ac:spMk id="11" creationId="{5539AA4C-CE4B-5516-007B-CA58184AB148}"/>
          </ac:spMkLst>
        </pc:spChg>
        <pc:spChg chg="mod">
          <ac:chgData name="Hillary Tunggal" userId="ad64bda3-5530-4833-84b4-5d3ed1bf5c1c" providerId="ADAL" clId="{620D12D7-E4EF-41D5-9391-4DDB3A553348}" dt="2024-05-02T22:10:25.800" v="437" actId="1076"/>
          <ac:spMkLst>
            <pc:docMk/>
            <pc:sldMk cId="2734679164" sldId="569"/>
            <ac:spMk id="12" creationId="{481A0E8C-9F05-45BD-8244-60A667CC7AFA}"/>
          </ac:spMkLst>
        </pc:spChg>
        <pc:spChg chg="del">
          <ac:chgData name="Hillary Tunggal" userId="ad64bda3-5530-4833-84b4-5d3ed1bf5c1c" providerId="ADAL" clId="{620D12D7-E4EF-41D5-9391-4DDB3A553348}" dt="2024-05-02T21:57:06.437" v="33" actId="478"/>
          <ac:spMkLst>
            <pc:docMk/>
            <pc:sldMk cId="2734679164" sldId="569"/>
            <ac:spMk id="13" creationId="{B7EE448A-E6CD-4BAD-9BE5-E9F65FDDB7D7}"/>
          </ac:spMkLst>
        </pc:spChg>
        <pc:spChg chg="del">
          <ac:chgData name="Hillary Tunggal" userId="ad64bda3-5530-4833-84b4-5d3ed1bf5c1c" providerId="ADAL" clId="{620D12D7-E4EF-41D5-9391-4DDB3A553348}" dt="2024-05-02T21:57:09.737" v="35" actId="478"/>
          <ac:spMkLst>
            <pc:docMk/>
            <pc:sldMk cId="2734679164" sldId="569"/>
            <ac:spMk id="14" creationId="{3024C03A-EF6E-D816-D3C0-20201C49CCEE}"/>
          </ac:spMkLst>
        </pc:spChg>
        <pc:spChg chg="mod">
          <ac:chgData name="Hillary Tunggal" userId="ad64bda3-5530-4833-84b4-5d3ed1bf5c1c" providerId="ADAL" clId="{620D12D7-E4EF-41D5-9391-4DDB3A553348}" dt="2024-05-02T22:10:25.800" v="437" actId="1076"/>
          <ac:spMkLst>
            <pc:docMk/>
            <pc:sldMk cId="2734679164" sldId="569"/>
            <ac:spMk id="17" creationId="{6AD11F4A-ADB1-4221-B66E-E93221B178E4}"/>
          </ac:spMkLst>
        </pc:spChg>
      </pc:sldChg>
      <pc:sldChg chg="delSp modSp add mod addCm modCm">
        <pc:chgData name="Hillary Tunggal" userId="ad64bda3-5530-4833-84b4-5d3ed1bf5c1c" providerId="ADAL" clId="{620D12D7-E4EF-41D5-9391-4DDB3A553348}" dt="2024-05-02T22:11:32.235" v="447" actId="1035"/>
        <pc:sldMkLst>
          <pc:docMk/>
          <pc:sldMk cId="1995342304" sldId="570"/>
        </pc:sldMkLst>
        <pc:spChg chg="mod">
          <ac:chgData name="Hillary Tunggal" userId="ad64bda3-5530-4833-84b4-5d3ed1bf5c1c" providerId="ADAL" clId="{620D12D7-E4EF-41D5-9391-4DDB3A553348}" dt="2024-05-02T22:11:32.235" v="447" actId="1035"/>
          <ac:spMkLst>
            <pc:docMk/>
            <pc:sldMk cId="1995342304" sldId="570"/>
            <ac:spMk id="12" creationId="{0BA98E37-B4E7-0C28-2FC9-C8E6560A3319}"/>
          </ac:spMkLst>
        </pc:spChg>
        <pc:graphicFrameChg chg="del mod">
          <ac:chgData name="Hillary Tunggal" userId="ad64bda3-5530-4833-84b4-5d3ed1bf5c1c" providerId="ADAL" clId="{620D12D7-E4EF-41D5-9391-4DDB3A553348}" dt="2024-05-02T22:08:51.163" v="428" actId="478"/>
          <ac:graphicFrameMkLst>
            <pc:docMk/>
            <pc:sldMk cId="1995342304" sldId="570"/>
            <ac:graphicFrameMk id="5" creationId="{CFD93BAB-3BFD-DC50-CB92-5A01AC4C6E7D}"/>
          </ac:graphicFrameMkLst>
        </pc:graphicFrameChg>
        <pc:graphicFrameChg chg="mod modGraphic">
          <ac:chgData name="Hillary Tunggal" userId="ad64bda3-5530-4833-84b4-5d3ed1bf5c1c" providerId="ADAL" clId="{620D12D7-E4EF-41D5-9391-4DDB3A553348}" dt="2024-05-02T22:11:32.235" v="447" actId="1035"/>
          <ac:graphicFrameMkLst>
            <pc:docMk/>
            <pc:sldMk cId="1995342304" sldId="570"/>
            <ac:graphicFrameMk id="8" creationId="{5447BC02-A4A6-4F7D-A5F4-4DDA36C1B7CE}"/>
          </ac:graphicFrameMkLst>
        </pc:graphicFrameChg>
      </pc:sldChg>
      <pc:sldChg chg="addSp modSp add mod modShow addCm modCm">
        <pc:chgData name="Hillary Tunggal" userId="ad64bda3-5530-4833-84b4-5d3ed1bf5c1c" providerId="ADAL" clId="{620D12D7-E4EF-41D5-9391-4DDB3A553348}" dt="2024-05-02T22:44:13.069" v="616" actId="729"/>
        <pc:sldMkLst>
          <pc:docMk/>
          <pc:sldMk cId="309703637" sldId="571"/>
        </pc:sldMkLst>
        <pc:spChg chg="mod">
          <ac:chgData name="Hillary Tunggal" userId="ad64bda3-5530-4833-84b4-5d3ed1bf5c1c" providerId="ADAL" clId="{620D12D7-E4EF-41D5-9391-4DDB3A553348}" dt="2024-05-02T22:25:07.416" v="477" actId="14100"/>
          <ac:spMkLst>
            <pc:docMk/>
            <pc:sldMk cId="309703637" sldId="571"/>
            <ac:spMk id="7" creationId="{0D3A58E3-F59F-4367-D35E-3580997B64D4}"/>
          </ac:spMkLst>
        </pc:spChg>
        <pc:graphicFrameChg chg="mod ord modGraphic">
          <ac:chgData name="Hillary Tunggal" userId="ad64bda3-5530-4833-84b4-5d3ed1bf5c1c" providerId="ADAL" clId="{620D12D7-E4EF-41D5-9391-4DDB3A553348}" dt="2024-05-02T22:26:59.336" v="511" actId="20577"/>
          <ac:graphicFrameMkLst>
            <pc:docMk/>
            <pc:sldMk cId="309703637" sldId="571"/>
            <ac:graphicFrameMk id="4" creationId="{CAC780DE-E84C-B14C-74DC-699725ADDBF2}"/>
          </ac:graphicFrameMkLst>
        </pc:graphicFrameChg>
        <pc:picChg chg="add mod">
          <ac:chgData name="Hillary Tunggal" userId="ad64bda3-5530-4833-84b4-5d3ed1bf5c1c" providerId="ADAL" clId="{620D12D7-E4EF-41D5-9391-4DDB3A553348}" dt="2024-05-02T22:26:39.950" v="507" actId="14100"/>
          <ac:picMkLst>
            <pc:docMk/>
            <pc:sldMk cId="309703637" sldId="571"/>
            <ac:picMk id="6" creationId="{AF34EAA8-819D-934C-5146-1363DAC63B9E}"/>
          </ac:picMkLst>
        </pc:picChg>
      </pc:sldChg>
      <pc:sldChg chg="addSp delSp modSp add mod modShow addCm modCm">
        <pc:chgData name="Hillary Tunggal" userId="ad64bda3-5530-4833-84b4-5d3ed1bf5c1c" providerId="ADAL" clId="{620D12D7-E4EF-41D5-9391-4DDB3A553348}" dt="2024-05-02T22:39:10.265" v="608" actId="729"/>
        <pc:sldMkLst>
          <pc:docMk/>
          <pc:sldMk cId="3460106347" sldId="572"/>
        </pc:sldMkLst>
        <pc:spChg chg="mod">
          <ac:chgData name="Hillary Tunggal" userId="ad64bda3-5530-4833-84b4-5d3ed1bf5c1c" providerId="ADAL" clId="{620D12D7-E4EF-41D5-9391-4DDB3A553348}" dt="2024-05-02T22:37:27.194" v="574" actId="14100"/>
          <ac:spMkLst>
            <pc:docMk/>
            <pc:sldMk cId="3460106347" sldId="572"/>
            <ac:spMk id="12" creationId="{BFDB6D10-2EAD-18DE-BC4F-8BDA5B89D92F}"/>
          </ac:spMkLst>
        </pc:spChg>
        <pc:spChg chg="mod">
          <ac:chgData name="Hillary Tunggal" userId="ad64bda3-5530-4833-84b4-5d3ed1bf5c1c" providerId="ADAL" clId="{620D12D7-E4EF-41D5-9391-4DDB3A553348}" dt="2024-05-02T22:38:36.581" v="605" actId="14100"/>
          <ac:spMkLst>
            <pc:docMk/>
            <pc:sldMk cId="3460106347" sldId="572"/>
            <ac:spMk id="16" creationId="{212F4121-2F00-E523-FCC2-46887161792B}"/>
          </ac:spMkLst>
        </pc:spChg>
        <pc:graphicFrameChg chg="mod modGraphic">
          <ac:chgData name="Hillary Tunggal" userId="ad64bda3-5530-4833-84b4-5d3ed1bf5c1c" providerId="ADAL" clId="{620D12D7-E4EF-41D5-9391-4DDB3A553348}" dt="2024-05-02T22:38:14.643" v="604" actId="1076"/>
          <ac:graphicFrameMkLst>
            <pc:docMk/>
            <pc:sldMk cId="3460106347" sldId="572"/>
            <ac:graphicFrameMk id="15" creationId="{5AD34047-9826-D96A-B093-ED19E1263A4F}"/>
          </ac:graphicFrameMkLst>
        </pc:graphicFrameChg>
        <pc:picChg chg="add mod">
          <ac:chgData name="Hillary Tunggal" userId="ad64bda3-5530-4833-84b4-5d3ed1bf5c1c" providerId="ADAL" clId="{620D12D7-E4EF-41D5-9391-4DDB3A553348}" dt="2024-05-02T22:38:04.358" v="601" actId="1035"/>
          <ac:picMkLst>
            <pc:docMk/>
            <pc:sldMk cId="3460106347" sldId="572"/>
            <ac:picMk id="5" creationId="{CBDFE23F-62E8-41DC-437C-F7432C2A4F1D}"/>
          </ac:picMkLst>
        </pc:picChg>
        <pc:picChg chg="del mod">
          <ac:chgData name="Hillary Tunggal" userId="ad64bda3-5530-4833-84b4-5d3ed1bf5c1c" providerId="ADAL" clId="{620D12D7-E4EF-41D5-9391-4DDB3A553348}" dt="2024-05-02T22:35:38.918" v="526" actId="478"/>
          <ac:picMkLst>
            <pc:docMk/>
            <pc:sldMk cId="3460106347" sldId="572"/>
            <ac:picMk id="14" creationId="{E9458E74-1235-CB86-43BC-24647D13E02B}"/>
          </ac:picMkLst>
        </pc:picChg>
      </pc:sldChg>
    </pc:docChg>
  </pc:docChgLst>
  <pc:docChgLst>
    <pc:chgData name="Zachary Schwartz" userId="S::zschwartz@clinicaloptions.com::64648e91-b212-4092-bee8-eff2e880b6f9" providerId="AD" clId="Web-{28FB19E1-1EBC-8D6A-D3C3-9AE8207B5798}"/>
    <pc:docChg chg="">
      <pc:chgData name="Zachary Schwartz" userId="S::zschwartz@clinicaloptions.com::64648e91-b212-4092-bee8-eff2e880b6f9" providerId="AD" clId="Web-{28FB19E1-1EBC-8D6A-D3C3-9AE8207B5798}" dt="2024-05-03T13:40:26.946" v="1"/>
      <pc:docMkLst>
        <pc:docMk/>
      </pc:docMkLst>
      <pc:sldChg chg="addCm">
        <pc:chgData name="Zachary Schwartz" userId="S::zschwartz@clinicaloptions.com::64648e91-b212-4092-bee8-eff2e880b6f9" providerId="AD" clId="Web-{28FB19E1-1EBC-8D6A-D3C3-9AE8207B5798}" dt="2024-05-03T13:40:26.946" v="1"/>
        <pc:sldMkLst>
          <pc:docMk/>
          <pc:sldMk cId="3113242579" sldId="567"/>
        </pc:sldMkLst>
      </pc:sldChg>
      <pc:sldChg chg="addCm">
        <pc:chgData name="Zachary Schwartz" userId="S::zschwartz@clinicaloptions.com::64648e91-b212-4092-bee8-eff2e880b6f9" providerId="AD" clId="Web-{28FB19E1-1EBC-8D6A-D3C3-9AE8207B5798}" dt="2024-05-03T13:39:04.383" v="0"/>
        <pc:sldMkLst>
          <pc:docMk/>
          <pc:sldMk cId="2734679164" sldId="569"/>
        </pc:sldMkLst>
      </pc:sldChg>
    </pc:docChg>
  </pc:docChgLst>
  <pc:docChgLst>
    <pc:chgData name="Megan Cartwright" userId="aaeaf566-570c-41b1-9c90-11c8d9ac162b" providerId="ADAL" clId="{9C04A41B-E776-49D9-9C03-17F8B7FD60AF}"/>
    <pc:docChg chg="custSel modSld">
      <pc:chgData name="Megan Cartwright" userId="aaeaf566-570c-41b1-9c90-11c8d9ac162b" providerId="ADAL" clId="{9C04A41B-E776-49D9-9C03-17F8B7FD60AF}" dt="2024-05-10T21:36:05.348" v="32" actId="478"/>
      <pc:docMkLst>
        <pc:docMk/>
      </pc:docMkLst>
      <pc:sldChg chg="delSp modSp mod delCm">
        <pc:chgData name="Megan Cartwright" userId="aaeaf566-570c-41b1-9c90-11c8d9ac162b" providerId="ADAL" clId="{9C04A41B-E776-49D9-9C03-17F8B7FD60AF}" dt="2024-05-10T21:36:05.348" v="32" actId="478"/>
        <pc:sldMkLst>
          <pc:docMk/>
          <pc:sldMk cId="276087914" sldId="560"/>
        </pc:sldMkLst>
        <pc:spChg chg="mod">
          <ac:chgData name="Megan Cartwright" userId="aaeaf566-570c-41b1-9c90-11c8d9ac162b" providerId="ADAL" clId="{9C04A41B-E776-49D9-9C03-17F8B7FD60AF}" dt="2024-05-10T21:35:01.475" v="12" actId="1036"/>
          <ac:spMkLst>
            <pc:docMk/>
            <pc:sldMk cId="276087914" sldId="560"/>
            <ac:spMk id="23" creationId="{1EE010C8-4C4A-4C07-74E2-3A10CFEC8145}"/>
          </ac:spMkLst>
        </pc:spChg>
        <pc:spChg chg="del">
          <ac:chgData name="Megan Cartwright" userId="aaeaf566-570c-41b1-9c90-11c8d9ac162b" providerId="ADAL" clId="{9C04A41B-E776-49D9-9C03-17F8B7FD60AF}" dt="2024-05-10T21:36:05.348" v="32" actId="478"/>
          <ac:spMkLst>
            <pc:docMk/>
            <pc:sldMk cId="276087914" sldId="560"/>
            <ac:spMk id="75" creationId="{4229CCD4-233B-9827-C515-FACED00701A5}"/>
          </ac:spMkLst>
        </pc:spChg>
        <pc:grpChg chg="del mod">
          <ac:chgData name="Megan Cartwright" userId="aaeaf566-570c-41b1-9c90-11c8d9ac162b" providerId="ADAL" clId="{9C04A41B-E776-49D9-9C03-17F8B7FD60AF}" dt="2024-05-10T21:35:51.274" v="31" actId="478"/>
          <ac:grpSpMkLst>
            <pc:docMk/>
            <pc:sldMk cId="276087914" sldId="560"/>
            <ac:grpSpMk id="5" creationId="{E4D1BED3-8691-059C-8910-D75A9152FA9F}"/>
          </ac:grpSpMkLst>
        </pc:gr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a:t>
            </a:fld>
            <a:endParaRPr lang="en-US" altLang="en-US" dirty="0"/>
          </a:p>
        </p:txBody>
      </p:sp>
    </p:spTree>
    <p:extLst>
      <p:ext uri="{BB962C8B-B14F-4D97-AF65-F5344CB8AC3E}">
        <p14:creationId xmlns:p14="http://schemas.microsoft.com/office/powerpoint/2010/main" val="20217105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i="1" dirty="0"/>
              <a:t>CT, chemotherapy; ORR, objective response rate; SCLC, small-cell lung cancer.</a:t>
            </a:r>
            <a:endParaRPr lang="en-US" sz="1200" i="1" kern="1200" dirty="0">
              <a:solidFill>
                <a:schemeClr val="tx1"/>
              </a:solidFill>
              <a:latin typeface="Arial" charset="0"/>
              <a:ea typeface="+mn-ea"/>
              <a:cs typeface="+mn-cs"/>
            </a:endParaRP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0919776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200" i="1" kern="1200" dirty="0">
                <a:solidFill>
                  <a:schemeClr val="tx1"/>
                </a:solidFill>
                <a:latin typeface="Arial" charset="0"/>
                <a:ea typeface="+mn-ea"/>
                <a:cs typeface="+mn-cs"/>
              </a:rPr>
              <a:t>ECOG, Eastern Cooperative Oncology Group; PS, performance status; SCLC, small-cell lung cancer. </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0459686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200" i="1" kern="1200" dirty="0">
                <a:solidFill>
                  <a:schemeClr val="tx1"/>
                </a:solidFill>
                <a:latin typeface="Arial" charset="0"/>
                <a:ea typeface="+mn-ea"/>
                <a:cs typeface="+mn-cs"/>
              </a:rPr>
              <a:t>CNS, central nervous system; ECOG, Eastern Cooperative Oncology Group; </a:t>
            </a:r>
            <a:r>
              <a:rPr lang="en-US" i="1" dirty="0"/>
              <a:t>IQR, interquartile range; </a:t>
            </a:r>
            <a:r>
              <a:rPr lang="en-IN" sz="1200" i="1" kern="1200" dirty="0">
                <a:solidFill>
                  <a:schemeClr val="tx1"/>
                </a:solidFill>
                <a:latin typeface="Arial" charset="0"/>
                <a:ea typeface="+mn-ea"/>
                <a:cs typeface="+mn-cs"/>
              </a:rPr>
              <a:t>PS, performance status; tx, treatment.</a:t>
            </a:r>
            <a:endParaRPr lang="en-US" i="1"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7327900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ICANS, immune effector cell</a:t>
            </a:r>
            <a:r>
              <a:rPr lang="en-US" i="1" dirty="0">
                <a:latin typeface="Calibri" panose="020F0502020204030204" pitchFamily="34" charset="0"/>
                <a:cs typeface="Calibri" panose="020F0502020204030204" pitchFamily="34" charset="0"/>
              </a:rPr>
              <a:t>‒</a:t>
            </a:r>
            <a:r>
              <a:rPr lang="en-US" i="1" dirty="0"/>
              <a:t>associated neurotoxicity syndrome.</a:t>
            </a:r>
            <a:endParaRPr lang="en-US" i="0" dirty="0"/>
          </a:p>
          <a:p>
            <a:endParaRPr lang="en-US" i="0"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6</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3581738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i="1" dirty="0"/>
              <a:t>NE, not estimable; OS, overall survival.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2029909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CNS, central nervous system; CR, complete response; DoR, duration of response; mRANO BM, modified Response Assessment in Neuro-Oncology Brain Metastases; </a:t>
            </a:r>
            <a:r>
              <a:rPr lang="en-IN" i="1" dirty="0"/>
              <a:t>NE, not estimable; </a:t>
            </a:r>
            <a:r>
              <a:rPr lang="en-US" i="1" dirty="0"/>
              <a:t>ORR, objective response rate; PR, partial response; RANO BM, Response Assessment in Neuro-Oncology Brain Metastases. </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2720328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CNS, central nervous system; CT</a:t>
            </a:r>
            <a:r>
              <a:rPr lang="en-US" i="1"/>
              <a:t>, chemotherapy; </a:t>
            </a:r>
            <a:r>
              <a:rPr lang="en-US" i="1" dirty="0"/>
              <a:t>DoR, duration of response; OS, overall survival; SCLC, small-cell lung cancer; SoC, standard </a:t>
            </a:r>
            <a:r>
              <a:rPr lang="en-US" i="1"/>
              <a:t>of care; TRAE</a:t>
            </a:r>
            <a:r>
              <a:rPr lang="en-US" i="1" dirty="0"/>
              <a:t>, treatment-related adverse event.</a:t>
            </a:r>
          </a:p>
          <a:p>
            <a:endParaRPr lang="en-US" i="1"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9919120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10</a:t>
            </a:fld>
            <a:endParaRPr lang="en-US" altLang="en-US" dirty="0"/>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B4CF2D-D979-1437-A2EB-B60F4C4AD05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43030" y="5318282"/>
            <a:ext cx="2315472" cy="1234918"/>
          </a:xfrm>
          <a:prstGeom prst="rect">
            <a:avLst/>
          </a:prstGeom>
        </p:spPr>
      </p:pic>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5509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a:extLst>
              <a:ext uri="{FF2B5EF4-FFF2-40B4-BE49-F238E27FC236}">
                <a16:creationId xmlns:a16="http://schemas.microsoft.com/office/drawing/2014/main" id="{33F44B30-1879-6F13-273E-22B934A627E6}"/>
              </a:ext>
            </a:extLst>
          </p:cNvPr>
          <p:cNvGrpSpPr/>
          <p:nvPr userDrawn="1"/>
        </p:nvGrpSpPr>
        <p:grpSpPr>
          <a:xfrm>
            <a:off x="8869472" y="6298815"/>
            <a:ext cx="2877113" cy="394353"/>
            <a:chOff x="8869472" y="6298815"/>
            <a:chExt cx="2877113" cy="394353"/>
          </a:xfrm>
        </p:grpSpPr>
        <p:pic>
          <p:nvPicPr>
            <p:cNvPr id="8" name="Picture 7">
              <a:extLst>
                <a:ext uri="{FF2B5EF4-FFF2-40B4-BE49-F238E27FC236}">
                  <a16:creationId xmlns:a16="http://schemas.microsoft.com/office/drawing/2014/main" id="{F4A1C891-79C3-863E-FBA9-188D17ED03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9" name="Rectangle 8">
              <a:extLst>
                <a:ext uri="{FF2B5EF4-FFF2-40B4-BE49-F238E27FC236}">
                  <a16:creationId xmlns:a16="http://schemas.microsoft.com/office/drawing/2014/main" id="{2DB2AFA4-BBF7-61A0-D954-E2BAF8A2721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319832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0178BF92-DC92-6DC3-6E2D-E56641796C9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311170075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909282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93B8F865-6ADC-958B-BCBA-56A2A50D7AAE}"/>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05C4B9E-1FA3-952D-6393-30BFE5E1835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D3C7FEC-03C8-EE45-01CC-6BBE64B18F7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486000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796723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E0C14CBC-B02C-E649-3090-78EEB821A66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81F49DEA-FA25-76E8-342E-9233B13A696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F518083-D1F3-A58F-0D1E-5E853D43C08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7208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5005545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D1286C5E-09F9-468C-28E0-433C61B53C29}"/>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679467CA-89F4-C188-2170-B4B94D784D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F4549132-9E6B-C041-DA66-E2829720F89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730612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2B0E3B1-4A7C-7261-1C0D-368224CC2F2D}"/>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9783100C-E066-F74E-F8B7-8AD4160FFE0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F5C49CD4-B8DF-4B97-E9D0-CA20225DE22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768160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2A44B9F7-3245-A62E-5232-18B419E939A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33058027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1" name="Picture 20" descr="Icon&#10;&#10;Description automatically generated">
            <a:extLst>
              <a:ext uri="{FF2B5EF4-FFF2-40B4-BE49-F238E27FC236}">
                <a16:creationId xmlns:a16="http://schemas.microsoft.com/office/drawing/2014/main" id="{C84825E9-B87F-902C-0A9B-54BF88485AB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443030" y="5754237"/>
            <a:ext cx="2307156" cy="798963"/>
          </a:xfrm>
          <a:prstGeom prst="rect">
            <a:avLst/>
          </a:prstGeom>
        </p:spPr>
      </p:pic>
    </p:spTree>
    <p:extLst>
      <p:ext uri="{BB962C8B-B14F-4D97-AF65-F5344CB8AC3E}">
        <p14:creationId xmlns:p14="http://schemas.microsoft.com/office/powerpoint/2010/main" val="13412534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388075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 name="Group 3">
            <a:extLst>
              <a:ext uri="{FF2B5EF4-FFF2-40B4-BE49-F238E27FC236}">
                <a16:creationId xmlns:a16="http://schemas.microsoft.com/office/drawing/2014/main" id="{9790703F-E851-1D5A-99B7-43DBD5482698}"/>
              </a:ext>
            </a:extLst>
          </p:cNvPr>
          <p:cNvGrpSpPr/>
          <p:nvPr userDrawn="1"/>
        </p:nvGrpSpPr>
        <p:grpSpPr>
          <a:xfrm>
            <a:off x="9392911" y="6212702"/>
            <a:ext cx="2488502" cy="450134"/>
            <a:chOff x="9392911" y="6212702"/>
            <a:chExt cx="2488502" cy="450134"/>
          </a:xfrm>
        </p:grpSpPr>
        <p:pic>
          <p:nvPicPr>
            <p:cNvPr id="5" name="Picture 4" descr="Icon&#10;&#10;Description automatically generated">
              <a:extLst>
                <a:ext uri="{FF2B5EF4-FFF2-40B4-BE49-F238E27FC236}">
                  <a16:creationId xmlns:a16="http://schemas.microsoft.com/office/drawing/2014/main" id="{C714CC1E-7921-3200-C137-F7ADAA9532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6" name="Rectangle 8">
              <a:extLst>
                <a:ext uri="{FF2B5EF4-FFF2-40B4-BE49-F238E27FC236}">
                  <a16:creationId xmlns:a16="http://schemas.microsoft.com/office/drawing/2014/main" id="{79882158-D8CB-A63B-35E5-FF6D03999CD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6786213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pic>
        <p:nvPicPr>
          <p:cNvPr id="6" name="Picture 5" descr="Icon&#10;&#10;Description automatically generated">
            <a:extLst>
              <a:ext uri="{FF2B5EF4-FFF2-40B4-BE49-F238E27FC236}">
                <a16:creationId xmlns:a16="http://schemas.microsoft.com/office/drawing/2014/main" id="{A10CE991-EF19-4C89-B2F1-8D342C72985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034666" y="5556666"/>
            <a:ext cx="3154680" cy="1092459"/>
          </a:xfrm>
          <a:prstGeom prst="rect">
            <a:avLst/>
          </a:prstGeom>
        </p:spPr>
      </p:pic>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314346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5025739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4B831F98-D110-9641-0056-3FFA4445A199}"/>
              </a:ext>
            </a:extLst>
          </p:cNvPr>
          <p:cNvGrpSpPr/>
          <p:nvPr userDrawn="1"/>
        </p:nvGrpSpPr>
        <p:grpSpPr>
          <a:xfrm>
            <a:off x="9392911" y="6212702"/>
            <a:ext cx="2488502" cy="450134"/>
            <a:chOff x="9392911" y="6212702"/>
            <a:chExt cx="2488502" cy="450134"/>
          </a:xfrm>
        </p:grpSpPr>
        <p:pic>
          <p:nvPicPr>
            <p:cNvPr id="6" name="Picture 5" descr="Icon&#10;&#10;Description automatically generated">
              <a:extLst>
                <a:ext uri="{FF2B5EF4-FFF2-40B4-BE49-F238E27FC236}">
                  <a16:creationId xmlns:a16="http://schemas.microsoft.com/office/drawing/2014/main" id="{2C5D1AC3-8115-5D46-33CE-6C6B521292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7" name="Rectangle 8">
              <a:extLst>
                <a:ext uri="{FF2B5EF4-FFF2-40B4-BE49-F238E27FC236}">
                  <a16:creationId xmlns:a16="http://schemas.microsoft.com/office/drawing/2014/main" id="{FF667ED7-9C0E-2D48-F6BB-0BF8DBEF1D59}"/>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10785926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4849149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A188367A-EE46-1DDA-2AFE-9C628EB72449}"/>
              </a:ext>
            </a:extLst>
          </p:cNvPr>
          <p:cNvGrpSpPr/>
          <p:nvPr userDrawn="1"/>
        </p:nvGrpSpPr>
        <p:grpSpPr>
          <a:xfrm>
            <a:off x="9392911" y="6212702"/>
            <a:ext cx="2488502" cy="450134"/>
            <a:chOff x="9392911" y="6212702"/>
            <a:chExt cx="2488502" cy="450134"/>
          </a:xfrm>
        </p:grpSpPr>
        <p:pic>
          <p:nvPicPr>
            <p:cNvPr id="6" name="Picture 5" descr="Icon&#10;&#10;Description automatically generated">
              <a:extLst>
                <a:ext uri="{FF2B5EF4-FFF2-40B4-BE49-F238E27FC236}">
                  <a16:creationId xmlns:a16="http://schemas.microsoft.com/office/drawing/2014/main" id="{35BBB51B-0D41-5485-99A1-BEEAE26079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7" name="Rectangle 8">
              <a:extLst>
                <a:ext uri="{FF2B5EF4-FFF2-40B4-BE49-F238E27FC236}">
                  <a16:creationId xmlns:a16="http://schemas.microsoft.com/office/drawing/2014/main" id="{F3F85628-F902-1363-8D50-72542C0A0300}"/>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02105113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55231644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88B87460-1489-A7E6-C388-913BBD640CAB}"/>
              </a:ext>
            </a:extLst>
          </p:cNvPr>
          <p:cNvGrpSpPr/>
          <p:nvPr userDrawn="1"/>
        </p:nvGrpSpPr>
        <p:grpSpPr>
          <a:xfrm>
            <a:off x="9392911" y="6212702"/>
            <a:ext cx="2488502" cy="450134"/>
            <a:chOff x="9392911" y="6212702"/>
            <a:chExt cx="2488502" cy="450134"/>
          </a:xfrm>
        </p:grpSpPr>
        <p:pic>
          <p:nvPicPr>
            <p:cNvPr id="4" name="Picture 3" descr="Icon&#10;&#10;Description automatically generated">
              <a:extLst>
                <a:ext uri="{FF2B5EF4-FFF2-40B4-BE49-F238E27FC236}">
                  <a16:creationId xmlns:a16="http://schemas.microsoft.com/office/drawing/2014/main" id="{73676601-6D49-45FB-EFC9-9A6CC1B205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5" name="Rectangle 8">
              <a:extLst>
                <a:ext uri="{FF2B5EF4-FFF2-40B4-BE49-F238E27FC236}">
                  <a16:creationId xmlns:a16="http://schemas.microsoft.com/office/drawing/2014/main" id="{0DEFDF9E-3F9A-D373-496E-25B367379078}"/>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47015857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04816703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E363C55A-914A-0A48-C77B-4197A1E975AA}"/>
              </a:ext>
            </a:extLst>
          </p:cNvPr>
          <p:cNvGrpSpPr/>
          <p:nvPr userDrawn="1"/>
        </p:nvGrpSpPr>
        <p:grpSpPr>
          <a:xfrm>
            <a:off x="9392911" y="6212702"/>
            <a:ext cx="2488502" cy="450134"/>
            <a:chOff x="9392911" y="6212702"/>
            <a:chExt cx="2488502" cy="450134"/>
          </a:xfrm>
        </p:grpSpPr>
        <p:pic>
          <p:nvPicPr>
            <p:cNvPr id="3" name="Picture 2" descr="Icon&#10;&#10;Description automatically generated">
              <a:extLst>
                <a:ext uri="{FF2B5EF4-FFF2-40B4-BE49-F238E27FC236}">
                  <a16:creationId xmlns:a16="http://schemas.microsoft.com/office/drawing/2014/main" id="{06CCC797-5A17-A9B2-5D2C-FD83170EF3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4" name="Rectangle 8">
              <a:extLst>
                <a:ext uri="{FF2B5EF4-FFF2-40B4-BE49-F238E27FC236}">
                  <a16:creationId xmlns:a16="http://schemas.microsoft.com/office/drawing/2014/main" id="{518B5643-1F48-822D-8A06-E9F357ED9FFC}"/>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84773569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pic>
        <p:nvPicPr>
          <p:cNvPr id="9" name="Picture 8" descr="Icon&#10;&#10;Description automatically generated">
            <a:extLst>
              <a:ext uri="{FF2B5EF4-FFF2-40B4-BE49-F238E27FC236}">
                <a16:creationId xmlns:a16="http://schemas.microsoft.com/office/drawing/2014/main" id="{3DD1DBC1-47DC-4810-B88C-6E04405379E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034666" y="5556666"/>
            <a:ext cx="3154680" cy="1092459"/>
          </a:xfrm>
          <a:prstGeom prst="rect">
            <a:avLst/>
          </a:prstGeom>
        </p:spPr>
      </p:pic>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329951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55" r:id="rId1"/>
    <p:sldLayoutId id="2147484656" r:id="rId2"/>
    <p:sldLayoutId id="2147484663" r:id="rId3"/>
    <p:sldLayoutId id="2147484657" r:id="rId4"/>
    <p:sldLayoutId id="2147484658" r:id="rId5"/>
    <p:sldLayoutId id="2147484664" r:id="rId6"/>
    <p:sldLayoutId id="2147484659" r:id="rId7"/>
    <p:sldLayoutId id="2147484667" r:id="rId8"/>
    <p:sldLayoutId id="2147484660" r:id="rId9"/>
    <p:sldLayoutId id="2147484665" r:id="rId10"/>
    <p:sldLayoutId id="2147484661" r:id="rId11"/>
    <p:sldLayoutId id="2147484666" r:id="rId12"/>
    <p:sldLayoutId id="2147484662"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44" userDrawn="1">
          <p15:clr>
            <a:srgbClr val="F26B43"/>
          </p15:clr>
        </p15:guide>
        <p15:guide id="2" pos="456" userDrawn="1">
          <p15:clr>
            <a:srgbClr val="F26B43"/>
          </p15:clr>
        </p15:guide>
        <p15:guide id="3" orient="horz" pos="1010" userDrawn="1">
          <p15:clr>
            <a:srgbClr val="F26B43"/>
          </p15:clr>
        </p15:guide>
        <p15:guide id="4" orient="horz" pos="4138" userDrawn="1">
          <p15:clr>
            <a:srgbClr val="F26B43"/>
          </p15:clr>
        </p15:guide>
        <p15:guide id="5" orient="horz" pos="3888" userDrawn="1">
          <p15:clr>
            <a:srgbClr val="F26B43"/>
          </p15:clr>
        </p15:guide>
        <p15:guide id="6" orient="horz" pos="4032" userDrawn="1">
          <p15:clr>
            <a:srgbClr val="F26B43"/>
          </p15:clr>
        </p15:guide>
        <p15:guide id="7" pos="328" userDrawn="1">
          <p15:clr>
            <a:srgbClr val="F26B43"/>
          </p15:clr>
        </p15:guide>
        <p15:guide id="8" pos="7231" userDrawn="1">
          <p15:clr>
            <a:srgbClr val="F26B43"/>
          </p15:clr>
        </p15:guide>
        <p15:guide id="9" pos="7417"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83031784"/>
      </p:ext>
    </p:extLst>
  </p:cSld>
  <p:clrMap bg1="dk2" tx1="lt1" bg2="dk1" tx2="lt2" accent1="accent1" accent2="accent2" accent3="accent3" accent4="accent4" accent5="accent5" accent6="accent6" hlink="hlink" folHlink="folHlink"/>
  <p:sldLayoutIdLst>
    <p:sldLayoutId id="2147484669" r:id="rId1"/>
    <p:sldLayoutId id="2147484670" r:id="rId2"/>
    <p:sldLayoutId id="2147484671" r:id="rId3"/>
    <p:sldLayoutId id="2147484672" r:id="rId4"/>
    <p:sldLayoutId id="2147484673" r:id="rId5"/>
    <p:sldLayoutId id="2147484674" r:id="rId6"/>
    <p:sldLayoutId id="2147484675" r:id="rId7"/>
    <p:sldLayoutId id="2147484676" r:id="rId8"/>
    <p:sldLayoutId id="2147484677" r:id="rId9"/>
    <p:sldLayoutId id="2147484678" r:id="rId10"/>
    <p:sldLayoutId id="2147484679" r:id="rId11"/>
    <p:sldLayoutId id="2147484680" r:id="rId12"/>
    <p:sldLayoutId id="2147484681"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hyperlink" Target="http://www.clinicaloptions.com/ELCCPrague2024Progra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a:xfrm>
            <a:off x="725677" y="409576"/>
            <a:ext cx="11161523" cy="2882265"/>
          </a:xfrm>
        </p:spPr>
        <p:txBody>
          <a:bodyPr>
            <a:normAutofit/>
          </a:bodyPr>
          <a:lstStyle/>
          <a:p>
            <a:r>
              <a:rPr lang="en-US" altLang="en-US" sz="4000" dirty="0"/>
              <a:t>DeLLphi-300: Long-term Follow-up From </a:t>
            </a:r>
            <a:br>
              <a:rPr lang="en-US" altLang="en-US" sz="4000" dirty="0"/>
            </a:br>
            <a:r>
              <a:rPr lang="en-US" altLang="en-US" sz="4000" dirty="0"/>
              <a:t>Phase I Study of Tarlatamab, a DLL3-Targeted Bispecific T-Cell Engager, in Previously Treated SCLC</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388804"/>
            <a:ext cx="5464175" cy="25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buNone/>
            </a:pPr>
            <a:r>
              <a:rPr lang="en-US" sz="1200" b="0" dirty="0">
                <a:solidFill>
                  <a:schemeClr val="bg1"/>
                </a:solidFill>
                <a:latin typeface="Calibri" panose="020F0502020204030204" pitchFamily="34" charset="0"/>
              </a:rPr>
              <a:t>Supported by an educational grant from Regeneron Pharmaceuticals, Inc.</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216650" cy="815975"/>
          </a:xfrm>
          <a:prstGeom prst="rect">
            <a:avLst/>
          </a:prstGeom>
          <a:noFill/>
          <a:ln>
            <a:noFill/>
          </a:ln>
        </p:spPr>
        <p:txBody>
          <a:bodyPr lIns="91440" tIns="45720" rIns="91440" bIns="45720" anchor="t"/>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eaLnBrk="1" hangingPunct="1">
              <a:spcBef>
                <a:spcPct val="0"/>
              </a:spcBef>
              <a:spcAft>
                <a:spcPct val="0"/>
              </a:spcAft>
              <a:defRPr/>
            </a:pPr>
            <a:r>
              <a:rPr lang="en-US" sz="2200" b="1" kern="0" dirty="0">
                <a:solidFill>
                  <a:schemeClr val="bg2"/>
                </a:solidFill>
                <a:latin typeface="Calibri"/>
                <a:ea typeface="+mj-ea"/>
                <a:cs typeface="Calibri"/>
              </a:rPr>
              <a:t>CCO Independent Conference Highlights*</a:t>
            </a:r>
            <a:br>
              <a:rPr lang="en-US" sz="2200" b="1" kern="0" dirty="0">
                <a:latin typeface="Calibri" panose="020F0502020204030204" pitchFamily="34" charset="0"/>
                <a:ea typeface="+mj-ea"/>
                <a:cs typeface="+mj-cs"/>
              </a:rPr>
            </a:br>
            <a:r>
              <a:rPr lang="en-US" sz="1600" kern="0" dirty="0">
                <a:solidFill>
                  <a:schemeClr val="bg2"/>
                </a:solidFill>
                <a:latin typeface="Calibri"/>
                <a:ea typeface="+mj-ea"/>
                <a:cs typeface="Calibri"/>
              </a:rPr>
              <a:t>of the </a:t>
            </a:r>
            <a:r>
              <a:rPr lang="en-US" sz="1600" i="1" kern="0" dirty="0">
                <a:solidFill>
                  <a:schemeClr val="bg2"/>
                </a:solidFill>
                <a:latin typeface="Calibri"/>
                <a:ea typeface="+mj-ea"/>
                <a:cs typeface="Calibri"/>
              </a:rPr>
              <a:t>2024 ELCC Annual Congress</a:t>
            </a:r>
            <a:endParaRPr lang="en-US" altLang="en-US" sz="1600" kern="0" dirty="0">
              <a:solidFill>
                <a:schemeClr val="bg2"/>
              </a:solidFill>
              <a:latin typeface="Calibri"/>
              <a:cs typeface="Calibri"/>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50000"/>
              </a:spcBef>
              <a:spcAft>
                <a:spcPct val="0"/>
              </a:spcAft>
              <a:buClrTx/>
              <a:buFontTx/>
              <a:buNone/>
            </a:pPr>
            <a:r>
              <a:rPr lang="en-US" altLang="en-US" sz="800" b="0" dirty="0">
                <a:solidFill>
                  <a:schemeClr val="bg2"/>
                </a:solidFill>
                <a:latin typeface="Calibri" panose="020F0502020204030204" pitchFamily="34" charset="0"/>
              </a:rPr>
              <a:t>*CCO is an independent medical education company that provides state-of-the-art medical information to healthcare professionals through conference coverage and other educational programs.</a:t>
            </a:r>
          </a:p>
        </p:txBody>
      </p:sp>
      <p:sp>
        <p:nvSpPr>
          <p:cNvPr id="11" name="Text Box 19">
            <a:extLst>
              <a:ext uri="{FF2B5EF4-FFF2-40B4-BE49-F238E27FC236}">
                <a16:creationId xmlns:a16="http://schemas.microsoft.com/office/drawing/2014/main" id="{893E7CA9-2C0D-4470-14A9-413D2F0026EC}"/>
              </a:ext>
            </a:extLst>
          </p:cNvPr>
          <p:cNvSpPr txBox="1">
            <a:spLocks noChangeArrowheads="1"/>
          </p:cNvSpPr>
          <p:nvPr/>
        </p:nvSpPr>
        <p:spPr bwMode="auto">
          <a:xfrm>
            <a:off x="437991" y="6123801"/>
            <a:ext cx="348265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 typeface="Arial" panose="020B0604020202020204" pitchFamily="34" charset="0"/>
              <a:buNone/>
            </a:pPr>
            <a:r>
              <a:rPr lang="en-US" altLang="en-US" sz="1200" b="0" dirty="0">
                <a:solidFill>
                  <a:schemeClr val="bg1"/>
                </a:solidFill>
                <a:latin typeface="Calibri" panose="020F0502020204030204" pitchFamily="34" charset="0"/>
              </a:rPr>
              <a:t>Provided by Clinical Care Options, LLC</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5" name="Group 4">
            <a:extLst>
              <a:ext uri="{FF2B5EF4-FFF2-40B4-BE49-F238E27FC236}">
                <a16:creationId xmlns:a16="http://schemas.microsoft.com/office/drawing/2014/main" id="{15802EA0-7066-0FD4-5F06-5D6F9D6AC3C8}"/>
              </a:ext>
            </a:extLst>
          </p:cNvPr>
          <p:cNvGrpSpPr/>
          <p:nvPr/>
        </p:nvGrpSpPr>
        <p:grpSpPr>
          <a:xfrm>
            <a:off x="3841029" y="3434848"/>
            <a:ext cx="4509943" cy="615278"/>
            <a:chOff x="4156075" y="3330939"/>
            <a:chExt cx="4509943" cy="615278"/>
          </a:xfrm>
        </p:grpSpPr>
        <p:sp>
          <p:nvSpPr>
            <p:cNvPr id="6" name="Rectangle 7">
              <a:extLst>
                <a:ext uri="{FF2B5EF4-FFF2-40B4-BE49-F238E27FC236}">
                  <a16:creationId xmlns:a16="http://schemas.microsoft.com/office/drawing/2014/main" id="{8EAEEB68-88FA-4BBC-DD94-42D43C039828}"/>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4"/>
                </a:rPr>
                <a:t>clinicaloptions.com</a:t>
              </a:r>
              <a:endParaRPr lang="en-US" altLang="en-US" sz="2000" b="0" dirty="0">
                <a:solidFill>
                  <a:schemeClr val="bg2"/>
                </a:solidFill>
                <a:latin typeface="Calibri" panose="020F0502020204030204" pitchFamily="34" charset="0"/>
              </a:endParaRPr>
            </a:p>
          </p:txBody>
        </p:sp>
        <p:pic>
          <p:nvPicPr>
            <p:cNvPr id="7" name="Picture 6">
              <a:extLst>
                <a:ext uri="{FF2B5EF4-FFF2-40B4-BE49-F238E27FC236}">
                  <a16:creationId xmlns:a16="http://schemas.microsoft.com/office/drawing/2014/main" id="{0CB2BD58-852D-8A41-2A53-FF439315E24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extLst>
      <p:ext uri="{BB962C8B-B14F-4D97-AF65-F5344CB8AC3E}">
        <p14:creationId xmlns:p14="http://schemas.microsoft.com/office/powerpoint/2010/main" val="2203944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2DBD86-C168-4912-BFF4-8AE09E7AB7B4}"/>
              </a:ext>
            </a:extLst>
          </p:cNvPr>
          <p:cNvSpPr>
            <a:spLocks noGrp="1"/>
          </p:cNvSpPr>
          <p:nvPr>
            <p:ph type="title"/>
          </p:nvPr>
        </p:nvSpPr>
        <p:spPr/>
        <p:txBody>
          <a:bodyPr/>
          <a:lstStyle/>
          <a:p>
            <a:r>
              <a:rPr lang="en-US" dirty="0"/>
              <a:t>DeLLphi-300 Long-term Follow-up: Background</a:t>
            </a:r>
          </a:p>
        </p:txBody>
      </p:sp>
      <p:sp>
        <p:nvSpPr>
          <p:cNvPr id="3" name="Content Placeholder 2">
            <a:extLst>
              <a:ext uri="{FF2B5EF4-FFF2-40B4-BE49-F238E27FC236}">
                <a16:creationId xmlns:a16="http://schemas.microsoft.com/office/drawing/2014/main" id="{A3BB5E8D-322C-CF88-3EDB-0562D2E1BFF5}"/>
              </a:ext>
            </a:extLst>
          </p:cNvPr>
          <p:cNvSpPr>
            <a:spLocks noGrp="1"/>
          </p:cNvSpPr>
          <p:nvPr>
            <p:ph idx="1"/>
          </p:nvPr>
        </p:nvSpPr>
        <p:spPr>
          <a:xfrm>
            <a:off x="604675" y="1347792"/>
            <a:ext cx="10877529" cy="4650686"/>
          </a:xfrm>
        </p:spPr>
        <p:txBody>
          <a:bodyPr/>
          <a:lstStyle/>
          <a:p>
            <a:r>
              <a:rPr lang="en-US" sz="2600" dirty="0"/>
              <a:t>Tarlatamab (AMG 757): investigational bispecific T-cell engager targeting DLL3 on SCLC cells and CD3 on T-cells to enable immune-mediated tumor cell lysis</a:t>
            </a:r>
            <a:r>
              <a:rPr lang="en-US" sz="2600" baseline="30000" dirty="0"/>
              <a:t>1,2</a:t>
            </a:r>
            <a:endParaRPr lang="en-US" sz="2600" dirty="0"/>
          </a:p>
          <a:p>
            <a:pPr lvl="1"/>
            <a:r>
              <a:rPr lang="en-US" sz="2400" dirty="0"/>
              <a:t>Under FDA Priority Review for patients with advanced SCLC who progressed on/after platinum-based CT based on data from phase II DeLLphi-301 trial</a:t>
            </a:r>
          </a:p>
          <a:p>
            <a:r>
              <a:rPr lang="en-US" sz="2600" dirty="0"/>
              <a:t>Phase I DeLLphi-300 trial reported manageable safety profile and confirmed ORR of 23% in patients with previously treated SCLC who received </a:t>
            </a:r>
            <a:r>
              <a:rPr lang="en-US" sz="2600" dirty="0" err="1"/>
              <a:t>tarlatamab</a:t>
            </a:r>
            <a:r>
              <a:rPr lang="en-US" sz="2600" dirty="0"/>
              <a:t> at doses of 0.003-100 mg</a:t>
            </a:r>
            <a:r>
              <a:rPr lang="en-US" sz="2600" baseline="30000" dirty="0"/>
              <a:t>3</a:t>
            </a:r>
            <a:r>
              <a:rPr lang="en-US" sz="2600" dirty="0"/>
              <a:t> </a:t>
            </a:r>
          </a:p>
          <a:p>
            <a:r>
              <a:rPr lang="en-US" sz="2600" dirty="0"/>
              <a:t>Current report presents long-term follow-up analyses of safety and efficacy, including intracranial activity, in patients with previously treated SCLC who received </a:t>
            </a:r>
            <a:r>
              <a:rPr lang="en-US" sz="2600" dirty="0" err="1"/>
              <a:t>tarlatamab</a:t>
            </a:r>
            <a:r>
              <a:rPr lang="en-US" sz="2600" dirty="0"/>
              <a:t> ≥10 mg on DeLLphi-300</a:t>
            </a:r>
            <a:r>
              <a:rPr lang="en-US" sz="2600" baseline="30000" dirty="0"/>
              <a:t>4</a:t>
            </a:r>
            <a:endParaRPr lang="en-US" sz="2600" dirty="0"/>
          </a:p>
        </p:txBody>
      </p:sp>
      <p:sp>
        <p:nvSpPr>
          <p:cNvPr id="4" name="Text Box 15">
            <a:extLst>
              <a:ext uri="{FF2B5EF4-FFF2-40B4-BE49-F238E27FC236}">
                <a16:creationId xmlns:a16="http://schemas.microsoft.com/office/drawing/2014/main" id="{71677349-4335-410F-8773-7DF277E4546F}"/>
              </a:ext>
            </a:extLst>
          </p:cNvPr>
          <p:cNvSpPr txBox="1">
            <a:spLocks noChangeArrowheads="1"/>
          </p:cNvSpPr>
          <p:nvPr/>
        </p:nvSpPr>
        <p:spPr bwMode="auto">
          <a:xfrm>
            <a:off x="412751" y="6204249"/>
            <a:ext cx="7853362" cy="461665"/>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1. Giffin. Clin Cancer Res. 2021;27:1526. 2. Ahn. NEJM. 2023;389:2063. </a:t>
            </a:r>
            <a:b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b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3. Paz-Ares. JCO. 2023;41:2893. 4. Hummel. ELCC 2024. Abstr 195MO.</a:t>
            </a:r>
          </a:p>
        </p:txBody>
      </p:sp>
    </p:spTree>
    <p:extLst>
      <p:ext uri="{BB962C8B-B14F-4D97-AF65-F5344CB8AC3E}">
        <p14:creationId xmlns:p14="http://schemas.microsoft.com/office/powerpoint/2010/main" val="28371277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2DBD86-C168-4912-BFF4-8AE09E7AB7B4}"/>
              </a:ext>
            </a:extLst>
          </p:cNvPr>
          <p:cNvSpPr>
            <a:spLocks noGrp="1"/>
          </p:cNvSpPr>
          <p:nvPr>
            <p:ph type="title"/>
          </p:nvPr>
        </p:nvSpPr>
        <p:spPr/>
        <p:txBody>
          <a:bodyPr/>
          <a:lstStyle/>
          <a:p>
            <a:r>
              <a:rPr lang="en-US" dirty="0"/>
              <a:t>DeLLphi-300 Long-term Follow-up: Study Design</a:t>
            </a:r>
          </a:p>
        </p:txBody>
      </p:sp>
      <p:sp>
        <p:nvSpPr>
          <p:cNvPr id="3" name="Content Placeholder 2">
            <a:extLst>
              <a:ext uri="{FF2B5EF4-FFF2-40B4-BE49-F238E27FC236}">
                <a16:creationId xmlns:a16="http://schemas.microsoft.com/office/drawing/2014/main" id="{11F86844-77E6-4A05-8E58-70954D972983}"/>
              </a:ext>
            </a:extLst>
          </p:cNvPr>
          <p:cNvSpPr>
            <a:spLocks noGrp="1"/>
          </p:cNvSpPr>
          <p:nvPr>
            <p:ph idx="1"/>
          </p:nvPr>
        </p:nvSpPr>
        <p:spPr/>
        <p:txBody>
          <a:bodyPr/>
          <a:lstStyle/>
          <a:p>
            <a:r>
              <a:rPr lang="en-US" sz="2200" dirty="0"/>
              <a:t>International, open-label, nonrandomized, dose-exploration/dose-expansion phase I trial</a:t>
            </a:r>
          </a:p>
        </p:txBody>
      </p:sp>
      <p:sp>
        <p:nvSpPr>
          <p:cNvPr id="9" name="Text Box 45">
            <a:extLst>
              <a:ext uri="{FF2B5EF4-FFF2-40B4-BE49-F238E27FC236}">
                <a16:creationId xmlns:a16="http://schemas.microsoft.com/office/drawing/2014/main" id="{8E88CC10-1576-4DFE-A789-A4017AB9F185}"/>
              </a:ext>
            </a:extLst>
          </p:cNvPr>
          <p:cNvSpPr txBox="1">
            <a:spLocks noChangeArrowheads="1"/>
          </p:cNvSpPr>
          <p:nvPr/>
        </p:nvSpPr>
        <p:spPr bwMode="auto">
          <a:xfrm>
            <a:off x="1209987" y="2400669"/>
            <a:ext cx="2727013"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Patients with previously treated SCLC; treated, stable brain mets permitted; ECOG PS 0-2</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a:t>
            </a: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 152)</a:t>
            </a:r>
            <a:endPar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2" name="Rectangle 49">
            <a:extLst>
              <a:ext uri="{FF2B5EF4-FFF2-40B4-BE49-F238E27FC236}">
                <a16:creationId xmlns:a16="http://schemas.microsoft.com/office/drawing/2014/main" id="{481A0E8C-9F05-45BD-8244-60A667CC7AFA}"/>
              </a:ext>
            </a:extLst>
          </p:cNvPr>
          <p:cNvSpPr>
            <a:spLocks noChangeArrowheads="1"/>
          </p:cNvSpPr>
          <p:nvPr/>
        </p:nvSpPr>
        <p:spPr bwMode="auto">
          <a:xfrm>
            <a:off x="4379907" y="2208838"/>
            <a:ext cx="3886205" cy="1860990"/>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Tarlatamab</a:t>
            </a: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IV Q2W</a:t>
            </a:r>
            <a:endPar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10 mg (n = 17)</a:t>
            </a:r>
          </a:p>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1800" b="0" dirty="0">
                <a:solidFill>
                  <a:srgbClr val="FFFFFF"/>
                </a:solidFill>
                <a:latin typeface="Calibri" panose="020F0502020204030204" pitchFamily="34" charset="0"/>
              </a:rPr>
              <a:t>30 mg ( n = 8)</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100 mg (n = 76)</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100 mg extended IV infusion (n = 32)</a:t>
            </a:r>
          </a:p>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1800" b="0" dirty="0">
                <a:solidFill>
                  <a:srgbClr val="FFFFFF"/>
                </a:solidFill>
                <a:latin typeface="Calibri" panose="020F0502020204030204" pitchFamily="34" charset="0"/>
              </a:rPr>
              <a:t>Alternative dosing* (n = 19)</a:t>
            </a:r>
            <a:endPar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 name="Line 54">
            <a:extLst>
              <a:ext uri="{FF2B5EF4-FFF2-40B4-BE49-F238E27FC236}">
                <a16:creationId xmlns:a16="http://schemas.microsoft.com/office/drawing/2014/main" id="{6AD11F4A-ADB1-4221-B66E-E93221B178E4}"/>
              </a:ext>
            </a:extLst>
          </p:cNvPr>
          <p:cNvSpPr>
            <a:spLocks noChangeShapeType="1"/>
          </p:cNvSpPr>
          <p:nvPr/>
        </p:nvSpPr>
        <p:spPr bwMode="auto">
          <a:xfrm>
            <a:off x="3817720" y="3139333"/>
            <a:ext cx="36576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1" name="Text Box 45">
            <a:extLst>
              <a:ext uri="{FF2B5EF4-FFF2-40B4-BE49-F238E27FC236}">
                <a16:creationId xmlns:a16="http://schemas.microsoft.com/office/drawing/2014/main" id="{5539AA4C-CE4B-5516-007B-CA58184AB148}"/>
              </a:ext>
            </a:extLst>
          </p:cNvPr>
          <p:cNvSpPr txBox="1">
            <a:spLocks noChangeArrowheads="1"/>
          </p:cNvSpPr>
          <p:nvPr/>
        </p:nvSpPr>
        <p:spPr bwMode="auto">
          <a:xfrm>
            <a:off x="4379907" y="4069828"/>
            <a:ext cx="388620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*Tarlatamab &gt;10 mg by either 2-step dosing, Q3W dosing, or D1/D8 dosing in 21-day cycles.</a:t>
            </a:r>
          </a:p>
        </p:txBody>
      </p:sp>
      <p:sp>
        <p:nvSpPr>
          <p:cNvPr id="6" name="Text Box 15">
            <a:extLst>
              <a:ext uri="{FF2B5EF4-FFF2-40B4-BE49-F238E27FC236}">
                <a16:creationId xmlns:a16="http://schemas.microsoft.com/office/drawing/2014/main" id="{D97A444B-D871-609B-E356-2FDC8C6C05FE}"/>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Hummel. ELCC 2024. Abstr 195MO. Paz-Ares. JCO. 2023;41:2893. NCT03319940.</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10" name="Content Placeholder 2">
            <a:extLst>
              <a:ext uri="{FF2B5EF4-FFF2-40B4-BE49-F238E27FC236}">
                <a16:creationId xmlns:a16="http://schemas.microsoft.com/office/drawing/2014/main" id="{724B1528-16DD-143E-7D71-B474F1E6F2CD}"/>
              </a:ext>
            </a:extLst>
          </p:cNvPr>
          <p:cNvSpPr txBox="1">
            <a:spLocks/>
          </p:cNvSpPr>
          <p:nvPr/>
        </p:nvSpPr>
        <p:spPr bwMode="auto">
          <a:xfrm>
            <a:off x="604675" y="4600876"/>
            <a:ext cx="10877529" cy="1734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sz="2200" kern="0" dirty="0"/>
              <a:t>Primary endpoints: </a:t>
            </a:r>
            <a:r>
              <a:rPr lang="en-US" sz="2200" b="0" kern="0" dirty="0"/>
              <a:t>safety and tolerability</a:t>
            </a:r>
          </a:p>
          <a:p>
            <a:r>
              <a:rPr lang="en-US" sz="2200" b="0" kern="0" dirty="0"/>
              <a:t>Current analysis evaluating long-term safety and response along with intracranial activity in subset of patients treated with tarlatamab ≥10 mg</a:t>
            </a:r>
          </a:p>
          <a:p>
            <a:pPr lvl="1"/>
            <a:r>
              <a:rPr lang="en-US" sz="2000" b="0" kern="0" dirty="0"/>
              <a:t>Median follow-up: 12.1 mo (range: 0.2-34.3)</a:t>
            </a:r>
          </a:p>
          <a:p>
            <a:endParaRPr lang="en-US" sz="2200" b="0" kern="0" dirty="0"/>
          </a:p>
        </p:txBody>
      </p:sp>
    </p:spTree>
    <p:extLst>
      <p:ext uri="{BB962C8B-B14F-4D97-AF65-F5344CB8AC3E}">
        <p14:creationId xmlns:p14="http://schemas.microsoft.com/office/powerpoint/2010/main" val="34835302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392CD-84A2-4785-8456-257A1CB68ABC}"/>
              </a:ext>
            </a:extLst>
          </p:cNvPr>
          <p:cNvSpPr>
            <a:spLocks noGrp="1"/>
          </p:cNvSpPr>
          <p:nvPr>
            <p:ph type="title"/>
          </p:nvPr>
        </p:nvSpPr>
        <p:spPr/>
        <p:txBody>
          <a:bodyPr/>
          <a:lstStyle/>
          <a:p>
            <a:r>
              <a:rPr lang="en-US" dirty="0"/>
              <a:t>DeLLphi-300 Long-term Follow-up:</a:t>
            </a:r>
            <a:br>
              <a:rPr lang="en-US" dirty="0"/>
            </a:br>
            <a:r>
              <a:rPr lang="en-US" dirty="0"/>
              <a:t>Baseline Characteristics</a:t>
            </a:r>
          </a:p>
        </p:txBody>
      </p:sp>
      <p:sp>
        <p:nvSpPr>
          <p:cNvPr id="6" name="Content Placeholder 5">
            <a:extLst>
              <a:ext uri="{FF2B5EF4-FFF2-40B4-BE49-F238E27FC236}">
                <a16:creationId xmlns:a16="http://schemas.microsoft.com/office/drawing/2014/main" id="{B95245EA-B086-9896-3E05-4A492932B1A6}"/>
              </a:ext>
            </a:extLst>
          </p:cNvPr>
          <p:cNvSpPr>
            <a:spLocks noGrp="1"/>
          </p:cNvSpPr>
          <p:nvPr>
            <p:ph idx="1"/>
          </p:nvPr>
        </p:nvSpPr>
        <p:spPr>
          <a:xfrm>
            <a:off x="604675" y="4760396"/>
            <a:ext cx="10877529" cy="1403337"/>
          </a:xfrm>
        </p:spPr>
        <p:txBody>
          <a:bodyPr/>
          <a:lstStyle/>
          <a:p>
            <a:r>
              <a:rPr lang="en-US" sz="2400" dirty="0"/>
              <a:t>Patients were heavily pretreated (median of 2 prior lines of tx), with 25.0% having brain metastases at baseline</a:t>
            </a:r>
          </a:p>
          <a:p>
            <a:r>
              <a:rPr lang="en-US" sz="2400" dirty="0"/>
              <a:t>DLL3 expression (in &gt;0% of tumor cells) observed in 121/129 (93.8%) evaluable patients at baseline</a:t>
            </a:r>
          </a:p>
        </p:txBody>
      </p:sp>
      <p:graphicFrame>
        <p:nvGraphicFramePr>
          <p:cNvPr id="8" name="Group 32">
            <a:extLst>
              <a:ext uri="{FF2B5EF4-FFF2-40B4-BE49-F238E27FC236}">
                <a16:creationId xmlns:a16="http://schemas.microsoft.com/office/drawing/2014/main" id="{5447BC02-A4A6-4F7D-A5F4-4DDA36C1B7CE}"/>
              </a:ext>
            </a:extLst>
          </p:cNvPr>
          <p:cNvGraphicFramePr>
            <a:graphicFrameLocks noGrp="1"/>
          </p:cNvGraphicFramePr>
          <p:nvPr>
            <p:extLst>
              <p:ext uri="{D42A27DB-BD31-4B8C-83A1-F6EECF244321}">
                <p14:modId xmlns:p14="http://schemas.microsoft.com/office/powerpoint/2010/main" val="3897547550"/>
              </p:ext>
            </p:extLst>
          </p:nvPr>
        </p:nvGraphicFramePr>
        <p:xfrm>
          <a:off x="727076" y="1604963"/>
          <a:ext cx="10735056" cy="2834752"/>
        </p:xfrm>
        <a:graphic>
          <a:graphicData uri="http://schemas.openxmlformats.org/drawingml/2006/table">
            <a:tbl>
              <a:tblPr/>
              <a:tblGrid>
                <a:gridCol w="7444840">
                  <a:extLst>
                    <a:ext uri="{9D8B030D-6E8A-4147-A177-3AD203B41FA5}">
                      <a16:colId xmlns:a16="http://schemas.microsoft.com/office/drawing/2014/main" val="20000"/>
                    </a:ext>
                  </a:extLst>
                </a:gridCol>
                <a:gridCol w="3290216">
                  <a:extLst>
                    <a:ext uri="{9D8B030D-6E8A-4147-A177-3AD203B41FA5}">
                      <a16:colId xmlns:a16="http://schemas.microsoft.com/office/drawing/2014/main" val="20001"/>
                    </a:ext>
                  </a:extLst>
                </a:gridCol>
              </a:tblGrid>
              <a:tr h="456778">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Characteristic,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All Patients</a:t>
                      </a:r>
                      <a:br>
                        <a:rPr kumimoji="0" lang="en-US" sz="1800" b="1" i="0" u="none" strike="noStrike" cap="none" normalizeH="0" baseline="0" dirty="0">
                          <a:ln>
                            <a:noFill/>
                          </a:ln>
                          <a:solidFill>
                            <a:schemeClr val="tx1"/>
                          </a:solidFill>
                          <a:effectLst/>
                          <a:latin typeface="Calibri" panose="020F0502020204030204" pitchFamily="34" charset="0"/>
                        </a:rPr>
                      </a:br>
                      <a:r>
                        <a:rPr kumimoji="0" lang="en-US" sz="1800" b="1" i="0" u="none" strike="noStrike" cap="none" normalizeH="0" baseline="0" dirty="0">
                          <a:ln>
                            <a:noFill/>
                          </a:ln>
                          <a:solidFill>
                            <a:schemeClr val="tx1"/>
                          </a:solidFill>
                          <a:effectLst/>
                          <a:latin typeface="Calibri" panose="020F0502020204030204" pitchFamily="34" charset="0"/>
                        </a:rPr>
                        <a:t>(N = 152)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261021">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ECOG PS ≤1</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150 (98.7)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261021">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Median no. prior lines of tx, n (IQR)</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 (1-3)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261021">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Prior RT</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116 (76.3)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261021">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Prior anti–PD-1/PD-L1 tx</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96 (63.2)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105066146"/>
                  </a:ext>
                </a:extLst>
              </a:tr>
              <a:tr h="261021">
                <a:tc>
                  <a:txBody>
                    <a:bodyPr/>
                    <a:lstStyle/>
                    <a:p>
                      <a:pPr marL="0" marR="0" lvl="0" indent="0" algn="l" defTabSz="914400" rtl="0" eaLnBrk="1" fontAlgn="base" latinLnBrk="0" hangingPunct="1">
                        <a:lnSpc>
                          <a:spcPct val="100000"/>
                        </a:lnSpc>
                        <a:spcBef>
                          <a:spcPct val="0"/>
                        </a:spcBef>
                        <a:spcAft>
                          <a:spcPct val="25000"/>
                        </a:spcAft>
                        <a:buClrTx/>
                        <a:buSzTx/>
                        <a:buFontTx/>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Liver metastases</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64 (42.1)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139037050"/>
                  </a:ext>
                </a:extLst>
              </a:tr>
              <a:tr h="261021">
                <a:tc>
                  <a:txBody>
                    <a:bodyPr/>
                    <a:lstStyle/>
                    <a:p>
                      <a:pPr marL="0" marR="0" lvl="0" indent="0" algn="l" defTabSz="914400" rtl="0" eaLnBrk="1" fontAlgn="base" latinLnBrk="0" hangingPunct="1">
                        <a:lnSpc>
                          <a:spcPct val="100000"/>
                        </a:lnSpc>
                        <a:spcBef>
                          <a:spcPct val="0"/>
                        </a:spcBef>
                        <a:spcAft>
                          <a:spcPct val="25000"/>
                        </a:spcAft>
                        <a:buClrTx/>
                        <a:buSzTx/>
                        <a:buFontTx/>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Brain metastases*</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38 (25.0)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976239301"/>
                  </a:ext>
                </a:extLst>
              </a:tr>
            </a:tbl>
          </a:graphicData>
        </a:graphic>
      </p:graphicFrame>
      <p:sp>
        <p:nvSpPr>
          <p:cNvPr id="12" name="TextBox 11">
            <a:extLst>
              <a:ext uri="{FF2B5EF4-FFF2-40B4-BE49-F238E27FC236}">
                <a16:creationId xmlns:a16="http://schemas.microsoft.com/office/drawing/2014/main" id="{0BA98E37-B4E7-0C28-2FC9-C8E6560A3319}"/>
              </a:ext>
            </a:extLst>
          </p:cNvPr>
          <p:cNvSpPr txBox="1"/>
          <p:nvPr/>
        </p:nvSpPr>
        <p:spPr bwMode="auto">
          <a:xfrm>
            <a:off x="747274" y="4446167"/>
            <a:ext cx="109889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l" defTabSz="914400" rtl="0" eaLnBrk="0" fontAlgn="base" latinLnBrk="0" hangingPunct="0">
              <a:lnSpc>
                <a:spcPct val="100000"/>
              </a:lnSpc>
              <a:spcBef>
                <a:spcPts val="500"/>
              </a:spcBef>
              <a:spcAft>
                <a:spcPct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Calibri"/>
                <a:ea typeface="+mn-ea"/>
                <a:cs typeface="Arial" panose="020B0604020202020204" pitchFamily="34" charset="0"/>
              </a:rPr>
              <a:t>*Permitted if patient was asymptomatic and had </a:t>
            </a:r>
            <a:r>
              <a:rPr kumimoji="0" lang="en-US" sz="1400" b="0" i="0" u="none" strike="noStrike" cap="none" normalizeH="0" baseline="0" dirty="0">
                <a:ln>
                  <a:noFill/>
                </a:ln>
                <a:solidFill>
                  <a:schemeClr val="bg2">
                    <a:lumMod val="10000"/>
                  </a:schemeClr>
                </a:solidFill>
                <a:effectLst/>
                <a:latin typeface="Calibri" panose="020F0502020204030204" pitchFamily="34" charset="0"/>
              </a:rPr>
              <a:t>completed definitive therapy</a:t>
            </a:r>
            <a:r>
              <a:rPr lang="en-US" sz="1400" b="0" dirty="0">
                <a:solidFill>
                  <a:schemeClr val="bg2">
                    <a:lumMod val="10000"/>
                  </a:schemeClr>
                </a:solidFill>
                <a:latin typeface="Calibri" panose="020F0502020204030204" pitchFamily="34" charset="0"/>
              </a:rPr>
              <a:t> with </a:t>
            </a:r>
            <a:r>
              <a:rPr kumimoji="0" lang="en-US" sz="1400" b="0" i="0" u="none" strike="noStrike" cap="none" normalizeH="0" baseline="0" dirty="0">
                <a:ln>
                  <a:noFill/>
                </a:ln>
                <a:solidFill>
                  <a:schemeClr val="bg2">
                    <a:lumMod val="10000"/>
                  </a:schemeClr>
                </a:solidFill>
                <a:effectLst/>
                <a:latin typeface="Calibri" panose="020F0502020204030204" pitchFamily="34" charset="0"/>
              </a:rPr>
              <a:t>no radiographic evidence of CNS progression.</a:t>
            </a:r>
            <a:endParaRPr kumimoji="0" lang="en-US" sz="1400" b="0" i="0" u="none" strike="noStrike" kern="0" cap="none" spc="0" normalizeH="0" baseline="0" noProof="0" dirty="0">
              <a:ln>
                <a:noFill/>
              </a:ln>
              <a:solidFill>
                <a:srgbClr val="000000"/>
              </a:solidFill>
              <a:effectLst/>
              <a:uLnTx/>
              <a:uFillTx/>
              <a:latin typeface="Calibri"/>
              <a:ea typeface="+mn-ea"/>
              <a:cs typeface="Arial" panose="020B0604020202020204" pitchFamily="34" charset="0"/>
            </a:endParaRPr>
          </a:p>
        </p:txBody>
      </p:sp>
      <p:sp>
        <p:nvSpPr>
          <p:cNvPr id="3" name="Text Box 15">
            <a:extLst>
              <a:ext uri="{FF2B5EF4-FFF2-40B4-BE49-F238E27FC236}">
                <a16:creationId xmlns:a16="http://schemas.microsoft.com/office/drawing/2014/main" id="{0F3A0100-7D14-E044-3082-4419E7A407C2}"/>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Hummel. ELCC 2024. Abstr 195MO.</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9953423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392CD-84A2-4785-8456-257A1CB68ABC}"/>
              </a:ext>
            </a:extLst>
          </p:cNvPr>
          <p:cNvSpPr>
            <a:spLocks noGrp="1"/>
          </p:cNvSpPr>
          <p:nvPr>
            <p:ph type="title"/>
          </p:nvPr>
        </p:nvSpPr>
        <p:spPr/>
        <p:txBody>
          <a:bodyPr/>
          <a:lstStyle/>
          <a:p>
            <a:r>
              <a:rPr lang="en-US" dirty="0"/>
              <a:t>DeLLphi-300 Long-term Follow-up:</a:t>
            </a:r>
            <a:br>
              <a:rPr lang="en-US" dirty="0"/>
            </a:br>
            <a:r>
              <a:rPr lang="en-US" dirty="0"/>
              <a:t>Safety and Tolerability (Primary Endpoints)</a:t>
            </a:r>
          </a:p>
        </p:txBody>
      </p:sp>
      <p:graphicFrame>
        <p:nvGraphicFramePr>
          <p:cNvPr id="4" name="Group 32">
            <a:extLst>
              <a:ext uri="{FF2B5EF4-FFF2-40B4-BE49-F238E27FC236}">
                <a16:creationId xmlns:a16="http://schemas.microsoft.com/office/drawing/2014/main" id="{4AB155DF-1A58-97A2-7EA9-1341740DAAE8}"/>
              </a:ext>
            </a:extLst>
          </p:cNvPr>
          <p:cNvGraphicFramePr>
            <a:graphicFrameLocks noGrp="1"/>
          </p:cNvGraphicFramePr>
          <p:nvPr>
            <p:extLst>
              <p:ext uri="{D42A27DB-BD31-4B8C-83A1-F6EECF244321}">
                <p14:modId xmlns:p14="http://schemas.microsoft.com/office/powerpoint/2010/main" val="1573111219"/>
              </p:ext>
            </p:extLst>
          </p:nvPr>
        </p:nvGraphicFramePr>
        <p:xfrm>
          <a:off x="727076" y="1604963"/>
          <a:ext cx="10735057" cy="4358720"/>
        </p:xfrm>
        <a:graphic>
          <a:graphicData uri="http://schemas.openxmlformats.org/drawingml/2006/table">
            <a:tbl>
              <a:tblPr/>
              <a:tblGrid>
                <a:gridCol w="6064249">
                  <a:extLst>
                    <a:ext uri="{9D8B030D-6E8A-4147-A177-3AD203B41FA5}">
                      <a16:colId xmlns:a16="http://schemas.microsoft.com/office/drawing/2014/main" val="20000"/>
                    </a:ext>
                  </a:extLst>
                </a:gridCol>
                <a:gridCol w="2335404">
                  <a:extLst>
                    <a:ext uri="{9D8B030D-6E8A-4147-A177-3AD203B41FA5}">
                      <a16:colId xmlns:a16="http://schemas.microsoft.com/office/drawing/2014/main" val="20001"/>
                    </a:ext>
                  </a:extLst>
                </a:gridCol>
                <a:gridCol w="2335404">
                  <a:extLst>
                    <a:ext uri="{9D8B030D-6E8A-4147-A177-3AD203B41FA5}">
                      <a16:colId xmlns:a16="http://schemas.microsoft.com/office/drawing/2014/main" val="3742988348"/>
                    </a:ext>
                  </a:extLst>
                </a:gridCol>
              </a:tblGrid>
              <a:tr h="0">
                <a:tc row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AE,*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Tarlatamab</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endParaRPr kumimoji="0" lang="en-US" sz="18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3412318455"/>
                  </a:ext>
                </a:extLst>
              </a:tr>
              <a:tr h="0">
                <a:tc vMerge="1">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AE,*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10 mg (n = 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600" b="1" i="0" u="none" strike="noStrike" cap="none" normalizeH="0" baseline="0" dirty="0">
                          <a:ln>
                            <a:noFill/>
                          </a:ln>
                          <a:solidFill>
                            <a:schemeClr val="tx1"/>
                          </a:solidFill>
                          <a:effectLst/>
                          <a:latin typeface="Calibri" panose="020F0502020204030204" pitchFamily="34" charset="0"/>
                        </a:rPr>
                        <a:t>&gt;10 mg (n = 135)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Tarlatamab-related AE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Grade 3</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Grade 4</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Grade 5</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Leading to dose interruption/reduction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Leading to discontinuation</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600" b="1" i="0" u="none" strike="noStrike" cap="none" normalizeH="0" baseline="0" dirty="0">
                          <a:ln>
                            <a:noFill/>
                          </a:ln>
                          <a:solidFill>
                            <a:schemeClr val="bg2">
                              <a:lumMod val="10000"/>
                            </a:schemeClr>
                          </a:solidFill>
                          <a:effectLst/>
                          <a:latin typeface="Calibri" panose="020F0502020204030204" pitchFamily="34" charset="0"/>
                        </a:rPr>
                        <a:t>17 (100.0)</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3 (17.6)</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3 (17.6)</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3 (17.6)</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rPr>
                        <a:t>128 (94.8)</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48 (35.6)</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14 (10.4)</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29 (21.5)</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9 (6.7)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Cytokine-release syndrome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Grade 2</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Grade 3</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Grade 4</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rPr>
                        <a:t>10 (58.8)</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2 (11.8)</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 </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rPr>
                        <a:t>91 (67.4)</a:t>
                      </a:r>
                      <a:br>
                        <a:rPr kumimoji="0" lang="en-US" sz="1600" b="1"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33 (24.4)</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6 (4.4)</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sv-SE" sz="1600" b="1"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ICANS and associated neurologic events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sv-SE"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Grade 2</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sv-SE"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Grade 3</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sv-SE"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Grade 4</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rPr>
                        <a:t> 1 (5.9)</a:t>
                      </a:r>
                      <a:br>
                        <a:rPr kumimoji="0" lang="en-US" sz="1600" b="1"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 </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 </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rPr>
                        <a:t>17 (12.6)</a:t>
                      </a:r>
                      <a:br>
                        <a:rPr kumimoji="0" lang="en-US" sz="1600" b="1"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5 (3.7)</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7 (5.2)</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 (0.7)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bl>
          </a:graphicData>
        </a:graphic>
      </p:graphicFrame>
      <p:sp>
        <p:nvSpPr>
          <p:cNvPr id="6" name="Text Box 15">
            <a:extLst>
              <a:ext uri="{FF2B5EF4-FFF2-40B4-BE49-F238E27FC236}">
                <a16:creationId xmlns:a16="http://schemas.microsoft.com/office/drawing/2014/main" id="{12AEDE9F-8297-F109-67FF-A68720A0AD33}"/>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Hummel. ELCC 2024. Abstr 195MO.</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8" name="Text Box 30">
            <a:extLst>
              <a:ext uri="{FF2B5EF4-FFF2-40B4-BE49-F238E27FC236}">
                <a16:creationId xmlns:a16="http://schemas.microsoft.com/office/drawing/2014/main" id="{D1898C5A-EED0-4F38-B118-90C2FE4BF6DB}"/>
              </a:ext>
            </a:extLst>
          </p:cNvPr>
          <p:cNvSpPr txBox="1">
            <a:spLocks noChangeArrowheads="1"/>
          </p:cNvSpPr>
          <p:nvPr/>
        </p:nvSpPr>
        <p:spPr bwMode="auto">
          <a:xfrm>
            <a:off x="727077" y="5963539"/>
            <a:ext cx="11069637" cy="305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rPr>
              <a:t>*Only the worst severity grade is reported for patients who experienced multiple AEs.</a:t>
            </a:r>
          </a:p>
        </p:txBody>
      </p:sp>
    </p:spTree>
    <p:extLst>
      <p:ext uri="{BB962C8B-B14F-4D97-AF65-F5344CB8AC3E}">
        <p14:creationId xmlns:p14="http://schemas.microsoft.com/office/powerpoint/2010/main" val="14390310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6" name="Group 105">
            <a:extLst>
              <a:ext uri="{FF2B5EF4-FFF2-40B4-BE49-F238E27FC236}">
                <a16:creationId xmlns:a16="http://schemas.microsoft.com/office/drawing/2014/main" id="{0CB1623F-E662-6484-BB74-2FBF93C0C8DA}"/>
              </a:ext>
            </a:extLst>
          </p:cNvPr>
          <p:cNvGrpSpPr/>
          <p:nvPr/>
        </p:nvGrpSpPr>
        <p:grpSpPr>
          <a:xfrm>
            <a:off x="1897856" y="1774031"/>
            <a:ext cx="8903494" cy="1489869"/>
            <a:chOff x="1897856" y="1774031"/>
            <a:chExt cx="8903494" cy="1489869"/>
          </a:xfrm>
        </p:grpSpPr>
        <p:sp>
          <p:nvSpPr>
            <p:cNvPr id="103" name="Freeform: Shape 102">
              <a:extLst>
                <a:ext uri="{FF2B5EF4-FFF2-40B4-BE49-F238E27FC236}">
                  <a16:creationId xmlns:a16="http://schemas.microsoft.com/office/drawing/2014/main" id="{A4E58546-DA9F-95E4-FC27-817E4E16F589}"/>
                </a:ext>
              </a:extLst>
            </p:cNvPr>
            <p:cNvSpPr/>
            <p:nvPr/>
          </p:nvSpPr>
          <p:spPr bwMode="auto">
            <a:xfrm>
              <a:off x="6394450" y="2593975"/>
              <a:ext cx="4406900" cy="669925"/>
            </a:xfrm>
            <a:custGeom>
              <a:avLst/>
              <a:gdLst>
                <a:gd name="connsiteX0" fmla="*/ 4406900 w 4406900"/>
                <a:gd name="connsiteY0" fmla="*/ 95250 h 669925"/>
                <a:gd name="connsiteX1" fmla="*/ 4406900 w 4406900"/>
                <a:gd name="connsiteY1" fmla="*/ 669925 h 669925"/>
                <a:gd name="connsiteX2" fmla="*/ 1235075 w 4406900"/>
                <a:gd name="connsiteY2" fmla="*/ 669925 h 669925"/>
                <a:gd name="connsiteX3" fmla="*/ 1235075 w 4406900"/>
                <a:gd name="connsiteY3" fmla="*/ 536575 h 669925"/>
                <a:gd name="connsiteX4" fmla="*/ 727075 w 4406900"/>
                <a:gd name="connsiteY4" fmla="*/ 536575 h 669925"/>
                <a:gd name="connsiteX5" fmla="*/ 727075 w 4406900"/>
                <a:gd name="connsiteY5" fmla="*/ 428625 h 669925"/>
                <a:gd name="connsiteX6" fmla="*/ 0 w 4406900"/>
                <a:gd name="connsiteY6" fmla="*/ 428625 h 669925"/>
                <a:gd name="connsiteX7" fmla="*/ 0 w 4406900"/>
                <a:gd name="connsiteY7" fmla="*/ 0 h 669925"/>
                <a:gd name="connsiteX8" fmla="*/ 723900 w 4406900"/>
                <a:gd name="connsiteY8" fmla="*/ 0 h 669925"/>
                <a:gd name="connsiteX9" fmla="*/ 723900 w 4406900"/>
                <a:gd name="connsiteY9" fmla="*/ 41275 h 669925"/>
                <a:gd name="connsiteX10" fmla="*/ 1231900 w 4406900"/>
                <a:gd name="connsiteY10" fmla="*/ 41275 h 669925"/>
                <a:gd name="connsiteX11" fmla="*/ 1231900 w 4406900"/>
                <a:gd name="connsiteY11" fmla="*/ 98425 h 669925"/>
                <a:gd name="connsiteX12" fmla="*/ 4406900 w 4406900"/>
                <a:gd name="connsiteY12" fmla="*/ 95250 h 669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406900" h="669925">
                  <a:moveTo>
                    <a:pt x="4406900" y="95250"/>
                  </a:moveTo>
                  <a:lnTo>
                    <a:pt x="4406900" y="669925"/>
                  </a:lnTo>
                  <a:lnTo>
                    <a:pt x="1235075" y="669925"/>
                  </a:lnTo>
                  <a:lnTo>
                    <a:pt x="1235075" y="536575"/>
                  </a:lnTo>
                  <a:lnTo>
                    <a:pt x="727075" y="536575"/>
                  </a:lnTo>
                  <a:lnTo>
                    <a:pt x="727075" y="428625"/>
                  </a:lnTo>
                  <a:lnTo>
                    <a:pt x="0" y="428625"/>
                  </a:lnTo>
                  <a:lnTo>
                    <a:pt x="0" y="0"/>
                  </a:lnTo>
                  <a:lnTo>
                    <a:pt x="723900" y="0"/>
                  </a:lnTo>
                  <a:lnTo>
                    <a:pt x="723900" y="41275"/>
                  </a:lnTo>
                  <a:lnTo>
                    <a:pt x="1231900" y="41275"/>
                  </a:lnTo>
                  <a:lnTo>
                    <a:pt x="1231900" y="98425"/>
                  </a:lnTo>
                  <a:lnTo>
                    <a:pt x="4406900" y="95250"/>
                  </a:lnTo>
                  <a:close/>
                </a:path>
              </a:pathLst>
            </a:custGeom>
            <a:solidFill>
              <a:schemeClr val="accent2">
                <a:lumMod val="40000"/>
                <a:lumOff val="6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4" name="Freeform: Shape 103">
              <a:extLst>
                <a:ext uri="{FF2B5EF4-FFF2-40B4-BE49-F238E27FC236}">
                  <a16:creationId xmlns:a16="http://schemas.microsoft.com/office/drawing/2014/main" id="{6F88B02F-DE3E-D4DC-A415-2C9AD88741C7}"/>
                </a:ext>
              </a:extLst>
            </p:cNvPr>
            <p:cNvSpPr/>
            <p:nvPr/>
          </p:nvSpPr>
          <p:spPr bwMode="auto">
            <a:xfrm>
              <a:off x="3606801" y="2171700"/>
              <a:ext cx="2786856" cy="762000"/>
            </a:xfrm>
            <a:custGeom>
              <a:avLst/>
              <a:gdLst>
                <a:gd name="connsiteX0" fmla="*/ 2774950 w 2774950"/>
                <a:gd name="connsiteY0" fmla="*/ 371475 h 762000"/>
                <a:gd name="connsiteX1" fmla="*/ 2774950 w 2774950"/>
                <a:gd name="connsiteY1" fmla="*/ 762000 h 762000"/>
                <a:gd name="connsiteX2" fmla="*/ 1663700 w 2774950"/>
                <a:gd name="connsiteY2" fmla="*/ 762000 h 762000"/>
                <a:gd name="connsiteX3" fmla="*/ 1663700 w 2774950"/>
                <a:gd name="connsiteY3" fmla="*/ 714375 h 762000"/>
                <a:gd name="connsiteX4" fmla="*/ 1555750 w 2774950"/>
                <a:gd name="connsiteY4" fmla="*/ 714375 h 762000"/>
                <a:gd name="connsiteX5" fmla="*/ 1555750 w 2774950"/>
                <a:gd name="connsiteY5" fmla="*/ 669925 h 762000"/>
                <a:gd name="connsiteX6" fmla="*/ 1498600 w 2774950"/>
                <a:gd name="connsiteY6" fmla="*/ 669925 h 762000"/>
                <a:gd name="connsiteX7" fmla="*/ 1498600 w 2774950"/>
                <a:gd name="connsiteY7" fmla="*/ 635000 h 762000"/>
                <a:gd name="connsiteX8" fmla="*/ 1247775 w 2774950"/>
                <a:gd name="connsiteY8" fmla="*/ 635000 h 762000"/>
                <a:gd name="connsiteX9" fmla="*/ 1247775 w 2774950"/>
                <a:gd name="connsiteY9" fmla="*/ 603250 h 762000"/>
                <a:gd name="connsiteX10" fmla="*/ 1190625 w 2774950"/>
                <a:gd name="connsiteY10" fmla="*/ 603250 h 762000"/>
                <a:gd name="connsiteX11" fmla="*/ 1190625 w 2774950"/>
                <a:gd name="connsiteY11" fmla="*/ 590550 h 762000"/>
                <a:gd name="connsiteX12" fmla="*/ 1079500 w 2774950"/>
                <a:gd name="connsiteY12" fmla="*/ 590550 h 762000"/>
                <a:gd name="connsiteX13" fmla="*/ 1079500 w 2774950"/>
                <a:gd name="connsiteY13" fmla="*/ 574675 h 762000"/>
                <a:gd name="connsiteX14" fmla="*/ 1054100 w 2774950"/>
                <a:gd name="connsiteY14" fmla="*/ 574675 h 762000"/>
                <a:gd name="connsiteX15" fmla="*/ 1054100 w 2774950"/>
                <a:gd name="connsiteY15" fmla="*/ 558800 h 762000"/>
                <a:gd name="connsiteX16" fmla="*/ 1041400 w 2774950"/>
                <a:gd name="connsiteY16" fmla="*/ 558800 h 762000"/>
                <a:gd name="connsiteX17" fmla="*/ 1041400 w 2774950"/>
                <a:gd name="connsiteY17" fmla="*/ 539750 h 762000"/>
                <a:gd name="connsiteX18" fmla="*/ 981075 w 2774950"/>
                <a:gd name="connsiteY18" fmla="*/ 539750 h 762000"/>
                <a:gd name="connsiteX19" fmla="*/ 981075 w 2774950"/>
                <a:gd name="connsiteY19" fmla="*/ 523875 h 762000"/>
                <a:gd name="connsiteX20" fmla="*/ 955675 w 2774950"/>
                <a:gd name="connsiteY20" fmla="*/ 523875 h 762000"/>
                <a:gd name="connsiteX21" fmla="*/ 955675 w 2774950"/>
                <a:gd name="connsiteY21" fmla="*/ 508000 h 762000"/>
                <a:gd name="connsiteX22" fmla="*/ 933450 w 2774950"/>
                <a:gd name="connsiteY22" fmla="*/ 508000 h 762000"/>
                <a:gd name="connsiteX23" fmla="*/ 933450 w 2774950"/>
                <a:gd name="connsiteY23" fmla="*/ 495300 h 762000"/>
                <a:gd name="connsiteX24" fmla="*/ 790575 w 2774950"/>
                <a:gd name="connsiteY24" fmla="*/ 495300 h 762000"/>
                <a:gd name="connsiteX25" fmla="*/ 790575 w 2774950"/>
                <a:gd name="connsiteY25" fmla="*/ 469900 h 762000"/>
                <a:gd name="connsiteX26" fmla="*/ 571500 w 2774950"/>
                <a:gd name="connsiteY26" fmla="*/ 469900 h 762000"/>
                <a:gd name="connsiteX27" fmla="*/ 571500 w 2774950"/>
                <a:gd name="connsiteY27" fmla="*/ 469900 h 762000"/>
                <a:gd name="connsiteX28" fmla="*/ 552450 w 2774950"/>
                <a:gd name="connsiteY28" fmla="*/ 450850 h 762000"/>
                <a:gd name="connsiteX29" fmla="*/ 530225 w 2774950"/>
                <a:gd name="connsiteY29" fmla="*/ 450850 h 762000"/>
                <a:gd name="connsiteX30" fmla="*/ 530225 w 2774950"/>
                <a:gd name="connsiteY30" fmla="*/ 438150 h 762000"/>
                <a:gd name="connsiteX31" fmla="*/ 488950 w 2774950"/>
                <a:gd name="connsiteY31" fmla="*/ 438150 h 762000"/>
                <a:gd name="connsiteX32" fmla="*/ 488950 w 2774950"/>
                <a:gd name="connsiteY32" fmla="*/ 422275 h 762000"/>
                <a:gd name="connsiteX33" fmla="*/ 466725 w 2774950"/>
                <a:gd name="connsiteY33" fmla="*/ 422275 h 762000"/>
                <a:gd name="connsiteX34" fmla="*/ 466725 w 2774950"/>
                <a:gd name="connsiteY34" fmla="*/ 406400 h 762000"/>
                <a:gd name="connsiteX35" fmla="*/ 431800 w 2774950"/>
                <a:gd name="connsiteY35" fmla="*/ 406400 h 762000"/>
                <a:gd name="connsiteX36" fmla="*/ 431800 w 2774950"/>
                <a:gd name="connsiteY36" fmla="*/ 393700 h 762000"/>
                <a:gd name="connsiteX37" fmla="*/ 400050 w 2774950"/>
                <a:gd name="connsiteY37" fmla="*/ 393700 h 762000"/>
                <a:gd name="connsiteX38" fmla="*/ 400050 w 2774950"/>
                <a:gd name="connsiteY38" fmla="*/ 377825 h 762000"/>
                <a:gd name="connsiteX39" fmla="*/ 355600 w 2774950"/>
                <a:gd name="connsiteY39" fmla="*/ 377825 h 762000"/>
                <a:gd name="connsiteX40" fmla="*/ 355600 w 2774950"/>
                <a:gd name="connsiteY40" fmla="*/ 361950 h 762000"/>
                <a:gd name="connsiteX41" fmla="*/ 254000 w 2774950"/>
                <a:gd name="connsiteY41" fmla="*/ 361950 h 762000"/>
                <a:gd name="connsiteX42" fmla="*/ 254000 w 2774950"/>
                <a:gd name="connsiteY42" fmla="*/ 339725 h 762000"/>
                <a:gd name="connsiteX43" fmla="*/ 69850 w 2774950"/>
                <a:gd name="connsiteY43" fmla="*/ 339725 h 762000"/>
                <a:gd name="connsiteX44" fmla="*/ 69850 w 2774950"/>
                <a:gd name="connsiteY44" fmla="*/ 339725 h 762000"/>
                <a:gd name="connsiteX45" fmla="*/ 31750 w 2774950"/>
                <a:gd name="connsiteY45" fmla="*/ 339725 h 762000"/>
                <a:gd name="connsiteX46" fmla="*/ 31750 w 2774950"/>
                <a:gd name="connsiteY46" fmla="*/ 304800 h 762000"/>
                <a:gd name="connsiteX47" fmla="*/ 0 w 2774950"/>
                <a:gd name="connsiteY47" fmla="*/ 304800 h 762000"/>
                <a:gd name="connsiteX48" fmla="*/ 0 w 2774950"/>
                <a:gd name="connsiteY48" fmla="*/ 288925 h 762000"/>
                <a:gd name="connsiteX49" fmla="*/ 0 w 2774950"/>
                <a:gd name="connsiteY49" fmla="*/ 0 h 762000"/>
                <a:gd name="connsiteX50" fmla="*/ 31750 w 2774950"/>
                <a:gd name="connsiteY50" fmla="*/ 0 h 762000"/>
                <a:gd name="connsiteX51" fmla="*/ 31750 w 2774950"/>
                <a:gd name="connsiteY51" fmla="*/ 15875 h 762000"/>
                <a:gd name="connsiteX52" fmla="*/ 63500 w 2774950"/>
                <a:gd name="connsiteY52" fmla="*/ 15875 h 762000"/>
                <a:gd name="connsiteX53" fmla="*/ 63500 w 2774950"/>
                <a:gd name="connsiteY53" fmla="*/ 38100 h 762000"/>
                <a:gd name="connsiteX54" fmla="*/ 244475 w 2774950"/>
                <a:gd name="connsiteY54" fmla="*/ 38100 h 762000"/>
                <a:gd name="connsiteX55" fmla="*/ 244475 w 2774950"/>
                <a:gd name="connsiteY55" fmla="*/ 57150 h 762000"/>
                <a:gd name="connsiteX56" fmla="*/ 361950 w 2774950"/>
                <a:gd name="connsiteY56" fmla="*/ 57150 h 762000"/>
                <a:gd name="connsiteX57" fmla="*/ 361950 w 2774950"/>
                <a:gd name="connsiteY57" fmla="*/ 69850 h 762000"/>
                <a:gd name="connsiteX58" fmla="*/ 390525 w 2774950"/>
                <a:gd name="connsiteY58" fmla="*/ 69850 h 762000"/>
                <a:gd name="connsiteX59" fmla="*/ 390525 w 2774950"/>
                <a:gd name="connsiteY59" fmla="*/ 82550 h 762000"/>
                <a:gd name="connsiteX60" fmla="*/ 419100 w 2774950"/>
                <a:gd name="connsiteY60" fmla="*/ 82550 h 762000"/>
                <a:gd name="connsiteX61" fmla="*/ 419100 w 2774950"/>
                <a:gd name="connsiteY61" fmla="*/ 95250 h 762000"/>
                <a:gd name="connsiteX62" fmla="*/ 454025 w 2774950"/>
                <a:gd name="connsiteY62" fmla="*/ 95250 h 762000"/>
                <a:gd name="connsiteX63" fmla="*/ 454025 w 2774950"/>
                <a:gd name="connsiteY63" fmla="*/ 101600 h 762000"/>
                <a:gd name="connsiteX64" fmla="*/ 479425 w 2774950"/>
                <a:gd name="connsiteY64" fmla="*/ 101600 h 762000"/>
                <a:gd name="connsiteX65" fmla="*/ 479425 w 2774950"/>
                <a:gd name="connsiteY65" fmla="*/ 120650 h 762000"/>
                <a:gd name="connsiteX66" fmla="*/ 523875 w 2774950"/>
                <a:gd name="connsiteY66" fmla="*/ 120650 h 762000"/>
                <a:gd name="connsiteX67" fmla="*/ 523875 w 2774950"/>
                <a:gd name="connsiteY67" fmla="*/ 133350 h 762000"/>
                <a:gd name="connsiteX68" fmla="*/ 581025 w 2774950"/>
                <a:gd name="connsiteY68" fmla="*/ 133350 h 762000"/>
                <a:gd name="connsiteX69" fmla="*/ 581025 w 2774950"/>
                <a:gd name="connsiteY69" fmla="*/ 146050 h 762000"/>
                <a:gd name="connsiteX70" fmla="*/ 790575 w 2774950"/>
                <a:gd name="connsiteY70" fmla="*/ 146050 h 762000"/>
                <a:gd name="connsiteX71" fmla="*/ 790575 w 2774950"/>
                <a:gd name="connsiteY71" fmla="*/ 161925 h 762000"/>
                <a:gd name="connsiteX72" fmla="*/ 933450 w 2774950"/>
                <a:gd name="connsiteY72" fmla="*/ 161925 h 762000"/>
                <a:gd name="connsiteX73" fmla="*/ 933450 w 2774950"/>
                <a:gd name="connsiteY73" fmla="*/ 184150 h 762000"/>
                <a:gd name="connsiteX74" fmla="*/ 955675 w 2774950"/>
                <a:gd name="connsiteY74" fmla="*/ 184150 h 762000"/>
                <a:gd name="connsiteX75" fmla="*/ 955675 w 2774950"/>
                <a:gd name="connsiteY75" fmla="*/ 203200 h 762000"/>
                <a:gd name="connsiteX76" fmla="*/ 984250 w 2774950"/>
                <a:gd name="connsiteY76" fmla="*/ 203200 h 762000"/>
                <a:gd name="connsiteX77" fmla="*/ 984250 w 2774950"/>
                <a:gd name="connsiteY77" fmla="*/ 212725 h 762000"/>
                <a:gd name="connsiteX78" fmla="*/ 1035050 w 2774950"/>
                <a:gd name="connsiteY78" fmla="*/ 212725 h 762000"/>
                <a:gd name="connsiteX79" fmla="*/ 1035050 w 2774950"/>
                <a:gd name="connsiteY79" fmla="*/ 228600 h 762000"/>
                <a:gd name="connsiteX80" fmla="*/ 1066800 w 2774950"/>
                <a:gd name="connsiteY80" fmla="*/ 228600 h 762000"/>
                <a:gd name="connsiteX81" fmla="*/ 1066800 w 2774950"/>
                <a:gd name="connsiteY81" fmla="*/ 247650 h 762000"/>
                <a:gd name="connsiteX82" fmla="*/ 1082675 w 2774950"/>
                <a:gd name="connsiteY82" fmla="*/ 247650 h 762000"/>
                <a:gd name="connsiteX83" fmla="*/ 1082675 w 2774950"/>
                <a:gd name="connsiteY83" fmla="*/ 257175 h 762000"/>
                <a:gd name="connsiteX84" fmla="*/ 1187450 w 2774950"/>
                <a:gd name="connsiteY84" fmla="*/ 257175 h 762000"/>
                <a:gd name="connsiteX85" fmla="*/ 1187450 w 2774950"/>
                <a:gd name="connsiteY85" fmla="*/ 276225 h 762000"/>
                <a:gd name="connsiteX86" fmla="*/ 1250950 w 2774950"/>
                <a:gd name="connsiteY86" fmla="*/ 276225 h 762000"/>
                <a:gd name="connsiteX87" fmla="*/ 1250950 w 2774950"/>
                <a:gd name="connsiteY87" fmla="*/ 292100 h 762000"/>
                <a:gd name="connsiteX88" fmla="*/ 1495425 w 2774950"/>
                <a:gd name="connsiteY88" fmla="*/ 292100 h 762000"/>
                <a:gd name="connsiteX89" fmla="*/ 1495425 w 2774950"/>
                <a:gd name="connsiteY89" fmla="*/ 314325 h 762000"/>
                <a:gd name="connsiteX90" fmla="*/ 1549400 w 2774950"/>
                <a:gd name="connsiteY90" fmla="*/ 314325 h 762000"/>
                <a:gd name="connsiteX91" fmla="*/ 1549400 w 2774950"/>
                <a:gd name="connsiteY91" fmla="*/ 349250 h 762000"/>
                <a:gd name="connsiteX92" fmla="*/ 1666875 w 2774950"/>
                <a:gd name="connsiteY92" fmla="*/ 349250 h 762000"/>
                <a:gd name="connsiteX93" fmla="*/ 1666875 w 2774950"/>
                <a:gd name="connsiteY93" fmla="*/ 377825 h 762000"/>
                <a:gd name="connsiteX94" fmla="*/ 2774950 w 2774950"/>
                <a:gd name="connsiteY94" fmla="*/ 371475 h 762000"/>
                <a:gd name="connsiteX0" fmla="*/ 2774950 w 2774950"/>
                <a:gd name="connsiteY0" fmla="*/ 371475 h 762000"/>
                <a:gd name="connsiteX1" fmla="*/ 2774950 w 2774950"/>
                <a:gd name="connsiteY1" fmla="*/ 762000 h 762000"/>
                <a:gd name="connsiteX2" fmla="*/ 1663700 w 2774950"/>
                <a:gd name="connsiteY2" fmla="*/ 762000 h 762000"/>
                <a:gd name="connsiteX3" fmla="*/ 1663700 w 2774950"/>
                <a:gd name="connsiteY3" fmla="*/ 714375 h 762000"/>
                <a:gd name="connsiteX4" fmla="*/ 1555750 w 2774950"/>
                <a:gd name="connsiteY4" fmla="*/ 714375 h 762000"/>
                <a:gd name="connsiteX5" fmla="*/ 1555750 w 2774950"/>
                <a:gd name="connsiteY5" fmla="*/ 669925 h 762000"/>
                <a:gd name="connsiteX6" fmla="*/ 1498600 w 2774950"/>
                <a:gd name="connsiteY6" fmla="*/ 669925 h 762000"/>
                <a:gd name="connsiteX7" fmla="*/ 1498600 w 2774950"/>
                <a:gd name="connsiteY7" fmla="*/ 635000 h 762000"/>
                <a:gd name="connsiteX8" fmla="*/ 1247775 w 2774950"/>
                <a:gd name="connsiteY8" fmla="*/ 635000 h 762000"/>
                <a:gd name="connsiteX9" fmla="*/ 1247775 w 2774950"/>
                <a:gd name="connsiteY9" fmla="*/ 603250 h 762000"/>
                <a:gd name="connsiteX10" fmla="*/ 1190625 w 2774950"/>
                <a:gd name="connsiteY10" fmla="*/ 603250 h 762000"/>
                <a:gd name="connsiteX11" fmla="*/ 1190625 w 2774950"/>
                <a:gd name="connsiteY11" fmla="*/ 590550 h 762000"/>
                <a:gd name="connsiteX12" fmla="*/ 1079500 w 2774950"/>
                <a:gd name="connsiteY12" fmla="*/ 590550 h 762000"/>
                <a:gd name="connsiteX13" fmla="*/ 1079500 w 2774950"/>
                <a:gd name="connsiteY13" fmla="*/ 574675 h 762000"/>
                <a:gd name="connsiteX14" fmla="*/ 1054100 w 2774950"/>
                <a:gd name="connsiteY14" fmla="*/ 574675 h 762000"/>
                <a:gd name="connsiteX15" fmla="*/ 1054100 w 2774950"/>
                <a:gd name="connsiteY15" fmla="*/ 558800 h 762000"/>
                <a:gd name="connsiteX16" fmla="*/ 1041400 w 2774950"/>
                <a:gd name="connsiteY16" fmla="*/ 558800 h 762000"/>
                <a:gd name="connsiteX17" fmla="*/ 1041400 w 2774950"/>
                <a:gd name="connsiteY17" fmla="*/ 539750 h 762000"/>
                <a:gd name="connsiteX18" fmla="*/ 981075 w 2774950"/>
                <a:gd name="connsiteY18" fmla="*/ 539750 h 762000"/>
                <a:gd name="connsiteX19" fmla="*/ 981075 w 2774950"/>
                <a:gd name="connsiteY19" fmla="*/ 523875 h 762000"/>
                <a:gd name="connsiteX20" fmla="*/ 955675 w 2774950"/>
                <a:gd name="connsiteY20" fmla="*/ 523875 h 762000"/>
                <a:gd name="connsiteX21" fmla="*/ 955675 w 2774950"/>
                <a:gd name="connsiteY21" fmla="*/ 508000 h 762000"/>
                <a:gd name="connsiteX22" fmla="*/ 933450 w 2774950"/>
                <a:gd name="connsiteY22" fmla="*/ 508000 h 762000"/>
                <a:gd name="connsiteX23" fmla="*/ 933450 w 2774950"/>
                <a:gd name="connsiteY23" fmla="*/ 495300 h 762000"/>
                <a:gd name="connsiteX24" fmla="*/ 790575 w 2774950"/>
                <a:gd name="connsiteY24" fmla="*/ 495300 h 762000"/>
                <a:gd name="connsiteX25" fmla="*/ 790575 w 2774950"/>
                <a:gd name="connsiteY25" fmla="*/ 469900 h 762000"/>
                <a:gd name="connsiteX26" fmla="*/ 571500 w 2774950"/>
                <a:gd name="connsiteY26" fmla="*/ 469900 h 762000"/>
                <a:gd name="connsiteX27" fmla="*/ 571500 w 2774950"/>
                <a:gd name="connsiteY27" fmla="*/ 469900 h 762000"/>
                <a:gd name="connsiteX28" fmla="*/ 566737 w 2774950"/>
                <a:gd name="connsiteY28" fmla="*/ 450850 h 762000"/>
                <a:gd name="connsiteX29" fmla="*/ 530225 w 2774950"/>
                <a:gd name="connsiteY29" fmla="*/ 450850 h 762000"/>
                <a:gd name="connsiteX30" fmla="*/ 530225 w 2774950"/>
                <a:gd name="connsiteY30" fmla="*/ 438150 h 762000"/>
                <a:gd name="connsiteX31" fmla="*/ 488950 w 2774950"/>
                <a:gd name="connsiteY31" fmla="*/ 438150 h 762000"/>
                <a:gd name="connsiteX32" fmla="*/ 488950 w 2774950"/>
                <a:gd name="connsiteY32" fmla="*/ 422275 h 762000"/>
                <a:gd name="connsiteX33" fmla="*/ 466725 w 2774950"/>
                <a:gd name="connsiteY33" fmla="*/ 422275 h 762000"/>
                <a:gd name="connsiteX34" fmla="*/ 466725 w 2774950"/>
                <a:gd name="connsiteY34" fmla="*/ 406400 h 762000"/>
                <a:gd name="connsiteX35" fmla="*/ 431800 w 2774950"/>
                <a:gd name="connsiteY35" fmla="*/ 406400 h 762000"/>
                <a:gd name="connsiteX36" fmla="*/ 431800 w 2774950"/>
                <a:gd name="connsiteY36" fmla="*/ 393700 h 762000"/>
                <a:gd name="connsiteX37" fmla="*/ 400050 w 2774950"/>
                <a:gd name="connsiteY37" fmla="*/ 393700 h 762000"/>
                <a:gd name="connsiteX38" fmla="*/ 400050 w 2774950"/>
                <a:gd name="connsiteY38" fmla="*/ 377825 h 762000"/>
                <a:gd name="connsiteX39" fmla="*/ 355600 w 2774950"/>
                <a:gd name="connsiteY39" fmla="*/ 377825 h 762000"/>
                <a:gd name="connsiteX40" fmla="*/ 355600 w 2774950"/>
                <a:gd name="connsiteY40" fmla="*/ 361950 h 762000"/>
                <a:gd name="connsiteX41" fmla="*/ 254000 w 2774950"/>
                <a:gd name="connsiteY41" fmla="*/ 361950 h 762000"/>
                <a:gd name="connsiteX42" fmla="*/ 254000 w 2774950"/>
                <a:gd name="connsiteY42" fmla="*/ 339725 h 762000"/>
                <a:gd name="connsiteX43" fmla="*/ 69850 w 2774950"/>
                <a:gd name="connsiteY43" fmla="*/ 339725 h 762000"/>
                <a:gd name="connsiteX44" fmla="*/ 69850 w 2774950"/>
                <a:gd name="connsiteY44" fmla="*/ 339725 h 762000"/>
                <a:gd name="connsiteX45" fmla="*/ 31750 w 2774950"/>
                <a:gd name="connsiteY45" fmla="*/ 339725 h 762000"/>
                <a:gd name="connsiteX46" fmla="*/ 31750 w 2774950"/>
                <a:gd name="connsiteY46" fmla="*/ 304800 h 762000"/>
                <a:gd name="connsiteX47" fmla="*/ 0 w 2774950"/>
                <a:gd name="connsiteY47" fmla="*/ 304800 h 762000"/>
                <a:gd name="connsiteX48" fmla="*/ 0 w 2774950"/>
                <a:gd name="connsiteY48" fmla="*/ 288925 h 762000"/>
                <a:gd name="connsiteX49" fmla="*/ 0 w 2774950"/>
                <a:gd name="connsiteY49" fmla="*/ 0 h 762000"/>
                <a:gd name="connsiteX50" fmla="*/ 31750 w 2774950"/>
                <a:gd name="connsiteY50" fmla="*/ 0 h 762000"/>
                <a:gd name="connsiteX51" fmla="*/ 31750 w 2774950"/>
                <a:gd name="connsiteY51" fmla="*/ 15875 h 762000"/>
                <a:gd name="connsiteX52" fmla="*/ 63500 w 2774950"/>
                <a:gd name="connsiteY52" fmla="*/ 15875 h 762000"/>
                <a:gd name="connsiteX53" fmla="*/ 63500 w 2774950"/>
                <a:gd name="connsiteY53" fmla="*/ 38100 h 762000"/>
                <a:gd name="connsiteX54" fmla="*/ 244475 w 2774950"/>
                <a:gd name="connsiteY54" fmla="*/ 38100 h 762000"/>
                <a:gd name="connsiteX55" fmla="*/ 244475 w 2774950"/>
                <a:gd name="connsiteY55" fmla="*/ 57150 h 762000"/>
                <a:gd name="connsiteX56" fmla="*/ 361950 w 2774950"/>
                <a:gd name="connsiteY56" fmla="*/ 57150 h 762000"/>
                <a:gd name="connsiteX57" fmla="*/ 361950 w 2774950"/>
                <a:gd name="connsiteY57" fmla="*/ 69850 h 762000"/>
                <a:gd name="connsiteX58" fmla="*/ 390525 w 2774950"/>
                <a:gd name="connsiteY58" fmla="*/ 69850 h 762000"/>
                <a:gd name="connsiteX59" fmla="*/ 390525 w 2774950"/>
                <a:gd name="connsiteY59" fmla="*/ 82550 h 762000"/>
                <a:gd name="connsiteX60" fmla="*/ 419100 w 2774950"/>
                <a:gd name="connsiteY60" fmla="*/ 82550 h 762000"/>
                <a:gd name="connsiteX61" fmla="*/ 419100 w 2774950"/>
                <a:gd name="connsiteY61" fmla="*/ 95250 h 762000"/>
                <a:gd name="connsiteX62" fmla="*/ 454025 w 2774950"/>
                <a:gd name="connsiteY62" fmla="*/ 95250 h 762000"/>
                <a:gd name="connsiteX63" fmla="*/ 454025 w 2774950"/>
                <a:gd name="connsiteY63" fmla="*/ 101600 h 762000"/>
                <a:gd name="connsiteX64" fmla="*/ 479425 w 2774950"/>
                <a:gd name="connsiteY64" fmla="*/ 101600 h 762000"/>
                <a:gd name="connsiteX65" fmla="*/ 479425 w 2774950"/>
                <a:gd name="connsiteY65" fmla="*/ 120650 h 762000"/>
                <a:gd name="connsiteX66" fmla="*/ 523875 w 2774950"/>
                <a:gd name="connsiteY66" fmla="*/ 120650 h 762000"/>
                <a:gd name="connsiteX67" fmla="*/ 523875 w 2774950"/>
                <a:gd name="connsiteY67" fmla="*/ 133350 h 762000"/>
                <a:gd name="connsiteX68" fmla="*/ 581025 w 2774950"/>
                <a:gd name="connsiteY68" fmla="*/ 133350 h 762000"/>
                <a:gd name="connsiteX69" fmla="*/ 581025 w 2774950"/>
                <a:gd name="connsiteY69" fmla="*/ 146050 h 762000"/>
                <a:gd name="connsiteX70" fmla="*/ 790575 w 2774950"/>
                <a:gd name="connsiteY70" fmla="*/ 146050 h 762000"/>
                <a:gd name="connsiteX71" fmla="*/ 790575 w 2774950"/>
                <a:gd name="connsiteY71" fmla="*/ 161925 h 762000"/>
                <a:gd name="connsiteX72" fmla="*/ 933450 w 2774950"/>
                <a:gd name="connsiteY72" fmla="*/ 161925 h 762000"/>
                <a:gd name="connsiteX73" fmla="*/ 933450 w 2774950"/>
                <a:gd name="connsiteY73" fmla="*/ 184150 h 762000"/>
                <a:gd name="connsiteX74" fmla="*/ 955675 w 2774950"/>
                <a:gd name="connsiteY74" fmla="*/ 184150 h 762000"/>
                <a:gd name="connsiteX75" fmla="*/ 955675 w 2774950"/>
                <a:gd name="connsiteY75" fmla="*/ 203200 h 762000"/>
                <a:gd name="connsiteX76" fmla="*/ 984250 w 2774950"/>
                <a:gd name="connsiteY76" fmla="*/ 203200 h 762000"/>
                <a:gd name="connsiteX77" fmla="*/ 984250 w 2774950"/>
                <a:gd name="connsiteY77" fmla="*/ 212725 h 762000"/>
                <a:gd name="connsiteX78" fmla="*/ 1035050 w 2774950"/>
                <a:gd name="connsiteY78" fmla="*/ 212725 h 762000"/>
                <a:gd name="connsiteX79" fmla="*/ 1035050 w 2774950"/>
                <a:gd name="connsiteY79" fmla="*/ 228600 h 762000"/>
                <a:gd name="connsiteX80" fmla="*/ 1066800 w 2774950"/>
                <a:gd name="connsiteY80" fmla="*/ 228600 h 762000"/>
                <a:gd name="connsiteX81" fmla="*/ 1066800 w 2774950"/>
                <a:gd name="connsiteY81" fmla="*/ 247650 h 762000"/>
                <a:gd name="connsiteX82" fmla="*/ 1082675 w 2774950"/>
                <a:gd name="connsiteY82" fmla="*/ 247650 h 762000"/>
                <a:gd name="connsiteX83" fmla="*/ 1082675 w 2774950"/>
                <a:gd name="connsiteY83" fmla="*/ 257175 h 762000"/>
                <a:gd name="connsiteX84" fmla="*/ 1187450 w 2774950"/>
                <a:gd name="connsiteY84" fmla="*/ 257175 h 762000"/>
                <a:gd name="connsiteX85" fmla="*/ 1187450 w 2774950"/>
                <a:gd name="connsiteY85" fmla="*/ 276225 h 762000"/>
                <a:gd name="connsiteX86" fmla="*/ 1250950 w 2774950"/>
                <a:gd name="connsiteY86" fmla="*/ 276225 h 762000"/>
                <a:gd name="connsiteX87" fmla="*/ 1250950 w 2774950"/>
                <a:gd name="connsiteY87" fmla="*/ 292100 h 762000"/>
                <a:gd name="connsiteX88" fmla="*/ 1495425 w 2774950"/>
                <a:gd name="connsiteY88" fmla="*/ 292100 h 762000"/>
                <a:gd name="connsiteX89" fmla="*/ 1495425 w 2774950"/>
                <a:gd name="connsiteY89" fmla="*/ 314325 h 762000"/>
                <a:gd name="connsiteX90" fmla="*/ 1549400 w 2774950"/>
                <a:gd name="connsiteY90" fmla="*/ 314325 h 762000"/>
                <a:gd name="connsiteX91" fmla="*/ 1549400 w 2774950"/>
                <a:gd name="connsiteY91" fmla="*/ 349250 h 762000"/>
                <a:gd name="connsiteX92" fmla="*/ 1666875 w 2774950"/>
                <a:gd name="connsiteY92" fmla="*/ 349250 h 762000"/>
                <a:gd name="connsiteX93" fmla="*/ 1666875 w 2774950"/>
                <a:gd name="connsiteY93" fmla="*/ 377825 h 762000"/>
                <a:gd name="connsiteX94" fmla="*/ 2774950 w 2774950"/>
                <a:gd name="connsiteY94" fmla="*/ 371475 h 762000"/>
                <a:gd name="connsiteX0" fmla="*/ 2784475 w 2784475"/>
                <a:gd name="connsiteY0" fmla="*/ 369094 h 762000"/>
                <a:gd name="connsiteX1" fmla="*/ 2774950 w 2784475"/>
                <a:gd name="connsiteY1" fmla="*/ 762000 h 762000"/>
                <a:gd name="connsiteX2" fmla="*/ 1663700 w 2784475"/>
                <a:gd name="connsiteY2" fmla="*/ 762000 h 762000"/>
                <a:gd name="connsiteX3" fmla="*/ 1663700 w 2784475"/>
                <a:gd name="connsiteY3" fmla="*/ 714375 h 762000"/>
                <a:gd name="connsiteX4" fmla="*/ 1555750 w 2784475"/>
                <a:gd name="connsiteY4" fmla="*/ 714375 h 762000"/>
                <a:gd name="connsiteX5" fmla="*/ 1555750 w 2784475"/>
                <a:gd name="connsiteY5" fmla="*/ 669925 h 762000"/>
                <a:gd name="connsiteX6" fmla="*/ 1498600 w 2784475"/>
                <a:gd name="connsiteY6" fmla="*/ 669925 h 762000"/>
                <a:gd name="connsiteX7" fmla="*/ 1498600 w 2784475"/>
                <a:gd name="connsiteY7" fmla="*/ 635000 h 762000"/>
                <a:gd name="connsiteX8" fmla="*/ 1247775 w 2784475"/>
                <a:gd name="connsiteY8" fmla="*/ 635000 h 762000"/>
                <a:gd name="connsiteX9" fmla="*/ 1247775 w 2784475"/>
                <a:gd name="connsiteY9" fmla="*/ 603250 h 762000"/>
                <a:gd name="connsiteX10" fmla="*/ 1190625 w 2784475"/>
                <a:gd name="connsiteY10" fmla="*/ 603250 h 762000"/>
                <a:gd name="connsiteX11" fmla="*/ 1190625 w 2784475"/>
                <a:gd name="connsiteY11" fmla="*/ 590550 h 762000"/>
                <a:gd name="connsiteX12" fmla="*/ 1079500 w 2784475"/>
                <a:gd name="connsiteY12" fmla="*/ 590550 h 762000"/>
                <a:gd name="connsiteX13" fmla="*/ 1079500 w 2784475"/>
                <a:gd name="connsiteY13" fmla="*/ 574675 h 762000"/>
                <a:gd name="connsiteX14" fmla="*/ 1054100 w 2784475"/>
                <a:gd name="connsiteY14" fmla="*/ 574675 h 762000"/>
                <a:gd name="connsiteX15" fmla="*/ 1054100 w 2784475"/>
                <a:gd name="connsiteY15" fmla="*/ 558800 h 762000"/>
                <a:gd name="connsiteX16" fmla="*/ 1041400 w 2784475"/>
                <a:gd name="connsiteY16" fmla="*/ 558800 h 762000"/>
                <a:gd name="connsiteX17" fmla="*/ 1041400 w 2784475"/>
                <a:gd name="connsiteY17" fmla="*/ 539750 h 762000"/>
                <a:gd name="connsiteX18" fmla="*/ 981075 w 2784475"/>
                <a:gd name="connsiteY18" fmla="*/ 539750 h 762000"/>
                <a:gd name="connsiteX19" fmla="*/ 981075 w 2784475"/>
                <a:gd name="connsiteY19" fmla="*/ 523875 h 762000"/>
                <a:gd name="connsiteX20" fmla="*/ 955675 w 2784475"/>
                <a:gd name="connsiteY20" fmla="*/ 523875 h 762000"/>
                <a:gd name="connsiteX21" fmla="*/ 955675 w 2784475"/>
                <a:gd name="connsiteY21" fmla="*/ 508000 h 762000"/>
                <a:gd name="connsiteX22" fmla="*/ 933450 w 2784475"/>
                <a:gd name="connsiteY22" fmla="*/ 508000 h 762000"/>
                <a:gd name="connsiteX23" fmla="*/ 933450 w 2784475"/>
                <a:gd name="connsiteY23" fmla="*/ 495300 h 762000"/>
                <a:gd name="connsiteX24" fmla="*/ 790575 w 2784475"/>
                <a:gd name="connsiteY24" fmla="*/ 495300 h 762000"/>
                <a:gd name="connsiteX25" fmla="*/ 790575 w 2784475"/>
                <a:gd name="connsiteY25" fmla="*/ 469900 h 762000"/>
                <a:gd name="connsiteX26" fmla="*/ 571500 w 2784475"/>
                <a:gd name="connsiteY26" fmla="*/ 469900 h 762000"/>
                <a:gd name="connsiteX27" fmla="*/ 571500 w 2784475"/>
                <a:gd name="connsiteY27" fmla="*/ 469900 h 762000"/>
                <a:gd name="connsiteX28" fmla="*/ 566737 w 2784475"/>
                <a:gd name="connsiteY28" fmla="*/ 450850 h 762000"/>
                <a:gd name="connsiteX29" fmla="*/ 530225 w 2784475"/>
                <a:gd name="connsiteY29" fmla="*/ 450850 h 762000"/>
                <a:gd name="connsiteX30" fmla="*/ 530225 w 2784475"/>
                <a:gd name="connsiteY30" fmla="*/ 438150 h 762000"/>
                <a:gd name="connsiteX31" fmla="*/ 488950 w 2784475"/>
                <a:gd name="connsiteY31" fmla="*/ 438150 h 762000"/>
                <a:gd name="connsiteX32" fmla="*/ 488950 w 2784475"/>
                <a:gd name="connsiteY32" fmla="*/ 422275 h 762000"/>
                <a:gd name="connsiteX33" fmla="*/ 466725 w 2784475"/>
                <a:gd name="connsiteY33" fmla="*/ 422275 h 762000"/>
                <a:gd name="connsiteX34" fmla="*/ 466725 w 2784475"/>
                <a:gd name="connsiteY34" fmla="*/ 406400 h 762000"/>
                <a:gd name="connsiteX35" fmla="*/ 431800 w 2784475"/>
                <a:gd name="connsiteY35" fmla="*/ 406400 h 762000"/>
                <a:gd name="connsiteX36" fmla="*/ 431800 w 2784475"/>
                <a:gd name="connsiteY36" fmla="*/ 393700 h 762000"/>
                <a:gd name="connsiteX37" fmla="*/ 400050 w 2784475"/>
                <a:gd name="connsiteY37" fmla="*/ 393700 h 762000"/>
                <a:gd name="connsiteX38" fmla="*/ 400050 w 2784475"/>
                <a:gd name="connsiteY38" fmla="*/ 377825 h 762000"/>
                <a:gd name="connsiteX39" fmla="*/ 355600 w 2784475"/>
                <a:gd name="connsiteY39" fmla="*/ 377825 h 762000"/>
                <a:gd name="connsiteX40" fmla="*/ 355600 w 2784475"/>
                <a:gd name="connsiteY40" fmla="*/ 361950 h 762000"/>
                <a:gd name="connsiteX41" fmla="*/ 254000 w 2784475"/>
                <a:gd name="connsiteY41" fmla="*/ 361950 h 762000"/>
                <a:gd name="connsiteX42" fmla="*/ 254000 w 2784475"/>
                <a:gd name="connsiteY42" fmla="*/ 339725 h 762000"/>
                <a:gd name="connsiteX43" fmla="*/ 69850 w 2784475"/>
                <a:gd name="connsiteY43" fmla="*/ 339725 h 762000"/>
                <a:gd name="connsiteX44" fmla="*/ 69850 w 2784475"/>
                <a:gd name="connsiteY44" fmla="*/ 339725 h 762000"/>
                <a:gd name="connsiteX45" fmla="*/ 31750 w 2784475"/>
                <a:gd name="connsiteY45" fmla="*/ 339725 h 762000"/>
                <a:gd name="connsiteX46" fmla="*/ 31750 w 2784475"/>
                <a:gd name="connsiteY46" fmla="*/ 304800 h 762000"/>
                <a:gd name="connsiteX47" fmla="*/ 0 w 2784475"/>
                <a:gd name="connsiteY47" fmla="*/ 304800 h 762000"/>
                <a:gd name="connsiteX48" fmla="*/ 0 w 2784475"/>
                <a:gd name="connsiteY48" fmla="*/ 288925 h 762000"/>
                <a:gd name="connsiteX49" fmla="*/ 0 w 2784475"/>
                <a:gd name="connsiteY49" fmla="*/ 0 h 762000"/>
                <a:gd name="connsiteX50" fmla="*/ 31750 w 2784475"/>
                <a:gd name="connsiteY50" fmla="*/ 0 h 762000"/>
                <a:gd name="connsiteX51" fmla="*/ 31750 w 2784475"/>
                <a:gd name="connsiteY51" fmla="*/ 15875 h 762000"/>
                <a:gd name="connsiteX52" fmla="*/ 63500 w 2784475"/>
                <a:gd name="connsiteY52" fmla="*/ 15875 h 762000"/>
                <a:gd name="connsiteX53" fmla="*/ 63500 w 2784475"/>
                <a:gd name="connsiteY53" fmla="*/ 38100 h 762000"/>
                <a:gd name="connsiteX54" fmla="*/ 244475 w 2784475"/>
                <a:gd name="connsiteY54" fmla="*/ 38100 h 762000"/>
                <a:gd name="connsiteX55" fmla="*/ 244475 w 2784475"/>
                <a:gd name="connsiteY55" fmla="*/ 57150 h 762000"/>
                <a:gd name="connsiteX56" fmla="*/ 361950 w 2784475"/>
                <a:gd name="connsiteY56" fmla="*/ 57150 h 762000"/>
                <a:gd name="connsiteX57" fmla="*/ 361950 w 2784475"/>
                <a:gd name="connsiteY57" fmla="*/ 69850 h 762000"/>
                <a:gd name="connsiteX58" fmla="*/ 390525 w 2784475"/>
                <a:gd name="connsiteY58" fmla="*/ 69850 h 762000"/>
                <a:gd name="connsiteX59" fmla="*/ 390525 w 2784475"/>
                <a:gd name="connsiteY59" fmla="*/ 82550 h 762000"/>
                <a:gd name="connsiteX60" fmla="*/ 419100 w 2784475"/>
                <a:gd name="connsiteY60" fmla="*/ 82550 h 762000"/>
                <a:gd name="connsiteX61" fmla="*/ 419100 w 2784475"/>
                <a:gd name="connsiteY61" fmla="*/ 95250 h 762000"/>
                <a:gd name="connsiteX62" fmla="*/ 454025 w 2784475"/>
                <a:gd name="connsiteY62" fmla="*/ 95250 h 762000"/>
                <a:gd name="connsiteX63" fmla="*/ 454025 w 2784475"/>
                <a:gd name="connsiteY63" fmla="*/ 101600 h 762000"/>
                <a:gd name="connsiteX64" fmla="*/ 479425 w 2784475"/>
                <a:gd name="connsiteY64" fmla="*/ 101600 h 762000"/>
                <a:gd name="connsiteX65" fmla="*/ 479425 w 2784475"/>
                <a:gd name="connsiteY65" fmla="*/ 120650 h 762000"/>
                <a:gd name="connsiteX66" fmla="*/ 523875 w 2784475"/>
                <a:gd name="connsiteY66" fmla="*/ 120650 h 762000"/>
                <a:gd name="connsiteX67" fmla="*/ 523875 w 2784475"/>
                <a:gd name="connsiteY67" fmla="*/ 133350 h 762000"/>
                <a:gd name="connsiteX68" fmla="*/ 581025 w 2784475"/>
                <a:gd name="connsiteY68" fmla="*/ 133350 h 762000"/>
                <a:gd name="connsiteX69" fmla="*/ 581025 w 2784475"/>
                <a:gd name="connsiteY69" fmla="*/ 146050 h 762000"/>
                <a:gd name="connsiteX70" fmla="*/ 790575 w 2784475"/>
                <a:gd name="connsiteY70" fmla="*/ 146050 h 762000"/>
                <a:gd name="connsiteX71" fmla="*/ 790575 w 2784475"/>
                <a:gd name="connsiteY71" fmla="*/ 161925 h 762000"/>
                <a:gd name="connsiteX72" fmla="*/ 933450 w 2784475"/>
                <a:gd name="connsiteY72" fmla="*/ 161925 h 762000"/>
                <a:gd name="connsiteX73" fmla="*/ 933450 w 2784475"/>
                <a:gd name="connsiteY73" fmla="*/ 184150 h 762000"/>
                <a:gd name="connsiteX74" fmla="*/ 955675 w 2784475"/>
                <a:gd name="connsiteY74" fmla="*/ 184150 h 762000"/>
                <a:gd name="connsiteX75" fmla="*/ 955675 w 2784475"/>
                <a:gd name="connsiteY75" fmla="*/ 203200 h 762000"/>
                <a:gd name="connsiteX76" fmla="*/ 984250 w 2784475"/>
                <a:gd name="connsiteY76" fmla="*/ 203200 h 762000"/>
                <a:gd name="connsiteX77" fmla="*/ 984250 w 2784475"/>
                <a:gd name="connsiteY77" fmla="*/ 212725 h 762000"/>
                <a:gd name="connsiteX78" fmla="*/ 1035050 w 2784475"/>
                <a:gd name="connsiteY78" fmla="*/ 212725 h 762000"/>
                <a:gd name="connsiteX79" fmla="*/ 1035050 w 2784475"/>
                <a:gd name="connsiteY79" fmla="*/ 228600 h 762000"/>
                <a:gd name="connsiteX80" fmla="*/ 1066800 w 2784475"/>
                <a:gd name="connsiteY80" fmla="*/ 228600 h 762000"/>
                <a:gd name="connsiteX81" fmla="*/ 1066800 w 2784475"/>
                <a:gd name="connsiteY81" fmla="*/ 247650 h 762000"/>
                <a:gd name="connsiteX82" fmla="*/ 1082675 w 2784475"/>
                <a:gd name="connsiteY82" fmla="*/ 247650 h 762000"/>
                <a:gd name="connsiteX83" fmla="*/ 1082675 w 2784475"/>
                <a:gd name="connsiteY83" fmla="*/ 257175 h 762000"/>
                <a:gd name="connsiteX84" fmla="*/ 1187450 w 2784475"/>
                <a:gd name="connsiteY84" fmla="*/ 257175 h 762000"/>
                <a:gd name="connsiteX85" fmla="*/ 1187450 w 2784475"/>
                <a:gd name="connsiteY85" fmla="*/ 276225 h 762000"/>
                <a:gd name="connsiteX86" fmla="*/ 1250950 w 2784475"/>
                <a:gd name="connsiteY86" fmla="*/ 276225 h 762000"/>
                <a:gd name="connsiteX87" fmla="*/ 1250950 w 2784475"/>
                <a:gd name="connsiteY87" fmla="*/ 292100 h 762000"/>
                <a:gd name="connsiteX88" fmla="*/ 1495425 w 2784475"/>
                <a:gd name="connsiteY88" fmla="*/ 292100 h 762000"/>
                <a:gd name="connsiteX89" fmla="*/ 1495425 w 2784475"/>
                <a:gd name="connsiteY89" fmla="*/ 314325 h 762000"/>
                <a:gd name="connsiteX90" fmla="*/ 1549400 w 2784475"/>
                <a:gd name="connsiteY90" fmla="*/ 314325 h 762000"/>
                <a:gd name="connsiteX91" fmla="*/ 1549400 w 2784475"/>
                <a:gd name="connsiteY91" fmla="*/ 349250 h 762000"/>
                <a:gd name="connsiteX92" fmla="*/ 1666875 w 2784475"/>
                <a:gd name="connsiteY92" fmla="*/ 349250 h 762000"/>
                <a:gd name="connsiteX93" fmla="*/ 1666875 w 2784475"/>
                <a:gd name="connsiteY93" fmla="*/ 377825 h 762000"/>
                <a:gd name="connsiteX94" fmla="*/ 2784475 w 2784475"/>
                <a:gd name="connsiteY94" fmla="*/ 369094 h 762000"/>
                <a:gd name="connsiteX0" fmla="*/ 2784475 w 2786856"/>
                <a:gd name="connsiteY0" fmla="*/ 369094 h 762000"/>
                <a:gd name="connsiteX1" fmla="*/ 2786856 w 2786856"/>
                <a:gd name="connsiteY1" fmla="*/ 762000 h 762000"/>
                <a:gd name="connsiteX2" fmla="*/ 1663700 w 2786856"/>
                <a:gd name="connsiteY2" fmla="*/ 762000 h 762000"/>
                <a:gd name="connsiteX3" fmla="*/ 1663700 w 2786856"/>
                <a:gd name="connsiteY3" fmla="*/ 714375 h 762000"/>
                <a:gd name="connsiteX4" fmla="*/ 1555750 w 2786856"/>
                <a:gd name="connsiteY4" fmla="*/ 714375 h 762000"/>
                <a:gd name="connsiteX5" fmla="*/ 1555750 w 2786856"/>
                <a:gd name="connsiteY5" fmla="*/ 669925 h 762000"/>
                <a:gd name="connsiteX6" fmla="*/ 1498600 w 2786856"/>
                <a:gd name="connsiteY6" fmla="*/ 669925 h 762000"/>
                <a:gd name="connsiteX7" fmla="*/ 1498600 w 2786856"/>
                <a:gd name="connsiteY7" fmla="*/ 635000 h 762000"/>
                <a:gd name="connsiteX8" fmla="*/ 1247775 w 2786856"/>
                <a:gd name="connsiteY8" fmla="*/ 635000 h 762000"/>
                <a:gd name="connsiteX9" fmla="*/ 1247775 w 2786856"/>
                <a:gd name="connsiteY9" fmla="*/ 603250 h 762000"/>
                <a:gd name="connsiteX10" fmla="*/ 1190625 w 2786856"/>
                <a:gd name="connsiteY10" fmla="*/ 603250 h 762000"/>
                <a:gd name="connsiteX11" fmla="*/ 1190625 w 2786856"/>
                <a:gd name="connsiteY11" fmla="*/ 590550 h 762000"/>
                <a:gd name="connsiteX12" fmla="*/ 1079500 w 2786856"/>
                <a:gd name="connsiteY12" fmla="*/ 590550 h 762000"/>
                <a:gd name="connsiteX13" fmla="*/ 1079500 w 2786856"/>
                <a:gd name="connsiteY13" fmla="*/ 574675 h 762000"/>
                <a:gd name="connsiteX14" fmla="*/ 1054100 w 2786856"/>
                <a:gd name="connsiteY14" fmla="*/ 574675 h 762000"/>
                <a:gd name="connsiteX15" fmla="*/ 1054100 w 2786856"/>
                <a:gd name="connsiteY15" fmla="*/ 558800 h 762000"/>
                <a:gd name="connsiteX16" fmla="*/ 1041400 w 2786856"/>
                <a:gd name="connsiteY16" fmla="*/ 558800 h 762000"/>
                <a:gd name="connsiteX17" fmla="*/ 1041400 w 2786856"/>
                <a:gd name="connsiteY17" fmla="*/ 539750 h 762000"/>
                <a:gd name="connsiteX18" fmla="*/ 981075 w 2786856"/>
                <a:gd name="connsiteY18" fmla="*/ 539750 h 762000"/>
                <a:gd name="connsiteX19" fmla="*/ 981075 w 2786856"/>
                <a:gd name="connsiteY19" fmla="*/ 523875 h 762000"/>
                <a:gd name="connsiteX20" fmla="*/ 955675 w 2786856"/>
                <a:gd name="connsiteY20" fmla="*/ 523875 h 762000"/>
                <a:gd name="connsiteX21" fmla="*/ 955675 w 2786856"/>
                <a:gd name="connsiteY21" fmla="*/ 508000 h 762000"/>
                <a:gd name="connsiteX22" fmla="*/ 933450 w 2786856"/>
                <a:gd name="connsiteY22" fmla="*/ 508000 h 762000"/>
                <a:gd name="connsiteX23" fmla="*/ 933450 w 2786856"/>
                <a:gd name="connsiteY23" fmla="*/ 495300 h 762000"/>
                <a:gd name="connsiteX24" fmla="*/ 790575 w 2786856"/>
                <a:gd name="connsiteY24" fmla="*/ 495300 h 762000"/>
                <a:gd name="connsiteX25" fmla="*/ 790575 w 2786856"/>
                <a:gd name="connsiteY25" fmla="*/ 469900 h 762000"/>
                <a:gd name="connsiteX26" fmla="*/ 571500 w 2786856"/>
                <a:gd name="connsiteY26" fmla="*/ 469900 h 762000"/>
                <a:gd name="connsiteX27" fmla="*/ 571500 w 2786856"/>
                <a:gd name="connsiteY27" fmla="*/ 469900 h 762000"/>
                <a:gd name="connsiteX28" fmla="*/ 566737 w 2786856"/>
                <a:gd name="connsiteY28" fmla="*/ 450850 h 762000"/>
                <a:gd name="connsiteX29" fmla="*/ 530225 w 2786856"/>
                <a:gd name="connsiteY29" fmla="*/ 450850 h 762000"/>
                <a:gd name="connsiteX30" fmla="*/ 530225 w 2786856"/>
                <a:gd name="connsiteY30" fmla="*/ 438150 h 762000"/>
                <a:gd name="connsiteX31" fmla="*/ 488950 w 2786856"/>
                <a:gd name="connsiteY31" fmla="*/ 438150 h 762000"/>
                <a:gd name="connsiteX32" fmla="*/ 488950 w 2786856"/>
                <a:gd name="connsiteY32" fmla="*/ 422275 h 762000"/>
                <a:gd name="connsiteX33" fmla="*/ 466725 w 2786856"/>
                <a:gd name="connsiteY33" fmla="*/ 422275 h 762000"/>
                <a:gd name="connsiteX34" fmla="*/ 466725 w 2786856"/>
                <a:gd name="connsiteY34" fmla="*/ 406400 h 762000"/>
                <a:gd name="connsiteX35" fmla="*/ 431800 w 2786856"/>
                <a:gd name="connsiteY35" fmla="*/ 406400 h 762000"/>
                <a:gd name="connsiteX36" fmla="*/ 431800 w 2786856"/>
                <a:gd name="connsiteY36" fmla="*/ 393700 h 762000"/>
                <a:gd name="connsiteX37" fmla="*/ 400050 w 2786856"/>
                <a:gd name="connsiteY37" fmla="*/ 393700 h 762000"/>
                <a:gd name="connsiteX38" fmla="*/ 400050 w 2786856"/>
                <a:gd name="connsiteY38" fmla="*/ 377825 h 762000"/>
                <a:gd name="connsiteX39" fmla="*/ 355600 w 2786856"/>
                <a:gd name="connsiteY39" fmla="*/ 377825 h 762000"/>
                <a:gd name="connsiteX40" fmla="*/ 355600 w 2786856"/>
                <a:gd name="connsiteY40" fmla="*/ 361950 h 762000"/>
                <a:gd name="connsiteX41" fmla="*/ 254000 w 2786856"/>
                <a:gd name="connsiteY41" fmla="*/ 361950 h 762000"/>
                <a:gd name="connsiteX42" fmla="*/ 254000 w 2786856"/>
                <a:gd name="connsiteY42" fmla="*/ 339725 h 762000"/>
                <a:gd name="connsiteX43" fmla="*/ 69850 w 2786856"/>
                <a:gd name="connsiteY43" fmla="*/ 339725 h 762000"/>
                <a:gd name="connsiteX44" fmla="*/ 69850 w 2786856"/>
                <a:gd name="connsiteY44" fmla="*/ 339725 h 762000"/>
                <a:gd name="connsiteX45" fmla="*/ 31750 w 2786856"/>
                <a:gd name="connsiteY45" fmla="*/ 339725 h 762000"/>
                <a:gd name="connsiteX46" fmla="*/ 31750 w 2786856"/>
                <a:gd name="connsiteY46" fmla="*/ 304800 h 762000"/>
                <a:gd name="connsiteX47" fmla="*/ 0 w 2786856"/>
                <a:gd name="connsiteY47" fmla="*/ 304800 h 762000"/>
                <a:gd name="connsiteX48" fmla="*/ 0 w 2786856"/>
                <a:gd name="connsiteY48" fmla="*/ 288925 h 762000"/>
                <a:gd name="connsiteX49" fmla="*/ 0 w 2786856"/>
                <a:gd name="connsiteY49" fmla="*/ 0 h 762000"/>
                <a:gd name="connsiteX50" fmla="*/ 31750 w 2786856"/>
                <a:gd name="connsiteY50" fmla="*/ 0 h 762000"/>
                <a:gd name="connsiteX51" fmla="*/ 31750 w 2786856"/>
                <a:gd name="connsiteY51" fmla="*/ 15875 h 762000"/>
                <a:gd name="connsiteX52" fmla="*/ 63500 w 2786856"/>
                <a:gd name="connsiteY52" fmla="*/ 15875 h 762000"/>
                <a:gd name="connsiteX53" fmla="*/ 63500 w 2786856"/>
                <a:gd name="connsiteY53" fmla="*/ 38100 h 762000"/>
                <a:gd name="connsiteX54" fmla="*/ 244475 w 2786856"/>
                <a:gd name="connsiteY54" fmla="*/ 38100 h 762000"/>
                <a:gd name="connsiteX55" fmla="*/ 244475 w 2786856"/>
                <a:gd name="connsiteY55" fmla="*/ 57150 h 762000"/>
                <a:gd name="connsiteX56" fmla="*/ 361950 w 2786856"/>
                <a:gd name="connsiteY56" fmla="*/ 57150 h 762000"/>
                <a:gd name="connsiteX57" fmla="*/ 361950 w 2786856"/>
                <a:gd name="connsiteY57" fmla="*/ 69850 h 762000"/>
                <a:gd name="connsiteX58" fmla="*/ 390525 w 2786856"/>
                <a:gd name="connsiteY58" fmla="*/ 69850 h 762000"/>
                <a:gd name="connsiteX59" fmla="*/ 390525 w 2786856"/>
                <a:gd name="connsiteY59" fmla="*/ 82550 h 762000"/>
                <a:gd name="connsiteX60" fmla="*/ 419100 w 2786856"/>
                <a:gd name="connsiteY60" fmla="*/ 82550 h 762000"/>
                <a:gd name="connsiteX61" fmla="*/ 419100 w 2786856"/>
                <a:gd name="connsiteY61" fmla="*/ 95250 h 762000"/>
                <a:gd name="connsiteX62" fmla="*/ 454025 w 2786856"/>
                <a:gd name="connsiteY62" fmla="*/ 95250 h 762000"/>
                <a:gd name="connsiteX63" fmla="*/ 454025 w 2786856"/>
                <a:gd name="connsiteY63" fmla="*/ 101600 h 762000"/>
                <a:gd name="connsiteX64" fmla="*/ 479425 w 2786856"/>
                <a:gd name="connsiteY64" fmla="*/ 101600 h 762000"/>
                <a:gd name="connsiteX65" fmla="*/ 479425 w 2786856"/>
                <a:gd name="connsiteY65" fmla="*/ 120650 h 762000"/>
                <a:gd name="connsiteX66" fmla="*/ 523875 w 2786856"/>
                <a:gd name="connsiteY66" fmla="*/ 120650 h 762000"/>
                <a:gd name="connsiteX67" fmla="*/ 523875 w 2786856"/>
                <a:gd name="connsiteY67" fmla="*/ 133350 h 762000"/>
                <a:gd name="connsiteX68" fmla="*/ 581025 w 2786856"/>
                <a:gd name="connsiteY68" fmla="*/ 133350 h 762000"/>
                <a:gd name="connsiteX69" fmla="*/ 581025 w 2786856"/>
                <a:gd name="connsiteY69" fmla="*/ 146050 h 762000"/>
                <a:gd name="connsiteX70" fmla="*/ 790575 w 2786856"/>
                <a:gd name="connsiteY70" fmla="*/ 146050 h 762000"/>
                <a:gd name="connsiteX71" fmla="*/ 790575 w 2786856"/>
                <a:gd name="connsiteY71" fmla="*/ 161925 h 762000"/>
                <a:gd name="connsiteX72" fmla="*/ 933450 w 2786856"/>
                <a:gd name="connsiteY72" fmla="*/ 161925 h 762000"/>
                <a:gd name="connsiteX73" fmla="*/ 933450 w 2786856"/>
                <a:gd name="connsiteY73" fmla="*/ 184150 h 762000"/>
                <a:gd name="connsiteX74" fmla="*/ 955675 w 2786856"/>
                <a:gd name="connsiteY74" fmla="*/ 184150 h 762000"/>
                <a:gd name="connsiteX75" fmla="*/ 955675 w 2786856"/>
                <a:gd name="connsiteY75" fmla="*/ 203200 h 762000"/>
                <a:gd name="connsiteX76" fmla="*/ 984250 w 2786856"/>
                <a:gd name="connsiteY76" fmla="*/ 203200 h 762000"/>
                <a:gd name="connsiteX77" fmla="*/ 984250 w 2786856"/>
                <a:gd name="connsiteY77" fmla="*/ 212725 h 762000"/>
                <a:gd name="connsiteX78" fmla="*/ 1035050 w 2786856"/>
                <a:gd name="connsiteY78" fmla="*/ 212725 h 762000"/>
                <a:gd name="connsiteX79" fmla="*/ 1035050 w 2786856"/>
                <a:gd name="connsiteY79" fmla="*/ 228600 h 762000"/>
                <a:gd name="connsiteX80" fmla="*/ 1066800 w 2786856"/>
                <a:gd name="connsiteY80" fmla="*/ 228600 h 762000"/>
                <a:gd name="connsiteX81" fmla="*/ 1066800 w 2786856"/>
                <a:gd name="connsiteY81" fmla="*/ 247650 h 762000"/>
                <a:gd name="connsiteX82" fmla="*/ 1082675 w 2786856"/>
                <a:gd name="connsiteY82" fmla="*/ 247650 h 762000"/>
                <a:gd name="connsiteX83" fmla="*/ 1082675 w 2786856"/>
                <a:gd name="connsiteY83" fmla="*/ 257175 h 762000"/>
                <a:gd name="connsiteX84" fmla="*/ 1187450 w 2786856"/>
                <a:gd name="connsiteY84" fmla="*/ 257175 h 762000"/>
                <a:gd name="connsiteX85" fmla="*/ 1187450 w 2786856"/>
                <a:gd name="connsiteY85" fmla="*/ 276225 h 762000"/>
                <a:gd name="connsiteX86" fmla="*/ 1250950 w 2786856"/>
                <a:gd name="connsiteY86" fmla="*/ 276225 h 762000"/>
                <a:gd name="connsiteX87" fmla="*/ 1250950 w 2786856"/>
                <a:gd name="connsiteY87" fmla="*/ 292100 h 762000"/>
                <a:gd name="connsiteX88" fmla="*/ 1495425 w 2786856"/>
                <a:gd name="connsiteY88" fmla="*/ 292100 h 762000"/>
                <a:gd name="connsiteX89" fmla="*/ 1495425 w 2786856"/>
                <a:gd name="connsiteY89" fmla="*/ 314325 h 762000"/>
                <a:gd name="connsiteX90" fmla="*/ 1549400 w 2786856"/>
                <a:gd name="connsiteY90" fmla="*/ 314325 h 762000"/>
                <a:gd name="connsiteX91" fmla="*/ 1549400 w 2786856"/>
                <a:gd name="connsiteY91" fmla="*/ 349250 h 762000"/>
                <a:gd name="connsiteX92" fmla="*/ 1666875 w 2786856"/>
                <a:gd name="connsiteY92" fmla="*/ 349250 h 762000"/>
                <a:gd name="connsiteX93" fmla="*/ 1666875 w 2786856"/>
                <a:gd name="connsiteY93" fmla="*/ 377825 h 762000"/>
                <a:gd name="connsiteX94" fmla="*/ 2784475 w 2786856"/>
                <a:gd name="connsiteY94" fmla="*/ 369094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2786856" h="762000">
                  <a:moveTo>
                    <a:pt x="2784475" y="369094"/>
                  </a:moveTo>
                  <a:cubicBezTo>
                    <a:pt x="2785269" y="500063"/>
                    <a:pt x="2786062" y="631031"/>
                    <a:pt x="2786856" y="762000"/>
                  </a:cubicBezTo>
                  <a:lnTo>
                    <a:pt x="1663700" y="762000"/>
                  </a:lnTo>
                  <a:lnTo>
                    <a:pt x="1663700" y="714375"/>
                  </a:lnTo>
                  <a:lnTo>
                    <a:pt x="1555750" y="714375"/>
                  </a:lnTo>
                  <a:lnTo>
                    <a:pt x="1555750" y="669925"/>
                  </a:lnTo>
                  <a:lnTo>
                    <a:pt x="1498600" y="669925"/>
                  </a:lnTo>
                  <a:lnTo>
                    <a:pt x="1498600" y="635000"/>
                  </a:lnTo>
                  <a:lnTo>
                    <a:pt x="1247775" y="635000"/>
                  </a:lnTo>
                  <a:lnTo>
                    <a:pt x="1247775" y="603250"/>
                  </a:lnTo>
                  <a:lnTo>
                    <a:pt x="1190625" y="603250"/>
                  </a:lnTo>
                  <a:lnTo>
                    <a:pt x="1190625" y="590550"/>
                  </a:lnTo>
                  <a:lnTo>
                    <a:pt x="1079500" y="590550"/>
                  </a:lnTo>
                  <a:lnTo>
                    <a:pt x="1079500" y="574675"/>
                  </a:lnTo>
                  <a:lnTo>
                    <a:pt x="1054100" y="574675"/>
                  </a:lnTo>
                  <a:lnTo>
                    <a:pt x="1054100" y="558800"/>
                  </a:lnTo>
                  <a:lnTo>
                    <a:pt x="1041400" y="558800"/>
                  </a:lnTo>
                  <a:lnTo>
                    <a:pt x="1041400" y="539750"/>
                  </a:lnTo>
                  <a:lnTo>
                    <a:pt x="981075" y="539750"/>
                  </a:lnTo>
                  <a:lnTo>
                    <a:pt x="981075" y="523875"/>
                  </a:lnTo>
                  <a:lnTo>
                    <a:pt x="955675" y="523875"/>
                  </a:lnTo>
                  <a:lnTo>
                    <a:pt x="955675" y="508000"/>
                  </a:lnTo>
                  <a:lnTo>
                    <a:pt x="933450" y="508000"/>
                  </a:lnTo>
                  <a:lnTo>
                    <a:pt x="933450" y="495300"/>
                  </a:lnTo>
                  <a:lnTo>
                    <a:pt x="790575" y="495300"/>
                  </a:lnTo>
                  <a:lnTo>
                    <a:pt x="790575" y="469900"/>
                  </a:lnTo>
                  <a:lnTo>
                    <a:pt x="571500" y="469900"/>
                  </a:lnTo>
                  <a:lnTo>
                    <a:pt x="571500" y="469900"/>
                  </a:lnTo>
                  <a:lnTo>
                    <a:pt x="566737" y="450850"/>
                  </a:lnTo>
                  <a:lnTo>
                    <a:pt x="530225" y="450850"/>
                  </a:lnTo>
                  <a:lnTo>
                    <a:pt x="530225" y="438150"/>
                  </a:lnTo>
                  <a:lnTo>
                    <a:pt x="488950" y="438150"/>
                  </a:lnTo>
                  <a:lnTo>
                    <a:pt x="488950" y="422275"/>
                  </a:lnTo>
                  <a:lnTo>
                    <a:pt x="466725" y="422275"/>
                  </a:lnTo>
                  <a:lnTo>
                    <a:pt x="466725" y="406400"/>
                  </a:lnTo>
                  <a:lnTo>
                    <a:pt x="431800" y="406400"/>
                  </a:lnTo>
                  <a:lnTo>
                    <a:pt x="431800" y="393700"/>
                  </a:lnTo>
                  <a:lnTo>
                    <a:pt x="400050" y="393700"/>
                  </a:lnTo>
                  <a:lnTo>
                    <a:pt x="400050" y="377825"/>
                  </a:lnTo>
                  <a:lnTo>
                    <a:pt x="355600" y="377825"/>
                  </a:lnTo>
                  <a:lnTo>
                    <a:pt x="355600" y="361950"/>
                  </a:lnTo>
                  <a:lnTo>
                    <a:pt x="254000" y="361950"/>
                  </a:lnTo>
                  <a:lnTo>
                    <a:pt x="254000" y="339725"/>
                  </a:lnTo>
                  <a:lnTo>
                    <a:pt x="69850" y="339725"/>
                  </a:lnTo>
                  <a:lnTo>
                    <a:pt x="69850" y="339725"/>
                  </a:lnTo>
                  <a:lnTo>
                    <a:pt x="31750" y="339725"/>
                  </a:lnTo>
                  <a:lnTo>
                    <a:pt x="31750" y="304800"/>
                  </a:lnTo>
                  <a:lnTo>
                    <a:pt x="0" y="304800"/>
                  </a:lnTo>
                  <a:lnTo>
                    <a:pt x="0" y="288925"/>
                  </a:lnTo>
                  <a:lnTo>
                    <a:pt x="0" y="0"/>
                  </a:lnTo>
                  <a:lnTo>
                    <a:pt x="31750" y="0"/>
                  </a:lnTo>
                  <a:lnTo>
                    <a:pt x="31750" y="15875"/>
                  </a:lnTo>
                  <a:lnTo>
                    <a:pt x="63500" y="15875"/>
                  </a:lnTo>
                  <a:lnTo>
                    <a:pt x="63500" y="38100"/>
                  </a:lnTo>
                  <a:lnTo>
                    <a:pt x="244475" y="38100"/>
                  </a:lnTo>
                  <a:lnTo>
                    <a:pt x="244475" y="57150"/>
                  </a:lnTo>
                  <a:lnTo>
                    <a:pt x="361950" y="57150"/>
                  </a:lnTo>
                  <a:lnTo>
                    <a:pt x="361950" y="69850"/>
                  </a:lnTo>
                  <a:lnTo>
                    <a:pt x="390525" y="69850"/>
                  </a:lnTo>
                  <a:lnTo>
                    <a:pt x="390525" y="82550"/>
                  </a:lnTo>
                  <a:lnTo>
                    <a:pt x="419100" y="82550"/>
                  </a:lnTo>
                  <a:lnTo>
                    <a:pt x="419100" y="95250"/>
                  </a:lnTo>
                  <a:lnTo>
                    <a:pt x="454025" y="95250"/>
                  </a:lnTo>
                  <a:lnTo>
                    <a:pt x="454025" y="101600"/>
                  </a:lnTo>
                  <a:lnTo>
                    <a:pt x="479425" y="101600"/>
                  </a:lnTo>
                  <a:lnTo>
                    <a:pt x="479425" y="120650"/>
                  </a:lnTo>
                  <a:lnTo>
                    <a:pt x="523875" y="120650"/>
                  </a:lnTo>
                  <a:lnTo>
                    <a:pt x="523875" y="133350"/>
                  </a:lnTo>
                  <a:lnTo>
                    <a:pt x="581025" y="133350"/>
                  </a:lnTo>
                  <a:lnTo>
                    <a:pt x="581025" y="146050"/>
                  </a:lnTo>
                  <a:lnTo>
                    <a:pt x="790575" y="146050"/>
                  </a:lnTo>
                  <a:lnTo>
                    <a:pt x="790575" y="161925"/>
                  </a:lnTo>
                  <a:lnTo>
                    <a:pt x="933450" y="161925"/>
                  </a:lnTo>
                  <a:lnTo>
                    <a:pt x="933450" y="184150"/>
                  </a:lnTo>
                  <a:lnTo>
                    <a:pt x="955675" y="184150"/>
                  </a:lnTo>
                  <a:lnTo>
                    <a:pt x="955675" y="203200"/>
                  </a:lnTo>
                  <a:lnTo>
                    <a:pt x="984250" y="203200"/>
                  </a:lnTo>
                  <a:lnTo>
                    <a:pt x="984250" y="212725"/>
                  </a:lnTo>
                  <a:lnTo>
                    <a:pt x="1035050" y="212725"/>
                  </a:lnTo>
                  <a:lnTo>
                    <a:pt x="1035050" y="228600"/>
                  </a:lnTo>
                  <a:lnTo>
                    <a:pt x="1066800" y="228600"/>
                  </a:lnTo>
                  <a:lnTo>
                    <a:pt x="1066800" y="247650"/>
                  </a:lnTo>
                  <a:lnTo>
                    <a:pt x="1082675" y="247650"/>
                  </a:lnTo>
                  <a:lnTo>
                    <a:pt x="1082675" y="257175"/>
                  </a:lnTo>
                  <a:lnTo>
                    <a:pt x="1187450" y="257175"/>
                  </a:lnTo>
                  <a:lnTo>
                    <a:pt x="1187450" y="276225"/>
                  </a:lnTo>
                  <a:lnTo>
                    <a:pt x="1250950" y="276225"/>
                  </a:lnTo>
                  <a:lnTo>
                    <a:pt x="1250950" y="292100"/>
                  </a:lnTo>
                  <a:lnTo>
                    <a:pt x="1495425" y="292100"/>
                  </a:lnTo>
                  <a:lnTo>
                    <a:pt x="1495425" y="314325"/>
                  </a:lnTo>
                  <a:lnTo>
                    <a:pt x="1549400" y="314325"/>
                  </a:lnTo>
                  <a:lnTo>
                    <a:pt x="1549400" y="349250"/>
                  </a:lnTo>
                  <a:lnTo>
                    <a:pt x="1666875" y="349250"/>
                  </a:lnTo>
                  <a:lnTo>
                    <a:pt x="1666875" y="377825"/>
                  </a:lnTo>
                  <a:lnTo>
                    <a:pt x="2784475" y="369094"/>
                  </a:lnTo>
                  <a:close/>
                </a:path>
              </a:pathLst>
            </a:custGeom>
            <a:solidFill>
              <a:schemeClr val="accent2">
                <a:lumMod val="40000"/>
                <a:lumOff val="6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5" name="Freeform: Shape 104">
              <a:extLst>
                <a:ext uri="{FF2B5EF4-FFF2-40B4-BE49-F238E27FC236}">
                  <a16:creationId xmlns:a16="http://schemas.microsoft.com/office/drawing/2014/main" id="{BBF049E3-BF1E-D55D-534B-C8CC089BE0A3}"/>
                </a:ext>
              </a:extLst>
            </p:cNvPr>
            <p:cNvSpPr/>
            <p:nvPr/>
          </p:nvSpPr>
          <p:spPr bwMode="auto">
            <a:xfrm>
              <a:off x="1897856" y="1774031"/>
              <a:ext cx="1709738" cy="683419"/>
            </a:xfrm>
            <a:custGeom>
              <a:avLst/>
              <a:gdLst>
                <a:gd name="connsiteX0" fmla="*/ 0 w 1709738"/>
                <a:gd name="connsiteY0" fmla="*/ 0 h 683419"/>
                <a:gd name="connsiteX1" fmla="*/ 0 w 1709738"/>
                <a:gd name="connsiteY1" fmla="*/ 83344 h 683419"/>
                <a:gd name="connsiteX2" fmla="*/ 50007 w 1709738"/>
                <a:gd name="connsiteY2" fmla="*/ 83344 h 683419"/>
                <a:gd name="connsiteX3" fmla="*/ 50007 w 1709738"/>
                <a:gd name="connsiteY3" fmla="*/ 104775 h 683419"/>
                <a:gd name="connsiteX4" fmla="*/ 157163 w 1709738"/>
                <a:gd name="connsiteY4" fmla="*/ 104775 h 683419"/>
                <a:gd name="connsiteX5" fmla="*/ 157163 w 1709738"/>
                <a:gd name="connsiteY5" fmla="*/ 114300 h 683419"/>
                <a:gd name="connsiteX6" fmla="*/ 180975 w 1709738"/>
                <a:gd name="connsiteY6" fmla="*/ 114300 h 683419"/>
                <a:gd name="connsiteX7" fmla="*/ 180975 w 1709738"/>
                <a:gd name="connsiteY7" fmla="*/ 140494 h 683419"/>
                <a:gd name="connsiteX8" fmla="*/ 264319 w 1709738"/>
                <a:gd name="connsiteY8" fmla="*/ 140494 h 683419"/>
                <a:gd name="connsiteX9" fmla="*/ 264319 w 1709738"/>
                <a:gd name="connsiteY9" fmla="*/ 152400 h 683419"/>
                <a:gd name="connsiteX10" fmla="*/ 280988 w 1709738"/>
                <a:gd name="connsiteY10" fmla="*/ 152400 h 683419"/>
                <a:gd name="connsiteX11" fmla="*/ 280988 w 1709738"/>
                <a:gd name="connsiteY11" fmla="*/ 173832 h 683419"/>
                <a:gd name="connsiteX12" fmla="*/ 297657 w 1709738"/>
                <a:gd name="connsiteY12" fmla="*/ 173832 h 683419"/>
                <a:gd name="connsiteX13" fmla="*/ 297657 w 1709738"/>
                <a:gd name="connsiteY13" fmla="*/ 192882 h 683419"/>
                <a:gd name="connsiteX14" fmla="*/ 307182 w 1709738"/>
                <a:gd name="connsiteY14" fmla="*/ 192882 h 683419"/>
                <a:gd name="connsiteX15" fmla="*/ 307182 w 1709738"/>
                <a:gd name="connsiteY15" fmla="*/ 211932 h 683419"/>
                <a:gd name="connsiteX16" fmla="*/ 445294 w 1709738"/>
                <a:gd name="connsiteY16" fmla="*/ 211932 h 683419"/>
                <a:gd name="connsiteX17" fmla="*/ 445294 w 1709738"/>
                <a:gd name="connsiteY17" fmla="*/ 223838 h 683419"/>
                <a:gd name="connsiteX18" fmla="*/ 481013 w 1709738"/>
                <a:gd name="connsiteY18" fmla="*/ 223838 h 683419"/>
                <a:gd name="connsiteX19" fmla="*/ 481013 w 1709738"/>
                <a:gd name="connsiteY19" fmla="*/ 245269 h 683419"/>
                <a:gd name="connsiteX20" fmla="*/ 514350 w 1709738"/>
                <a:gd name="connsiteY20" fmla="*/ 245269 h 683419"/>
                <a:gd name="connsiteX21" fmla="*/ 514350 w 1709738"/>
                <a:gd name="connsiteY21" fmla="*/ 261938 h 683419"/>
                <a:gd name="connsiteX22" fmla="*/ 621507 w 1709738"/>
                <a:gd name="connsiteY22" fmla="*/ 261938 h 683419"/>
                <a:gd name="connsiteX23" fmla="*/ 621507 w 1709738"/>
                <a:gd name="connsiteY23" fmla="*/ 278607 h 683419"/>
                <a:gd name="connsiteX24" fmla="*/ 671513 w 1709738"/>
                <a:gd name="connsiteY24" fmla="*/ 278607 h 683419"/>
                <a:gd name="connsiteX25" fmla="*/ 671513 w 1709738"/>
                <a:gd name="connsiteY25" fmla="*/ 300038 h 683419"/>
                <a:gd name="connsiteX26" fmla="*/ 695325 w 1709738"/>
                <a:gd name="connsiteY26" fmla="*/ 300038 h 683419"/>
                <a:gd name="connsiteX27" fmla="*/ 695325 w 1709738"/>
                <a:gd name="connsiteY27" fmla="*/ 309563 h 683419"/>
                <a:gd name="connsiteX28" fmla="*/ 723900 w 1709738"/>
                <a:gd name="connsiteY28" fmla="*/ 309563 h 683419"/>
                <a:gd name="connsiteX29" fmla="*/ 723900 w 1709738"/>
                <a:gd name="connsiteY29" fmla="*/ 328613 h 683419"/>
                <a:gd name="connsiteX30" fmla="*/ 776288 w 1709738"/>
                <a:gd name="connsiteY30" fmla="*/ 328613 h 683419"/>
                <a:gd name="connsiteX31" fmla="*/ 776288 w 1709738"/>
                <a:gd name="connsiteY31" fmla="*/ 345282 h 683419"/>
                <a:gd name="connsiteX32" fmla="*/ 821532 w 1709738"/>
                <a:gd name="connsiteY32" fmla="*/ 345282 h 683419"/>
                <a:gd name="connsiteX33" fmla="*/ 821532 w 1709738"/>
                <a:gd name="connsiteY33" fmla="*/ 366713 h 683419"/>
                <a:gd name="connsiteX34" fmla="*/ 859632 w 1709738"/>
                <a:gd name="connsiteY34" fmla="*/ 366713 h 683419"/>
                <a:gd name="connsiteX35" fmla="*/ 859632 w 1709738"/>
                <a:gd name="connsiteY35" fmla="*/ 395288 h 683419"/>
                <a:gd name="connsiteX36" fmla="*/ 907257 w 1709738"/>
                <a:gd name="connsiteY36" fmla="*/ 395288 h 683419"/>
                <a:gd name="connsiteX37" fmla="*/ 907257 w 1709738"/>
                <a:gd name="connsiteY37" fmla="*/ 411957 h 683419"/>
                <a:gd name="connsiteX38" fmla="*/ 935832 w 1709738"/>
                <a:gd name="connsiteY38" fmla="*/ 411957 h 683419"/>
                <a:gd name="connsiteX39" fmla="*/ 935832 w 1709738"/>
                <a:gd name="connsiteY39" fmla="*/ 428625 h 683419"/>
                <a:gd name="connsiteX40" fmla="*/ 1076325 w 1709738"/>
                <a:gd name="connsiteY40" fmla="*/ 428625 h 683419"/>
                <a:gd name="connsiteX41" fmla="*/ 1076325 w 1709738"/>
                <a:gd name="connsiteY41" fmla="*/ 457200 h 683419"/>
                <a:gd name="connsiteX42" fmla="*/ 1107282 w 1709738"/>
                <a:gd name="connsiteY42" fmla="*/ 457200 h 683419"/>
                <a:gd name="connsiteX43" fmla="*/ 1107282 w 1709738"/>
                <a:gd name="connsiteY43" fmla="*/ 476250 h 683419"/>
                <a:gd name="connsiteX44" fmla="*/ 1128713 w 1709738"/>
                <a:gd name="connsiteY44" fmla="*/ 476250 h 683419"/>
                <a:gd name="connsiteX45" fmla="*/ 1128713 w 1709738"/>
                <a:gd name="connsiteY45" fmla="*/ 507207 h 683419"/>
                <a:gd name="connsiteX46" fmla="*/ 1233488 w 1709738"/>
                <a:gd name="connsiteY46" fmla="*/ 507207 h 683419"/>
                <a:gd name="connsiteX47" fmla="*/ 1233488 w 1709738"/>
                <a:gd name="connsiteY47" fmla="*/ 523875 h 683419"/>
                <a:gd name="connsiteX48" fmla="*/ 1293019 w 1709738"/>
                <a:gd name="connsiteY48" fmla="*/ 523875 h 683419"/>
                <a:gd name="connsiteX49" fmla="*/ 1293019 w 1709738"/>
                <a:gd name="connsiteY49" fmla="*/ 542925 h 683419"/>
                <a:gd name="connsiteX50" fmla="*/ 1347788 w 1709738"/>
                <a:gd name="connsiteY50" fmla="*/ 542925 h 683419"/>
                <a:gd name="connsiteX51" fmla="*/ 1347788 w 1709738"/>
                <a:gd name="connsiteY51" fmla="*/ 561975 h 683419"/>
                <a:gd name="connsiteX52" fmla="*/ 1431132 w 1709738"/>
                <a:gd name="connsiteY52" fmla="*/ 561975 h 683419"/>
                <a:gd name="connsiteX53" fmla="*/ 1431132 w 1709738"/>
                <a:gd name="connsiteY53" fmla="*/ 585788 h 683419"/>
                <a:gd name="connsiteX54" fmla="*/ 1469232 w 1709738"/>
                <a:gd name="connsiteY54" fmla="*/ 585788 h 683419"/>
                <a:gd name="connsiteX55" fmla="*/ 1469232 w 1709738"/>
                <a:gd name="connsiteY55" fmla="*/ 619125 h 683419"/>
                <a:gd name="connsiteX56" fmla="*/ 1543050 w 1709738"/>
                <a:gd name="connsiteY56" fmla="*/ 619125 h 683419"/>
                <a:gd name="connsiteX57" fmla="*/ 1543050 w 1709738"/>
                <a:gd name="connsiteY57" fmla="*/ 642938 h 683419"/>
                <a:gd name="connsiteX58" fmla="*/ 1566863 w 1709738"/>
                <a:gd name="connsiteY58" fmla="*/ 642938 h 683419"/>
                <a:gd name="connsiteX59" fmla="*/ 1566863 w 1709738"/>
                <a:gd name="connsiteY59" fmla="*/ 652463 h 683419"/>
                <a:gd name="connsiteX60" fmla="*/ 1612107 w 1709738"/>
                <a:gd name="connsiteY60" fmla="*/ 652463 h 683419"/>
                <a:gd name="connsiteX61" fmla="*/ 1612107 w 1709738"/>
                <a:gd name="connsiteY61" fmla="*/ 683419 h 683419"/>
                <a:gd name="connsiteX62" fmla="*/ 1709738 w 1709738"/>
                <a:gd name="connsiteY62" fmla="*/ 683419 h 683419"/>
                <a:gd name="connsiteX63" fmla="*/ 1709738 w 1709738"/>
                <a:gd name="connsiteY63" fmla="*/ 392907 h 683419"/>
                <a:gd name="connsiteX64" fmla="*/ 1616869 w 1709738"/>
                <a:gd name="connsiteY64" fmla="*/ 392907 h 683419"/>
                <a:gd name="connsiteX65" fmla="*/ 1616869 w 1709738"/>
                <a:gd name="connsiteY65" fmla="*/ 371475 h 683419"/>
                <a:gd name="connsiteX66" fmla="*/ 1569244 w 1709738"/>
                <a:gd name="connsiteY66" fmla="*/ 371475 h 683419"/>
                <a:gd name="connsiteX67" fmla="*/ 1569244 w 1709738"/>
                <a:gd name="connsiteY67" fmla="*/ 357188 h 683419"/>
                <a:gd name="connsiteX68" fmla="*/ 1540669 w 1709738"/>
                <a:gd name="connsiteY68" fmla="*/ 357188 h 683419"/>
                <a:gd name="connsiteX69" fmla="*/ 1540669 w 1709738"/>
                <a:gd name="connsiteY69" fmla="*/ 357188 h 683419"/>
                <a:gd name="connsiteX70" fmla="*/ 1471613 w 1709738"/>
                <a:gd name="connsiteY70" fmla="*/ 357188 h 683419"/>
                <a:gd name="connsiteX71" fmla="*/ 1471613 w 1709738"/>
                <a:gd name="connsiteY71" fmla="*/ 316707 h 683419"/>
                <a:gd name="connsiteX72" fmla="*/ 1457325 w 1709738"/>
                <a:gd name="connsiteY72" fmla="*/ 316707 h 683419"/>
                <a:gd name="connsiteX73" fmla="*/ 1457325 w 1709738"/>
                <a:gd name="connsiteY73" fmla="*/ 297657 h 683419"/>
                <a:gd name="connsiteX74" fmla="*/ 1335882 w 1709738"/>
                <a:gd name="connsiteY74" fmla="*/ 297657 h 683419"/>
                <a:gd name="connsiteX75" fmla="*/ 1335882 w 1709738"/>
                <a:gd name="connsiteY75" fmla="*/ 276225 h 683419"/>
                <a:gd name="connsiteX76" fmla="*/ 1285875 w 1709738"/>
                <a:gd name="connsiteY76" fmla="*/ 276225 h 683419"/>
                <a:gd name="connsiteX77" fmla="*/ 1285875 w 1709738"/>
                <a:gd name="connsiteY77" fmla="*/ 261938 h 683419"/>
                <a:gd name="connsiteX78" fmla="*/ 1123950 w 1709738"/>
                <a:gd name="connsiteY78" fmla="*/ 261938 h 683419"/>
                <a:gd name="connsiteX79" fmla="*/ 1123950 w 1709738"/>
                <a:gd name="connsiteY79" fmla="*/ 226219 h 683419"/>
                <a:gd name="connsiteX80" fmla="*/ 1071563 w 1709738"/>
                <a:gd name="connsiteY80" fmla="*/ 226219 h 683419"/>
                <a:gd name="connsiteX81" fmla="*/ 1071563 w 1709738"/>
                <a:gd name="connsiteY81" fmla="*/ 188119 h 683419"/>
                <a:gd name="connsiteX82" fmla="*/ 904875 w 1709738"/>
                <a:gd name="connsiteY82" fmla="*/ 188119 h 683419"/>
                <a:gd name="connsiteX83" fmla="*/ 904875 w 1709738"/>
                <a:gd name="connsiteY83" fmla="*/ 166688 h 683419"/>
                <a:gd name="connsiteX84" fmla="*/ 850107 w 1709738"/>
                <a:gd name="connsiteY84" fmla="*/ 166688 h 683419"/>
                <a:gd name="connsiteX85" fmla="*/ 850107 w 1709738"/>
                <a:gd name="connsiteY85" fmla="*/ 150019 h 683419"/>
                <a:gd name="connsiteX86" fmla="*/ 821532 w 1709738"/>
                <a:gd name="connsiteY86" fmla="*/ 150019 h 683419"/>
                <a:gd name="connsiteX87" fmla="*/ 821532 w 1709738"/>
                <a:gd name="connsiteY87" fmla="*/ 133350 h 683419"/>
                <a:gd name="connsiteX88" fmla="*/ 783432 w 1709738"/>
                <a:gd name="connsiteY88" fmla="*/ 133350 h 683419"/>
                <a:gd name="connsiteX89" fmla="*/ 783432 w 1709738"/>
                <a:gd name="connsiteY89" fmla="*/ 119063 h 683419"/>
                <a:gd name="connsiteX90" fmla="*/ 692944 w 1709738"/>
                <a:gd name="connsiteY90" fmla="*/ 119063 h 683419"/>
                <a:gd name="connsiteX91" fmla="*/ 692944 w 1709738"/>
                <a:gd name="connsiteY91" fmla="*/ 104775 h 683419"/>
                <a:gd name="connsiteX92" fmla="*/ 654844 w 1709738"/>
                <a:gd name="connsiteY92" fmla="*/ 104775 h 683419"/>
                <a:gd name="connsiteX93" fmla="*/ 654844 w 1709738"/>
                <a:gd name="connsiteY93" fmla="*/ 85725 h 683419"/>
                <a:gd name="connsiteX94" fmla="*/ 514350 w 1709738"/>
                <a:gd name="connsiteY94" fmla="*/ 85725 h 683419"/>
                <a:gd name="connsiteX95" fmla="*/ 514350 w 1709738"/>
                <a:gd name="connsiteY95" fmla="*/ 69057 h 683419"/>
                <a:gd name="connsiteX96" fmla="*/ 454819 w 1709738"/>
                <a:gd name="connsiteY96" fmla="*/ 69057 h 683419"/>
                <a:gd name="connsiteX97" fmla="*/ 454819 w 1709738"/>
                <a:gd name="connsiteY97" fmla="*/ 47625 h 683419"/>
                <a:gd name="connsiteX98" fmla="*/ 288132 w 1709738"/>
                <a:gd name="connsiteY98" fmla="*/ 47625 h 683419"/>
                <a:gd name="connsiteX99" fmla="*/ 288132 w 1709738"/>
                <a:gd name="connsiteY99" fmla="*/ 21432 h 683419"/>
                <a:gd name="connsiteX100" fmla="*/ 140494 w 1709738"/>
                <a:gd name="connsiteY100" fmla="*/ 21432 h 683419"/>
                <a:gd name="connsiteX101" fmla="*/ 140494 w 1709738"/>
                <a:gd name="connsiteY101" fmla="*/ 2382 h 683419"/>
                <a:gd name="connsiteX102" fmla="*/ 0 w 1709738"/>
                <a:gd name="connsiteY102" fmla="*/ 0 h 6834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1709738" h="683419">
                  <a:moveTo>
                    <a:pt x="0" y="0"/>
                  </a:moveTo>
                  <a:lnTo>
                    <a:pt x="0" y="83344"/>
                  </a:lnTo>
                  <a:lnTo>
                    <a:pt x="50007" y="83344"/>
                  </a:lnTo>
                  <a:lnTo>
                    <a:pt x="50007" y="104775"/>
                  </a:lnTo>
                  <a:lnTo>
                    <a:pt x="157163" y="104775"/>
                  </a:lnTo>
                  <a:lnTo>
                    <a:pt x="157163" y="114300"/>
                  </a:lnTo>
                  <a:lnTo>
                    <a:pt x="180975" y="114300"/>
                  </a:lnTo>
                  <a:lnTo>
                    <a:pt x="180975" y="140494"/>
                  </a:lnTo>
                  <a:lnTo>
                    <a:pt x="264319" y="140494"/>
                  </a:lnTo>
                  <a:lnTo>
                    <a:pt x="264319" y="152400"/>
                  </a:lnTo>
                  <a:lnTo>
                    <a:pt x="280988" y="152400"/>
                  </a:lnTo>
                  <a:lnTo>
                    <a:pt x="280988" y="173832"/>
                  </a:lnTo>
                  <a:lnTo>
                    <a:pt x="297657" y="173832"/>
                  </a:lnTo>
                  <a:lnTo>
                    <a:pt x="297657" y="192882"/>
                  </a:lnTo>
                  <a:lnTo>
                    <a:pt x="307182" y="192882"/>
                  </a:lnTo>
                  <a:lnTo>
                    <a:pt x="307182" y="211932"/>
                  </a:lnTo>
                  <a:lnTo>
                    <a:pt x="445294" y="211932"/>
                  </a:lnTo>
                  <a:lnTo>
                    <a:pt x="445294" y="223838"/>
                  </a:lnTo>
                  <a:lnTo>
                    <a:pt x="481013" y="223838"/>
                  </a:lnTo>
                  <a:lnTo>
                    <a:pt x="481013" y="245269"/>
                  </a:lnTo>
                  <a:lnTo>
                    <a:pt x="514350" y="245269"/>
                  </a:lnTo>
                  <a:lnTo>
                    <a:pt x="514350" y="261938"/>
                  </a:lnTo>
                  <a:lnTo>
                    <a:pt x="621507" y="261938"/>
                  </a:lnTo>
                  <a:lnTo>
                    <a:pt x="621507" y="278607"/>
                  </a:lnTo>
                  <a:lnTo>
                    <a:pt x="671513" y="278607"/>
                  </a:lnTo>
                  <a:lnTo>
                    <a:pt x="671513" y="300038"/>
                  </a:lnTo>
                  <a:lnTo>
                    <a:pt x="695325" y="300038"/>
                  </a:lnTo>
                  <a:lnTo>
                    <a:pt x="695325" y="309563"/>
                  </a:lnTo>
                  <a:lnTo>
                    <a:pt x="723900" y="309563"/>
                  </a:lnTo>
                  <a:lnTo>
                    <a:pt x="723900" y="328613"/>
                  </a:lnTo>
                  <a:lnTo>
                    <a:pt x="776288" y="328613"/>
                  </a:lnTo>
                  <a:lnTo>
                    <a:pt x="776288" y="345282"/>
                  </a:lnTo>
                  <a:lnTo>
                    <a:pt x="821532" y="345282"/>
                  </a:lnTo>
                  <a:lnTo>
                    <a:pt x="821532" y="366713"/>
                  </a:lnTo>
                  <a:lnTo>
                    <a:pt x="859632" y="366713"/>
                  </a:lnTo>
                  <a:lnTo>
                    <a:pt x="859632" y="395288"/>
                  </a:lnTo>
                  <a:lnTo>
                    <a:pt x="907257" y="395288"/>
                  </a:lnTo>
                  <a:lnTo>
                    <a:pt x="907257" y="411957"/>
                  </a:lnTo>
                  <a:lnTo>
                    <a:pt x="935832" y="411957"/>
                  </a:lnTo>
                  <a:lnTo>
                    <a:pt x="935832" y="428625"/>
                  </a:lnTo>
                  <a:lnTo>
                    <a:pt x="1076325" y="428625"/>
                  </a:lnTo>
                  <a:lnTo>
                    <a:pt x="1076325" y="457200"/>
                  </a:lnTo>
                  <a:lnTo>
                    <a:pt x="1107282" y="457200"/>
                  </a:lnTo>
                  <a:lnTo>
                    <a:pt x="1107282" y="476250"/>
                  </a:lnTo>
                  <a:lnTo>
                    <a:pt x="1128713" y="476250"/>
                  </a:lnTo>
                  <a:lnTo>
                    <a:pt x="1128713" y="507207"/>
                  </a:lnTo>
                  <a:lnTo>
                    <a:pt x="1233488" y="507207"/>
                  </a:lnTo>
                  <a:lnTo>
                    <a:pt x="1233488" y="523875"/>
                  </a:lnTo>
                  <a:lnTo>
                    <a:pt x="1293019" y="523875"/>
                  </a:lnTo>
                  <a:lnTo>
                    <a:pt x="1293019" y="542925"/>
                  </a:lnTo>
                  <a:lnTo>
                    <a:pt x="1347788" y="542925"/>
                  </a:lnTo>
                  <a:lnTo>
                    <a:pt x="1347788" y="561975"/>
                  </a:lnTo>
                  <a:lnTo>
                    <a:pt x="1431132" y="561975"/>
                  </a:lnTo>
                  <a:lnTo>
                    <a:pt x="1431132" y="585788"/>
                  </a:lnTo>
                  <a:lnTo>
                    <a:pt x="1469232" y="585788"/>
                  </a:lnTo>
                  <a:lnTo>
                    <a:pt x="1469232" y="619125"/>
                  </a:lnTo>
                  <a:lnTo>
                    <a:pt x="1543050" y="619125"/>
                  </a:lnTo>
                  <a:lnTo>
                    <a:pt x="1543050" y="642938"/>
                  </a:lnTo>
                  <a:lnTo>
                    <a:pt x="1566863" y="642938"/>
                  </a:lnTo>
                  <a:lnTo>
                    <a:pt x="1566863" y="652463"/>
                  </a:lnTo>
                  <a:lnTo>
                    <a:pt x="1612107" y="652463"/>
                  </a:lnTo>
                  <a:lnTo>
                    <a:pt x="1612107" y="683419"/>
                  </a:lnTo>
                  <a:lnTo>
                    <a:pt x="1709738" y="683419"/>
                  </a:lnTo>
                  <a:lnTo>
                    <a:pt x="1709738" y="392907"/>
                  </a:lnTo>
                  <a:lnTo>
                    <a:pt x="1616869" y="392907"/>
                  </a:lnTo>
                  <a:lnTo>
                    <a:pt x="1616869" y="371475"/>
                  </a:lnTo>
                  <a:lnTo>
                    <a:pt x="1569244" y="371475"/>
                  </a:lnTo>
                  <a:lnTo>
                    <a:pt x="1569244" y="357188"/>
                  </a:lnTo>
                  <a:lnTo>
                    <a:pt x="1540669" y="357188"/>
                  </a:lnTo>
                  <a:lnTo>
                    <a:pt x="1540669" y="357188"/>
                  </a:lnTo>
                  <a:lnTo>
                    <a:pt x="1471613" y="357188"/>
                  </a:lnTo>
                  <a:lnTo>
                    <a:pt x="1471613" y="316707"/>
                  </a:lnTo>
                  <a:lnTo>
                    <a:pt x="1457325" y="316707"/>
                  </a:lnTo>
                  <a:lnTo>
                    <a:pt x="1457325" y="297657"/>
                  </a:lnTo>
                  <a:lnTo>
                    <a:pt x="1335882" y="297657"/>
                  </a:lnTo>
                  <a:lnTo>
                    <a:pt x="1335882" y="276225"/>
                  </a:lnTo>
                  <a:lnTo>
                    <a:pt x="1285875" y="276225"/>
                  </a:lnTo>
                  <a:lnTo>
                    <a:pt x="1285875" y="261938"/>
                  </a:lnTo>
                  <a:lnTo>
                    <a:pt x="1123950" y="261938"/>
                  </a:lnTo>
                  <a:lnTo>
                    <a:pt x="1123950" y="226219"/>
                  </a:lnTo>
                  <a:lnTo>
                    <a:pt x="1071563" y="226219"/>
                  </a:lnTo>
                  <a:lnTo>
                    <a:pt x="1071563" y="188119"/>
                  </a:lnTo>
                  <a:lnTo>
                    <a:pt x="904875" y="188119"/>
                  </a:lnTo>
                  <a:lnTo>
                    <a:pt x="904875" y="166688"/>
                  </a:lnTo>
                  <a:lnTo>
                    <a:pt x="850107" y="166688"/>
                  </a:lnTo>
                  <a:lnTo>
                    <a:pt x="850107" y="150019"/>
                  </a:lnTo>
                  <a:lnTo>
                    <a:pt x="821532" y="150019"/>
                  </a:lnTo>
                  <a:lnTo>
                    <a:pt x="821532" y="133350"/>
                  </a:lnTo>
                  <a:lnTo>
                    <a:pt x="783432" y="133350"/>
                  </a:lnTo>
                  <a:lnTo>
                    <a:pt x="783432" y="119063"/>
                  </a:lnTo>
                  <a:lnTo>
                    <a:pt x="692944" y="119063"/>
                  </a:lnTo>
                  <a:lnTo>
                    <a:pt x="692944" y="104775"/>
                  </a:lnTo>
                  <a:lnTo>
                    <a:pt x="654844" y="104775"/>
                  </a:lnTo>
                  <a:lnTo>
                    <a:pt x="654844" y="85725"/>
                  </a:lnTo>
                  <a:lnTo>
                    <a:pt x="514350" y="85725"/>
                  </a:lnTo>
                  <a:lnTo>
                    <a:pt x="514350" y="69057"/>
                  </a:lnTo>
                  <a:lnTo>
                    <a:pt x="454819" y="69057"/>
                  </a:lnTo>
                  <a:lnTo>
                    <a:pt x="454819" y="47625"/>
                  </a:lnTo>
                  <a:lnTo>
                    <a:pt x="288132" y="47625"/>
                  </a:lnTo>
                  <a:lnTo>
                    <a:pt x="288132" y="21432"/>
                  </a:lnTo>
                  <a:lnTo>
                    <a:pt x="140494" y="21432"/>
                  </a:lnTo>
                  <a:lnTo>
                    <a:pt x="140494" y="2382"/>
                  </a:lnTo>
                  <a:lnTo>
                    <a:pt x="0" y="0"/>
                  </a:lnTo>
                  <a:close/>
                </a:path>
              </a:pathLst>
            </a:custGeom>
            <a:solidFill>
              <a:schemeClr val="accent2">
                <a:lumMod val="40000"/>
                <a:lumOff val="6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2" name="Title 1">
            <a:extLst>
              <a:ext uri="{FF2B5EF4-FFF2-40B4-BE49-F238E27FC236}">
                <a16:creationId xmlns:a16="http://schemas.microsoft.com/office/drawing/2014/main" id="{913392CD-84A2-4785-8456-257A1CB68ABC}"/>
              </a:ext>
            </a:extLst>
          </p:cNvPr>
          <p:cNvSpPr>
            <a:spLocks noGrp="1"/>
          </p:cNvSpPr>
          <p:nvPr>
            <p:ph type="title"/>
          </p:nvPr>
        </p:nvSpPr>
        <p:spPr/>
        <p:txBody>
          <a:bodyPr/>
          <a:lstStyle/>
          <a:p>
            <a:r>
              <a:rPr lang="en-US" dirty="0"/>
              <a:t>DeLLphi-300 Long-term Follow-up: Overall Survival</a:t>
            </a:r>
          </a:p>
        </p:txBody>
      </p:sp>
      <p:sp>
        <p:nvSpPr>
          <p:cNvPr id="24" name="Content Placeholder 23">
            <a:extLst>
              <a:ext uri="{FF2B5EF4-FFF2-40B4-BE49-F238E27FC236}">
                <a16:creationId xmlns:a16="http://schemas.microsoft.com/office/drawing/2014/main" id="{99FAA821-1E93-C606-EC5C-AD33FA8213CB}"/>
              </a:ext>
            </a:extLst>
          </p:cNvPr>
          <p:cNvSpPr>
            <a:spLocks noGrp="1"/>
          </p:cNvSpPr>
          <p:nvPr>
            <p:ph idx="1"/>
          </p:nvPr>
        </p:nvSpPr>
        <p:spPr>
          <a:xfrm>
            <a:off x="604675" y="4671206"/>
            <a:ext cx="10877529" cy="1696349"/>
          </a:xfrm>
        </p:spPr>
        <p:txBody>
          <a:bodyPr/>
          <a:lstStyle/>
          <a:p>
            <a:r>
              <a:rPr lang="en-US" dirty="0"/>
              <a:t>Median OS for patients treated with tarlatamab:</a:t>
            </a:r>
          </a:p>
          <a:p>
            <a:pPr lvl="1"/>
            <a:r>
              <a:rPr lang="en-US" dirty="0"/>
              <a:t>≥10 mg (N = 152): 17.5 mo (95% CI: 11.4-NE)</a:t>
            </a:r>
          </a:p>
          <a:p>
            <a:pPr lvl="1"/>
            <a:r>
              <a:rPr lang="en-US" dirty="0"/>
              <a:t>10 mg (n = 17): 20.3 mo (95% CI: 5.1-NE)</a:t>
            </a:r>
          </a:p>
        </p:txBody>
      </p:sp>
      <p:sp>
        <p:nvSpPr>
          <p:cNvPr id="3" name="Text Box 15">
            <a:extLst>
              <a:ext uri="{FF2B5EF4-FFF2-40B4-BE49-F238E27FC236}">
                <a16:creationId xmlns:a16="http://schemas.microsoft.com/office/drawing/2014/main" id="{0F3A0100-7D14-E044-3082-4419E7A407C2}"/>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Hummel. ELCC 2024. Abstr 195MO. Reproduced with permission.</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13" name="TextBox 12">
            <a:extLst>
              <a:ext uri="{FF2B5EF4-FFF2-40B4-BE49-F238E27FC236}">
                <a16:creationId xmlns:a16="http://schemas.microsoft.com/office/drawing/2014/main" id="{B8C45522-F4FF-F82B-8474-7E88A59B095E}"/>
              </a:ext>
            </a:extLst>
          </p:cNvPr>
          <p:cNvSpPr txBox="1"/>
          <p:nvPr/>
        </p:nvSpPr>
        <p:spPr bwMode="auto">
          <a:xfrm rot="16200000">
            <a:off x="-12087" y="2367331"/>
            <a:ext cx="1997713" cy="646331"/>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Probability of OS (95% CI)</a:t>
            </a:r>
          </a:p>
        </p:txBody>
      </p:sp>
      <p:sp>
        <p:nvSpPr>
          <p:cNvPr id="15" name="TextBox 14">
            <a:extLst>
              <a:ext uri="{FF2B5EF4-FFF2-40B4-BE49-F238E27FC236}">
                <a16:creationId xmlns:a16="http://schemas.microsoft.com/office/drawing/2014/main" id="{2B6C022F-8B61-5CC9-9EF8-0008E2876357}"/>
              </a:ext>
            </a:extLst>
          </p:cNvPr>
          <p:cNvSpPr txBox="1"/>
          <p:nvPr/>
        </p:nvSpPr>
        <p:spPr bwMode="auto">
          <a:xfrm>
            <a:off x="6278626" y="4059105"/>
            <a:ext cx="510076" cy="369332"/>
          </a:xfrm>
          <a:prstGeom prst="rect">
            <a:avLst/>
          </a:prstGeom>
          <a:noFill/>
          <a:ln>
            <a:noFill/>
          </a:ln>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Mo</a:t>
            </a:r>
          </a:p>
        </p:txBody>
      </p:sp>
      <p:sp>
        <p:nvSpPr>
          <p:cNvPr id="17" name="TextBox 16">
            <a:extLst>
              <a:ext uri="{FF2B5EF4-FFF2-40B4-BE49-F238E27FC236}">
                <a16:creationId xmlns:a16="http://schemas.microsoft.com/office/drawing/2014/main" id="{B98EC6ED-3EF5-6B88-7687-9A9FBF6ADCF3}"/>
              </a:ext>
            </a:extLst>
          </p:cNvPr>
          <p:cNvSpPr txBox="1"/>
          <p:nvPr/>
        </p:nvSpPr>
        <p:spPr bwMode="auto">
          <a:xfrm>
            <a:off x="628094" y="3862287"/>
            <a:ext cx="1033067" cy="738664"/>
          </a:xfrm>
          <a:prstGeom prst="rect">
            <a:avLst/>
          </a:prstGeom>
          <a:noFill/>
          <a:ln>
            <a:noFill/>
          </a:ln>
        </p:spPr>
        <p:txBody>
          <a:bodyPr wrap="square" rtlCol="0">
            <a:spAutoFit/>
          </a:bodyPr>
          <a:lstStyle/>
          <a:p>
            <a:pPr algn="r">
              <a:lnSpc>
                <a:spcPct val="100000"/>
              </a:lnSpc>
              <a:spcBef>
                <a:spcPts val="0"/>
              </a:spcBef>
              <a:spcAft>
                <a:spcPct val="0"/>
              </a:spcAft>
              <a:buClrTx/>
              <a:buFontTx/>
              <a:buNone/>
            </a:pPr>
            <a:r>
              <a:rPr lang="en-US" sz="1400" dirty="0">
                <a:solidFill>
                  <a:schemeClr val="bg1"/>
                </a:solidFill>
                <a:latin typeface="Calibri" panose="020F0502020204030204" pitchFamily="34" charset="0"/>
              </a:rPr>
              <a:t>Patients at Risk, n</a:t>
            </a:r>
          </a:p>
          <a:p>
            <a:pPr algn="r">
              <a:lnSpc>
                <a:spcPct val="100000"/>
              </a:lnSpc>
              <a:spcBef>
                <a:spcPts val="0"/>
              </a:spcBef>
              <a:spcAft>
                <a:spcPct val="0"/>
              </a:spcAft>
              <a:buClrTx/>
              <a:buFontTx/>
              <a:buNone/>
            </a:pPr>
            <a:r>
              <a:rPr lang="en-US" sz="1400" dirty="0" err="1">
                <a:solidFill>
                  <a:schemeClr val="accent3"/>
                </a:solidFill>
                <a:latin typeface="Calibri" panose="020F0502020204030204" pitchFamily="34" charset="0"/>
              </a:rPr>
              <a:t>Tarlatamab</a:t>
            </a:r>
            <a:endParaRPr lang="en-US" sz="1400" dirty="0">
              <a:solidFill>
                <a:schemeClr val="accent3"/>
              </a:solidFill>
              <a:latin typeface="Calibri" panose="020F0502020204030204" pitchFamily="34" charset="0"/>
            </a:endParaRPr>
          </a:p>
        </p:txBody>
      </p:sp>
      <p:sp>
        <p:nvSpPr>
          <p:cNvPr id="18" name="TextBox 17">
            <a:extLst>
              <a:ext uri="{FF2B5EF4-FFF2-40B4-BE49-F238E27FC236}">
                <a16:creationId xmlns:a16="http://schemas.microsoft.com/office/drawing/2014/main" id="{D91F2E08-7051-2974-0A01-F75B1123817F}"/>
              </a:ext>
            </a:extLst>
          </p:cNvPr>
          <p:cNvSpPr txBox="1"/>
          <p:nvPr/>
        </p:nvSpPr>
        <p:spPr bwMode="auto">
          <a:xfrm>
            <a:off x="2794920" y="1442720"/>
            <a:ext cx="111761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accent3"/>
                </a:solidFill>
                <a:latin typeface="Calibri" panose="020F0502020204030204" pitchFamily="34" charset="0"/>
              </a:rPr>
              <a:t>6-mo OS: </a:t>
            </a:r>
            <a:br>
              <a:rPr lang="en-US" dirty="0">
                <a:solidFill>
                  <a:schemeClr val="accent3"/>
                </a:solidFill>
                <a:latin typeface="Calibri" panose="020F0502020204030204" pitchFamily="34" charset="0"/>
              </a:rPr>
            </a:br>
            <a:r>
              <a:rPr lang="en-US" dirty="0">
                <a:solidFill>
                  <a:schemeClr val="accent3"/>
                </a:solidFill>
                <a:latin typeface="Calibri" panose="020F0502020204030204" pitchFamily="34" charset="0"/>
              </a:rPr>
              <a:t>78.1%</a:t>
            </a:r>
          </a:p>
        </p:txBody>
      </p:sp>
      <p:sp>
        <p:nvSpPr>
          <p:cNvPr id="19" name="TextBox 18">
            <a:extLst>
              <a:ext uri="{FF2B5EF4-FFF2-40B4-BE49-F238E27FC236}">
                <a16:creationId xmlns:a16="http://schemas.microsoft.com/office/drawing/2014/main" id="{F5EA1AEF-E082-4F35-0B3E-FCBC7BE9D837}"/>
              </a:ext>
            </a:extLst>
          </p:cNvPr>
          <p:cNvSpPr txBox="1"/>
          <p:nvPr/>
        </p:nvSpPr>
        <p:spPr bwMode="auto">
          <a:xfrm>
            <a:off x="4352900" y="1795157"/>
            <a:ext cx="118173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defPPr>
              <a:defRPr lang="en-US"/>
            </a:defPPr>
            <a:lvl1pPr algn="ctr">
              <a:lnSpc>
                <a:spcPct val="100000"/>
              </a:lnSpc>
              <a:spcBef>
                <a:spcPct val="50000"/>
              </a:spcBef>
              <a:buClrTx/>
              <a:buFontTx/>
              <a:buNone/>
              <a:defRPr sz="1600" b="0">
                <a:solidFill>
                  <a:srgbClr val="FF0000"/>
                </a:solidFill>
                <a:latin typeface="Calibri" panose="020F0502020204030204" pitchFamily="34" charset="0"/>
              </a:defRPr>
            </a:lvl1pPr>
          </a:lstStyle>
          <a:p>
            <a:r>
              <a:rPr lang="en-US" sz="1800" b="1" dirty="0">
                <a:solidFill>
                  <a:schemeClr val="accent3"/>
                </a:solidFill>
              </a:rPr>
              <a:t>12-mo OS:</a:t>
            </a:r>
            <a:br>
              <a:rPr lang="en-US" sz="1800" b="1" dirty="0">
                <a:solidFill>
                  <a:schemeClr val="accent3"/>
                </a:solidFill>
              </a:rPr>
            </a:br>
            <a:r>
              <a:rPr lang="en-US" sz="1800" b="1" dirty="0">
                <a:solidFill>
                  <a:schemeClr val="accent3"/>
                </a:solidFill>
              </a:rPr>
              <a:t>57.9%</a:t>
            </a:r>
          </a:p>
        </p:txBody>
      </p:sp>
      <p:sp>
        <p:nvSpPr>
          <p:cNvPr id="23" name="TextBox 22">
            <a:extLst>
              <a:ext uri="{FF2B5EF4-FFF2-40B4-BE49-F238E27FC236}">
                <a16:creationId xmlns:a16="http://schemas.microsoft.com/office/drawing/2014/main" id="{1EE010C8-4C4A-4C07-74E2-3A10CFEC8145}"/>
              </a:ext>
            </a:extLst>
          </p:cNvPr>
          <p:cNvSpPr txBox="1"/>
          <p:nvPr/>
        </p:nvSpPr>
        <p:spPr bwMode="auto">
          <a:xfrm>
            <a:off x="8441903" y="3469334"/>
            <a:ext cx="28528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Vertical lines indicate censored data.</a:t>
            </a:r>
          </a:p>
        </p:txBody>
      </p:sp>
      <p:grpSp>
        <p:nvGrpSpPr>
          <p:cNvPr id="25" name="Group 24">
            <a:extLst>
              <a:ext uri="{FF2B5EF4-FFF2-40B4-BE49-F238E27FC236}">
                <a16:creationId xmlns:a16="http://schemas.microsoft.com/office/drawing/2014/main" id="{C82E2406-B8A4-A234-15D1-09A28FFB1F2C}"/>
              </a:ext>
            </a:extLst>
          </p:cNvPr>
          <p:cNvGrpSpPr/>
          <p:nvPr/>
        </p:nvGrpSpPr>
        <p:grpSpPr>
          <a:xfrm>
            <a:off x="1250632" y="1569491"/>
            <a:ext cx="476413" cy="2386647"/>
            <a:chOff x="1097346" y="1569491"/>
            <a:chExt cx="476413" cy="2386647"/>
          </a:xfrm>
        </p:grpSpPr>
        <p:sp>
          <p:nvSpPr>
            <p:cNvPr id="6" name="TextBox 5">
              <a:extLst>
                <a:ext uri="{FF2B5EF4-FFF2-40B4-BE49-F238E27FC236}">
                  <a16:creationId xmlns:a16="http://schemas.microsoft.com/office/drawing/2014/main" id="{A2F3A0B5-7414-355D-7946-2ED7253D1361}"/>
                </a:ext>
              </a:extLst>
            </p:cNvPr>
            <p:cNvSpPr txBox="1"/>
            <p:nvPr/>
          </p:nvSpPr>
          <p:spPr bwMode="auto">
            <a:xfrm>
              <a:off x="1097347" y="1569491"/>
              <a:ext cx="476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p>
          </p:txBody>
        </p:sp>
        <p:sp>
          <p:nvSpPr>
            <p:cNvPr id="7" name="TextBox 6">
              <a:extLst>
                <a:ext uri="{FF2B5EF4-FFF2-40B4-BE49-F238E27FC236}">
                  <a16:creationId xmlns:a16="http://schemas.microsoft.com/office/drawing/2014/main" id="{11BBCB64-8426-3460-3031-9271218DDD68}"/>
                </a:ext>
              </a:extLst>
            </p:cNvPr>
            <p:cNvSpPr txBox="1"/>
            <p:nvPr/>
          </p:nvSpPr>
          <p:spPr bwMode="auto">
            <a:xfrm>
              <a:off x="1097346" y="1973812"/>
              <a:ext cx="4764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0.8</a:t>
              </a:r>
            </a:p>
          </p:txBody>
        </p:sp>
        <p:sp>
          <p:nvSpPr>
            <p:cNvPr id="8" name="TextBox 7">
              <a:extLst>
                <a:ext uri="{FF2B5EF4-FFF2-40B4-BE49-F238E27FC236}">
                  <a16:creationId xmlns:a16="http://schemas.microsoft.com/office/drawing/2014/main" id="{00520383-570D-6643-360E-A698B0A93060}"/>
                </a:ext>
              </a:extLst>
            </p:cNvPr>
            <p:cNvSpPr txBox="1"/>
            <p:nvPr/>
          </p:nvSpPr>
          <p:spPr bwMode="auto">
            <a:xfrm>
              <a:off x="1097346" y="2375856"/>
              <a:ext cx="4764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0.6</a:t>
              </a:r>
            </a:p>
          </p:txBody>
        </p:sp>
        <p:sp>
          <p:nvSpPr>
            <p:cNvPr id="9" name="TextBox 8">
              <a:extLst>
                <a:ext uri="{FF2B5EF4-FFF2-40B4-BE49-F238E27FC236}">
                  <a16:creationId xmlns:a16="http://schemas.microsoft.com/office/drawing/2014/main" id="{E3519724-487E-CA38-1817-B38B6F62750E}"/>
                </a:ext>
              </a:extLst>
            </p:cNvPr>
            <p:cNvSpPr txBox="1"/>
            <p:nvPr/>
          </p:nvSpPr>
          <p:spPr bwMode="auto">
            <a:xfrm>
              <a:off x="1097346" y="2773827"/>
              <a:ext cx="4764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0.4</a:t>
              </a:r>
            </a:p>
          </p:txBody>
        </p:sp>
        <p:sp>
          <p:nvSpPr>
            <p:cNvPr id="10" name="TextBox 9">
              <a:extLst>
                <a:ext uri="{FF2B5EF4-FFF2-40B4-BE49-F238E27FC236}">
                  <a16:creationId xmlns:a16="http://schemas.microsoft.com/office/drawing/2014/main" id="{3F017652-9F70-5953-AB11-5E7FA91A730A}"/>
                </a:ext>
              </a:extLst>
            </p:cNvPr>
            <p:cNvSpPr txBox="1"/>
            <p:nvPr/>
          </p:nvSpPr>
          <p:spPr bwMode="auto">
            <a:xfrm>
              <a:off x="1097347" y="3188835"/>
              <a:ext cx="476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0.2</a:t>
              </a:r>
            </a:p>
          </p:txBody>
        </p:sp>
        <p:sp>
          <p:nvSpPr>
            <p:cNvPr id="11" name="TextBox 10">
              <a:extLst>
                <a:ext uri="{FF2B5EF4-FFF2-40B4-BE49-F238E27FC236}">
                  <a16:creationId xmlns:a16="http://schemas.microsoft.com/office/drawing/2014/main" id="{201596F8-8A95-033B-2496-BB4E3643BE4C}"/>
                </a:ext>
              </a:extLst>
            </p:cNvPr>
            <p:cNvSpPr txBox="1"/>
            <p:nvPr/>
          </p:nvSpPr>
          <p:spPr bwMode="auto">
            <a:xfrm>
              <a:off x="1272073" y="3586806"/>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grpSp>
      <p:grpSp>
        <p:nvGrpSpPr>
          <p:cNvPr id="45" name="Group 44">
            <a:extLst>
              <a:ext uri="{FF2B5EF4-FFF2-40B4-BE49-F238E27FC236}">
                <a16:creationId xmlns:a16="http://schemas.microsoft.com/office/drawing/2014/main" id="{089CBC4E-63E0-14C0-8DDA-26D8C9067601}"/>
              </a:ext>
            </a:extLst>
          </p:cNvPr>
          <p:cNvGrpSpPr/>
          <p:nvPr/>
        </p:nvGrpSpPr>
        <p:grpSpPr>
          <a:xfrm>
            <a:off x="1635688" y="3853079"/>
            <a:ext cx="9835497" cy="369332"/>
            <a:chOff x="1635688" y="3853079"/>
            <a:chExt cx="9835497" cy="369332"/>
          </a:xfrm>
        </p:grpSpPr>
        <p:sp>
          <p:nvSpPr>
            <p:cNvPr id="26" name="TextBox 25">
              <a:extLst>
                <a:ext uri="{FF2B5EF4-FFF2-40B4-BE49-F238E27FC236}">
                  <a16:creationId xmlns:a16="http://schemas.microsoft.com/office/drawing/2014/main" id="{AEEB9EBE-6BEA-0844-F20E-F9979C1A87DD}"/>
                </a:ext>
              </a:extLst>
            </p:cNvPr>
            <p:cNvSpPr txBox="1"/>
            <p:nvPr/>
          </p:nvSpPr>
          <p:spPr bwMode="auto">
            <a:xfrm>
              <a:off x="1635688" y="3853079"/>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27" name="TextBox 26">
              <a:extLst>
                <a:ext uri="{FF2B5EF4-FFF2-40B4-BE49-F238E27FC236}">
                  <a16:creationId xmlns:a16="http://schemas.microsoft.com/office/drawing/2014/main" id="{B21E37D7-A7D6-4765-0F21-3F028DE313D7}"/>
                </a:ext>
              </a:extLst>
            </p:cNvPr>
            <p:cNvSpPr txBox="1"/>
            <p:nvPr/>
          </p:nvSpPr>
          <p:spPr bwMode="auto">
            <a:xfrm>
              <a:off x="2155764" y="3853079"/>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a:t>
              </a:r>
            </a:p>
          </p:txBody>
        </p:sp>
        <p:sp>
          <p:nvSpPr>
            <p:cNvPr id="28" name="TextBox 27">
              <a:extLst>
                <a:ext uri="{FF2B5EF4-FFF2-40B4-BE49-F238E27FC236}">
                  <a16:creationId xmlns:a16="http://schemas.microsoft.com/office/drawing/2014/main" id="{F3B93A7B-0DD3-80E0-1F0F-39BDDB0916CA}"/>
                </a:ext>
              </a:extLst>
            </p:cNvPr>
            <p:cNvSpPr txBox="1"/>
            <p:nvPr/>
          </p:nvSpPr>
          <p:spPr bwMode="auto">
            <a:xfrm>
              <a:off x="2688745" y="3853079"/>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a:t>
              </a:r>
            </a:p>
          </p:txBody>
        </p:sp>
        <p:sp>
          <p:nvSpPr>
            <p:cNvPr id="29" name="TextBox 28">
              <a:extLst>
                <a:ext uri="{FF2B5EF4-FFF2-40B4-BE49-F238E27FC236}">
                  <a16:creationId xmlns:a16="http://schemas.microsoft.com/office/drawing/2014/main" id="{51163BD8-CB4A-CE0E-DA9A-F2AFE169C586}"/>
                </a:ext>
              </a:extLst>
            </p:cNvPr>
            <p:cNvSpPr txBox="1"/>
            <p:nvPr/>
          </p:nvSpPr>
          <p:spPr bwMode="auto">
            <a:xfrm>
              <a:off x="3208821" y="3853079"/>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30" name="TextBox 29">
              <a:extLst>
                <a:ext uri="{FF2B5EF4-FFF2-40B4-BE49-F238E27FC236}">
                  <a16:creationId xmlns:a16="http://schemas.microsoft.com/office/drawing/2014/main" id="{72785F9F-A296-A800-B307-B2EF2295ADB7}"/>
                </a:ext>
              </a:extLst>
            </p:cNvPr>
            <p:cNvSpPr txBox="1"/>
            <p:nvPr/>
          </p:nvSpPr>
          <p:spPr bwMode="auto">
            <a:xfrm>
              <a:off x="3741597" y="3853079"/>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8</a:t>
              </a:r>
            </a:p>
          </p:txBody>
        </p:sp>
        <p:sp>
          <p:nvSpPr>
            <p:cNvPr id="31" name="TextBox 30">
              <a:extLst>
                <a:ext uri="{FF2B5EF4-FFF2-40B4-BE49-F238E27FC236}">
                  <a16:creationId xmlns:a16="http://schemas.microsoft.com/office/drawing/2014/main" id="{35734685-EA89-8D8D-141F-7F93AC1E476F}"/>
                </a:ext>
              </a:extLst>
            </p:cNvPr>
            <p:cNvSpPr txBox="1"/>
            <p:nvPr/>
          </p:nvSpPr>
          <p:spPr bwMode="auto">
            <a:xfrm>
              <a:off x="4209514" y="385307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p>
          </p:txBody>
        </p:sp>
        <p:sp>
          <p:nvSpPr>
            <p:cNvPr id="32" name="TextBox 31">
              <a:extLst>
                <a:ext uri="{FF2B5EF4-FFF2-40B4-BE49-F238E27FC236}">
                  <a16:creationId xmlns:a16="http://schemas.microsoft.com/office/drawing/2014/main" id="{D9D1C7F1-EEE5-F96E-9154-073815E7E2A6}"/>
                </a:ext>
              </a:extLst>
            </p:cNvPr>
            <p:cNvSpPr txBox="1"/>
            <p:nvPr/>
          </p:nvSpPr>
          <p:spPr bwMode="auto">
            <a:xfrm>
              <a:off x="4742495" y="385307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33" name="TextBox 32">
              <a:extLst>
                <a:ext uri="{FF2B5EF4-FFF2-40B4-BE49-F238E27FC236}">
                  <a16:creationId xmlns:a16="http://schemas.microsoft.com/office/drawing/2014/main" id="{3158E0CA-8ED9-D8C0-A383-B0406789F7A9}"/>
                </a:ext>
              </a:extLst>
            </p:cNvPr>
            <p:cNvSpPr txBox="1"/>
            <p:nvPr/>
          </p:nvSpPr>
          <p:spPr bwMode="auto">
            <a:xfrm>
              <a:off x="5262571" y="385307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14</a:t>
              </a:r>
            </a:p>
          </p:txBody>
        </p:sp>
        <p:sp>
          <p:nvSpPr>
            <p:cNvPr id="34" name="TextBox 33">
              <a:extLst>
                <a:ext uri="{FF2B5EF4-FFF2-40B4-BE49-F238E27FC236}">
                  <a16:creationId xmlns:a16="http://schemas.microsoft.com/office/drawing/2014/main" id="{3BA91908-6DC7-0D3A-4E1E-727393C8A639}"/>
                </a:ext>
              </a:extLst>
            </p:cNvPr>
            <p:cNvSpPr txBox="1"/>
            <p:nvPr/>
          </p:nvSpPr>
          <p:spPr bwMode="auto">
            <a:xfrm>
              <a:off x="5787649" y="385307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16</a:t>
              </a:r>
            </a:p>
          </p:txBody>
        </p:sp>
        <p:sp>
          <p:nvSpPr>
            <p:cNvPr id="35" name="TextBox 34">
              <a:extLst>
                <a:ext uri="{FF2B5EF4-FFF2-40B4-BE49-F238E27FC236}">
                  <a16:creationId xmlns:a16="http://schemas.microsoft.com/office/drawing/2014/main" id="{BE05BC47-300C-C6E5-B50F-BD5AB638516B}"/>
                </a:ext>
              </a:extLst>
            </p:cNvPr>
            <p:cNvSpPr txBox="1"/>
            <p:nvPr/>
          </p:nvSpPr>
          <p:spPr bwMode="auto">
            <a:xfrm>
              <a:off x="6320425" y="385307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18</a:t>
              </a:r>
            </a:p>
          </p:txBody>
        </p:sp>
        <p:sp>
          <p:nvSpPr>
            <p:cNvPr id="36" name="TextBox 35">
              <a:extLst>
                <a:ext uri="{FF2B5EF4-FFF2-40B4-BE49-F238E27FC236}">
                  <a16:creationId xmlns:a16="http://schemas.microsoft.com/office/drawing/2014/main" id="{58F31B0E-31C2-56A5-CD53-F3D203952BEB}"/>
                </a:ext>
              </a:extLst>
            </p:cNvPr>
            <p:cNvSpPr txBox="1"/>
            <p:nvPr/>
          </p:nvSpPr>
          <p:spPr bwMode="auto">
            <a:xfrm>
              <a:off x="6846851" y="385307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37" name="TextBox 36">
              <a:extLst>
                <a:ext uri="{FF2B5EF4-FFF2-40B4-BE49-F238E27FC236}">
                  <a16:creationId xmlns:a16="http://schemas.microsoft.com/office/drawing/2014/main" id="{A7842D4C-D793-11A3-A592-6CD0743ECFAD}"/>
                </a:ext>
              </a:extLst>
            </p:cNvPr>
            <p:cNvSpPr txBox="1"/>
            <p:nvPr/>
          </p:nvSpPr>
          <p:spPr bwMode="auto">
            <a:xfrm>
              <a:off x="7379832" y="385307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22</a:t>
              </a:r>
            </a:p>
          </p:txBody>
        </p:sp>
        <p:sp>
          <p:nvSpPr>
            <p:cNvPr id="38" name="TextBox 37">
              <a:extLst>
                <a:ext uri="{FF2B5EF4-FFF2-40B4-BE49-F238E27FC236}">
                  <a16:creationId xmlns:a16="http://schemas.microsoft.com/office/drawing/2014/main" id="{FC471322-8078-6E5B-3904-02FA6CF65E76}"/>
                </a:ext>
              </a:extLst>
            </p:cNvPr>
            <p:cNvSpPr txBox="1"/>
            <p:nvPr/>
          </p:nvSpPr>
          <p:spPr bwMode="auto">
            <a:xfrm>
              <a:off x="7899908" y="385307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24</a:t>
              </a:r>
            </a:p>
          </p:txBody>
        </p:sp>
        <p:sp>
          <p:nvSpPr>
            <p:cNvPr id="39" name="TextBox 38">
              <a:extLst>
                <a:ext uri="{FF2B5EF4-FFF2-40B4-BE49-F238E27FC236}">
                  <a16:creationId xmlns:a16="http://schemas.microsoft.com/office/drawing/2014/main" id="{48E94AA0-2202-6C9D-0751-54C9019B19ED}"/>
                </a:ext>
              </a:extLst>
            </p:cNvPr>
            <p:cNvSpPr txBox="1"/>
            <p:nvPr/>
          </p:nvSpPr>
          <p:spPr bwMode="auto">
            <a:xfrm>
              <a:off x="8415144" y="385307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26</a:t>
              </a:r>
            </a:p>
          </p:txBody>
        </p:sp>
        <p:sp>
          <p:nvSpPr>
            <p:cNvPr id="40" name="TextBox 39">
              <a:extLst>
                <a:ext uri="{FF2B5EF4-FFF2-40B4-BE49-F238E27FC236}">
                  <a16:creationId xmlns:a16="http://schemas.microsoft.com/office/drawing/2014/main" id="{49DAD394-2700-9B35-D16F-FB248F37AB1F}"/>
                </a:ext>
              </a:extLst>
            </p:cNvPr>
            <p:cNvSpPr txBox="1"/>
            <p:nvPr/>
          </p:nvSpPr>
          <p:spPr bwMode="auto">
            <a:xfrm>
              <a:off x="8947920" y="385307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28</a:t>
              </a:r>
            </a:p>
          </p:txBody>
        </p:sp>
        <p:sp>
          <p:nvSpPr>
            <p:cNvPr id="41" name="TextBox 40">
              <a:extLst>
                <a:ext uri="{FF2B5EF4-FFF2-40B4-BE49-F238E27FC236}">
                  <a16:creationId xmlns:a16="http://schemas.microsoft.com/office/drawing/2014/main" id="{1570FBD7-BB4C-3B95-8841-0988C6DBCF25}"/>
                </a:ext>
              </a:extLst>
            </p:cNvPr>
            <p:cNvSpPr txBox="1"/>
            <p:nvPr/>
          </p:nvSpPr>
          <p:spPr bwMode="auto">
            <a:xfrm>
              <a:off x="9474346" y="385307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42" name="TextBox 41">
              <a:extLst>
                <a:ext uri="{FF2B5EF4-FFF2-40B4-BE49-F238E27FC236}">
                  <a16:creationId xmlns:a16="http://schemas.microsoft.com/office/drawing/2014/main" id="{FEAE7920-1F96-58B2-852C-9C30287544D0}"/>
                </a:ext>
              </a:extLst>
            </p:cNvPr>
            <p:cNvSpPr txBox="1"/>
            <p:nvPr/>
          </p:nvSpPr>
          <p:spPr bwMode="auto">
            <a:xfrm>
              <a:off x="10007327" y="385307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32</a:t>
              </a:r>
            </a:p>
          </p:txBody>
        </p:sp>
        <p:sp>
          <p:nvSpPr>
            <p:cNvPr id="43" name="TextBox 42">
              <a:extLst>
                <a:ext uri="{FF2B5EF4-FFF2-40B4-BE49-F238E27FC236}">
                  <a16:creationId xmlns:a16="http://schemas.microsoft.com/office/drawing/2014/main" id="{BD7177CD-8AC5-A82A-D568-E173D866A4AA}"/>
                </a:ext>
              </a:extLst>
            </p:cNvPr>
            <p:cNvSpPr txBox="1"/>
            <p:nvPr/>
          </p:nvSpPr>
          <p:spPr bwMode="auto">
            <a:xfrm>
              <a:off x="10527403" y="385307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34</a:t>
              </a:r>
            </a:p>
          </p:txBody>
        </p:sp>
        <p:sp>
          <p:nvSpPr>
            <p:cNvPr id="44" name="TextBox 43">
              <a:extLst>
                <a:ext uri="{FF2B5EF4-FFF2-40B4-BE49-F238E27FC236}">
                  <a16:creationId xmlns:a16="http://schemas.microsoft.com/office/drawing/2014/main" id="{238893D2-2253-0014-4EDD-D64A21A66824}"/>
                </a:ext>
              </a:extLst>
            </p:cNvPr>
            <p:cNvSpPr txBox="1"/>
            <p:nvPr/>
          </p:nvSpPr>
          <p:spPr bwMode="auto">
            <a:xfrm>
              <a:off x="11052481" y="385307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36</a:t>
              </a:r>
            </a:p>
          </p:txBody>
        </p:sp>
      </p:grpSp>
      <p:grpSp>
        <p:nvGrpSpPr>
          <p:cNvPr id="46" name="Group 45">
            <a:extLst>
              <a:ext uri="{FF2B5EF4-FFF2-40B4-BE49-F238E27FC236}">
                <a16:creationId xmlns:a16="http://schemas.microsoft.com/office/drawing/2014/main" id="{CA43E3A4-AA15-5E4F-C98E-6AA0ABC8FE1F}"/>
              </a:ext>
            </a:extLst>
          </p:cNvPr>
          <p:cNvGrpSpPr/>
          <p:nvPr/>
        </p:nvGrpSpPr>
        <p:grpSpPr>
          <a:xfrm>
            <a:off x="1557141" y="4304894"/>
            <a:ext cx="9842710" cy="307777"/>
            <a:chOff x="1557141" y="3853079"/>
            <a:chExt cx="9842710" cy="307777"/>
          </a:xfrm>
        </p:grpSpPr>
        <p:sp>
          <p:nvSpPr>
            <p:cNvPr id="47" name="TextBox 46">
              <a:extLst>
                <a:ext uri="{FF2B5EF4-FFF2-40B4-BE49-F238E27FC236}">
                  <a16:creationId xmlns:a16="http://schemas.microsoft.com/office/drawing/2014/main" id="{BEA0BB0D-C1CE-ABB3-A483-0EB7895B64F6}"/>
                </a:ext>
              </a:extLst>
            </p:cNvPr>
            <p:cNvSpPr txBox="1"/>
            <p:nvPr/>
          </p:nvSpPr>
          <p:spPr bwMode="auto">
            <a:xfrm>
              <a:off x="1557141" y="3853079"/>
              <a:ext cx="45877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152</a:t>
              </a:r>
            </a:p>
          </p:txBody>
        </p:sp>
        <p:sp>
          <p:nvSpPr>
            <p:cNvPr id="48" name="TextBox 47">
              <a:extLst>
                <a:ext uri="{FF2B5EF4-FFF2-40B4-BE49-F238E27FC236}">
                  <a16:creationId xmlns:a16="http://schemas.microsoft.com/office/drawing/2014/main" id="{559BB830-2F4E-EB1E-73A9-6A762070A2B2}"/>
                </a:ext>
              </a:extLst>
            </p:cNvPr>
            <p:cNvSpPr txBox="1"/>
            <p:nvPr/>
          </p:nvSpPr>
          <p:spPr bwMode="auto">
            <a:xfrm>
              <a:off x="2077217" y="3853079"/>
              <a:ext cx="45877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135</a:t>
              </a:r>
            </a:p>
          </p:txBody>
        </p:sp>
        <p:sp>
          <p:nvSpPr>
            <p:cNvPr id="49" name="TextBox 48">
              <a:extLst>
                <a:ext uri="{FF2B5EF4-FFF2-40B4-BE49-F238E27FC236}">
                  <a16:creationId xmlns:a16="http://schemas.microsoft.com/office/drawing/2014/main" id="{70A457DA-117E-9D79-40B9-FEBAC12F41E4}"/>
                </a:ext>
              </a:extLst>
            </p:cNvPr>
            <p:cNvSpPr txBox="1"/>
            <p:nvPr/>
          </p:nvSpPr>
          <p:spPr bwMode="auto">
            <a:xfrm>
              <a:off x="2610198" y="3853079"/>
              <a:ext cx="45877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119</a:t>
              </a:r>
            </a:p>
          </p:txBody>
        </p:sp>
        <p:sp>
          <p:nvSpPr>
            <p:cNvPr id="50" name="TextBox 49">
              <a:extLst>
                <a:ext uri="{FF2B5EF4-FFF2-40B4-BE49-F238E27FC236}">
                  <a16:creationId xmlns:a16="http://schemas.microsoft.com/office/drawing/2014/main" id="{F8A8C8DC-9674-4F93-B201-651C009E95F6}"/>
                </a:ext>
              </a:extLst>
            </p:cNvPr>
            <p:cNvSpPr txBox="1"/>
            <p:nvPr/>
          </p:nvSpPr>
          <p:spPr bwMode="auto">
            <a:xfrm>
              <a:off x="3130274" y="3853079"/>
              <a:ext cx="45877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108</a:t>
              </a:r>
            </a:p>
          </p:txBody>
        </p:sp>
        <p:sp>
          <p:nvSpPr>
            <p:cNvPr id="51" name="TextBox 50">
              <a:extLst>
                <a:ext uri="{FF2B5EF4-FFF2-40B4-BE49-F238E27FC236}">
                  <a16:creationId xmlns:a16="http://schemas.microsoft.com/office/drawing/2014/main" id="{E485A0B4-CAE0-A00A-E0D3-F9B2F693A521}"/>
                </a:ext>
              </a:extLst>
            </p:cNvPr>
            <p:cNvSpPr txBox="1"/>
            <p:nvPr/>
          </p:nvSpPr>
          <p:spPr bwMode="auto">
            <a:xfrm>
              <a:off x="3708736" y="3853079"/>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92</a:t>
              </a:r>
            </a:p>
          </p:txBody>
        </p:sp>
        <p:sp>
          <p:nvSpPr>
            <p:cNvPr id="52" name="TextBox 51">
              <a:extLst>
                <a:ext uri="{FF2B5EF4-FFF2-40B4-BE49-F238E27FC236}">
                  <a16:creationId xmlns:a16="http://schemas.microsoft.com/office/drawing/2014/main" id="{7C90B5E2-9A4B-343D-8E37-568E07B803FF}"/>
                </a:ext>
              </a:extLst>
            </p:cNvPr>
            <p:cNvSpPr txBox="1"/>
            <p:nvPr/>
          </p:nvSpPr>
          <p:spPr bwMode="auto">
            <a:xfrm>
              <a:off x="4235162" y="3853079"/>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81</a:t>
              </a:r>
            </a:p>
          </p:txBody>
        </p:sp>
        <p:sp>
          <p:nvSpPr>
            <p:cNvPr id="53" name="TextBox 52">
              <a:extLst>
                <a:ext uri="{FF2B5EF4-FFF2-40B4-BE49-F238E27FC236}">
                  <a16:creationId xmlns:a16="http://schemas.microsoft.com/office/drawing/2014/main" id="{FE69BEE7-4652-979E-A8AC-0F096DD8DB8F}"/>
                </a:ext>
              </a:extLst>
            </p:cNvPr>
            <p:cNvSpPr txBox="1"/>
            <p:nvPr/>
          </p:nvSpPr>
          <p:spPr bwMode="auto">
            <a:xfrm>
              <a:off x="4768143" y="3853079"/>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58</a:t>
              </a:r>
            </a:p>
          </p:txBody>
        </p:sp>
        <p:sp>
          <p:nvSpPr>
            <p:cNvPr id="54" name="TextBox 53">
              <a:extLst>
                <a:ext uri="{FF2B5EF4-FFF2-40B4-BE49-F238E27FC236}">
                  <a16:creationId xmlns:a16="http://schemas.microsoft.com/office/drawing/2014/main" id="{82FAA3C1-B4E6-2179-69B6-070C893882EF}"/>
                </a:ext>
              </a:extLst>
            </p:cNvPr>
            <p:cNvSpPr txBox="1"/>
            <p:nvPr/>
          </p:nvSpPr>
          <p:spPr bwMode="auto">
            <a:xfrm>
              <a:off x="5288219" y="3853079"/>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23</a:t>
              </a:r>
            </a:p>
          </p:txBody>
        </p:sp>
        <p:sp>
          <p:nvSpPr>
            <p:cNvPr id="55" name="TextBox 54">
              <a:extLst>
                <a:ext uri="{FF2B5EF4-FFF2-40B4-BE49-F238E27FC236}">
                  <a16:creationId xmlns:a16="http://schemas.microsoft.com/office/drawing/2014/main" id="{7179F459-AE4C-7E04-F0DF-68CA6AA03F71}"/>
                </a:ext>
              </a:extLst>
            </p:cNvPr>
            <p:cNvSpPr txBox="1"/>
            <p:nvPr/>
          </p:nvSpPr>
          <p:spPr bwMode="auto">
            <a:xfrm>
              <a:off x="5813297" y="3853079"/>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18</a:t>
              </a:r>
            </a:p>
          </p:txBody>
        </p:sp>
        <p:sp>
          <p:nvSpPr>
            <p:cNvPr id="56" name="TextBox 55">
              <a:extLst>
                <a:ext uri="{FF2B5EF4-FFF2-40B4-BE49-F238E27FC236}">
                  <a16:creationId xmlns:a16="http://schemas.microsoft.com/office/drawing/2014/main" id="{7335A6A0-C507-B2E0-2880-C38D32ECA9DC}"/>
                </a:ext>
              </a:extLst>
            </p:cNvPr>
            <p:cNvSpPr txBox="1"/>
            <p:nvPr/>
          </p:nvSpPr>
          <p:spPr bwMode="auto">
            <a:xfrm>
              <a:off x="6346073" y="3853079"/>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15</a:t>
              </a:r>
            </a:p>
          </p:txBody>
        </p:sp>
        <p:sp>
          <p:nvSpPr>
            <p:cNvPr id="57" name="TextBox 56">
              <a:extLst>
                <a:ext uri="{FF2B5EF4-FFF2-40B4-BE49-F238E27FC236}">
                  <a16:creationId xmlns:a16="http://schemas.microsoft.com/office/drawing/2014/main" id="{A99F0D5C-DE45-A1D3-F237-0D2092DAA723}"/>
                </a:ext>
              </a:extLst>
            </p:cNvPr>
            <p:cNvSpPr txBox="1"/>
            <p:nvPr/>
          </p:nvSpPr>
          <p:spPr bwMode="auto">
            <a:xfrm>
              <a:off x="6872499" y="3853079"/>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12</a:t>
              </a:r>
            </a:p>
          </p:txBody>
        </p:sp>
        <p:sp>
          <p:nvSpPr>
            <p:cNvPr id="58" name="TextBox 57">
              <a:extLst>
                <a:ext uri="{FF2B5EF4-FFF2-40B4-BE49-F238E27FC236}">
                  <a16:creationId xmlns:a16="http://schemas.microsoft.com/office/drawing/2014/main" id="{F8391B77-AADE-2813-F159-F11AC36CE3D6}"/>
                </a:ext>
              </a:extLst>
            </p:cNvPr>
            <p:cNvSpPr txBox="1"/>
            <p:nvPr/>
          </p:nvSpPr>
          <p:spPr bwMode="auto">
            <a:xfrm>
              <a:off x="7405480" y="3853079"/>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10</a:t>
              </a:r>
            </a:p>
          </p:txBody>
        </p:sp>
        <p:sp>
          <p:nvSpPr>
            <p:cNvPr id="59" name="TextBox 58">
              <a:extLst>
                <a:ext uri="{FF2B5EF4-FFF2-40B4-BE49-F238E27FC236}">
                  <a16:creationId xmlns:a16="http://schemas.microsoft.com/office/drawing/2014/main" id="{72D9E718-C36E-940F-799E-8B2D03EFE03E}"/>
                </a:ext>
              </a:extLst>
            </p:cNvPr>
            <p:cNvSpPr txBox="1"/>
            <p:nvPr/>
          </p:nvSpPr>
          <p:spPr bwMode="auto">
            <a:xfrm>
              <a:off x="7971240" y="3853079"/>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7</a:t>
              </a:r>
            </a:p>
          </p:txBody>
        </p:sp>
        <p:sp>
          <p:nvSpPr>
            <p:cNvPr id="60" name="TextBox 59">
              <a:extLst>
                <a:ext uri="{FF2B5EF4-FFF2-40B4-BE49-F238E27FC236}">
                  <a16:creationId xmlns:a16="http://schemas.microsoft.com/office/drawing/2014/main" id="{534F86C4-A859-5B68-71D1-A9E5DD1D1145}"/>
                </a:ext>
              </a:extLst>
            </p:cNvPr>
            <p:cNvSpPr txBox="1"/>
            <p:nvPr/>
          </p:nvSpPr>
          <p:spPr bwMode="auto">
            <a:xfrm>
              <a:off x="8486476" y="3853079"/>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6</a:t>
              </a:r>
            </a:p>
          </p:txBody>
        </p:sp>
        <p:sp>
          <p:nvSpPr>
            <p:cNvPr id="61" name="TextBox 60">
              <a:extLst>
                <a:ext uri="{FF2B5EF4-FFF2-40B4-BE49-F238E27FC236}">
                  <a16:creationId xmlns:a16="http://schemas.microsoft.com/office/drawing/2014/main" id="{D6E3BF60-DC69-4707-C898-AABE6680CBB2}"/>
                </a:ext>
              </a:extLst>
            </p:cNvPr>
            <p:cNvSpPr txBox="1"/>
            <p:nvPr/>
          </p:nvSpPr>
          <p:spPr bwMode="auto">
            <a:xfrm>
              <a:off x="9019252" y="3853079"/>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3</a:t>
              </a:r>
            </a:p>
          </p:txBody>
        </p:sp>
        <p:sp>
          <p:nvSpPr>
            <p:cNvPr id="62" name="TextBox 61">
              <a:extLst>
                <a:ext uri="{FF2B5EF4-FFF2-40B4-BE49-F238E27FC236}">
                  <a16:creationId xmlns:a16="http://schemas.microsoft.com/office/drawing/2014/main" id="{5D04B5E7-FE8C-1B97-B6DC-9C6C007C8F52}"/>
                </a:ext>
              </a:extLst>
            </p:cNvPr>
            <p:cNvSpPr txBox="1"/>
            <p:nvPr/>
          </p:nvSpPr>
          <p:spPr bwMode="auto">
            <a:xfrm>
              <a:off x="9545678" y="3853079"/>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3</a:t>
              </a:r>
            </a:p>
          </p:txBody>
        </p:sp>
        <p:sp>
          <p:nvSpPr>
            <p:cNvPr id="63" name="TextBox 62">
              <a:extLst>
                <a:ext uri="{FF2B5EF4-FFF2-40B4-BE49-F238E27FC236}">
                  <a16:creationId xmlns:a16="http://schemas.microsoft.com/office/drawing/2014/main" id="{4C9CA914-A4D4-0176-43A1-236DD56A64A1}"/>
                </a:ext>
              </a:extLst>
            </p:cNvPr>
            <p:cNvSpPr txBox="1"/>
            <p:nvPr/>
          </p:nvSpPr>
          <p:spPr bwMode="auto">
            <a:xfrm>
              <a:off x="10078659" y="3853079"/>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1</a:t>
              </a:r>
            </a:p>
          </p:txBody>
        </p:sp>
        <p:sp>
          <p:nvSpPr>
            <p:cNvPr id="64" name="TextBox 63">
              <a:extLst>
                <a:ext uri="{FF2B5EF4-FFF2-40B4-BE49-F238E27FC236}">
                  <a16:creationId xmlns:a16="http://schemas.microsoft.com/office/drawing/2014/main" id="{2CB07AF9-B805-4140-4212-0929BCD9E69C}"/>
                </a:ext>
              </a:extLst>
            </p:cNvPr>
            <p:cNvSpPr txBox="1"/>
            <p:nvPr/>
          </p:nvSpPr>
          <p:spPr bwMode="auto">
            <a:xfrm>
              <a:off x="10598735" y="3853079"/>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1</a:t>
              </a:r>
            </a:p>
          </p:txBody>
        </p:sp>
        <p:sp>
          <p:nvSpPr>
            <p:cNvPr id="65" name="TextBox 64">
              <a:extLst>
                <a:ext uri="{FF2B5EF4-FFF2-40B4-BE49-F238E27FC236}">
                  <a16:creationId xmlns:a16="http://schemas.microsoft.com/office/drawing/2014/main" id="{A4631A34-D793-7EAC-503B-CE13B561158C}"/>
                </a:ext>
              </a:extLst>
            </p:cNvPr>
            <p:cNvSpPr txBox="1"/>
            <p:nvPr/>
          </p:nvSpPr>
          <p:spPr bwMode="auto">
            <a:xfrm>
              <a:off x="11123813" y="3853079"/>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0</a:t>
              </a:r>
            </a:p>
          </p:txBody>
        </p:sp>
      </p:grpSp>
      <p:sp>
        <p:nvSpPr>
          <p:cNvPr id="66" name="Freeform: Shape 65">
            <a:extLst>
              <a:ext uri="{FF2B5EF4-FFF2-40B4-BE49-F238E27FC236}">
                <a16:creationId xmlns:a16="http://schemas.microsoft.com/office/drawing/2014/main" id="{113EC9CD-154E-C39B-AA4B-1A43DA2AA005}"/>
              </a:ext>
            </a:extLst>
          </p:cNvPr>
          <p:cNvSpPr/>
          <p:nvPr/>
        </p:nvSpPr>
        <p:spPr bwMode="auto">
          <a:xfrm>
            <a:off x="1783080" y="1638300"/>
            <a:ext cx="9646920" cy="2148840"/>
          </a:xfrm>
          <a:custGeom>
            <a:avLst/>
            <a:gdLst>
              <a:gd name="connsiteX0" fmla="*/ 0 w 9829800"/>
              <a:gd name="connsiteY0" fmla="*/ 0 h 2148840"/>
              <a:gd name="connsiteX1" fmla="*/ 0 w 9829800"/>
              <a:gd name="connsiteY1" fmla="*/ 2148840 h 2148840"/>
              <a:gd name="connsiteX2" fmla="*/ 9829800 w 9829800"/>
              <a:gd name="connsiteY2" fmla="*/ 2148840 h 2148840"/>
            </a:gdLst>
            <a:ahLst/>
            <a:cxnLst>
              <a:cxn ang="0">
                <a:pos x="connsiteX0" y="connsiteY0"/>
              </a:cxn>
              <a:cxn ang="0">
                <a:pos x="connsiteX1" y="connsiteY1"/>
              </a:cxn>
              <a:cxn ang="0">
                <a:pos x="connsiteX2" y="connsiteY2"/>
              </a:cxn>
            </a:cxnLst>
            <a:rect l="l" t="t" r="r" b="b"/>
            <a:pathLst>
              <a:path w="9829800" h="2148840">
                <a:moveTo>
                  <a:pt x="0" y="0"/>
                </a:moveTo>
                <a:lnTo>
                  <a:pt x="0" y="2148840"/>
                </a:lnTo>
                <a:lnTo>
                  <a:pt x="9829800" y="2148840"/>
                </a:lnTo>
              </a:path>
            </a:pathLst>
          </a:custGeom>
          <a:noFill/>
          <a:ln w="28575">
            <a:solidFill>
              <a:schemeClr val="bg1"/>
            </a:solidFill>
            <a:miter lim="800000"/>
            <a:headEnd/>
            <a:tailEnd/>
          </a:ln>
        </p:spPr>
        <p:txBody>
          <a:bodyPr rtlCol="0" anchor="ctr"/>
          <a:lstStyle/>
          <a:p>
            <a:pPr algn="ctr"/>
            <a:endParaRPr lang="en-US"/>
          </a:p>
        </p:txBody>
      </p:sp>
      <p:grpSp>
        <p:nvGrpSpPr>
          <p:cNvPr id="76" name="Group 75">
            <a:extLst>
              <a:ext uri="{FF2B5EF4-FFF2-40B4-BE49-F238E27FC236}">
                <a16:creationId xmlns:a16="http://schemas.microsoft.com/office/drawing/2014/main" id="{C19499D5-9F31-A687-838B-2D1B2DDCEC6A}"/>
              </a:ext>
            </a:extLst>
          </p:cNvPr>
          <p:cNvGrpSpPr/>
          <p:nvPr/>
        </p:nvGrpSpPr>
        <p:grpSpPr>
          <a:xfrm>
            <a:off x="1661161" y="1772297"/>
            <a:ext cx="121920" cy="2011530"/>
            <a:chOff x="1337950" y="1772297"/>
            <a:chExt cx="595475" cy="2011530"/>
          </a:xfrm>
        </p:grpSpPr>
        <p:cxnSp>
          <p:nvCxnSpPr>
            <p:cNvPr id="68" name="Straight Connector 67">
              <a:extLst>
                <a:ext uri="{FF2B5EF4-FFF2-40B4-BE49-F238E27FC236}">
                  <a16:creationId xmlns:a16="http://schemas.microsoft.com/office/drawing/2014/main" id="{E13D75FF-F4D1-BF47-B195-43E167880574}"/>
                </a:ext>
              </a:extLst>
            </p:cNvPr>
            <p:cNvCxnSpPr>
              <a:cxnSpLocks/>
            </p:cNvCxnSpPr>
            <p:nvPr/>
          </p:nvCxnSpPr>
          <p:spPr bwMode="auto">
            <a:xfrm>
              <a:off x="1337950" y="1772297"/>
              <a:ext cx="595475" cy="0"/>
            </a:xfrm>
            <a:prstGeom prst="line">
              <a:avLst/>
            </a:prstGeom>
            <a:noFill/>
            <a:ln w="28575" cap="flat" cmpd="sng" algn="ctr">
              <a:solidFill>
                <a:schemeClr val="bg1"/>
              </a:solidFill>
              <a:prstDash val="solid"/>
              <a:round/>
              <a:headEnd type="none" w="med" len="med"/>
              <a:tailEnd type="none" w="med" len="med"/>
            </a:ln>
            <a:effectLst/>
          </p:spPr>
        </p:cxnSp>
        <p:cxnSp>
          <p:nvCxnSpPr>
            <p:cNvPr id="69" name="Straight Connector 68">
              <a:extLst>
                <a:ext uri="{FF2B5EF4-FFF2-40B4-BE49-F238E27FC236}">
                  <a16:creationId xmlns:a16="http://schemas.microsoft.com/office/drawing/2014/main" id="{1C6A850F-2CE4-5152-FBC7-AA389F396D8F}"/>
                </a:ext>
              </a:extLst>
            </p:cNvPr>
            <p:cNvCxnSpPr>
              <a:cxnSpLocks/>
            </p:cNvCxnSpPr>
            <p:nvPr/>
          </p:nvCxnSpPr>
          <p:spPr bwMode="auto">
            <a:xfrm>
              <a:off x="1337950" y="2176157"/>
              <a:ext cx="595475" cy="0"/>
            </a:xfrm>
            <a:prstGeom prst="line">
              <a:avLst/>
            </a:prstGeom>
            <a:noFill/>
            <a:ln w="28575" cap="flat" cmpd="sng" algn="ctr">
              <a:solidFill>
                <a:schemeClr val="bg1"/>
              </a:solidFill>
              <a:prstDash val="solid"/>
              <a:round/>
              <a:headEnd type="none" w="med" len="med"/>
              <a:tailEnd type="none" w="med" len="med"/>
            </a:ln>
            <a:effectLst/>
          </p:spPr>
        </p:cxnSp>
        <p:cxnSp>
          <p:nvCxnSpPr>
            <p:cNvPr id="70" name="Straight Connector 69">
              <a:extLst>
                <a:ext uri="{FF2B5EF4-FFF2-40B4-BE49-F238E27FC236}">
                  <a16:creationId xmlns:a16="http://schemas.microsoft.com/office/drawing/2014/main" id="{C9D1D48C-5EDB-8C70-05BB-3ACF33C117A4}"/>
                </a:ext>
              </a:extLst>
            </p:cNvPr>
            <p:cNvCxnSpPr>
              <a:cxnSpLocks/>
            </p:cNvCxnSpPr>
            <p:nvPr/>
          </p:nvCxnSpPr>
          <p:spPr bwMode="auto">
            <a:xfrm>
              <a:off x="1337950" y="2580017"/>
              <a:ext cx="595475" cy="0"/>
            </a:xfrm>
            <a:prstGeom prst="line">
              <a:avLst/>
            </a:prstGeom>
            <a:noFill/>
            <a:ln w="28575" cap="flat" cmpd="sng" algn="ctr">
              <a:solidFill>
                <a:schemeClr val="bg1"/>
              </a:solidFill>
              <a:prstDash val="solid"/>
              <a:round/>
              <a:headEnd type="none" w="med" len="med"/>
              <a:tailEnd type="none" w="med" len="med"/>
            </a:ln>
            <a:effectLst/>
          </p:spPr>
        </p:cxnSp>
        <p:cxnSp>
          <p:nvCxnSpPr>
            <p:cNvPr id="71" name="Straight Connector 70">
              <a:extLst>
                <a:ext uri="{FF2B5EF4-FFF2-40B4-BE49-F238E27FC236}">
                  <a16:creationId xmlns:a16="http://schemas.microsoft.com/office/drawing/2014/main" id="{BB96C8E4-D387-C2F8-49ED-82B705AE1E2A}"/>
                </a:ext>
              </a:extLst>
            </p:cNvPr>
            <p:cNvCxnSpPr>
              <a:cxnSpLocks/>
            </p:cNvCxnSpPr>
            <p:nvPr/>
          </p:nvCxnSpPr>
          <p:spPr bwMode="auto">
            <a:xfrm>
              <a:off x="1337950" y="2983877"/>
              <a:ext cx="595475" cy="0"/>
            </a:xfrm>
            <a:prstGeom prst="line">
              <a:avLst/>
            </a:prstGeom>
            <a:noFill/>
            <a:ln w="28575" cap="flat" cmpd="sng" algn="ctr">
              <a:solidFill>
                <a:schemeClr val="bg1"/>
              </a:solidFill>
              <a:prstDash val="solid"/>
              <a:round/>
              <a:headEnd type="none" w="med" len="med"/>
              <a:tailEnd type="none" w="med" len="med"/>
            </a:ln>
            <a:effectLst/>
          </p:spPr>
        </p:cxnSp>
        <p:cxnSp>
          <p:nvCxnSpPr>
            <p:cNvPr id="72" name="Straight Connector 71">
              <a:extLst>
                <a:ext uri="{FF2B5EF4-FFF2-40B4-BE49-F238E27FC236}">
                  <a16:creationId xmlns:a16="http://schemas.microsoft.com/office/drawing/2014/main" id="{A69512E0-FE5D-EE9F-3419-7A8DF871F929}"/>
                </a:ext>
              </a:extLst>
            </p:cNvPr>
            <p:cNvCxnSpPr>
              <a:cxnSpLocks/>
            </p:cNvCxnSpPr>
            <p:nvPr/>
          </p:nvCxnSpPr>
          <p:spPr bwMode="auto">
            <a:xfrm>
              <a:off x="1337950" y="3379967"/>
              <a:ext cx="595475" cy="0"/>
            </a:xfrm>
            <a:prstGeom prst="line">
              <a:avLst/>
            </a:prstGeom>
            <a:noFill/>
            <a:ln w="28575" cap="flat" cmpd="sng" algn="ctr">
              <a:solidFill>
                <a:schemeClr val="bg1"/>
              </a:solidFill>
              <a:prstDash val="solid"/>
              <a:round/>
              <a:headEnd type="none" w="med" len="med"/>
              <a:tailEnd type="none" w="med" len="med"/>
            </a:ln>
            <a:effectLst/>
          </p:spPr>
        </p:cxnSp>
        <p:cxnSp>
          <p:nvCxnSpPr>
            <p:cNvPr id="73" name="Straight Connector 72">
              <a:extLst>
                <a:ext uri="{FF2B5EF4-FFF2-40B4-BE49-F238E27FC236}">
                  <a16:creationId xmlns:a16="http://schemas.microsoft.com/office/drawing/2014/main" id="{CA6B8C5F-03B4-D1D8-6B3A-98F0F88AF138}"/>
                </a:ext>
              </a:extLst>
            </p:cNvPr>
            <p:cNvCxnSpPr>
              <a:cxnSpLocks/>
            </p:cNvCxnSpPr>
            <p:nvPr/>
          </p:nvCxnSpPr>
          <p:spPr bwMode="auto">
            <a:xfrm>
              <a:off x="1337950" y="3783827"/>
              <a:ext cx="595475" cy="0"/>
            </a:xfrm>
            <a:prstGeom prst="line">
              <a:avLst/>
            </a:prstGeom>
            <a:noFill/>
            <a:ln w="28575" cap="flat" cmpd="sng" algn="ctr">
              <a:solidFill>
                <a:schemeClr val="bg1"/>
              </a:solidFill>
              <a:prstDash val="solid"/>
              <a:round/>
              <a:headEnd type="none" w="med" len="med"/>
              <a:tailEnd type="none" w="med" len="med"/>
            </a:ln>
            <a:effectLst/>
          </p:spPr>
        </p:cxnSp>
      </p:grpSp>
      <p:grpSp>
        <p:nvGrpSpPr>
          <p:cNvPr id="77" name="Group 76">
            <a:extLst>
              <a:ext uri="{FF2B5EF4-FFF2-40B4-BE49-F238E27FC236}">
                <a16:creationId xmlns:a16="http://schemas.microsoft.com/office/drawing/2014/main" id="{96BBAD1A-3967-070F-200E-E1341F6BB8A4}"/>
              </a:ext>
            </a:extLst>
          </p:cNvPr>
          <p:cNvGrpSpPr/>
          <p:nvPr/>
        </p:nvGrpSpPr>
        <p:grpSpPr>
          <a:xfrm rot="5400000">
            <a:off x="3046138" y="2520359"/>
            <a:ext cx="117613" cy="2644549"/>
            <a:chOff x="1337950" y="1772297"/>
            <a:chExt cx="595475" cy="2011530"/>
          </a:xfrm>
        </p:grpSpPr>
        <p:cxnSp>
          <p:nvCxnSpPr>
            <p:cNvPr id="78" name="Straight Connector 77">
              <a:extLst>
                <a:ext uri="{FF2B5EF4-FFF2-40B4-BE49-F238E27FC236}">
                  <a16:creationId xmlns:a16="http://schemas.microsoft.com/office/drawing/2014/main" id="{BBB2961B-E653-8C5C-010B-5A23B31954BE}"/>
                </a:ext>
              </a:extLst>
            </p:cNvPr>
            <p:cNvCxnSpPr>
              <a:cxnSpLocks/>
            </p:cNvCxnSpPr>
            <p:nvPr/>
          </p:nvCxnSpPr>
          <p:spPr bwMode="auto">
            <a:xfrm>
              <a:off x="1337950" y="1772297"/>
              <a:ext cx="595475" cy="0"/>
            </a:xfrm>
            <a:prstGeom prst="line">
              <a:avLst/>
            </a:prstGeom>
            <a:noFill/>
            <a:ln w="28575" cap="flat" cmpd="sng" algn="ctr">
              <a:solidFill>
                <a:schemeClr val="bg1"/>
              </a:solidFill>
              <a:prstDash val="solid"/>
              <a:round/>
              <a:headEnd type="none" w="med" len="med"/>
              <a:tailEnd type="none" w="med" len="med"/>
            </a:ln>
            <a:effectLst/>
          </p:spPr>
        </p:cxnSp>
        <p:cxnSp>
          <p:nvCxnSpPr>
            <p:cNvPr id="79" name="Straight Connector 78">
              <a:extLst>
                <a:ext uri="{FF2B5EF4-FFF2-40B4-BE49-F238E27FC236}">
                  <a16:creationId xmlns:a16="http://schemas.microsoft.com/office/drawing/2014/main" id="{4F7558E0-2EC9-BF81-532F-C21816BB3AF0}"/>
                </a:ext>
              </a:extLst>
            </p:cNvPr>
            <p:cNvCxnSpPr>
              <a:cxnSpLocks/>
            </p:cNvCxnSpPr>
            <p:nvPr/>
          </p:nvCxnSpPr>
          <p:spPr bwMode="auto">
            <a:xfrm>
              <a:off x="1337950" y="2176157"/>
              <a:ext cx="595475" cy="0"/>
            </a:xfrm>
            <a:prstGeom prst="line">
              <a:avLst/>
            </a:prstGeom>
            <a:noFill/>
            <a:ln w="28575" cap="flat" cmpd="sng" algn="ctr">
              <a:solidFill>
                <a:schemeClr val="bg1"/>
              </a:solidFill>
              <a:prstDash val="solid"/>
              <a:round/>
              <a:headEnd type="none" w="med" len="med"/>
              <a:tailEnd type="none" w="med" len="med"/>
            </a:ln>
            <a:effectLst/>
          </p:spPr>
        </p:cxnSp>
        <p:cxnSp>
          <p:nvCxnSpPr>
            <p:cNvPr id="80" name="Straight Connector 79">
              <a:extLst>
                <a:ext uri="{FF2B5EF4-FFF2-40B4-BE49-F238E27FC236}">
                  <a16:creationId xmlns:a16="http://schemas.microsoft.com/office/drawing/2014/main" id="{C75E2FBE-F063-6C58-FD05-023560F16D2B}"/>
                </a:ext>
              </a:extLst>
            </p:cNvPr>
            <p:cNvCxnSpPr>
              <a:cxnSpLocks/>
            </p:cNvCxnSpPr>
            <p:nvPr/>
          </p:nvCxnSpPr>
          <p:spPr bwMode="auto">
            <a:xfrm>
              <a:off x="1337950" y="2580017"/>
              <a:ext cx="595475" cy="0"/>
            </a:xfrm>
            <a:prstGeom prst="line">
              <a:avLst/>
            </a:prstGeom>
            <a:noFill/>
            <a:ln w="28575" cap="flat" cmpd="sng" algn="ctr">
              <a:solidFill>
                <a:schemeClr val="bg1"/>
              </a:solidFill>
              <a:prstDash val="solid"/>
              <a:round/>
              <a:headEnd type="none" w="med" len="med"/>
              <a:tailEnd type="none" w="med" len="med"/>
            </a:ln>
            <a:effectLst/>
          </p:spPr>
        </p:cxnSp>
        <p:cxnSp>
          <p:nvCxnSpPr>
            <p:cNvPr id="81" name="Straight Connector 80">
              <a:extLst>
                <a:ext uri="{FF2B5EF4-FFF2-40B4-BE49-F238E27FC236}">
                  <a16:creationId xmlns:a16="http://schemas.microsoft.com/office/drawing/2014/main" id="{9A3C3333-72F3-6ED8-2F1F-B2BED2351C9B}"/>
                </a:ext>
              </a:extLst>
            </p:cNvPr>
            <p:cNvCxnSpPr>
              <a:cxnSpLocks/>
            </p:cNvCxnSpPr>
            <p:nvPr/>
          </p:nvCxnSpPr>
          <p:spPr bwMode="auto">
            <a:xfrm>
              <a:off x="1337950" y="2983877"/>
              <a:ext cx="595475" cy="0"/>
            </a:xfrm>
            <a:prstGeom prst="line">
              <a:avLst/>
            </a:prstGeom>
            <a:noFill/>
            <a:ln w="28575" cap="flat" cmpd="sng" algn="ctr">
              <a:solidFill>
                <a:schemeClr val="bg1"/>
              </a:solidFill>
              <a:prstDash val="solid"/>
              <a:round/>
              <a:headEnd type="none" w="med" len="med"/>
              <a:tailEnd type="none" w="med" len="med"/>
            </a:ln>
            <a:effectLst/>
          </p:spPr>
        </p:cxnSp>
        <p:cxnSp>
          <p:nvCxnSpPr>
            <p:cNvPr id="82" name="Straight Connector 81">
              <a:extLst>
                <a:ext uri="{FF2B5EF4-FFF2-40B4-BE49-F238E27FC236}">
                  <a16:creationId xmlns:a16="http://schemas.microsoft.com/office/drawing/2014/main" id="{8ECF6793-14C8-4382-57D9-69C45BF2C5E7}"/>
                </a:ext>
              </a:extLst>
            </p:cNvPr>
            <p:cNvCxnSpPr>
              <a:cxnSpLocks/>
            </p:cNvCxnSpPr>
            <p:nvPr/>
          </p:nvCxnSpPr>
          <p:spPr bwMode="auto">
            <a:xfrm>
              <a:off x="1337950" y="3379967"/>
              <a:ext cx="595475" cy="0"/>
            </a:xfrm>
            <a:prstGeom prst="line">
              <a:avLst/>
            </a:prstGeom>
            <a:noFill/>
            <a:ln w="28575" cap="flat" cmpd="sng" algn="ctr">
              <a:solidFill>
                <a:schemeClr val="bg1"/>
              </a:solidFill>
              <a:prstDash val="solid"/>
              <a:round/>
              <a:headEnd type="none" w="med" len="med"/>
              <a:tailEnd type="none" w="med" len="med"/>
            </a:ln>
            <a:effectLst/>
          </p:spPr>
        </p:cxnSp>
        <p:cxnSp>
          <p:nvCxnSpPr>
            <p:cNvPr id="83" name="Straight Connector 82">
              <a:extLst>
                <a:ext uri="{FF2B5EF4-FFF2-40B4-BE49-F238E27FC236}">
                  <a16:creationId xmlns:a16="http://schemas.microsoft.com/office/drawing/2014/main" id="{18B5CF63-D4B3-4CAA-0A46-4F1C1CE9CFBD}"/>
                </a:ext>
              </a:extLst>
            </p:cNvPr>
            <p:cNvCxnSpPr>
              <a:cxnSpLocks/>
            </p:cNvCxnSpPr>
            <p:nvPr/>
          </p:nvCxnSpPr>
          <p:spPr bwMode="auto">
            <a:xfrm>
              <a:off x="1337950" y="3783827"/>
              <a:ext cx="595475" cy="0"/>
            </a:xfrm>
            <a:prstGeom prst="line">
              <a:avLst/>
            </a:prstGeom>
            <a:noFill/>
            <a:ln w="28575" cap="flat" cmpd="sng" algn="ctr">
              <a:solidFill>
                <a:schemeClr val="bg1"/>
              </a:solidFill>
              <a:prstDash val="solid"/>
              <a:round/>
              <a:headEnd type="none" w="med" len="med"/>
              <a:tailEnd type="none" w="med" len="med"/>
            </a:ln>
            <a:effectLst/>
          </p:spPr>
        </p:cxnSp>
      </p:grpSp>
      <p:grpSp>
        <p:nvGrpSpPr>
          <p:cNvPr id="84" name="Group 83">
            <a:extLst>
              <a:ext uri="{FF2B5EF4-FFF2-40B4-BE49-F238E27FC236}">
                <a16:creationId xmlns:a16="http://schemas.microsoft.com/office/drawing/2014/main" id="{050902FB-9695-97FF-6A8F-FF7D5AEFA43A}"/>
              </a:ext>
            </a:extLst>
          </p:cNvPr>
          <p:cNvGrpSpPr/>
          <p:nvPr/>
        </p:nvGrpSpPr>
        <p:grpSpPr>
          <a:xfrm rot="5400000">
            <a:off x="6198254" y="2520362"/>
            <a:ext cx="117613" cy="2644549"/>
            <a:chOff x="1337950" y="1772297"/>
            <a:chExt cx="595475" cy="2011530"/>
          </a:xfrm>
        </p:grpSpPr>
        <p:cxnSp>
          <p:nvCxnSpPr>
            <p:cNvPr id="85" name="Straight Connector 84">
              <a:extLst>
                <a:ext uri="{FF2B5EF4-FFF2-40B4-BE49-F238E27FC236}">
                  <a16:creationId xmlns:a16="http://schemas.microsoft.com/office/drawing/2014/main" id="{74654018-A654-924A-CE3C-121D800A3037}"/>
                </a:ext>
              </a:extLst>
            </p:cNvPr>
            <p:cNvCxnSpPr>
              <a:cxnSpLocks/>
            </p:cNvCxnSpPr>
            <p:nvPr/>
          </p:nvCxnSpPr>
          <p:spPr bwMode="auto">
            <a:xfrm>
              <a:off x="1337950" y="1772297"/>
              <a:ext cx="595475" cy="0"/>
            </a:xfrm>
            <a:prstGeom prst="line">
              <a:avLst/>
            </a:prstGeom>
            <a:noFill/>
            <a:ln w="28575" cap="flat" cmpd="sng" algn="ctr">
              <a:solidFill>
                <a:schemeClr val="bg1"/>
              </a:solidFill>
              <a:prstDash val="solid"/>
              <a:round/>
              <a:headEnd type="none" w="med" len="med"/>
              <a:tailEnd type="none" w="med" len="med"/>
            </a:ln>
            <a:effectLst/>
          </p:spPr>
        </p:cxnSp>
        <p:cxnSp>
          <p:nvCxnSpPr>
            <p:cNvPr id="86" name="Straight Connector 85">
              <a:extLst>
                <a:ext uri="{FF2B5EF4-FFF2-40B4-BE49-F238E27FC236}">
                  <a16:creationId xmlns:a16="http://schemas.microsoft.com/office/drawing/2014/main" id="{13719E93-1EB8-64D3-35EF-6935071B353A}"/>
                </a:ext>
              </a:extLst>
            </p:cNvPr>
            <p:cNvCxnSpPr>
              <a:cxnSpLocks/>
            </p:cNvCxnSpPr>
            <p:nvPr/>
          </p:nvCxnSpPr>
          <p:spPr bwMode="auto">
            <a:xfrm>
              <a:off x="1337950" y="2176157"/>
              <a:ext cx="595475" cy="0"/>
            </a:xfrm>
            <a:prstGeom prst="line">
              <a:avLst/>
            </a:prstGeom>
            <a:noFill/>
            <a:ln w="28575" cap="flat" cmpd="sng" algn="ctr">
              <a:solidFill>
                <a:schemeClr val="bg1"/>
              </a:solidFill>
              <a:prstDash val="solid"/>
              <a:round/>
              <a:headEnd type="none" w="med" len="med"/>
              <a:tailEnd type="none" w="med" len="med"/>
            </a:ln>
            <a:effectLst/>
          </p:spPr>
        </p:cxnSp>
        <p:cxnSp>
          <p:nvCxnSpPr>
            <p:cNvPr id="87" name="Straight Connector 86">
              <a:extLst>
                <a:ext uri="{FF2B5EF4-FFF2-40B4-BE49-F238E27FC236}">
                  <a16:creationId xmlns:a16="http://schemas.microsoft.com/office/drawing/2014/main" id="{5FF831FB-E7BD-27D0-2660-68649AC676CD}"/>
                </a:ext>
              </a:extLst>
            </p:cNvPr>
            <p:cNvCxnSpPr>
              <a:cxnSpLocks/>
            </p:cNvCxnSpPr>
            <p:nvPr/>
          </p:nvCxnSpPr>
          <p:spPr bwMode="auto">
            <a:xfrm>
              <a:off x="1337950" y="2580017"/>
              <a:ext cx="595475" cy="0"/>
            </a:xfrm>
            <a:prstGeom prst="line">
              <a:avLst/>
            </a:prstGeom>
            <a:noFill/>
            <a:ln w="28575" cap="flat" cmpd="sng" algn="ctr">
              <a:solidFill>
                <a:schemeClr val="bg1"/>
              </a:solidFill>
              <a:prstDash val="solid"/>
              <a:round/>
              <a:headEnd type="none" w="med" len="med"/>
              <a:tailEnd type="none" w="med" len="med"/>
            </a:ln>
            <a:effectLst/>
          </p:spPr>
        </p:cxnSp>
        <p:cxnSp>
          <p:nvCxnSpPr>
            <p:cNvPr id="88" name="Straight Connector 87">
              <a:extLst>
                <a:ext uri="{FF2B5EF4-FFF2-40B4-BE49-F238E27FC236}">
                  <a16:creationId xmlns:a16="http://schemas.microsoft.com/office/drawing/2014/main" id="{AB94C4A8-7A19-3357-6F9C-9C14D12577D8}"/>
                </a:ext>
              </a:extLst>
            </p:cNvPr>
            <p:cNvCxnSpPr>
              <a:cxnSpLocks/>
            </p:cNvCxnSpPr>
            <p:nvPr/>
          </p:nvCxnSpPr>
          <p:spPr bwMode="auto">
            <a:xfrm>
              <a:off x="1337950" y="2983877"/>
              <a:ext cx="595475" cy="0"/>
            </a:xfrm>
            <a:prstGeom prst="line">
              <a:avLst/>
            </a:prstGeom>
            <a:noFill/>
            <a:ln w="28575" cap="flat" cmpd="sng" algn="ctr">
              <a:solidFill>
                <a:schemeClr val="bg1"/>
              </a:solidFill>
              <a:prstDash val="solid"/>
              <a:round/>
              <a:headEnd type="none" w="med" len="med"/>
              <a:tailEnd type="none" w="med" len="med"/>
            </a:ln>
            <a:effectLst/>
          </p:spPr>
        </p:cxnSp>
        <p:cxnSp>
          <p:nvCxnSpPr>
            <p:cNvPr id="89" name="Straight Connector 88">
              <a:extLst>
                <a:ext uri="{FF2B5EF4-FFF2-40B4-BE49-F238E27FC236}">
                  <a16:creationId xmlns:a16="http://schemas.microsoft.com/office/drawing/2014/main" id="{BC7D10E8-F3B9-3D06-96D8-739432D266FD}"/>
                </a:ext>
              </a:extLst>
            </p:cNvPr>
            <p:cNvCxnSpPr>
              <a:cxnSpLocks/>
            </p:cNvCxnSpPr>
            <p:nvPr/>
          </p:nvCxnSpPr>
          <p:spPr bwMode="auto">
            <a:xfrm>
              <a:off x="1337950" y="3379967"/>
              <a:ext cx="595475" cy="0"/>
            </a:xfrm>
            <a:prstGeom prst="line">
              <a:avLst/>
            </a:prstGeom>
            <a:noFill/>
            <a:ln w="28575" cap="flat" cmpd="sng" algn="ctr">
              <a:solidFill>
                <a:schemeClr val="bg1"/>
              </a:solidFill>
              <a:prstDash val="solid"/>
              <a:round/>
              <a:headEnd type="none" w="med" len="med"/>
              <a:tailEnd type="none" w="med" len="med"/>
            </a:ln>
            <a:effectLst/>
          </p:spPr>
        </p:cxnSp>
        <p:cxnSp>
          <p:nvCxnSpPr>
            <p:cNvPr id="90" name="Straight Connector 89">
              <a:extLst>
                <a:ext uri="{FF2B5EF4-FFF2-40B4-BE49-F238E27FC236}">
                  <a16:creationId xmlns:a16="http://schemas.microsoft.com/office/drawing/2014/main" id="{EE89AC12-5DBC-ECA3-D082-59EC995B25A6}"/>
                </a:ext>
              </a:extLst>
            </p:cNvPr>
            <p:cNvCxnSpPr>
              <a:cxnSpLocks/>
            </p:cNvCxnSpPr>
            <p:nvPr/>
          </p:nvCxnSpPr>
          <p:spPr bwMode="auto">
            <a:xfrm>
              <a:off x="1337950" y="3783827"/>
              <a:ext cx="595475" cy="0"/>
            </a:xfrm>
            <a:prstGeom prst="line">
              <a:avLst/>
            </a:prstGeom>
            <a:noFill/>
            <a:ln w="28575" cap="flat" cmpd="sng" algn="ctr">
              <a:solidFill>
                <a:schemeClr val="bg1"/>
              </a:solidFill>
              <a:prstDash val="solid"/>
              <a:round/>
              <a:headEnd type="none" w="med" len="med"/>
              <a:tailEnd type="none" w="med" len="med"/>
            </a:ln>
            <a:effectLst/>
          </p:spPr>
        </p:cxnSp>
      </p:grpSp>
      <p:grpSp>
        <p:nvGrpSpPr>
          <p:cNvPr id="91" name="Group 90">
            <a:extLst>
              <a:ext uri="{FF2B5EF4-FFF2-40B4-BE49-F238E27FC236}">
                <a16:creationId xmlns:a16="http://schemas.microsoft.com/office/drawing/2014/main" id="{15837B59-DDAA-8BF4-D29B-6DBD513BF581}"/>
              </a:ext>
            </a:extLst>
          </p:cNvPr>
          <p:cNvGrpSpPr/>
          <p:nvPr/>
        </p:nvGrpSpPr>
        <p:grpSpPr>
          <a:xfrm rot="5400000">
            <a:off x="9621855" y="2261469"/>
            <a:ext cx="117614" cy="3162342"/>
            <a:chOff x="1337950" y="1378447"/>
            <a:chExt cx="595476" cy="2405380"/>
          </a:xfrm>
        </p:grpSpPr>
        <p:cxnSp>
          <p:nvCxnSpPr>
            <p:cNvPr id="92" name="Straight Connector 91">
              <a:extLst>
                <a:ext uri="{FF2B5EF4-FFF2-40B4-BE49-F238E27FC236}">
                  <a16:creationId xmlns:a16="http://schemas.microsoft.com/office/drawing/2014/main" id="{52A3BACD-3233-552B-587C-DC92F37AF32B}"/>
                </a:ext>
              </a:extLst>
            </p:cNvPr>
            <p:cNvCxnSpPr>
              <a:cxnSpLocks/>
            </p:cNvCxnSpPr>
            <p:nvPr/>
          </p:nvCxnSpPr>
          <p:spPr bwMode="auto">
            <a:xfrm>
              <a:off x="1337950" y="1772297"/>
              <a:ext cx="595475" cy="0"/>
            </a:xfrm>
            <a:prstGeom prst="line">
              <a:avLst/>
            </a:prstGeom>
            <a:noFill/>
            <a:ln w="28575" cap="flat" cmpd="sng" algn="ctr">
              <a:solidFill>
                <a:schemeClr val="bg1"/>
              </a:solidFill>
              <a:prstDash val="solid"/>
              <a:round/>
              <a:headEnd type="none" w="med" len="med"/>
              <a:tailEnd type="none" w="med" len="med"/>
            </a:ln>
            <a:effectLst/>
          </p:spPr>
        </p:cxnSp>
        <p:cxnSp>
          <p:nvCxnSpPr>
            <p:cNvPr id="93" name="Straight Connector 92">
              <a:extLst>
                <a:ext uri="{FF2B5EF4-FFF2-40B4-BE49-F238E27FC236}">
                  <a16:creationId xmlns:a16="http://schemas.microsoft.com/office/drawing/2014/main" id="{D6FB23F2-D06A-D019-22E9-F91D7D0BFC50}"/>
                </a:ext>
              </a:extLst>
            </p:cNvPr>
            <p:cNvCxnSpPr>
              <a:cxnSpLocks/>
            </p:cNvCxnSpPr>
            <p:nvPr/>
          </p:nvCxnSpPr>
          <p:spPr bwMode="auto">
            <a:xfrm>
              <a:off x="1337950" y="2176157"/>
              <a:ext cx="595475" cy="0"/>
            </a:xfrm>
            <a:prstGeom prst="line">
              <a:avLst/>
            </a:prstGeom>
            <a:noFill/>
            <a:ln w="28575" cap="flat" cmpd="sng" algn="ctr">
              <a:solidFill>
                <a:schemeClr val="bg1"/>
              </a:solidFill>
              <a:prstDash val="solid"/>
              <a:round/>
              <a:headEnd type="none" w="med" len="med"/>
              <a:tailEnd type="none" w="med" len="med"/>
            </a:ln>
            <a:effectLst/>
          </p:spPr>
        </p:cxnSp>
        <p:cxnSp>
          <p:nvCxnSpPr>
            <p:cNvPr id="94" name="Straight Connector 93">
              <a:extLst>
                <a:ext uri="{FF2B5EF4-FFF2-40B4-BE49-F238E27FC236}">
                  <a16:creationId xmlns:a16="http://schemas.microsoft.com/office/drawing/2014/main" id="{3FA40B0C-B99D-C169-8AD7-22423187B2E3}"/>
                </a:ext>
              </a:extLst>
            </p:cNvPr>
            <p:cNvCxnSpPr>
              <a:cxnSpLocks/>
            </p:cNvCxnSpPr>
            <p:nvPr/>
          </p:nvCxnSpPr>
          <p:spPr bwMode="auto">
            <a:xfrm>
              <a:off x="1337950" y="2580017"/>
              <a:ext cx="595475" cy="0"/>
            </a:xfrm>
            <a:prstGeom prst="line">
              <a:avLst/>
            </a:prstGeom>
            <a:noFill/>
            <a:ln w="28575" cap="flat" cmpd="sng" algn="ctr">
              <a:solidFill>
                <a:schemeClr val="bg1"/>
              </a:solidFill>
              <a:prstDash val="solid"/>
              <a:round/>
              <a:headEnd type="none" w="med" len="med"/>
              <a:tailEnd type="none" w="med" len="med"/>
            </a:ln>
            <a:effectLst/>
          </p:spPr>
        </p:cxnSp>
        <p:cxnSp>
          <p:nvCxnSpPr>
            <p:cNvPr id="95" name="Straight Connector 94">
              <a:extLst>
                <a:ext uri="{FF2B5EF4-FFF2-40B4-BE49-F238E27FC236}">
                  <a16:creationId xmlns:a16="http://schemas.microsoft.com/office/drawing/2014/main" id="{688A657C-D615-BA2E-52EE-88091F29B5D5}"/>
                </a:ext>
              </a:extLst>
            </p:cNvPr>
            <p:cNvCxnSpPr>
              <a:cxnSpLocks/>
            </p:cNvCxnSpPr>
            <p:nvPr/>
          </p:nvCxnSpPr>
          <p:spPr bwMode="auto">
            <a:xfrm>
              <a:off x="1337950" y="2983877"/>
              <a:ext cx="595475" cy="0"/>
            </a:xfrm>
            <a:prstGeom prst="line">
              <a:avLst/>
            </a:prstGeom>
            <a:noFill/>
            <a:ln w="28575" cap="flat" cmpd="sng" algn="ctr">
              <a:solidFill>
                <a:schemeClr val="bg1"/>
              </a:solidFill>
              <a:prstDash val="solid"/>
              <a:round/>
              <a:headEnd type="none" w="med" len="med"/>
              <a:tailEnd type="none" w="med" len="med"/>
            </a:ln>
            <a:effectLst/>
          </p:spPr>
        </p:cxnSp>
        <p:cxnSp>
          <p:nvCxnSpPr>
            <p:cNvPr id="96" name="Straight Connector 95">
              <a:extLst>
                <a:ext uri="{FF2B5EF4-FFF2-40B4-BE49-F238E27FC236}">
                  <a16:creationId xmlns:a16="http://schemas.microsoft.com/office/drawing/2014/main" id="{33627D37-1222-BB91-9A4C-9238406B45B4}"/>
                </a:ext>
              </a:extLst>
            </p:cNvPr>
            <p:cNvCxnSpPr>
              <a:cxnSpLocks/>
            </p:cNvCxnSpPr>
            <p:nvPr/>
          </p:nvCxnSpPr>
          <p:spPr bwMode="auto">
            <a:xfrm>
              <a:off x="1337950" y="3379967"/>
              <a:ext cx="595475" cy="0"/>
            </a:xfrm>
            <a:prstGeom prst="line">
              <a:avLst/>
            </a:prstGeom>
            <a:noFill/>
            <a:ln w="28575" cap="flat" cmpd="sng" algn="ctr">
              <a:solidFill>
                <a:schemeClr val="bg1"/>
              </a:solidFill>
              <a:prstDash val="solid"/>
              <a:round/>
              <a:headEnd type="none" w="med" len="med"/>
              <a:tailEnd type="none" w="med" len="med"/>
            </a:ln>
            <a:effectLst/>
          </p:spPr>
        </p:cxnSp>
        <p:cxnSp>
          <p:nvCxnSpPr>
            <p:cNvPr id="97" name="Straight Connector 96">
              <a:extLst>
                <a:ext uri="{FF2B5EF4-FFF2-40B4-BE49-F238E27FC236}">
                  <a16:creationId xmlns:a16="http://schemas.microsoft.com/office/drawing/2014/main" id="{1DBEA836-04E8-C6C6-7096-1DEB77FDD252}"/>
                </a:ext>
              </a:extLst>
            </p:cNvPr>
            <p:cNvCxnSpPr>
              <a:cxnSpLocks/>
            </p:cNvCxnSpPr>
            <p:nvPr/>
          </p:nvCxnSpPr>
          <p:spPr bwMode="auto">
            <a:xfrm>
              <a:off x="1337950" y="3783827"/>
              <a:ext cx="595475" cy="0"/>
            </a:xfrm>
            <a:prstGeom prst="line">
              <a:avLst/>
            </a:prstGeom>
            <a:noFill/>
            <a:ln w="28575" cap="flat" cmpd="sng" algn="ctr">
              <a:solidFill>
                <a:schemeClr val="bg1"/>
              </a:solidFill>
              <a:prstDash val="solid"/>
              <a:round/>
              <a:headEnd type="none" w="med" len="med"/>
              <a:tailEnd type="none" w="med" len="med"/>
            </a:ln>
            <a:effectLst/>
          </p:spPr>
        </p:cxnSp>
        <p:cxnSp>
          <p:nvCxnSpPr>
            <p:cNvPr id="98" name="Straight Connector 97">
              <a:extLst>
                <a:ext uri="{FF2B5EF4-FFF2-40B4-BE49-F238E27FC236}">
                  <a16:creationId xmlns:a16="http://schemas.microsoft.com/office/drawing/2014/main" id="{61C53D65-9B98-65B2-A3DD-2D91B9F99B2F}"/>
                </a:ext>
              </a:extLst>
            </p:cNvPr>
            <p:cNvCxnSpPr>
              <a:cxnSpLocks/>
            </p:cNvCxnSpPr>
            <p:nvPr/>
          </p:nvCxnSpPr>
          <p:spPr bwMode="auto">
            <a:xfrm>
              <a:off x="1337951" y="1378447"/>
              <a:ext cx="595475" cy="0"/>
            </a:xfrm>
            <a:prstGeom prst="line">
              <a:avLst/>
            </a:prstGeom>
            <a:noFill/>
            <a:ln w="28575" cap="flat" cmpd="sng" algn="ctr">
              <a:solidFill>
                <a:schemeClr val="bg1"/>
              </a:solidFill>
              <a:prstDash val="solid"/>
              <a:round/>
              <a:headEnd type="none" w="med" len="med"/>
              <a:tailEnd type="none" w="med" len="med"/>
            </a:ln>
            <a:effectLst/>
          </p:spPr>
        </p:cxnSp>
      </p:grpSp>
      <p:cxnSp>
        <p:nvCxnSpPr>
          <p:cNvPr id="100" name="Straight Connector 99">
            <a:extLst>
              <a:ext uri="{FF2B5EF4-FFF2-40B4-BE49-F238E27FC236}">
                <a16:creationId xmlns:a16="http://schemas.microsoft.com/office/drawing/2014/main" id="{E29AB14C-44A5-82CF-B4BE-93A4AA108230}"/>
              </a:ext>
            </a:extLst>
          </p:cNvPr>
          <p:cNvCxnSpPr/>
          <p:nvPr/>
        </p:nvCxnSpPr>
        <p:spPr bwMode="auto">
          <a:xfrm>
            <a:off x="3361075" y="2176157"/>
            <a:ext cx="0" cy="1607670"/>
          </a:xfrm>
          <a:prstGeom prst="line">
            <a:avLst/>
          </a:prstGeom>
          <a:noFill/>
          <a:ln w="28575" cap="flat" cmpd="sng" algn="ctr">
            <a:solidFill>
              <a:schemeClr val="tx2">
                <a:lumMod val="90000"/>
              </a:schemeClr>
            </a:solidFill>
            <a:prstDash val="sysDash"/>
            <a:round/>
            <a:headEnd type="none" w="med" len="med"/>
            <a:tailEnd type="none" w="med" len="med"/>
          </a:ln>
          <a:effectLst/>
        </p:spPr>
      </p:cxnSp>
      <p:cxnSp>
        <p:nvCxnSpPr>
          <p:cNvPr id="101" name="Straight Connector 100">
            <a:extLst>
              <a:ext uri="{FF2B5EF4-FFF2-40B4-BE49-F238E27FC236}">
                <a16:creationId xmlns:a16="http://schemas.microsoft.com/office/drawing/2014/main" id="{81BFC166-0855-CF6C-2D3B-E032B16255C5}"/>
              </a:ext>
            </a:extLst>
          </p:cNvPr>
          <p:cNvCxnSpPr>
            <a:cxnSpLocks/>
          </p:cNvCxnSpPr>
          <p:nvPr/>
        </p:nvCxnSpPr>
        <p:spPr bwMode="auto">
          <a:xfrm>
            <a:off x="4947486" y="2660650"/>
            <a:ext cx="0" cy="1123177"/>
          </a:xfrm>
          <a:prstGeom prst="line">
            <a:avLst/>
          </a:prstGeom>
          <a:noFill/>
          <a:ln w="28575" cap="flat" cmpd="sng" algn="ctr">
            <a:solidFill>
              <a:schemeClr val="tx2">
                <a:lumMod val="90000"/>
              </a:schemeClr>
            </a:solidFill>
            <a:prstDash val="sysDash"/>
            <a:round/>
            <a:headEnd type="none" w="med" len="med"/>
            <a:tailEnd type="none" w="med" len="med"/>
          </a:ln>
          <a:effectLst/>
        </p:spPr>
      </p:cxnSp>
      <p:grpSp>
        <p:nvGrpSpPr>
          <p:cNvPr id="164" name="Group 163">
            <a:extLst>
              <a:ext uri="{FF2B5EF4-FFF2-40B4-BE49-F238E27FC236}">
                <a16:creationId xmlns:a16="http://schemas.microsoft.com/office/drawing/2014/main" id="{2EFB47DE-C21E-49C3-1E87-3E564C7136F3}"/>
              </a:ext>
            </a:extLst>
          </p:cNvPr>
          <p:cNvGrpSpPr/>
          <p:nvPr/>
        </p:nvGrpSpPr>
        <p:grpSpPr>
          <a:xfrm>
            <a:off x="1861114" y="1669256"/>
            <a:ext cx="8937061" cy="1350491"/>
            <a:chOff x="1861114" y="1669256"/>
            <a:chExt cx="8937061" cy="1350491"/>
          </a:xfrm>
        </p:grpSpPr>
        <p:cxnSp>
          <p:nvCxnSpPr>
            <p:cNvPr id="108" name="Straight Connector 107">
              <a:extLst>
                <a:ext uri="{FF2B5EF4-FFF2-40B4-BE49-F238E27FC236}">
                  <a16:creationId xmlns:a16="http://schemas.microsoft.com/office/drawing/2014/main" id="{ED9A4782-6C0E-8BD9-D1F8-044909BA38F3}"/>
                </a:ext>
              </a:extLst>
            </p:cNvPr>
            <p:cNvCxnSpPr/>
            <p:nvPr/>
          </p:nvCxnSpPr>
          <p:spPr bwMode="auto">
            <a:xfrm>
              <a:off x="1861114" y="1669256"/>
              <a:ext cx="0" cy="135732"/>
            </a:xfrm>
            <a:prstGeom prst="line">
              <a:avLst/>
            </a:prstGeom>
            <a:noFill/>
            <a:ln w="28575" cap="flat" cmpd="sng" algn="ctr">
              <a:solidFill>
                <a:schemeClr val="bg1"/>
              </a:solidFill>
              <a:prstDash val="solid"/>
              <a:round/>
              <a:headEnd type="none" w="med" len="med"/>
              <a:tailEnd type="none" w="med" len="med"/>
            </a:ln>
            <a:effectLst/>
          </p:spPr>
        </p:cxnSp>
        <p:cxnSp>
          <p:nvCxnSpPr>
            <p:cNvPr id="109" name="Straight Connector 108">
              <a:extLst>
                <a:ext uri="{FF2B5EF4-FFF2-40B4-BE49-F238E27FC236}">
                  <a16:creationId xmlns:a16="http://schemas.microsoft.com/office/drawing/2014/main" id="{FAB41572-9518-1216-BBFF-5E142FC250EB}"/>
                </a:ext>
              </a:extLst>
            </p:cNvPr>
            <p:cNvCxnSpPr/>
            <p:nvPr/>
          </p:nvCxnSpPr>
          <p:spPr bwMode="auto">
            <a:xfrm>
              <a:off x="1907380" y="1679148"/>
              <a:ext cx="0" cy="135732"/>
            </a:xfrm>
            <a:prstGeom prst="line">
              <a:avLst/>
            </a:prstGeom>
            <a:noFill/>
            <a:ln w="28575" cap="flat" cmpd="sng" algn="ctr">
              <a:solidFill>
                <a:schemeClr val="bg1"/>
              </a:solidFill>
              <a:prstDash val="solid"/>
              <a:round/>
              <a:headEnd type="none" w="med" len="med"/>
              <a:tailEnd type="none" w="med" len="med"/>
            </a:ln>
            <a:effectLst/>
          </p:spPr>
        </p:cxnSp>
        <p:cxnSp>
          <p:nvCxnSpPr>
            <p:cNvPr id="110" name="Straight Connector 109">
              <a:extLst>
                <a:ext uri="{FF2B5EF4-FFF2-40B4-BE49-F238E27FC236}">
                  <a16:creationId xmlns:a16="http://schemas.microsoft.com/office/drawing/2014/main" id="{11C50D27-2F4C-E71A-A54A-EAD3B4805125}"/>
                </a:ext>
              </a:extLst>
            </p:cNvPr>
            <p:cNvCxnSpPr/>
            <p:nvPr/>
          </p:nvCxnSpPr>
          <p:spPr bwMode="auto">
            <a:xfrm>
              <a:off x="1977795" y="1698019"/>
              <a:ext cx="0" cy="135732"/>
            </a:xfrm>
            <a:prstGeom prst="line">
              <a:avLst/>
            </a:prstGeom>
            <a:noFill/>
            <a:ln w="28575" cap="flat" cmpd="sng" algn="ctr">
              <a:solidFill>
                <a:schemeClr val="bg1"/>
              </a:solidFill>
              <a:prstDash val="solid"/>
              <a:round/>
              <a:headEnd type="none" w="med" len="med"/>
              <a:tailEnd type="none" w="med" len="med"/>
            </a:ln>
            <a:effectLst/>
          </p:spPr>
        </p:cxnSp>
        <p:cxnSp>
          <p:nvCxnSpPr>
            <p:cNvPr id="111" name="Straight Connector 110">
              <a:extLst>
                <a:ext uri="{FF2B5EF4-FFF2-40B4-BE49-F238E27FC236}">
                  <a16:creationId xmlns:a16="http://schemas.microsoft.com/office/drawing/2014/main" id="{06DACC9A-4F8C-0158-A37C-BA3718223104}"/>
                </a:ext>
              </a:extLst>
            </p:cNvPr>
            <p:cNvCxnSpPr/>
            <p:nvPr/>
          </p:nvCxnSpPr>
          <p:spPr bwMode="auto">
            <a:xfrm>
              <a:off x="2005371" y="1698019"/>
              <a:ext cx="0" cy="135732"/>
            </a:xfrm>
            <a:prstGeom prst="line">
              <a:avLst/>
            </a:prstGeom>
            <a:noFill/>
            <a:ln w="28575" cap="flat" cmpd="sng" algn="ctr">
              <a:solidFill>
                <a:schemeClr val="bg1"/>
              </a:solidFill>
              <a:prstDash val="solid"/>
              <a:round/>
              <a:headEnd type="none" w="med" len="med"/>
              <a:tailEnd type="none" w="med" len="med"/>
            </a:ln>
            <a:effectLst/>
          </p:spPr>
        </p:cxnSp>
        <p:cxnSp>
          <p:nvCxnSpPr>
            <p:cNvPr id="112" name="Straight Connector 111">
              <a:extLst>
                <a:ext uri="{FF2B5EF4-FFF2-40B4-BE49-F238E27FC236}">
                  <a16:creationId xmlns:a16="http://schemas.microsoft.com/office/drawing/2014/main" id="{051C86B1-64C6-3501-C8C8-25D72D5B4C5C}"/>
                </a:ext>
              </a:extLst>
            </p:cNvPr>
            <p:cNvCxnSpPr/>
            <p:nvPr/>
          </p:nvCxnSpPr>
          <p:spPr bwMode="auto">
            <a:xfrm>
              <a:off x="2043471" y="1698019"/>
              <a:ext cx="0" cy="135732"/>
            </a:xfrm>
            <a:prstGeom prst="line">
              <a:avLst/>
            </a:prstGeom>
            <a:noFill/>
            <a:ln w="28575" cap="flat" cmpd="sng" algn="ctr">
              <a:solidFill>
                <a:schemeClr val="bg1"/>
              </a:solidFill>
              <a:prstDash val="solid"/>
              <a:round/>
              <a:headEnd type="none" w="med" len="med"/>
              <a:tailEnd type="none" w="med" len="med"/>
            </a:ln>
            <a:effectLst/>
          </p:spPr>
        </p:cxnSp>
        <p:cxnSp>
          <p:nvCxnSpPr>
            <p:cNvPr id="113" name="Straight Connector 112">
              <a:extLst>
                <a:ext uri="{FF2B5EF4-FFF2-40B4-BE49-F238E27FC236}">
                  <a16:creationId xmlns:a16="http://schemas.microsoft.com/office/drawing/2014/main" id="{CC83BE6C-EFE9-828D-F034-1824FE52B0D5}"/>
                </a:ext>
              </a:extLst>
            </p:cNvPr>
            <p:cNvCxnSpPr/>
            <p:nvPr/>
          </p:nvCxnSpPr>
          <p:spPr bwMode="auto">
            <a:xfrm>
              <a:off x="2055377" y="1698019"/>
              <a:ext cx="0" cy="135732"/>
            </a:xfrm>
            <a:prstGeom prst="line">
              <a:avLst/>
            </a:prstGeom>
            <a:noFill/>
            <a:ln w="28575" cap="flat" cmpd="sng" algn="ctr">
              <a:solidFill>
                <a:schemeClr val="bg1"/>
              </a:solidFill>
              <a:prstDash val="solid"/>
              <a:round/>
              <a:headEnd type="none" w="med" len="med"/>
              <a:tailEnd type="none" w="med" len="med"/>
            </a:ln>
            <a:effectLst/>
          </p:spPr>
        </p:cxnSp>
        <p:cxnSp>
          <p:nvCxnSpPr>
            <p:cNvPr id="114" name="Straight Connector 113">
              <a:extLst>
                <a:ext uri="{FF2B5EF4-FFF2-40B4-BE49-F238E27FC236}">
                  <a16:creationId xmlns:a16="http://schemas.microsoft.com/office/drawing/2014/main" id="{625872C9-B481-29A8-B372-601341AB4AFF}"/>
                </a:ext>
              </a:extLst>
            </p:cNvPr>
            <p:cNvCxnSpPr/>
            <p:nvPr/>
          </p:nvCxnSpPr>
          <p:spPr bwMode="auto">
            <a:xfrm>
              <a:off x="2226827" y="1783932"/>
              <a:ext cx="0" cy="135732"/>
            </a:xfrm>
            <a:prstGeom prst="line">
              <a:avLst/>
            </a:prstGeom>
            <a:noFill/>
            <a:ln w="28575" cap="flat" cmpd="sng" algn="ctr">
              <a:solidFill>
                <a:schemeClr val="bg1"/>
              </a:solidFill>
              <a:prstDash val="solid"/>
              <a:round/>
              <a:headEnd type="none" w="med" len="med"/>
              <a:tailEnd type="none" w="med" len="med"/>
            </a:ln>
            <a:effectLst/>
          </p:spPr>
        </p:cxnSp>
        <p:cxnSp>
          <p:nvCxnSpPr>
            <p:cNvPr id="115" name="Straight Connector 114">
              <a:extLst>
                <a:ext uri="{FF2B5EF4-FFF2-40B4-BE49-F238E27FC236}">
                  <a16:creationId xmlns:a16="http://schemas.microsoft.com/office/drawing/2014/main" id="{38D84144-9106-FD25-6E74-CB6DAEF1B952}"/>
                </a:ext>
              </a:extLst>
            </p:cNvPr>
            <p:cNvCxnSpPr/>
            <p:nvPr/>
          </p:nvCxnSpPr>
          <p:spPr bwMode="auto">
            <a:xfrm>
              <a:off x="2287556" y="1783932"/>
              <a:ext cx="0" cy="135732"/>
            </a:xfrm>
            <a:prstGeom prst="line">
              <a:avLst/>
            </a:prstGeom>
            <a:noFill/>
            <a:ln w="28575" cap="flat" cmpd="sng" algn="ctr">
              <a:solidFill>
                <a:schemeClr val="bg1"/>
              </a:solidFill>
              <a:prstDash val="solid"/>
              <a:round/>
              <a:headEnd type="none" w="med" len="med"/>
              <a:tailEnd type="none" w="med" len="med"/>
            </a:ln>
            <a:effectLst/>
          </p:spPr>
        </p:cxnSp>
        <p:cxnSp>
          <p:nvCxnSpPr>
            <p:cNvPr id="116" name="Straight Connector 115">
              <a:extLst>
                <a:ext uri="{FF2B5EF4-FFF2-40B4-BE49-F238E27FC236}">
                  <a16:creationId xmlns:a16="http://schemas.microsoft.com/office/drawing/2014/main" id="{258AD901-2B15-1664-903B-7F422FF2AD79}"/>
                </a:ext>
              </a:extLst>
            </p:cNvPr>
            <p:cNvCxnSpPr/>
            <p:nvPr/>
          </p:nvCxnSpPr>
          <p:spPr bwMode="auto">
            <a:xfrm>
              <a:off x="2356612" y="1783932"/>
              <a:ext cx="0" cy="135732"/>
            </a:xfrm>
            <a:prstGeom prst="line">
              <a:avLst/>
            </a:prstGeom>
            <a:noFill/>
            <a:ln w="28575" cap="flat" cmpd="sng" algn="ctr">
              <a:solidFill>
                <a:schemeClr val="bg1"/>
              </a:solidFill>
              <a:prstDash val="solid"/>
              <a:round/>
              <a:headEnd type="none" w="med" len="med"/>
              <a:tailEnd type="none" w="med" len="med"/>
            </a:ln>
            <a:effectLst/>
          </p:spPr>
        </p:cxnSp>
        <p:cxnSp>
          <p:nvCxnSpPr>
            <p:cNvPr id="117" name="Straight Connector 116">
              <a:extLst>
                <a:ext uri="{FF2B5EF4-FFF2-40B4-BE49-F238E27FC236}">
                  <a16:creationId xmlns:a16="http://schemas.microsoft.com/office/drawing/2014/main" id="{18B47026-360C-F596-B1D9-DA6AD4DD7389}"/>
                </a:ext>
              </a:extLst>
            </p:cNvPr>
            <p:cNvCxnSpPr/>
            <p:nvPr/>
          </p:nvCxnSpPr>
          <p:spPr bwMode="auto">
            <a:xfrm>
              <a:off x="2486024" y="1826608"/>
              <a:ext cx="0" cy="135732"/>
            </a:xfrm>
            <a:prstGeom prst="line">
              <a:avLst/>
            </a:prstGeom>
            <a:noFill/>
            <a:ln w="28575" cap="flat" cmpd="sng" algn="ctr">
              <a:solidFill>
                <a:schemeClr val="bg1"/>
              </a:solidFill>
              <a:prstDash val="solid"/>
              <a:round/>
              <a:headEnd type="none" w="med" len="med"/>
              <a:tailEnd type="none" w="med" len="med"/>
            </a:ln>
            <a:effectLst/>
          </p:spPr>
        </p:cxnSp>
        <p:cxnSp>
          <p:nvCxnSpPr>
            <p:cNvPr id="118" name="Straight Connector 117">
              <a:extLst>
                <a:ext uri="{FF2B5EF4-FFF2-40B4-BE49-F238E27FC236}">
                  <a16:creationId xmlns:a16="http://schemas.microsoft.com/office/drawing/2014/main" id="{1921F79F-4BB1-15C5-9FFD-7349BB4A4364}"/>
                </a:ext>
              </a:extLst>
            </p:cNvPr>
            <p:cNvCxnSpPr/>
            <p:nvPr/>
          </p:nvCxnSpPr>
          <p:spPr bwMode="auto">
            <a:xfrm>
              <a:off x="2834360" y="1953319"/>
              <a:ext cx="0" cy="135732"/>
            </a:xfrm>
            <a:prstGeom prst="line">
              <a:avLst/>
            </a:prstGeom>
            <a:noFill/>
            <a:ln w="28575" cap="flat" cmpd="sng" algn="ctr">
              <a:solidFill>
                <a:schemeClr val="bg1"/>
              </a:solidFill>
              <a:prstDash val="solid"/>
              <a:round/>
              <a:headEnd type="none" w="med" len="med"/>
              <a:tailEnd type="none" w="med" len="med"/>
            </a:ln>
            <a:effectLst/>
          </p:spPr>
        </p:cxnSp>
        <p:cxnSp>
          <p:nvCxnSpPr>
            <p:cNvPr id="119" name="Straight Connector 118">
              <a:extLst>
                <a:ext uri="{FF2B5EF4-FFF2-40B4-BE49-F238E27FC236}">
                  <a16:creationId xmlns:a16="http://schemas.microsoft.com/office/drawing/2014/main" id="{82D3964A-F60A-2EE9-D0E8-6C07726F44CA}"/>
                </a:ext>
              </a:extLst>
            </p:cNvPr>
            <p:cNvCxnSpPr/>
            <p:nvPr/>
          </p:nvCxnSpPr>
          <p:spPr bwMode="auto">
            <a:xfrm>
              <a:off x="2971383" y="1984770"/>
              <a:ext cx="0" cy="135732"/>
            </a:xfrm>
            <a:prstGeom prst="line">
              <a:avLst/>
            </a:prstGeom>
            <a:noFill/>
            <a:ln w="28575" cap="flat" cmpd="sng" algn="ctr">
              <a:solidFill>
                <a:schemeClr val="bg1"/>
              </a:solidFill>
              <a:prstDash val="solid"/>
              <a:round/>
              <a:headEnd type="none" w="med" len="med"/>
              <a:tailEnd type="none" w="med" len="med"/>
            </a:ln>
            <a:effectLst/>
          </p:spPr>
        </p:cxnSp>
        <p:cxnSp>
          <p:nvCxnSpPr>
            <p:cNvPr id="120" name="Straight Connector 119">
              <a:extLst>
                <a:ext uri="{FF2B5EF4-FFF2-40B4-BE49-F238E27FC236}">
                  <a16:creationId xmlns:a16="http://schemas.microsoft.com/office/drawing/2014/main" id="{69C8B607-BFC1-109F-1C46-D432D6BFB700}"/>
                </a:ext>
              </a:extLst>
            </p:cNvPr>
            <p:cNvCxnSpPr/>
            <p:nvPr/>
          </p:nvCxnSpPr>
          <p:spPr bwMode="auto">
            <a:xfrm>
              <a:off x="3428583" y="2139402"/>
              <a:ext cx="0" cy="135732"/>
            </a:xfrm>
            <a:prstGeom prst="line">
              <a:avLst/>
            </a:prstGeom>
            <a:noFill/>
            <a:ln w="28575" cap="flat" cmpd="sng" algn="ctr">
              <a:solidFill>
                <a:schemeClr val="bg1"/>
              </a:solidFill>
              <a:prstDash val="solid"/>
              <a:round/>
              <a:headEnd type="none" w="med" len="med"/>
              <a:tailEnd type="none" w="med" len="med"/>
            </a:ln>
            <a:effectLst/>
          </p:spPr>
        </p:cxnSp>
        <p:cxnSp>
          <p:nvCxnSpPr>
            <p:cNvPr id="121" name="Straight Connector 120">
              <a:extLst>
                <a:ext uri="{FF2B5EF4-FFF2-40B4-BE49-F238E27FC236}">
                  <a16:creationId xmlns:a16="http://schemas.microsoft.com/office/drawing/2014/main" id="{7A109AD6-98E7-9E43-6A68-7AA325E05428}"/>
                </a:ext>
              </a:extLst>
            </p:cNvPr>
            <p:cNvCxnSpPr/>
            <p:nvPr/>
          </p:nvCxnSpPr>
          <p:spPr bwMode="auto">
            <a:xfrm>
              <a:off x="3505327" y="2171700"/>
              <a:ext cx="0" cy="135732"/>
            </a:xfrm>
            <a:prstGeom prst="line">
              <a:avLst/>
            </a:prstGeom>
            <a:noFill/>
            <a:ln w="28575" cap="flat" cmpd="sng" algn="ctr">
              <a:solidFill>
                <a:schemeClr val="bg1"/>
              </a:solidFill>
              <a:prstDash val="solid"/>
              <a:round/>
              <a:headEnd type="none" w="med" len="med"/>
              <a:tailEnd type="none" w="med" len="med"/>
            </a:ln>
            <a:effectLst/>
          </p:spPr>
        </p:cxnSp>
        <p:cxnSp>
          <p:nvCxnSpPr>
            <p:cNvPr id="122" name="Straight Connector 121">
              <a:extLst>
                <a:ext uri="{FF2B5EF4-FFF2-40B4-BE49-F238E27FC236}">
                  <a16:creationId xmlns:a16="http://schemas.microsoft.com/office/drawing/2014/main" id="{264B2362-551A-79D4-BBE5-3F53B323DFAB}"/>
                </a:ext>
              </a:extLst>
            </p:cNvPr>
            <p:cNvCxnSpPr/>
            <p:nvPr/>
          </p:nvCxnSpPr>
          <p:spPr bwMode="auto">
            <a:xfrm>
              <a:off x="3543427" y="2197354"/>
              <a:ext cx="0" cy="135732"/>
            </a:xfrm>
            <a:prstGeom prst="line">
              <a:avLst/>
            </a:prstGeom>
            <a:noFill/>
            <a:ln w="28575" cap="flat" cmpd="sng" algn="ctr">
              <a:solidFill>
                <a:schemeClr val="bg1"/>
              </a:solidFill>
              <a:prstDash val="solid"/>
              <a:round/>
              <a:headEnd type="none" w="med" len="med"/>
              <a:tailEnd type="none" w="med" len="med"/>
            </a:ln>
            <a:effectLst/>
          </p:spPr>
        </p:cxnSp>
        <p:cxnSp>
          <p:nvCxnSpPr>
            <p:cNvPr id="123" name="Straight Connector 122">
              <a:extLst>
                <a:ext uri="{FF2B5EF4-FFF2-40B4-BE49-F238E27FC236}">
                  <a16:creationId xmlns:a16="http://schemas.microsoft.com/office/drawing/2014/main" id="{737D85CB-4AB7-78F2-625E-018FBB727D8E}"/>
                </a:ext>
              </a:extLst>
            </p:cNvPr>
            <p:cNvCxnSpPr/>
            <p:nvPr/>
          </p:nvCxnSpPr>
          <p:spPr bwMode="auto">
            <a:xfrm>
              <a:off x="3567239" y="2202768"/>
              <a:ext cx="0" cy="135732"/>
            </a:xfrm>
            <a:prstGeom prst="line">
              <a:avLst/>
            </a:prstGeom>
            <a:noFill/>
            <a:ln w="28575" cap="flat" cmpd="sng" algn="ctr">
              <a:solidFill>
                <a:schemeClr val="bg1"/>
              </a:solidFill>
              <a:prstDash val="solid"/>
              <a:round/>
              <a:headEnd type="none" w="med" len="med"/>
              <a:tailEnd type="none" w="med" len="med"/>
            </a:ln>
            <a:effectLst/>
          </p:spPr>
        </p:cxnSp>
        <p:cxnSp>
          <p:nvCxnSpPr>
            <p:cNvPr id="124" name="Straight Connector 123">
              <a:extLst>
                <a:ext uri="{FF2B5EF4-FFF2-40B4-BE49-F238E27FC236}">
                  <a16:creationId xmlns:a16="http://schemas.microsoft.com/office/drawing/2014/main" id="{59A1004A-D3B2-094B-272C-9737563F14D0}"/>
                </a:ext>
              </a:extLst>
            </p:cNvPr>
            <p:cNvCxnSpPr/>
            <p:nvPr/>
          </p:nvCxnSpPr>
          <p:spPr bwMode="auto">
            <a:xfrm>
              <a:off x="3845846" y="2245631"/>
              <a:ext cx="0" cy="135732"/>
            </a:xfrm>
            <a:prstGeom prst="line">
              <a:avLst/>
            </a:prstGeom>
            <a:noFill/>
            <a:ln w="28575" cap="flat" cmpd="sng" algn="ctr">
              <a:solidFill>
                <a:schemeClr val="bg1"/>
              </a:solidFill>
              <a:prstDash val="solid"/>
              <a:round/>
              <a:headEnd type="none" w="med" len="med"/>
              <a:tailEnd type="none" w="med" len="med"/>
            </a:ln>
            <a:effectLst/>
          </p:spPr>
        </p:cxnSp>
        <p:cxnSp>
          <p:nvCxnSpPr>
            <p:cNvPr id="125" name="Straight Connector 124">
              <a:extLst>
                <a:ext uri="{FF2B5EF4-FFF2-40B4-BE49-F238E27FC236}">
                  <a16:creationId xmlns:a16="http://schemas.microsoft.com/office/drawing/2014/main" id="{7E6010C3-3165-7276-1C2D-FFFDAD8E6A96}"/>
                </a:ext>
              </a:extLst>
            </p:cNvPr>
            <p:cNvCxnSpPr/>
            <p:nvPr/>
          </p:nvCxnSpPr>
          <p:spPr bwMode="auto">
            <a:xfrm>
              <a:off x="3872039" y="2265220"/>
              <a:ext cx="0" cy="135732"/>
            </a:xfrm>
            <a:prstGeom prst="line">
              <a:avLst/>
            </a:prstGeom>
            <a:noFill/>
            <a:ln w="28575" cap="flat" cmpd="sng" algn="ctr">
              <a:solidFill>
                <a:schemeClr val="bg1"/>
              </a:solidFill>
              <a:prstDash val="solid"/>
              <a:round/>
              <a:headEnd type="none" w="med" len="med"/>
              <a:tailEnd type="none" w="med" len="med"/>
            </a:ln>
            <a:effectLst/>
          </p:spPr>
        </p:cxnSp>
        <p:cxnSp>
          <p:nvCxnSpPr>
            <p:cNvPr id="126" name="Straight Connector 125">
              <a:extLst>
                <a:ext uri="{FF2B5EF4-FFF2-40B4-BE49-F238E27FC236}">
                  <a16:creationId xmlns:a16="http://schemas.microsoft.com/office/drawing/2014/main" id="{AD8A16F0-80B7-630F-7804-46E863FDD5AE}"/>
                </a:ext>
              </a:extLst>
            </p:cNvPr>
            <p:cNvCxnSpPr/>
            <p:nvPr/>
          </p:nvCxnSpPr>
          <p:spPr bwMode="auto">
            <a:xfrm>
              <a:off x="4152900" y="2343144"/>
              <a:ext cx="0" cy="135732"/>
            </a:xfrm>
            <a:prstGeom prst="line">
              <a:avLst/>
            </a:prstGeom>
            <a:noFill/>
            <a:ln w="28575" cap="flat" cmpd="sng" algn="ctr">
              <a:solidFill>
                <a:schemeClr val="bg1"/>
              </a:solidFill>
              <a:prstDash val="solid"/>
              <a:round/>
              <a:headEnd type="none" w="med" len="med"/>
              <a:tailEnd type="none" w="med" len="med"/>
            </a:ln>
            <a:effectLst/>
          </p:spPr>
        </p:cxnSp>
        <p:cxnSp>
          <p:nvCxnSpPr>
            <p:cNvPr id="127" name="Straight Connector 126">
              <a:extLst>
                <a:ext uri="{FF2B5EF4-FFF2-40B4-BE49-F238E27FC236}">
                  <a16:creationId xmlns:a16="http://schemas.microsoft.com/office/drawing/2014/main" id="{46D29162-3660-3218-4831-E718CA66BD42}"/>
                </a:ext>
              </a:extLst>
            </p:cNvPr>
            <p:cNvCxnSpPr/>
            <p:nvPr/>
          </p:nvCxnSpPr>
          <p:spPr bwMode="auto">
            <a:xfrm>
              <a:off x="4186238" y="2373622"/>
              <a:ext cx="0" cy="135732"/>
            </a:xfrm>
            <a:prstGeom prst="line">
              <a:avLst/>
            </a:prstGeom>
            <a:noFill/>
            <a:ln w="28575" cap="flat" cmpd="sng" algn="ctr">
              <a:solidFill>
                <a:schemeClr val="bg1"/>
              </a:solidFill>
              <a:prstDash val="solid"/>
              <a:round/>
              <a:headEnd type="none" w="med" len="med"/>
              <a:tailEnd type="none" w="med" len="med"/>
            </a:ln>
            <a:effectLst/>
          </p:spPr>
        </p:cxnSp>
        <p:cxnSp>
          <p:nvCxnSpPr>
            <p:cNvPr id="128" name="Straight Connector 127">
              <a:extLst>
                <a:ext uri="{FF2B5EF4-FFF2-40B4-BE49-F238E27FC236}">
                  <a16:creationId xmlns:a16="http://schemas.microsoft.com/office/drawing/2014/main" id="{A59222E3-F251-87DF-5E63-B4845CFA6F23}"/>
                </a:ext>
              </a:extLst>
            </p:cNvPr>
            <p:cNvCxnSpPr/>
            <p:nvPr/>
          </p:nvCxnSpPr>
          <p:spPr bwMode="auto">
            <a:xfrm>
              <a:off x="4271963" y="2375856"/>
              <a:ext cx="0" cy="135732"/>
            </a:xfrm>
            <a:prstGeom prst="line">
              <a:avLst/>
            </a:prstGeom>
            <a:noFill/>
            <a:ln w="28575" cap="flat" cmpd="sng" algn="ctr">
              <a:solidFill>
                <a:schemeClr val="bg1"/>
              </a:solidFill>
              <a:prstDash val="solid"/>
              <a:round/>
              <a:headEnd type="none" w="med" len="med"/>
              <a:tailEnd type="none" w="med" len="med"/>
            </a:ln>
            <a:effectLst/>
          </p:spPr>
        </p:cxnSp>
        <p:cxnSp>
          <p:nvCxnSpPr>
            <p:cNvPr id="129" name="Straight Connector 128">
              <a:extLst>
                <a:ext uri="{FF2B5EF4-FFF2-40B4-BE49-F238E27FC236}">
                  <a16:creationId xmlns:a16="http://schemas.microsoft.com/office/drawing/2014/main" id="{BFA2B199-FF52-C737-5FAB-55283014F7E8}"/>
                </a:ext>
              </a:extLst>
            </p:cNvPr>
            <p:cNvCxnSpPr/>
            <p:nvPr/>
          </p:nvCxnSpPr>
          <p:spPr bwMode="auto">
            <a:xfrm>
              <a:off x="4467225" y="2389584"/>
              <a:ext cx="0" cy="135732"/>
            </a:xfrm>
            <a:prstGeom prst="line">
              <a:avLst/>
            </a:prstGeom>
            <a:noFill/>
            <a:ln w="28575" cap="flat" cmpd="sng" algn="ctr">
              <a:solidFill>
                <a:schemeClr val="bg1"/>
              </a:solidFill>
              <a:prstDash val="solid"/>
              <a:round/>
              <a:headEnd type="none" w="med" len="med"/>
              <a:tailEnd type="none" w="med" len="med"/>
            </a:ln>
            <a:effectLst/>
          </p:spPr>
        </p:cxnSp>
        <p:cxnSp>
          <p:nvCxnSpPr>
            <p:cNvPr id="130" name="Straight Connector 129">
              <a:extLst>
                <a:ext uri="{FF2B5EF4-FFF2-40B4-BE49-F238E27FC236}">
                  <a16:creationId xmlns:a16="http://schemas.microsoft.com/office/drawing/2014/main" id="{28C06829-D4D0-080E-0FF3-942662887F75}"/>
                </a:ext>
              </a:extLst>
            </p:cNvPr>
            <p:cNvCxnSpPr/>
            <p:nvPr/>
          </p:nvCxnSpPr>
          <p:spPr bwMode="auto">
            <a:xfrm>
              <a:off x="4581525" y="2411015"/>
              <a:ext cx="0" cy="135732"/>
            </a:xfrm>
            <a:prstGeom prst="line">
              <a:avLst/>
            </a:prstGeom>
            <a:noFill/>
            <a:ln w="28575" cap="flat" cmpd="sng" algn="ctr">
              <a:solidFill>
                <a:schemeClr val="bg1"/>
              </a:solidFill>
              <a:prstDash val="solid"/>
              <a:round/>
              <a:headEnd type="none" w="med" len="med"/>
              <a:tailEnd type="none" w="med" len="med"/>
            </a:ln>
            <a:effectLst/>
          </p:spPr>
        </p:cxnSp>
        <p:cxnSp>
          <p:nvCxnSpPr>
            <p:cNvPr id="131" name="Straight Connector 130">
              <a:extLst>
                <a:ext uri="{FF2B5EF4-FFF2-40B4-BE49-F238E27FC236}">
                  <a16:creationId xmlns:a16="http://schemas.microsoft.com/office/drawing/2014/main" id="{42C8B499-D1F8-957E-8071-D9B9B6B279C4}"/>
                </a:ext>
              </a:extLst>
            </p:cNvPr>
            <p:cNvCxnSpPr/>
            <p:nvPr/>
          </p:nvCxnSpPr>
          <p:spPr bwMode="auto">
            <a:xfrm>
              <a:off x="4814888" y="2492656"/>
              <a:ext cx="0" cy="135732"/>
            </a:xfrm>
            <a:prstGeom prst="line">
              <a:avLst/>
            </a:prstGeom>
            <a:noFill/>
            <a:ln w="28575" cap="flat" cmpd="sng" algn="ctr">
              <a:solidFill>
                <a:schemeClr val="bg1"/>
              </a:solidFill>
              <a:prstDash val="solid"/>
              <a:round/>
              <a:headEnd type="none" w="med" len="med"/>
              <a:tailEnd type="none" w="med" len="med"/>
            </a:ln>
            <a:effectLst/>
          </p:spPr>
        </p:cxnSp>
        <p:cxnSp>
          <p:nvCxnSpPr>
            <p:cNvPr id="132" name="Straight Connector 131">
              <a:extLst>
                <a:ext uri="{FF2B5EF4-FFF2-40B4-BE49-F238E27FC236}">
                  <a16:creationId xmlns:a16="http://schemas.microsoft.com/office/drawing/2014/main" id="{F175F3DC-577F-51B9-0882-7CC143C4A86E}"/>
                </a:ext>
              </a:extLst>
            </p:cNvPr>
            <p:cNvCxnSpPr/>
            <p:nvPr/>
          </p:nvCxnSpPr>
          <p:spPr bwMode="auto">
            <a:xfrm>
              <a:off x="4852988" y="2505240"/>
              <a:ext cx="0" cy="135732"/>
            </a:xfrm>
            <a:prstGeom prst="line">
              <a:avLst/>
            </a:prstGeom>
            <a:noFill/>
            <a:ln w="28575" cap="flat" cmpd="sng" algn="ctr">
              <a:solidFill>
                <a:schemeClr val="bg1"/>
              </a:solidFill>
              <a:prstDash val="solid"/>
              <a:round/>
              <a:headEnd type="none" w="med" len="med"/>
              <a:tailEnd type="none" w="med" len="med"/>
            </a:ln>
            <a:effectLst/>
          </p:spPr>
        </p:cxnSp>
        <p:cxnSp>
          <p:nvCxnSpPr>
            <p:cNvPr id="133" name="Straight Connector 132">
              <a:extLst>
                <a:ext uri="{FF2B5EF4-FFF2-40B4-BE49-F238E27FC236}">
                  <a16:creationId xmlns:a16="http://schemas.microsoft.com/office/drawing/2014/main" id="{7C96428D-699E-F046-C6E5-1F225095B769}"/>
                </a:ext>
              </a:extLst>
            </p:cNvPr>
            <p:cNvCxnSpPr/>
            <p:nvPr/>
          </p:nvCxnSpPr>
          <p:spPr bwMode="auto">
            <a:xfrm>
              <a:off x="4872038" y="2512151"/>
              <a:ext cx="0" cy="135732"/>
            </a:xfrm>
            <a:prstGeom prst="line">
              <a:avLst/>
            </a:prstGeom>
            <a:noFill/>
            <a:ln w="28575" cap="flat" cmpd="sng" algn="ctr">
              <a:solidFill>
                <a:schemeClr val="bg1"/>
              </a:solidFill>
              <a:prstDash val="solid"/>
              <a:round/>
              <a:headEnd type="none" w="med" len="med"/>
              <a:tailEnd type="none" w="med" len="med"/>
            </a:ln>
            <a:effectLst/>
          </p:spPr>
        </p:cxnSp>
        <p:cxnSp>
          <p:nvCxnSpPr>
            <p:cNvPr id="134" name="Straight Connector 133">
              <a:extLst>
                <a:ext uri="{FF2B5EF4-FFF2-40B4-BE49-F238E27FC236}">
                  <a16:creationId xmlns:a16="http://schemas.microsoft.com/office/drawing/2014/main" id="{0F9DE18D-C50A-767A-A47C-C85504FBE4DA}"/>
                </a:ext>
              </a:extLst>
            </p:cNvPr>
            <p:cNvCxnSpPr/>
            <p:nvPr/>
          </p:nvCxnSpPr>
          <p:spPr bwMode="auto">
            <a:xfrm>
              <a:off x="4897755" y="2526109"/>
              <a:ext cx="0" cy="135732"/>
            </a:xfrm>
            <a:prstGeom prst="line">
              <a:avLst/>
            </a:prstGeom>
            <a:noFill/>
            <a:ln w="28575" cap="flat" cmpd="sng" algn="ctr">
              <a:solidFill>
                <a:schemeClr val="bg1"/>
              </a:solidFill>
              <a:prstDash val="solid"/>
              <a:round/>
              <a:headEnd type="none" w="med" len="med"/>
              <a:tailEnd type="none" w="med" len="med"/>
            </a:ln>
            <a:effectLst/>
          </p:spPr>
        </p:cxnSp>
        <p:cxnSp>
          <p:nvCxnSpPr>
            <p:cNvPr id="135" name="Straight Connector 134">
              <a:extLst>
                <a:ext uri="{FF2B5EF4-FFF2-40B4-BE49-F238E27FC236}">
                  <a16:creationId xmlns:a16="http://schemas.microsoft.com/office/drawing/2014/main" id="{C0888848-E0A9-0B20-0311-DAE435615F73}"/>
                </a:ext>
              </a:extLst>
            </p:cNvPr>
            <p:cNvCxnSpPr/>
            <p:nvPr/>
          </p:nvCxnSpPr>
          <p:spPr bwMode="auto">
            <a:xfrm>
              <a:off x="4931928" y="2526109"/>
              <a:ext cx="0" cy="135732"/>
            </a:xfrm>
            <a:prstGeom prst="line">
              <a:avLst/>
            </a:prstGeom>
            <a:noFill/>
            <a:ln w="28575" cap="flat" cmpd="sng" algn="ctr">
              <a:solidFill>
                <a:schemeClr val="bg1"/>
              </a:solidFill>
              <a:prstDash val="solid"/>
              <a:round/>
              <a:headEnd type="none" w="med" len="med"/>
              <a:tailEnd type="none" w="med" len="med"/>
            </a:ln>
            <a:effectLst/>
          </p:spPr>
        </p:cxnSp>
        <p:cxnSp>
          <p:nvCxnSpPr>
            <p:cNvPr id="136" name="Straight Connector 135">
              <a:extLst>
                <a:ext uri="{FF2B5EF4-FFF2-40B4-BE49-F238E27FC236}">
                  <a16:creationId xmlns:a16="http://schemas.microsoft.com/office/drawing/2014/main" id="{EFD711D6-247D-37C2-7B12-D35E0FE172C6}"/>
                </a:ext>
              </a:extLst>
            </p:cNvPr>
            <p:cNvCxnSpPr/>
            <p:nvPr/>
          </p:nvCxnSpPr>
          <p:spPr bwMode="auto">
            <a:xfrm>
              <a:off x="4951847" y="2526109"/>
              <a:ext cx="0" cy="135732"/>
            </a:xfrm>
            <a:prstGeom prst="line">
              <a:avLst/>
            </a:prstGeom>
            <a:noFill/>
            <a:ln w="28575" cap="flat" cmpd="sng" algn="ctr">
              <a:solidFill>
                <a:schemeClr val="bg1"/>
              </a:solidFill>
              <a:prstDash val="solid"/>
              <a:round/>
              <a:headEnd type="none" w="med" len="med"/>
              <a:tailEnd type="none" w="med" len="med"/>
            </a:ln>
            <a:effectLst/>
          </p:spPr>
        </p:cxnSp>
        <p:cxnSp>
          <p:nvCxnSpPr>
            <p:cNvPr id="137" name="Straight Connector 136">
              <a:extLst>
                <a:ext uri="{FF2B5EF4-FFF2-40B4-BE49-F238E27FC236}">
                  <a16:creationId xmlns:a16="http://schemas.microsoft.com/office/drawing/2014/main" id="{8448E1BB-DF9D-37EF-A8C8-E9E6F803E259}"/>
                </a:ext>
              </a:extLst>
            </p:cNvPr>
            <p:cNvCxnSpPr/>
            <p:nvPr/>
          </p:nvCxnSpPr>
          <p:spPr bwMode="auto">
            <a:xfrm>
              <a:off x="4991932" y="2526109"/>
              <a:ext cx="0" cy="135732"/>
            </a:xfrm>
            <a:prstGeom prst="line">
              <a:avLst/>
            </a:prstGeom>
            <a:noFill/>
            <a:ln w="28575" cap="flat" cmpd="sng" algn="ctr">
              <a:solidFill>
                <a:schemeClr val="bg1"/>
              </a:solidFill>
              <a:prstDash val="solid"/>
              <a:round/>
              <a:headEnd type="none" w="med" len="med"/>
              <a:tailEnd type="none" w="med" len="med"/>
            </a:ln>
            <a:effectLst/>
          </p:spPr>
        </p:cxnSp>
        <p:cxnSp>
          <p:nvCxnSpPr>
            <p:cNvPr id="138" name="Straight Connector 137">
              <a:extLst>
                <a:ext uri="{FF2B5EF4-FFF2-40B4-BE49-F238E27FC236}">
                  <a16:creationId xmlns:a16="http://schemas.microsoft.com/office/drawing/2014/main" id="{6CF1ADA9-6461-B413-A5F8-D7BC0C6320EB}"/>
                </a:ext>
              </a:extLst>
            </p:cNvPr>
            <p:cNvCxnSpPr/>
            <p:nvPr/>
          </p:nvCxnSpPr>
          <p:spPr bwMode="auto">
            <a:xfrm>
              <a:off x="5034999" y="2529284"/>
              <a:ext cx="0" cy="135732"/>
            </a:xfrm>
            <a:prstGeom prst="line">
              <a:avLst/>
            </a:prstGeom>
            <a:noFill/>
            <a:ln w="28575" cap="flat" cmpd="sng" algn="ctr">
              <a:solidFill>
                <a:schemeClr val="bg1"/>
              </a:solidFill>
              <a:prstDash val="solid"/>
              <a:round/>
              <a:headEnd type="none" w="med" len="med"/>
              <a:tailEnd type="none" w="med" len="med"/>
            </a:ln>
            <a:effectLst/>
          </p:spPr>
        </p:cxnSp>
        <p:cxnSp>
          <p:nvCxnSpPr>
            <p:cNvPr id="139" name="Straight Connector 138">
              <a:extLst>
                <a:ext uri="{FF2B5EF4-FFF2-40B4-BE49-F238E27FC236}">
                  <a16:creationId xmlns:a16="http://schemas.microsoft.com/office/drawing/2014/main" id="{376C3021-DC81-EF4F-A921-6729BD8F88EF}"/>
                </a:ext>
              </a:extLst>
            </p:cNvPr>
            <p:cNvCxnSpPr/>
            <p:nvPr/>
          </p:nvCxnSpPr>
          <p:spPr bwMode="auto">
            <a:xfrm>
              <a:off x="5068336" y="2529284"/>
              <a:ext cx="0" cy="135732"/>
            </a:xfrm>
            <a:prstGeom prst="line">
              <a:avLst/>
            </a:prstGeom>
            <a:noFill/>
            <a:ln w="28575" cap="flat" cmpd="sng" algn="ctr">
              <a:solidFill>
                <a:schemeClr val="bg1"/>
              </a:solidFill>
              <a:prstDash val="solid"/>
              <a:round/>
              <a:headEnd type="none" w="med" len="med"/>
              <a:tailEnd type="none" w="med" len="med"/>
            </a:ln>
            <a:effectLst/>
          </p:spPr>
        </p:cxnSp>
        <p:cxnSp>
          <p:nvCxnSpPr>
            <p:cNvPr id="140" name="Straight Connector 139">
              <a:extLst>
                <a:ext uri="{FF2B5EF4-FFF2-40B4-BE49-F238E27FC236}">
                  <a16:creationId xmlns:a16="http://schemas.microsoft.com/office/drawing/2014/main" id="{B86DCE45-1BAA-7057-37B6-89FF09077748}"/>
                </a:ext>
              </a:extLst>
            </p:cNvPr>
            <p:cNvCxnSpPr/>
            <p:nvPr/>
          </p:nvCxnSpPr>
          <p:spPr bwMode="auto">
            <a:xfrm>
              <a:off x="5096911" y="2529284"/>
              <a:ext cx="0" cy="135732"/>
            </a:xfrm>
            <a:prstGeom prst="line">
              <a:avLst/>
            </a:prstGeom>
            <a:noFill/>
            <a:ln w="28575" cap="flat" cmpd="sng" algn="ctr">
              <a:solidFill>
                <a:schemeClr val="bg1"/>
              </a:solidFill>
              <a:prstDash val="solid"/>
              <a:round/>
              <a:headEnd type="none" w="med" len="med"/>
              <a:tailEnd type="none" w="med" len="med"/>
            </a:ln>
            <a:effectLst/>
          </p:spPr>
        </p:cxnSp>
        <p:cxnSp>
          <p:nvCxnSpPr>
            <p:cNvPr id="141" name="Straight Connector 140">
              <a:extLst>
                <a:ext uri="{FF2B5EF4-FFF2-40B4-BE49-F238E27FC236}">
                  <a16:creationId xmlns:a16="http://schemas.microsoft.com/office/drawing/2014/main" id="{91CF8B31-1C5E-271D-7167-62986DBE7749}"/>
                </a:ext>
              </a:extLst>
            </p:cNvPr>
            <p:cNvCxnSpPr/>
            <p:nvPr/>
          </p:nvCxnSpPr>
          <p:spPr bwMode="auto">
            <a:xfrm>
              <a:off x="5196924" y="2593975"/>
              <a:ext cx="0" cy="135732"/>
            </a:xfrm>
            <a:prstGeom prst="line">
              <a:avLst/>
            </a:prstGeom>
            <a:noFill/>
            <a:ln w="28575" cap="flat" cmpd="sng" algn="ctr">
              <a:solidFill>
                <a:schemeClr val="bg1"/>
              </a:solidFill>
              <a:prstDash val="solid"/>
              <a:round/>
              <a:headEnd type="none" w="med" len="med"/>
              <a:tailEnd type="none" w="med" len="med"/>
            </a:ln>
            <a:effectLst/>
          </p:spPr>
        </p:cxnSp>
        <p:cxnSp>
          <p:nvCxnSpPr>
            <p:cNvPr id="142" name="Straight Connector 141">
              <a:extLst>
                <a:ext uri="{FF2B5EF4-FFF2-40B4-BE49-F238E27FC236}">
                  <a16:creationId xmlns:a16="http://schemas.microsoft.com/office/drawing/2014/main" id="{5F7382BA-D384-14BB-723B-64E170604A85}"/>
                </a:ext>
              </a:extLst>
            </p:cNvPr>
            <p:cNvCxnSpPr/>
            <p:nvPr/>
          </p:nvCxnSpPr>
          <p:spPr bwMode="auto">
            <a:xfrm>
              <a:off x="5315987" y="2638095"/>
              <a:ext cx="0" cy="135732"/>
            </a:xfrm>
            <a:prstGeom prst="line">
              <a:avLst/>
            </a:prstGeom>
            <a:noFill/>
            <a:ln w="28575" cap="flat" cmpd="sng" algn="ctr">
              <a:solidFill>
                <a:schemeClr val="bg1"/>
              </a:solidFill>
              <a:prstDash val="solid"/>
              <a:round/>
              <a:headEnd type="none" w="med" len="med"/>
              <a:tailEnd type="none" w="med" len="med"/>
            </a:ln>
            <a:effectLst/>
          </p:spPr>
        </p:cxnSp>
        <p:cxnSp>
          <p:nvCxnSpPr>
            <p:cNvPr id="143" name="Straight Connector 142">
              <a:extLst>
                <a:ext uri="{FF2B5EF4-FFF2-40B4-BE49-F238E27FC236}">
                  <a16:creationId xmlns:a16="http://schemas.microsoft.com/office/drawing/2014/main" id="{B72A7357-A6CA-EA19-71E2-EB410EA9942C}"/>
                </a:ext>
              </a:extLst>
            </p:cNvPr>
            <p:cNvCxnSpPr/>
            <p:nvPr/>
          </p:nvCxnSpPr>
          <p:spPr bwMode="auto">
            <a:xfrm>
              <a:off x="5387424" y="2638095"/>
              <a:ext cx="0" cy="135732"/>
            </a:xfrm>
            <a:prstGeom prst="line">
              <a:avLst/>
            </a:prstGeom>
            <a:noFill/>
            <a:ln w="28575" cap="flat" cmpd="sng" algn="ctr">
              <a:solidFill>
                <a:schemeClr val="bg1"/>
              </a:solidFill>
              <a:prstDash val="solid"/>
              <a:round/>
              <a:headEnd type="none" w="med" len="med"/>
              <a:tailEnd type="none" w="med" len="med"/>
            </a:ln>
            <a:effectLst/>
          </p:spPr>
        </p:cxnSp>
        <p:cxnSp>
          <p:nvCxnSpPr>
            <p:cNvPr id="144" name="Straight Connector 143">
              <a:extLst>
                <a:ext uri="{FF2B5EF4-FFF2-40B4-BE49-F238E27FC236}">
                  <a16:creationId xmlns:a16="http://schemas.microsoft.com/office/drawing/2014/main" id="{2A38C30C-2403-2081-3C76-7E72A6FB1332}"/>
                </a:ext>
              </a:extLst>
            </p:cNvPr>
            <p:cNvCxnSpPr/>
            <p:nvPr/>
          </p:nvCxnSpPr>
          <p:spPr bwMode="auto">
            <a:xfrm>
              <a:off x="5655627" y="2638095"/>
              <a:ext cx="0" cy="135732"/>
            </a:xfrm>
            <a:prstGeom prst="line">
              <a:avLst/>
            </a:prstGeom>
            <a:noFill/>
            <a:ln w="28575" cap="flat" cmpd="sng" algn="ctr">
              <a:solidFill>
                <a:schemeClr val="bg1"/>
              </a:solidFill>
              <a:prstDash val="solid"/>
              <a:round/>
              <a:headEnd type="none" w="med" len="med"/>
              <a:tailEnd type="none" w="med" len="med"/>
            </a:ln>
            <a:effectLst/>
          </p:spPr>
        </p:cxnSp>
        <p:cxnSp>
          <p:nvCxnSpPr>
            <p:cNvPr id="145" name="Straight Connector 144">
              <a:extLst>
                <a:ext uri="{FF2B5EF4-FFF2-40B4-BE49-F238E27FC236}">
                  <a16:creationId xmlns:a16="http://schemas.microsoft.com/office/drawing/2014/main" id="{BCBA4803-9F9B-E412-4833-969D02C2AA9B}"/>
                </a:ext>
              </a:extLst>
            </p:cNvPr>
            <p:cNvCxnSpPr/>
            <p:nvPr/>
          </p:nvCxnSpPr>
          <p:spPr bwMode="auto">
            <a:xfrm>
              <a:off x="5686196" y="2638095"/>
              <a:ext cx="0" cy="135732"/>
            </a:xfrm>
            <a:prstGeom prst="line">
              <a:avLst/>
            </a:prstGeom>
            <a:noFill/>
            <a:ln w="28575" cap="flat" cmpd="sng" algn="ctr">
              <a:solidFill>
                <a:schemeClr val="bg1"/>
              </a:solidFill>
              <a:prstDash val="solid"/>
              <a:round/>
              <a:headEnd type="none" w="med" len="med"/>
              <a:tailEnd type="none" w="med" len="med"/>
            </a:ln>
            <a:effectLst/>
          </p:spPr>
        </p:cxnSp>
        <p:cxnSp>
          <p:nvCxnSpPr>
            <p:cNvPr id="146" name="Straight Connector 145">
              <a:extLst>
                <a:ext uri="{FF2B5EF4-FFF2-40B4-BE49-F238E27FC236}">
                  <a16:creationId xmlns:a16="http://schemas.microsoft.com/office/drawing/2014/main" id="{D2BA491A-F589-BA53-9CFF-D8A229B7EF9A}"/>
                </a:ext>
              </a:extLst>
            </p:cNvPr>
            <p:cNvCxnSpPr/>
            <p:nvPr/>
          </p:nvCxnSpPr>
          <p:spPr bwMode="auto">
            <a:xfrm>
              <a:off x="5787649" y="2638095"/>
              <a:ext cx="0" cy="135732"/>
            </a:xfrm>
            <a:prstGeom prst="line">
              <a:avLst/>
            </a:prstGeom>
            <a:noFill/>
            <a:ln w="28575" cap="flat" cmpd="sng" algn="ctr">
              <a:solidFill>
                <a:schemeClr val="bg1"/>
              </a:solidFill>
              <a:prstDash val="solid"/>
              <a:round/>
              <a:headEnd type="none" w="med" len="med"/>
              <a:tailEnd type="none" w="med" len="med"/>
            </a:ln>
            <a:effectLst/>
          </p:spPr>
        </p:cxnSp>
        <p:cxnSp>
          <p:nvCxnSpPr>
            <p:cNvPr id="147" name="Straight Connector 146">
              <a:extLst>
                <a:ext uri="{FF2B5EF4-FFF2-40B4-BE49-F238E27FC236}">
                  <a16:creationId xmlns:a16="http://schemas.microsoft.com/office/drawing/2014/main" id="{C8BC8CED-AF08-537A-7B13-88BD6CF0CFA6}"/>
                </a:ext>
              </a:extLst>
            </p:cNvPr>
            <p:cNvCxnSpPr/>
            <p:nvPr/>
          </p:nvCxnSpPr>
          <p:spPr bwMode="auto">
            <a:xfrm>
              <a:off x="5835938" y="2638095"/>
              <a:ext cx="0" cy="135732"/>
            </a:xfrm>
            <a:prstGeom prst="line">
              <a:avLst/>
            </a:prstGeom>
            <a:noFill/>
            <a:ln w="28575" cap="flat" cmpd="sng" algn="ctr">
              <a:solidFill>
                <a:schemeClr val="bg1"/>
              </a:solidFill>
              <a:prstDash val="solid"/>
              <a:round/>
              <a:headEnd type="none" w="med" len="med"/>
              <a:tailEnd type="none" w="med" len="med"/>
            </a:ln>
            <a:effectLst/>
          </p:spPr>
        </p:cxnSp>
        <p:cxnSp>
          <p:nvCxnSpPr>
            <p:cNvPr id="148" name="Straight Connector 147">
              <a:extLst>
                <a:ext uri="{FF2B5EF4-FFF2-40B4-BE49-F238E27FC236}">
                  <a16:creationId xmlns:a16="http://schemas.microsoft.com/office/drawing/2014/main" id="{BA821B15-EDE2-465C-9498-5F76B68F137C}"/>
                </a:ext>
              </a:extLst>
            </p:cNvPr>
            <p:cNvCxnSpPr/>
            <p:nvPr/>
          </p:nvCxnSpPr>
          <p:spPr bwMode="auto">
            <a:xfrm>
              <a:off x="5871658" y="2638095"/>
              <a:ext cx="0" cy="135732"/>
            </a:xfrm>
            <a:prstGeom prst="line">
              <a:avLst/>
            </a:prstGeom>
            <a:noFill/>
            <a:ln w="28575" cap="flat" cmpd="sng" algn="ctr">
              <a:solidFill>
                <a:schemeClr val="bg1"/>
              </a:solidFill>
              <a:prstDash val="solid"/>
              <a:round/>
              <a:headEnd type="none" w="med" len="med"/>
              <a:tailEnd type="none" w="med" len="med"/>
            </a:ln>
            <a:effectLst/>
          </p:spPr>
        </p:cxnSp>
        <p:cxnSp>
          <p:nvCxnSpPr>
            <p:cNvPr id="149" name="Straight Connector 148">
              <a:extLst>
                <a:ext uri="{FF2B5EF4-FFF2-40B4-BE49-F238E27FC236}">
                  <a16:creationId xmlns:a16="http://schemas.microsoft.com/office/drawing/2014/main" id="{314CAF69-E499-067B-69C4-3F81E83F8EA3}"/>
                </a:ext>
              </a:extLst>
            </p:cNvPr>
            <p:cNvCxnSpPr/>
            <p:nvPr/>
          </p:nvCxnSpPr>
          <p:spPr bwMode="auto">
            <a:xfrm>
              <a:off x="6095494" y="2638095"/>
              <a:ext cx="0" cy="135732"/>
            </a:xfrm>
            <a:prstGeom prst="line">
              <a:avLst/>
            </a:prstGeom>
            <a:noFill/>
            <a:ln w="28575" cap="flat" cmpd="sng" algn="ctr">
              <a:solidFill>
                <a:schemeClr val="bg1"/>
              </a:solidFill>
              <a:prstDash val="solid"/>
              <a:round/>
              <a:headEnd type="none" w="med" len="med"/>
              <a:tailEnd type="none" w="med" len="med"/>
            </a:ln>
            <a:effectLst/>
          </p:spPr>
        </p:cxnSp>
        <p:cxnSp>
          <p:nvCxnSpPr>
            <p:cNvPr id="150" name="Straight Connector 149">
              <a:extLst>
                <a:ext uri="{FF2B5EF4-FFF2-40B4-BE49-F238E27FC236}">
                  <a16:creationId xmlns:a16="http://schemas.microsoft.com/office/drawing/2014/main" id="{C91E9837-DA99-2D3C-FB89-C1CB6037CC0E}"/>
                </a:ext>
              </a:extLst>
            </p:cNvPr>
            <p:cNvCxnSpPr/>
            <p:nvPr/>
          </p:nvCxnSpPr>
          <p:spPr bwMode="auto">
            <a:xfrm>
              <a:off x="6524901" y="2705961"/>
              <a:ext cx="0" cy="135732"/>
            </a:xfrm>
            <a:prstGeom prst="line">
              <a:avLst/>
            </a:prstGeom>
            <a:noFill/>
            <a:ln w="28575" cap="flat" cmpd="sng" algn="ctr">
              <a:solidFill>
                <a:schemeClr val="bg1"/>
              </a:solidFill>
              <a:prstDash val="solid"/>
              <a:round/>
              <a:headEnd type="none" w="med" len="med"/>
              <a:tailEnd type="none" w="med" len="med"/>
            </a:ln>
            <a:effectLst/>
          </p:spPr>
        </p:cxnSp>
        <p:cxnSp>
          <p:nvCxnSpPr>
            <p:cNvPr id="151" name="Straight Connector 150">
              <a:extLst>
                <a:ext uri="{FF2B5EF4-FFF2-40B4-BE49-F238E27FC236}">
                  <a16:creationId xmlns:a16="http://schemas.microsoft.com/office/drawing/2014/main" id="{D03D139B-C7D2-0AE0-8CE7-CF9590AA4631}"/>
                </a:ext>
              </a:extLst>
            </p:cNvPr>
            <p:cNvCxnSpPr/>
            <p:nvPr/>
          </p:nvCxnSpPr>
          <p:spPr bwMode="auto">
            <a:xfrm>
              <a:off x="6713481" y="2705961"/>
              <a:ext cx="0" cy="135732"/>
            </a:xfrm>
            <a:prstGeom prst="line">
              <a:avLst/>
            </a:prstGeom>
            <a:noFill/>
            <a:ln w="28575" cap="flat" cmpd="sng" algn="ctr">
              <a:solidFill>
                <a:schemeClr val="bg1"/>
              </a:solidFill>
              <a:prstDash val="solid"/>
              <a:round/>
              <a:headEnd type="none" w="med" len="med"/>
              <a:tailEnd type="none" w="med" len="med"/>
            </a:ln>
            <a:effectLst/>
          </p:spPr>
        </p:cxnSp>
        <p:cxnSp>
          <p:nvCxnSpPr>
            <p:cNvPr id="152" name="Straight Connector 151">
              <a:extLst>
                <a:ext uri="{FF2B5EF4-FFF2-40B4-BE49-F238E27FC236}">
                  <a16:creationId xmlns:a16="http://schemas.microsoft.com/office/drawing/2014/main" id="{57BADD75-7015-7854-E03F-6D34EA1441E3}"/>
                </a:ext>
              </a:extLst>
            </p:cNvPr>
            <p:cNvCxnSpPr/>
            <p:nvPr/>
          </p:nvCxnSpPr>
          <p:spPr bwMode="auto">
            <a:xfrm>
              <a:off x="6794202" y="2705961"/>
              <a:ext cx="0" cy="135732"/>
            </a:xfrm>
            <a:prstGeom prst="line">
              <a:avLst/>
            </a:prstGeom>
            <a:noFill/>
            <a:ln w="28575" cap="flat" cmpd="sng" algn="ctr">
              <a:solidFill>
                <a:schemeClr val="bg1"/>
              </a:solidFill>
              <a:prstDash val="solid"/>
              <a:round/>
              <a:headEnd type="none" w="med" len="med"/>
              <a:tailEnd type="none" w="med" len="med"/>
            </a:ln>
            <a:effectLst/>
          </p:spPr>
        </p:cxnSp>
        <p:cxnSp>
          <p:nvCxnSpPr>
            <p:cNvPr id="153" name="Straight Connector 152">
              <a:extLst>
                <a:ext uri="{FF2B5EF4-FFF2-40B4-BE49-F238E27FC236}">
                  <a16:creationId xmlns:a16="http://schemas.microsoft.com/office/drawing/2014/main" id="{F62076C0-67D7-F0A8-553D-84B321E01A63}"/>
                </a:ext>
              </a:extLst>
            </p:cNvPr>
            <p:cNvCxnSpPr/>
            <p:nvPr/>
          </p:nvCxnSpPr>
          <p:spPr bwMode="auto">
            <a:xfrm>
              <a:off x="6891833" y="2705961"/>
              <a:ext cx="0" cy="135732"/>
            </a:xfrm>
            <a:prstGeom prst="line">
              <a:avLst/>
            </a:prstGeom>
            <a:noFill/>
            <a:ln w="28575" cap="flat" cmpd="sng" algn="ctr">
              <a:solidFill>
                <a:schemeClr val="bg1"/>
              </a:solidFill>
              <a:prstDash val="solid"/>
              <a:round/>
              <a:headEnd type="none" w="med" len="med"/>
              <a:tailEnd type="none" w="med" len="med"/>
            </a:ln>
            <a:effectLst/>
          </p:spPr>
        </p:cxnSp>
        <p:cxnSp>
          <p:nvCxnSpPr>
            <p:cNvPr id="154" name="Straight Connector 153">
              <a:extLst>
                <a:ext uri="{FF2B5EF4-FFF2-40B4-BE49-F238E27FC236}">
                  <a16:creationId xmlns:a16="http://schemas.microsoft.com/office/drawing/2014/main" id="{010B0261-75BD-F80F-3828-15A859EDD06A}"/>
                </a:ext>
              </a:extLst>
            </p:cNvPr>
            <p:cNvCxnSpPr/>
            <p:nvPr/>
          </p:nvCxnSpPr>
          <p:spPr bwMode="auto">
            <a:xfrm>
              <a:off x="7306170" y="2787785"/>
              <a:ext cx="0" cy="135732"/>
            </a:xfrm>
            <a:prstGeom prst="line">
              <a:avLst/>
            </a:prstGeom>
            <a:noFill/>
            <a:ln w="28575" cap="flat" cmpd="sng" algn="ctr">
              <a:solidFill>
                <a:schemeClr val="bg1"/>
              </a:solidFill>
              <a:prstDash val="solid"/>
              <a:round/>
              <a:headEnd type="none" w="med" len="med"/>
              <a:tailEnd type="none" w="med" len="med"/>
            </a:ln>
            <a:effectLst/>
          </p:spPr>
        </p:cxnSp>
        <p:cxnSp>
          <p:nvCxnSpPr>
            <p:cNvPr id="155" name="Straight Connector 154">
              <a:extLst>
                <a:ext uri="{FF2B5EF4-FFF2-40B4-BE49-F238E27FC236}">
                  <a16:creationId xmlns:a16="http://schemas.microsoft.com/office/drawing/2014/main" id="{22F6C649-E817-E87B-7732-41667E6BD6CC}"/>
                </a:ext>
              </a:extLst>
            </p:cNvPr>
            <p:cNvCxnSpPr/>
            <p:nvPr/>
          </p:nvCxnSpPr>
          <p:spPr bwMode="auto">
            <a:xfrm>
              <a:off x="7620495" y="2787785"/>
              <a:ext cx="0" cy="135732"/>
            </a:xfrm>
            <a:prstGeom prst="line">
              <a:avLst/>
            </a:prstGeom>
            <a:noFill/>
            <a:ln w="28575" cap="flat" cmpd="sng" algn="ctr">
              <a:solidFill>
                <a:schemeClr val="bg1"/>
              </a:solidFill>
              <a:prstDash val="solid"/>
              <a:round/>
              <a:headEnd type="none" w="med" len="med"/>
              <a:tailEnd type="none" w="med" len="med"/>
            </a:ln>
            <a:effectLst/>
          </p:spPr>
        </p:cxnSp>
        <p:cxnSp>
          <p:nvCxnSpPr>
            <p:cNvPr id="156" name="Straight Connector 155">
              <a:extLst>
                <a:ext uri="{FF2B5EF4-FFF2-40B4-BE49-F238E27FC236}">
                  <a16:creationId xmlns:a16="http://schemas.microsoft.com/office/drawing/2014/main" id="{9F7C57A1-D982-57A2-93DA-5CA24AD52CCD}"/>
                </a:ext>
              </a:extLst>
            </p:cNvPr>
            <p:cNvCxnSpPr/>
            <p:nvPr/>
          </p:nvCxnSpPr>
          <p:spPr bwMode="auto">
            <a:xfrm>
              <a:off x="8072933" y="2884015"/>
              <a:ext cx="0" cy="135732"/>
            </a:xfrm>
            <a:prstGeom prst="line">
              <a:avLst/>
            </a:prstGeom>
            <a:noFill/>
            <a:ln w="28575" cap="flat" cmpd="sng" algn="ctr">
              <a:solidFill>
                <a:schemeClr val="bg1"/>
              </a:solidFill>
              <a:prstDash val="solid"/>
              <a:round/>
              <a:headEnd type="none" w="med" len="med"/>
              <a:tailEnd type="none" w="med" len="med"/>
            </a:ln>
            <a:effectLst/>
          </p:spPr>
        </p:cxnSp>
        <p:cxnSp>
          <p:nvCxnSpPr>
            <p:cNvPr id="157" name="Straight Connector 156">
              <a:extLst>
                <a:ext uri="{FF2B5EF4-FFF2-40B4-BE49-F238E27FC236}">
                  <a16:creationId xmlns:a16="http://schemas.microsoft.com/office/drawing/2014/main" id="{B91B0BB2-1CEC-2AEB-185D-8B513DFB9A9C}"/>
                </a:ext>
              </a:extLst>
            </p:cNvPr>
            <p:cNvCxnSpPr/>
            <p:nvPr/>
          </p:nvCxnSpPr>
          <p:spPr bwMode="auto">
            <a:xfrm>
              <a:off x="8574087" y="2884015"/>
              <a:ext cx="0" cy="135732"/>
            </a:xfrm>
            <a:prstGeom prst="line">
              <a:avLst/>
            </a:prstGeom>
            <a:noFill/>
            <a:ln w="28575" cap="flat" cmpd="sng" algn="ctr">
              <a:solidFill>
                <a:schemeClr val="bg1"/>
              </a:solidFill>
              <a:prstDash val="solid"/>
              <a:round/>
              <a:headEnd type="none" w="med" len="med"/>
              <a:tailEnd type="none" w="med" len="med"/>
            </a:ln>
            <a:effectLst/>
          </p:spPr>
        </p:cxnSp>
        <p:cxnSp>
          <p:nvCxnSpPr>
            <p:cNvPr id="158" name="Straight Connector 157">
              <a:extLst>
                <a:ext uri="{FF2B5EF4-FFF2-40B4-BE49-F238E27FC236}">
                  <a16:creationId xmlns:a16="http://schemas.microsoft.com/office/drawing/2014/main" id="{BF1002A9-93C6-3267-6C15-29E1D5B9D01A}"/>
                </a:ext>
              </a:extLst>
            </p:cNvPr>
            <p:cNvCxnSpPr/>
            <p:nvPr/>
          </p:nvCxnSpPr>
          <p:spPr bwMode="auto">
            <a:xfrm>
              <a:off x="8893175" y="2884015"/>
              <a:ext cx="0" cy="135732"/>
            </a:xfrm>
            <a:prstGeom prst="line">
              <a:avLst/>
            </a:prstGeom>
            <a:noFill/>
            <a:ln w="28575" cap="flat" cmpd="sng" algn="ctr">
              <a:solidFill>
                <a:schemeClr val="bg1"/>
              </a:solidFill>
              <a:prstDash val="solid"/>
              <a:round/>
              <a:headEnd type="none" w="med" len="med"/>
              <a:tailEnd type="none" w="med" len="med"/>
            </a:ln>
            <a:effectLst/>
          </p:spPr>
        </p:cxnSp>
        <p:cxnSp>
          <p:nvCxnSpPr>
            <p:cNvPr id="159" name="Straight Connector 158">
              <a:extLst>
                <a:ext uri="{FF2B5EF4-FFF2-40B4-BE49-F238E27FC236}">
                  <a16:creationId xmlns:a16="http://schemas.microsoft.com/office/drawing/2014/main" id="{91EABB03-0912-504A-E060-24093200142C}"/>
                </a:ext>
              </a:extLst>
            </p:cNvPr>
            <p:cNvCxnSpPr/>
            <p:nvPr/>
          </p:nvCxnSpPr>
          <p:spPr bwMode="auto">
            <a:xfrm>
              <a:off x="8990806" y="2884015"/>
              <a:ext cx="0" cy="135732"/>
            </a:xfrm>
            <a:prstGeom prst="line">
              <a:avLst/>
            </a:prstGeom>
            <a:noFill/>
            <a:ln w="28575" cap="flat" cmpd="sng" algn="ctr">
              <a:solidFill>
                <a:schemeClr val="bg1"/>
              </a:solidFill>
              <a:prstDash val="solid"/>
              <a:round/>
              <a:headEnd type="none" w="med" len="med"/>
              <a:tailEnd type="none" w="med" len="med"/>
            </a:ln>
            <a:effectLst/>
          </p:spPr>
        </p:cxnSp>
        <p:cxnSp>
          <p:nvCxnSpPr>
            <p:cNvPr id="160" name="Straight Connector 159">
              <a:extLst>
                <a:ext uri="{FF2B5EF4-FFF2-40B4-BE49-F238E27FC236}">
                  <a16:creationId xmlns:a16="http://schemas.microsoft.com/office/drawing/2014/main" id="{71630D26-4BCA-5995-5FD0-95C35B004072}"/>
                </a:ext>
              </a:extLst>
            </p:cNvPr>
            <p:cNvCxnSpPr/>
            <p:nvPr/>
          </p:nvCxnSpPr>
          <p:spPr bwMode="auto">
            <a:xfrm>
              <a:off x="9105106" y="2884015"/>
              <a:ext cx="0" cy="135732"/>
            </a:xfrm>
            <a:prstGeom prst="line">
              <a:avLst/>
            </a:prstGeom>
            <a:noFill/>
            <a:ln w="28575" cap="flat" cmpd="sng" algn="ctr">
              <a:solidFill>
                <a:schemeClr val="bg1"/>
              </a:solidFill>
              <a:prstDash val="solid"/>
              <a:round/>
              <a:headEnd type="none" w="med" len="med"/>
              <a:tailEnd type="none" w="med" len="med"/>
            </a:ln>
            <a:effectLst/>
          </p:spPr>
        </p:cxnSp>
        <p:cxnSp>
          <p:nvCxnSpPr>
            <p:cNvPr id="161" name="Straight Connector 160">
              <a:extLst>
                <a:ext uri="{FF2B5EF4-FFF2-40B4-BE49-F238E27FC236}">
                  <a16:creationId xmlns:a16="http://schemas.microsoft.com/office/drawing/2014/main" id="{7FEE7882-7DC2-B156-94D1-C7F42ABE7E88}"/>
                </a:ext>
              </a:extLst>
            </p:cNvPr>
            <p:cNvCxnSpPr/>
            <p:nvPr/>
          </p:nvCxnSpPr>
          <p:spPr bwMode="auto">
            <a:xfrm>
              <a:off x="9962356" y="2884015"/>
              <a:ext cx="0" cy="135732"/>
            </a:xfrm>
            <a:prstGeom prst="line">
              <a:avLst/>
            </a:prstGeom>
            <a:noFill/>
            <a:ln w="28575" cap="flat" cmpd="sng" algn="ctr">
              <a:solidFill>
                <a:schemeClr val="bg1"/>
              </a:solidFill>
              <a:prstDash val="solid"/>
              <a:round/>
              <a:headEnd type="none" w="med" len="med"/>
              <a:tailEnd type="none" w="med" len="med"/>
            </a:ln>
            <a:effectLst/>
          </p:spPr>
        </p:cxnSp>
        <p:cxnSp>
          <p:nvCxnSpPr>
            <p:cNvPr id="162" name="Straight Connector 161">
              <a:extLst>
                <a:ext uri="{FF2B5EF4-FFF2-40B4-BE49-F238E27FC236}">
                  <a16:creationId xmlns:a16="http://schemas.microsoft.com/office/drawing/2014/main" id="{70692D56-6498-63C7-F306-621E4DD028D3}"/>
                </a:ext>
              </a:extLst>
            </p:cNvPr>
            <p:cNvCxnSpPr/>
            <p:nvPr/>
          </p:nvCxnSpPr>
          <p:spPr bwMode="auto">
            <a:xfrm>
              <a:off x="10024269" y="2884015"/>
              <a:ext cx="0" cy="135732"/>
            </a:xfrm>
            <a:prstGeom prst="line">
              <a:avLst/>
            </a:prstGeom>
            <a:noFill/>
            <a:ln w="28575" cap="flat" cmpd="sng" algn="ctr">
              <a:solidFill>
                <a:schemeClr val="bg1"/>
              </a:solidFill>
              <a:prstDash val="solid"/>
              <a:round/>
              <a:headEnd type="none" w="med" len="med"/>
              <a:tailEnd type="none" w="med" len="med"/>
            </a:ln>
            <a:effectLst/>
          </p:spPr>
        </p:cxnSp>
        <p:cxnSp>
          <p:nvCxnSpPr>
            <p:cNvPr id="163" name="Straight Connector 162">
              <a:extLst>
                <a:ext uri="{FF2B5EF4-FFF2-40B4-BE49-F238E27FC236}">
                  <a16:creationId xmlns:a16="http://schemas.microsoft.com/office/drawing/2014/main" id="{9EEFB6B1-BB40-9005-BA29-4F54EAB8BF16}"/>
                </a:ext>
              </a:extLst>
            </p:cNvPr>
            <p:cNvCxnSpPr/>
            <p:nvPr/>
          </p:nvCxnSpPr>
          <p:spPr bwMode="auto">
            <a:xfrm>
              <a:off x="10798175" y="2884015"/>
              <a:ext cx="0" cy="135732"/>
            </a:xfrm>
            <a:prstGeom prst="line">
              <a:avLst/>
            </a:prstGeom>
            <a:noFill/>
            <a:ln w="28575" cap="flat" cmpd="sng" algn="ctr">
              <a:solidFill>
                <a:schemeClr val="bg1"/>
              </a:solidFill>
              <a:prstDash val="solid"/>
              <a:round/>
              <a:headEnd type="none" w="med" len="med"/>
              <a:tailEnd type="none" w="med" len="med"/>
            </a:ln>
            <a:effectLst/>
          </p:spPr>
        </p:cxnSp>
      </p:grpSp>
      <p:sp>
        <p:nvSpPr>
          <p:cNvPr id="165" name="Freeform: Shape 164">
            <a:extLst>
              <a:ext uri="{FF2B5EF4-FFF2-40B4-BE49-F238E27FC236}">
                <a16:creationId xmlns:a16="http://schemas.microsoft.com/office/drawing/2014/main" id="{23BC2BB4-C606-81EA-3E96-B504C638D8ED}"/>
              </a:ext>
            </a:extLst>
          </p:cNvPr>
          <p:cNvSpPr/>
          <p:nvPr/>
        </p:nvSpPr>
        <p:spPr bwMode="auto">
          <a:xfrm>
            <a:off x="1816100" y="1765300"/>
            <a:ext cx="9036050" cy="1206500"/>
          </a:xfrm>
          <a:custGeom>
            <a:avLst/>
            <a:gdLst>
              <a:gd name="connsiteX0" fmla="*/ 9036050 w 9036050"/>
              <a:gd name="connsiteY0" fmla="*/ 1206500 h 1206500"/>
              <a:gd name="connsiteX1" fmla="*/ 5822950 w 9036050"/>
              <a:gd name="connsiteY1" fmla="*/ 1206500 h 1206500"/>
              <a:gd name="connsiteX2" fmla="*/ 5822950 w 9036050"/>
              <a:gd name="connsiteY2" fmla="*/ 1104900 h 1206500"/>
              <a:gd name="connsiteX3" fmla="*/ 5302250 w 9036050"/>
              <a:gd name="connsiteY3" fmla="*/ 1104900 h 1206500"/>
              <a:gd name="connsiteX4" fmla="*/ 5302250 w 9036050"/>
              <a:gd name="connsiteY4" fmla="*/ 1022350 h 1206500"/>
              <a:gd name="connsiteX5" fmla="*/ 4559300 w 9036050"/>
              <a:gd name="connsiteY5" fmla="*/ 1022350 h 1206500"/>
              <a:gd name="connsiteX6" fmla="*/ 4559300 w 9036050"/>
              <a:gd name="connsiteY6" fmla="*/ 965200 h 1206500"/>
              <a:gd name="connsiteX7" fmla="*/ 3454400 w 9036050"/>
              <a:gd name="connsiteY7" fmla="*/ 965200 h 1206500"/>
              <a:gd name="connsiteX8" fmla="*/ 3454400 w 9036050"/>
              <a:gd name="connsiteY8" fmla="*/ 933450 h 1206500"/>
              <a:gd name="connsiteX9" fmla="*/ 3346450 w 9036050"/>
              <a:gd name="connsiteY9" fmla="*/ 933450 h 1206500"/>
              <a:gd name="connsiteX10" fmla="*/ 3346450 w 9036050"/>
              <a:gd name="connsiteY10" fmla="*/ 895350 h 1206500"/>
              <a:gd name="connsiteX11" fmla="*/ 3219450 w 9036050"/>
              <a:gd name="connsiteY11" fmla="*/ 895350 h 1206500"/>
              <a:gd name="connsiteX12" fmla="*/ 3219450 w 9036050"/>
              <a:gd name="connsiteY12" fmla="*/ 857250 h 1206500"/>
              <a:gd name="connsiteX13" fmla="*/ 3041650 w 9036050"/>
              <a:gd name="connsiteY13" fmla="*/ 857250 h 1206500"/>
              <a:gd name="connsiteX14" fmla="*/ 3041650 w 9036050"/>
              <a:gd name="connsiteY14" fmla="*/ 838200 h 1206500"/>
              <a:gd name="connsiteX15" fmla="*/ 2997200 w 9036050"/>
              <a:gd name="connsiteY15" fmla="*/ 838200 h 1206500"/>
              <a:gd name="connsiteX16" fmla="*/ 2997200 w 9036050"/>
              <a:gd name="connsiteY16" fmla="*/ 812800 h 1206500"/>
              <a:gd name="connsiteX17" fmla="*/ 2851150 w 9036050"/>
              <a:gd name="connsiteY17" fmla="*/ 812800 h 1206500"/>
              <a:gd name="connsiteX18" fmla="*/ 2851150 w 9036050"/>
              <a:gd name="connsiteY18" fmla="*/ 787400 h 1206500"/>
              <a:gd name="connsiteX19" fmla="*/ 2806700 w 9036050"/>
              <a:gd name="connsiteY19" fmla="*/ 787400 h 1206500"/>
              <a:gd name="connsiteX20" fmla="*/ 2806700 w 9036050"/>
              <a:gd name="connsiteY20" fmla="*/ 774700 h 1206500"/>
              <a:gd name="connsiteX21" fmla="*/ 2755900 w 9036050"/>
              <a:gd name="connsiteY21" fmla="*/ 774700 h 1206500"/>
              <a:gd name="connsiteX22" fmla="*/ 2755900 w 9036050"/>
              <a:gd name="connsiteY22" fmla="*/ 742950 h 1206500"/>
              <a:gd name="connsiteX23" fmla="*/ 2724150 w 9036050"/>
              <a:gd name="connsiteY23" fmla="*/ 742950 h 1206500"/>
              <a:gd name="connsiteX24" fmla="*/ 2724150 w 9036050"/>
              <a:gd name="connsiteY24" fmla="*/ 717550 h 1206500"/>
              <a:gd name="connsiteX25" fmla="*/ 2571750 w 9036050"/>
              <a:gd name="connsiteY25" fmla="*/ 717550 h 1206500"/>
              <a:gd name="connsiteX26" fmla="*/ 2571750 w 9036050"/>
              <a:gd name="connsiteY26" fmla="*/ 698500 h 1206500"/>
              <a:gd name="connsiteX27" fmla="*/ 2324100 w 9036050"/>
              <a:gd name="connsiteY27" fmla="*/ 698500 h 1206500"/>
              <a:gd name="connsiteX28" fmla="*/ 2324100 w 9036050"/>
              <a:gd name="connsiteY28" fmla="*/ 679450 h 1206500"/>
              <a:gd name="connsiteX29" fmla="*/ 2279650 w 9036050"/>
              <a:gd name="connsiteY29" fmla="*/ 679450 h 1206500"/>
              <a:gd name="connsiteX30" fmla="*/ 2279650 w 9036050"/>
              <a:gd name="connsiteY30" fmla="*/ 660400 h 1206500"/>
              <a:gd name="connsiteX31" fmla="*/ 2241550 w 9036050"/>
              <a:gd name="connsiteY31" fmla="*/ 660400 h 1206500"/>
              <a:gd name="connsiteX32" fmla="*/ 2241550 w 9036050"/>
              <a:gd name="connsiteY32" fmla="*/ 628650 h 1206500"/>
              <a:gd name="connsiteX33" fmla="*/ 2190750 w 9036050"/>
              <a:gd name="connsiteY33" fmla="*/ 628650 h 1206500"/>
              <a:gd name="connsiteX34" fmla="*/ 2190750 w 9036050"/>
              <a:gd name="connsiteY34" fmla="*/ 596900 h 1206500"/>
              <a:gd name="connsiteX35" fmla="*/ 2006600 w 9036050"/>
              <a:gd name="connsiteY35" fmla="*/ 596900 h 1206500"/>
              <a:gd name="connsiteX36" fmla="*/ 2006600 w 9036050"/>
              <a:gd name="connsiteY36" fmla="*/ 571500 h 1206500"/>
              <a:gd name="connsiteX37" fmla="*/ 1809750 w 9036050"/>
              <a:gd name="connsiteY37" fmla="*/ 571500 h 1206500"/>
              <a:gd name="connsiteX38" fmla="*/ 1809750 w 9036050"/>
              <a:gd name="connsiteY38" fmla="*/ 539750 h 1206500"/>
              <a:gd name="connsiteX39" fmla="*/ 1765300 w 9036050"/>
              <a:gd name="connsiteY39" fmla="*/ 539750 h 1206500"/>
              <a:gd name="connsiteX40" fmla="*/ 1765300 w 9036050"/>
              <a:gd name="connsiteY40" fmla="*/ 520700 h 1206500"/>
              <a:gd name="connsiteX41" fmla="*/ 1651000 w 9036050"/>
              <a:gd name="connsiteY41" fmla="*/ 520700 h 1206500"/>
              <a:gd name="connsiteX42" fmla="*/ 1651000 w 9036050"/>
              <a:gd name="connsiteY42" fmla="*/ 501650 h 1206500"/>
              <a:gd name="connsiteX43" fmla="*/ 1625600 w 9036050"/>
              <a:gd name="connsiteY43" fmla="*/ 501650 h 1206500"/>
              <a:gd name="connsiteX44" fmla="*/ 1625600 w 9036050"/>
              <a:gd name="connsiteY44" fmla="*/ 457200 h 1206500"/>
              <a:gd name="connsiteX45" fmla="*/ 1549400 w 9036050"/>
              <a:gd name="connsiteY45" fmla="*/ 457200 h 1206500"/>
              <a:gd name="connsiteX46" fmla="*/ 1549400 w 9036050"/>
              <a:gd name="connsiteY46" fmla="*/ 431800 h 1206500"/>
              <a:gd name="connsiteX47" fmla="*/ 1511300 w 9036050"/>
              <a:gd name="connsiteY47" fmla="*/ 431800 h 1206500"/>
              <a:gd name="connsiteX48" fmla="*/ 1454150 w 9036050"/>
              <a:gd name="connsiteY48" fmla="*/ 431800 h 1206500"/>
              <a:gd name="connsiteX49" fmla="*/ 1454150 w 9036050"/>
              <a:gd name="connsiteY49" fmla="*/ 400050 h 1206500"/>
              <a:gd name="connsiteX50" fmla="*/ 1377950 w 9036050"/>
              <a:gd name="connsiteY50" fmla="*/ 400050 h 1206500"/>
              <a:gd name="connsiteX51" fmla="*/ 1377950 w 9036050"/>
              <a:gd name="connsiteY51" fmla="*/ 387350 h 1206500"/>
              <a:gd name="connsiteX52" fmla="*/ 1289050 w 9036050"/>
              <a:gd name="connsiteY52" fmla="*/ 387350 h 1206500"/>
              <a:gd name="connsiteX53" fmla="*/ 1289050 w 9036050"/>
              <a:gd name="connsiteY53" fmla="*/ 368300 h 1206500"/>
              <a:gd name="connsiteX54" fmla="*/ 1200150 w 9036050"/>
              <a:gd name="connsiteY54" fmla="*/ 368300 h 1206500"/>
              <a:gd name="connsiteX55" fmla="*/ 1200150 w 9036050"/>
              <a:gd name="connsiteY55" fmla="*/ 349250 h 1206500"/>
              <a:gd name="connsiteX56" fmla="*/ 1162050 w 9036050"/>
              <a:gd name="connsiteY56" fmla="*/ 349250 h 1206500"/>
              <a:gd name="connsiteX57" fmla="*/ 1162050 w 9036050"/>
              <a:gd name="connsiteY57" fmla="*/ 298450 h 1206500"/>
              <a:gd name="connsiteX58" fmla="*/ 984250 w 9036050"/>
              <a:gd name="connsiteY58" fmla="*/ 298450 h 1206500"/>
              <a:gd name="connsiteX59" fmla="*/ 984250 w 9036050"/>
              <a:gd name="connsiteY59" fmla="*/ 279400 h 1206500"/>
              <a:gd name="connsiteX60" fmla="*/ 946150 w 9036050"/>
              <a:gd name="connsiteY60" fmla="*/ 279400 h 1206500"/>
              <a:gd name="connsiteX61" fmla="*/ 946150 w 9036050"/>
              <a:gd name="connsiteY61" fmla="*/ 254000 h 1206500"/>
              <a:gd name="connsiteX62" fmla="*/ 889000 w 9036050"/>
              <a:gd name="connsiteY62" fmla="*/ 254000 h 1206500"/>
              <a:gd name="connsiteX63" fmla="*/ 889000 w 9036050"/>
              <a:gd name="connsiteY63" fmla="*/ 222250 h 1206500"/>
              <a:gd name="connsiteX64" fmla="*/ 800100 w 9036050"/>
              <a:gd name="connsiteY64" fmla="*/ 222250 h 1206500"/>
              <a:gd name="connsiteX65" fmla="*/ 800100 w 9036050"/>
              <a:gd name="connsiteY65" fmla="*/ 203200 h 1206500"/>
              <a:gd name="connsiteX66" fmla="*/ 742950 w 9036050"/>
              <a:gd name="connsiteY66" fmla="*/ 203200 h 1206500"/>
              <a:gd name="connsiteX67" fmla="*/ 742950 w 9036050"/>
              <a:gd name="connsiteY67" fmla="*/ 171450 h 1206500"/>
              <a:gd name="connsiteX68" fmla="*/ 679450 w 9036050"/>
              <a:gd name="connsiteY68" fmla="*/ 171450 h 1206500"/>
              <a:gd name="connsiteX69" fmla="*/ 679450 w 9036050"/>
              <a:gd name="connsiteY69" fmla="*/ 146050 h 1206500"/>
              <a:gd name="connsiteX70" fmla="*/ 571500 w 9036050"/>
              <a:gd name="connsiteY70" fmla="*/ 146050 h 1206500"/>
              <a:gd name="connsiteX71" fmla="*/ 571500 w 9036050"/>
              <a:gd name="connsiteY71" fmla="*/ 133350 h 1206500"/>
              <a:gd name="connsiteX72" fmla="*/ 520700 w 9036050"/>
              <a:gd name="connsiteY72" fmla="*/ 133350 h 1206500"/>
              <a:gd name="connsiteX73" fmla="*/ 520700 w 9036050"/>
              <a:gd name="connsiteY73" fmla="*/ 120650 h 1206500"/>
              <a:gd name="connsiteX74" fmla="*/ 387350 w 9036050"/>
              <a:gd name="connsiteY74" fmla="*/ 120650 h 1206500"/>
              <a:gd name="connsiteX75" fmla="*/ 387350 w 9036050"/>
              <a:gd name="connsiteY75" fmla="*/ 88900 h 1206500"/>
              <a:gd name="connsiteX76" fmla="*/ 349250 w 9036050"/>
              <a:gd name="connsiteY76" fmla="*/ 88900 h 1206500"/>
              <a:gd name="connsiteX77" fmla="*/ 349250 w 9036050"/>
              <a:gd name="connsiteY77" fmla="*/ 57150 h 1206500"/>
              <a:gd name="connsiteX78" fmla="*/ 241300 w 9036050"/>
              <a:gd name="connsiteY78" fmla="*/ 57150 h 1206500"/>
              <a:gd name="connsiteX79" fmla="*/ 241300 w 9036050"/>
              <a:gd name="connsiteY79" fmla="*/ 12700 h 1206500"/>
              <a:gd name="connsiteX80" fmla="*/ 88900 w 9036050"/>
              <a:gd name="connsiteY80" fmla="*/ 12700 h 1206500"/>
              <a:gd name="connsiteX81" fmla="*/ 88900 w 9036050"/>
              <a:gd name="connsiteY81" fmla="*/ 0 h 1206500"/>
              <a:gd name="connsiteX82" fmla="*/ 0 w 9036050"/>
              <a:gd name="connsiteY82" fmla="*/ 0 h 1206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9036050" h="1206500">
                <a:moveTo>
                  <a:pt x="9036050" y="1206500"/>
                </a:moveTo>
                <a:lnTo>
                  <a:pt x="5822950" y="1206500"/>
                </a:lnTo>
                <a:lnTo>
                  <a:pt x="5822950" y="1104900"/>
                </a:lnTo>
                <a:lnTo>
                  <a:pt x="5302250" y="1104900"/>
                </a:lnTo>
                <a:lnTo>
                  <a:pt x="5302250" y="1022350"/>
                </a:lnTo>
                <a:lnTo>
                  <a:pt x="4559300" y="1022350"/>
                </a:lnTo>
                <a:lnTo>
                  <a:pt x="4559300" y="965200"/>
                </a:lnTo>
                <a:lnTo>
                  <a:pt x="3454400" y="965200"/>
                </a:lnTo>
                <a:lnTo>
                  <a:pt x="3454400" y="933450"/>
                </a:lnTo>
                <a:lnTo>
                  <a:pt x="3346450" y="933450"/>
                </a:lnTo>
                <a:lnTo>
                  <a:pt x="3346450" y="895350"/>
                </a:lnTo>
                <a:lnTo>
                  <a:pt x="3219450" y="895350"/>
                </a:lnTo>
                <a:lnTo>
                  <a:pt x="3219450" y="857250"/>
                </a:lnTo>
                <a:lnTo>
                  <a:pt x="3041650" y="857250"/>
                </a:lnTo>
                <a:lnTo>
                  <a:pt x="3041650" y="838200"/>
                </a:lnTo>
                <a:lnTo>
                  <a:pt x="2997200" y="838200"/>
                </a:lnTo>
                <a:lnTo>
                  <a:pt x="2997200" y="812800"/>
                </a:lnTo>
                <a:lnTo>
                  <a:pt x="2851150" y="812800"/>
                </a:lnTo>
                <a:lnTo>
                  <a:pt x="2851150" y="787400"/>
                </a:lnTo>
                <a:lnTo>
                  <a:pt x="2806700" y="787400"/>
                </a:lnTo>
                <a:lnTo>
                  <a:pt x="2806700" y="774700"/>
                </a:lnTo>
                <a:lnTo>
                  <a:pt x="2755900" y="774700"/>
                </a:lnTo>
                <a:lnTo>
                  <a:pt x="2755900" y="742950"/>
                </a:lnTo>
                <a:lnTo>
                  <a:pt x="2724150" y="742950"/>
                </a:lnTo>
                <a:lnTo>
                  <a:pt x="2724150" y="717550"/>
                </a:lnTo>
                <a:lnTo>
                  <a:pt x="2571750" y="717550"/>
                </a:lnTo>
                <a:lnTo>
                  <a:pt x="2571750" y="698500"/>
                </a:lnTo>
                <a:lnTo>
                  <a:pt x="2324100" y="698500"/>
                </a:lnTo>
                <a:lnTo>
                  <a:pt x="2324100" y="679450"/>
                </a:lnTo>
                <a:lnTo>
                  <a:pt x="2279650" y="679450"/>
                </a:lnTo>
                <a:lnTo>
                  <a:pt x="2279650" y="660400"/>
                </a:lnTo>
                <a:lnTo>
                  <a:pt x="2241550" y="660400"/>
                </a:lnTo>
                <a:lnTo>
                  <a:pt x="2241550" y="628650"/>
                </a:lnTo>
                <a:lnTo>
                  <a:pt x="2190750" y="628650"/>
                </a:lnTo>
                <a:lnTo>
                  <a:pt x="2190750" y="596900"/>
                </a:lnTo>
                <a:lnTo>
                  <a:pt x="2006600" y="596900"/>
                </a:lnTo>
                <a:lnTo>
                  <a:pt x="2006600" y="571500"/>
                </a:lnTo>
                <a:lnTo>
                  <a:pt x="1809750" y="571500"/>
                </a:lnTo>
                <a:lnTo>
                  <a:pt x="1809750" y="539750"/>
                </a:lnTo>
                <a:lnTo>
                  <a:pt x="1765300" y="539750"/>
                </a:lnTo>
                <a:lnTo>
                  <a:pt x="1765300" y="520700"/>
                </a:lnTo>
                <a:lnTo>
                  <a:pt x="1651000" y="520700"/>
                </a:lnTo>
                <a:lnTo>
                  <a:pt x="1651000" y="501650"/>
                </a:lnTo>
                <a:lnTo>
                  <a:pt x="1625600" y="501650"/>
                </a:lnTo>
                <a:lnTo>
                  <a:pt x="1625600" y="457200"/>
                </a:lnTo>
                <a:lnTo>
                  <a:pt x="1549400" y="457200"/>
                </a:lnTo>
                <a:lnTo>
                  <a:pt x="1549400" y="431800"/>
                </a:lnTo>
                <a:lnTo>
                  <a:pt x="1511300" y="431800"/>
                </a:lnTo>
                <a:lnTo>
                  <a:pt x="1454150" y="431800"/>
                </a:lnTo>
                <a:lnTo>
                  <a:pt x="1454150" y="400050"/>
                </a:lnTo>
                <a:lnTo>
                  <a:pt x="1377950" y="400050"/>
                </a:lnTo>
                <a:lnTo>
                  <a:pt x="1377950" y="387350"/>
                </a:lnTo>
                <a:lnTo>
                  <a:pt x="1289050" y="387350"/>
                </a:lnTo>
                <a:lnTo>
                  <a:pt x="1289050" y="368300"/>
                </a:lnTo>
                <a:lnTo>
                  <a:pt x="1200150" y="368300"/>
                </a:lnTo>
                <a:lnTo>
                  <a:pt x="1200150" y="349250"/>
                </a:lnTo>
                <a:lnTo>
                  <a:pt x="1162050" y="349250"/>
                </a:lnTo>
                <a:lnTo>
                  <a:pt x="1162050" y="298450"/>
                </a:lnTo>
                <a:lnTo>
                  <a:pt x="984250" y="298450"/>
                </a:lnTo>
                <a:lnTo>
                  <a:pt x="984250" y="279400"/>
                </a:lnTo>
                <a:lnTo>
                  <a:pt x="946150" y="279400"/>
                </a:lnTo>
                <a:lnTo>
                  <a:pt x="946150" y="254000"/>
                </a:lnTo>
                <a:lnTo>
                  <a:pt x="889000" y="254000"/>
                </a:lnTo>
                <a:lnTo>
                  <a:pt x="889000" y="222250"/>
                </a:lnTo>
                <a:lnTo>
                  <a:pt x="800100" y="222250"/>
                </a:lnTo>
                <a:lnTo>
                  <a:pt x="800100" y="203200"/>
                </a:lnTo>
                <a:lnTo>
                  <a:pt x="742950" y="203200"/>
                </a:lnTo>
                <a:lnTo>
                  <a:pt x="742950" y="171450"/>
                </a:lnTo>
                <a:lnTo>
                  <a:pt x="679450" y="171450"/>
                </a:lnTo>
                <a:lnTo>
                  <a:pt x="679450" y="146050"/>
                </a:lnTo>
                <a:lnTo>
                  <a:pt x="571500" y="146050"/>
                </a:lnTo>
                <a:lnTo>
                  <a:pt x="571500" y="133350"/>
                </a:lnTo>
                <a:lnTo>
                  <a:pt x="520700" y="133350"/>
                </a:lnTo>
                <a:lnTo>
                  <a:pt x="520700" y="120650"/>
                </a:lnTo>
                <a:lnTo>
                  <a:pt x="387350" y="120650"/>
                </a:lnTo>
                <a:lnTo>
                  <a:pt x="387350" y="88900"/>
                </a:lnTo>
                <a:lnTo>
                  <a:pt x="349250" y="88900"/>
                </a:lnTo>
                <a:lnTo>
                  <a:pt x="349250" y="57150"/>
                </a:lnTo>
                <a:lnTo>
                  <a:pt x="241300" y="57150"/>
                </a:lnTo>
                <a:lnTo>
                  <a:pt x="241300" y="12700"/>
                </a:lnTo>
                <a:lnTo>
                  <a:pt x="88900" y="12700"/>
                </a:lnTo>
                <a:lnTo>
                  <a:pt x="88900" y="0"/>
                </a:lnTo>
                <a:lnTo>
                  <a:pt x="0" y="0"/>
                </a:lnTo>
              </a:path>
            </a:pathLst>
          </a:custGeom>
          <a:noFill/>
          <a:ln w="28575">
            <a:solidFill>
              <a:schemeClr val="accent3"/>
            </a:solidFill>
            <a:miter lim="800000"/>
            <a:headEnd/>
            <a:tailEnd/>
          </a:ln>
        </p:spPr>
        <p:txBody>
          <a:bodyPr rtlCol="0" anchor="ctr"/>
          <a:lstStyle/>
          <a:p>
            <a:pPr algn="ctr"/>
            <a:endParaRPr lang="en-US"/>
          </a:p>
        </p:txBody>
      </p:sp>
      <p:grpSp>
        <p:nvGrpSpPr>
          <p:cNvPr id="353" name="Group 352">
            <a:extLst>
              <a:ext uri="{FF2B5EF4-FFF2-40B4-BE49-F238E27FC236}">
                <a16:creationId xmlns:a16="http://schemas.microsoft.com/office/drawing/2014/main" id="{A0B43082-7498-DA5D-4AD7-0B5399322EC0}"/>
              </a:ext>
            </a:extLst>
          </p:cNvPr>
          <p:cNvGrpSpPr/>
          <p:nvPr/>
        </p:nvGrpSpPr>
        <p:grpSpPr>
          <a:xfrm>
            <a:off x="1753216" y="1715747"/>
            <a:ext cx="9092327" cy="1309477"/>
            <a:chOff x="1753216" y="1715747"/>
            <a:chExt cx="9092327" cy="1309477"/>
          </a:xfrm>
        </p:grpSpPr>
        <p:grpSp>
          <p:nvGrpSpPr>
            <p:cNvPr id="169" name="Group 168">
              <a:extLst>
                <a:ext uri="{FF2B5EF4-FFF2-40B4-BE49-F238E27FC236}">
                  <a16:creationId xmlns:a16="http://schemas.microsoft.com/office/drawing/2014/main" id="{94E591FE-E05D-24D9-EB17-5161D73E42E0}"/>
                </a:ext>
              </a:extLst>
            </p:cNvPr>
            <p:cNvGrpSpPr/>
            <p:nvPr/>
          </p:nvGrpSpPr>
          <p:grpSpPr>
            <a:xfrm>
              <a:off x="5222785" y="2679957"/>
              <a:ext cx="101503" cy="101503"/>
              <a:chOff x="5701424" y="2269389"/>
              <a:chExt cx="121612" cy="121612"/>
            </a:xfrm>
          </p:grpSpPr>
          <p:cxnSp>
            <p:nvCxnSpPr>
              <p:cNvPr id="167" name="Straight Connector 166">
                <a:extLst>
                  <a:ext uri="{FF2B5EF4-FFF2-40B4-BE49-F238E27FC236}">
                    <a16:creationId xmlns:a16="http://schemas.microsoft.com/office/drawing/2014/main" id="{45D6D044-EFF8-D567-C032-E5499EE48BD8}"/>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168" name="Straight Connector 167">
                <a:extLst>
                  <a:ext uri="{FF2B5EF4-FFF2-40B4-BE49-F238E27FC236}">
                    <a16:creationId xmlns:a16="http://schemas.microsoft.com/office/drawing/2014/main" id="{00C4D756-FD8F-E608-0D0C-FE4E07E33A05}"/>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170" name="Group 169">
              <a:extLst>
                <a:ext uri="{FF2B5EF4-FFF2-40B4-BE49-F238E27FC236}">
                  <a16:creationId xmlns:a16="http://schemas.microsoft.com/office/drawing/2014/main" id="{34F33648-B4DD-7EBE-C4CF-654CE786BB20}"/>
                </a:ext>
              </a:extLst>
            </p:cNvPr>
            <p:cNvGrpSpPr/>
            <p:nvPr/>
          </p:nvGrpSpPr>
          <p:grpSpPr>
            <a:xfrm>
              <a:off x="5095627" y="2647234"/>
              <a:ext cx="101503" cy="101503"/>
              <a:chOff x="5701424" y="2269389"/>
              <a:chExt cx="121612" cy="121612"/>
            </a:xfrm>
          </p:grpSpPr>
          <p:cxnSp>
            <p:nvCxnSpPr>
              <p:cNvPr id="171" name="Straight Connector 170">
                <a:extLst>
                  <a:ext uri="{FF2B5EF4-FFF2-40B4-BE49-F238E27FC236}">
                    <a16:creationId xmlns:a16="http://schemas.microsoft.com/office/drawing/2014/main" id="{0BF71E2D-B65E-F6E9-9F4E-6AE17AA768EB}"/>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172" name="Straight Connector 171">
                <a:extLst>
                  <a:ext uri="{FF2B5EF4-FFF2-40B4-BE49-F238E27FC236}">
                    <a16:creationId xmlns:a16="http://schemas.microsoft.com/office/drawing/2014/main" id="{7FB097B6-186F-AD79-7DE6-69C593F4FA5E}"/>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173" name="Group 172">
              <a:extLst>
                <a:ext uri="{FF2B5EF4-FFF2-40B4-BE49-F238E27FC236}">
                  <a16:creationId xmlns:a16="http://schemas.microsoft.com/office/drawing/2014/main" id="{35EB32EF-F6C6-23DD-5C91-5B79C3E2FA7C}"/>
                </a:ext>
              </a:extLst>
            </p:cNvPr>
            <p:cNvGrpSpPr/>
            <p:nvPr/>
          </p:nvGrpSpPr>
          <p:grpSpPr>
            <a:xfrm>
              <a:off x="5044465" y="2607700"/>
              <a:ext cx="101503" cy="101503"/>
              <a:chOff x="5701424" y="2269389"/>
              <a:chExt cx="121612" cy="121612"/>
            </a:xfrm>
          </p:grpSpPr>
          <p:cxnSp>
            <p:nvCxnSpPr>
              <p:cNvPr id="174" name="Straight Connector 173">
                <a:extLst>
                  <a:ext uri="{FF2B5EF4-FFF2-40B4-BE49-F238E27FC236}">
                    <a16:creationId xmlns:a16="http://schemas.microsoft.com/office/drawing/2014/main" id="{2C5A9A9E-9B48-8691-9BD9-F5AB8B9175FD}"/>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175" name="Straight Connector 174">
                <a:extLst>
                  <a:ext uri="{FF2B5EF4-FFF2-40B4-BE49-F238E27FC236}">
                    <a16:creationId xmlns:a16="http://schemas.microsoft.com/office/drawing/2014/main" id="{B1057335-6A36-2A7B-EAB7-7402C5DDE241}"/>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176" name="Group 175">
              <a:extLst>
                <a:ext uri="{FF2B5EF4-FFF2-40B4-BE49-F238E27FC236}">
                  <a16:creationId xmlns:a16="http://schemas.microsoft.com/office/drawing/2014/main" id="{94CE2578-162C-85F0-8B39-320185D4E79B}"/>
                </a:ext>
              </a:extLst>
            </p:cNvPr>
            <p:cNvGrpSpPr/>
            <p:nvPr/>
          </p:nvGrpSpPr>
          <p:grpSpPr>
            <a:xfrm>
              <a:off x="4804675" y="2571233"/>
              <a:ext cx="101503" cy="101503"/>
              <a:chOff x="5701424" y="2269389"/>
              <a:chExt cx="121612" cy="121612"/>
            </a:xfrm>
          </p:grpSpPr>
          <p:cxnSp>
            <p:nvCxnSpPr>
              <p:cNvPr id="177" name="Straight Connector 176">
                <a:extLst>
                  <a:ext uri="{FF2B5EF4-FFF2-40B4-BE49-F238E27FC236}">
                    <a16:creationId xmlns:a16="http://schemas.microsoft.com/office/drawing/2014/main" id="{15AB029B-E4F4-A7C8-B9E2-2AC051E06218}"/>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178" name="Straight Connector 177">
                <a:extLst>
                  <a:ext uri="{FF2B5EF4-FFF2-40B4-BE49-F238E27FC236}">
                    <a16:creationId xmlns:a16="http://schemas.microsoft.com/office/drawing/2014/main" id="{ABD913E4-4B8B-ABDE-0D32-E323BF2C8B18}"/>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179" name="Group 178">
              <a:extLst>
                <a:ext uri="{FF2B5EF4-FFF2-40B4-BE49-F238E27FC236}">
                  <a16:creationId xmlns:a16="http://schemas.microsoft.com/office/drawing/2014/main" id="{71495319-723F-D979-ABF9-B1574FF82451}"/>
                </a:ext>
              </a:extLst>
            </p:cNvPr>
            <p:cNvGrpSpPr/>
            <p:nvPr/>
          </p:nvGrpSpPr>
          <p:grpSpPr>
            <a:xfrm>
              <a:off x="4743537" y="2549981"/>
              <a:ext cx="101503" cy="101503"/>
              <a:chOff x="5701424" y="2269389"/>
              <a:chExt cx="121612" cy="121612"/>
            </a:xfrm>
          </p:grpSpPr>
          <p:cxnSp>
            <p:nvCxnSpPr>
              <p:cNvPr id="180" name="Straight Connector 179">
                <a:extLst>
                  <a:ext uri="{FF2B5EF4-FFF2-40B4-BE49-F238E27FC236}">
                    <a16:creationId xmlns:a16="http://schemas.microsoft.com/office/drawing/2014/main" id="{F37D7E9E-C4A4-46AF-C285-B8A3E258AA62}"/>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181" name="Straight Connector 180">
                <a:extLst>
                  <a:ext uri="{FF2B5EF4-FFF2-40B4-BE49-F238E27FC236}">
                    <a16:creationId xmlns:a16="http://schemas.microsoft.com/office/drawing/2014/main" id="{037DE1F8-F398-4B35-FC7C-7E386D3EA506}"/>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182" name="Group 181">
              <a:extLst>
                <a:ext uri="{FF2B5EF4-FFF2-40B4-BE49-F238E27FC236}">
                  <a16:creationId xmlns:a16="http://schemas.microsoft.com/office/drawing/2014/main" id="{042D129C-9FEA-6C7A-082A-D732C3AFF64D}"/>
                </a:ext>
              </a:extLst>
            </p:cNvPr>
            <p:cNvGrpSpPr/>
            <p:nvPr/>
          </p:nvGrpSpPr>
          <p:grpSpPr>
            <a:xfrm>
              <a:off x="4634251" y="2543223"/>
              <a:ext cx="101503" cy="101503"/>
              <a:chOff x="5701424" y="2269389"/>
              <a:chExt cx="121612" cy="121612"/>
            </a:xfrm>
          </p:grpSpPr>
          <p:cxnSp>
            <p:nvCxnSpPr>
              <p:cNvPr id="183" name="Straight Connector 182">
                <a:extLst>
                  <a:ext uri="{FF2B5EF4-FFF2-40B4-BE49-F238E27FC236}">
                    <a16:creationId xmlns:a16="http://schemas.microsoft.com/office/drawing/2014/main" id="{87288E48-1F10-10BE-CCAA-A3A097625A5E}"/>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184" name="Straight Connector 183">
                <a:extLst>
                  <a:ext uri="{FF2B5EF4-FFF2-40B4-BE49-F238E27FC236}">
                    <a16:creationId xmlns:a16="http://schemas.microsoft.com/office/drawing/2014/main" id="{8E5F0720-81C0-B87C-E79B-E6BF18D2C6D3}"/>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185" name="Group 184">
              <a:extLst>
                <a:ext uri="{FF2B5EF4-FFF2-40B4-BE49-F238E27FC236}">
                  <a16:creationId xmlns:a16="http://schemas.microsoft.com/office/drawing/2014/main" id="{9D3A1378-E1DB-33E7-C753-B028B4AC7DA7}"/>
                </a:ext>
              </a:extLst>
            </p:cNvPr>
            <p:cNvGrpSpPr/>
            <p:nvPr/>
          </p:nvGrpSpPr>
          <p:grpSpPr>
            <a:xfrm>
              <a:off x="4616765" y="2516676"/>
              <a:ext cx="101503" cy="101503"/>
              <a:chOff x="5701424" y="2269389"/>
              <a:chExt cx="121612" cy="121612"/>
            </a:xfrm>
          </p:grpSpPr>
          <p:cxnSp>
            <p:nvCxnSpPr>
              <p:cNvPr id="186" name="Straight Connector 185">
                <a:extLst>
                  <a:ext uri="{FF2B5EF4-FFF2-40B4-BE49-F238E27FC236}">
                    <a16:creationId xmlns:a16="http://schemas.microsoft.com/office/drawing/2014/main" id="{DCEB3D4F-01A2-0618-AA11-4D4A7455581A}"/>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187" name="Straight Connector 186">
                <a:extLst>
                  <a:ext uri="{FF2B5EF4-FFF2-40B4-BE49-F238E27FC236}">
                    <a16:creationId xmlns:a16="http://schemas.microsoft.com/office/drawing/2014/main" id="{C09D118E-B58D-03E0-F852-448E17AA7D32}"/>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188" name="Group 187">
              <a:extLst>
                <a:ext uri="{FF2B5EF4-FFF2-40B4-BE49-F238E27FC236}">
                  <a16:creationId xmlns:a16="http://schemas.microsoft.com/office/drawing/2014/main" id="{24F05F7B-6A0E-21B2-23DF-33C2FE818D72}"/>
                </a:ext>
              </a:extLst>
            </p:cNvPr>
            <p:cNvGrpSpPr/>
            <p:nvPr/>
          </p:nvGrpSpPr>
          <p:grpSpPr>
            <a:xfrm>
              <a:off x="4603975" y="2495276"/>
              <a:ext cx="101503" cy="101503"/>
              <a:chOff x="5701424" y="2269389"/>
              <a:chExt cx="121612" cy="121612"/>
            </a:xfrm>
          </p:grpSpPr>
          <p:cxnSp>
            <p:nvCxnSpPr>
              <p:cNvPr id="189" name="Straight Connector 188">
                <a:extLst>
                  <a:ext uri="{FF2B5EF4-FFF2-40B4-BE49-F238E27FC236}">
                    <a16:creationId xmlns:a16="http://schemas.microsoft.com/office/drawing/2014/main" id="{22B7831D-346A-3B82-1AEE-D339DCD52F5B}"/>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190" name="Straight Connector 189">
                <a:extLst>
                  <a:ext uri="{FF2B5EF4-FFF2-40B4-BE49-F238E27FC236}">
                    <a16:creationId xmlns:a16="http://schemas.microsoft.com/office/drawing/2014/main" id="{05B0002E-01FE-F216-4A93-A9F8A4FFE120}"/>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191" name="Group 190">
              <a:extLst>
                <a:ext uri="{FF2B5EF4-FFF2-40B4-BE49-F238E27FC236}">
                  <a16:creationId xmlns:a16="http://schemas.microsoft.com/office/drawing/2014/main" id="{E8181F1D-3B39-0A95-D469-8FE1F74A086D}"/>
                </a:ext>
              </a:extLst>
            </p:cNvPr>
            <p:cNvGrpSpPr/>
            <p:nvPr/>
          </p:nvGrpSpPr>
          <p:grpSpPr>
            <a:xfrm>
              <a:off x="4546965" y="2499450"/>
              <a:ext cx="101503" cy="101503"/>
              <a:chOff x="5701424" y="2269389"/>
              <a:chExt cx="121612" cy="121612"/>
            </a:xfrm>
          </p:grpSpPr>
          <p:cxnSp>
            <p:nvCxnSpPr>
              <p:cNvPr id="192" name="Straight Connector 191">
                <a:extLst>
                  <a:ext uri="{FF2B5EF4-FFF2-40B4-BE49-F238E27FC236}">
                    <a16:creationId xmlns:a16="http://schemas.microsoft.com/office/drawing/2014/main" id="{59A1C257-FB7D-72F1-790B-6927863FA162}"/>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193" name="Straight Connector 192">
                <a:extLst>
                  <a:ext uri="{FF2B5EF4-FFF2-40B4-BE49-F238E27FC236}">
                    <a16:creationId xmlns:a16="http://schemas.microsoft.com/office/drawing/2014/main" id="{9CC09892-6F5C-AA17-66C9-CA9AE3DFE89D}"/>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194" name="Group 193">
              <a:extLst>
                <a:ext uri="{FF2B5EF4-FFF2-40B4-BE49-F238E27FC236}">
                  <a16:creationId xmlns:a16="http://schemas.microsoft.com/office/drawing/2014/main" id="{3E640CDB-CAAB-2F49-F39E-D562AB07DF0E}"/>
                </a:ext>
              </a:extLst>
            </p:cNvPr>
            <p:cNvGrpSpPr/>
            <p:nvPr/>
          </p:nvGrpSpPr>
          <p:grpSpPr>
            <a:xfrm>
              <a:off x="4512707" y="2480103"/>
              <a:ext cx="101503" cy="101503"/>
              <a:chOff x="5701424" y="2269389"/>
              <a:chExt cx="121612" cy="121612"/>
            </a:xfrm>
          </p:grpSpPr>
          <p:cxnSp>
            <p:nvCxnSpPr>
              <p:cNvPr id="195" name="Straight Connector 194">
                <a:extLst>
                  <a:ext uri="{FF2B5EF4-FFF2-40B4-BE49-F238E27FC236}">
                    <a16:creationId xmlns:a16="http://schemas.microsoft.com/office/drawing/2014/main" id="{87A0D781-6F1E-FA1A-A1F0-143355CB23A2}"/>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196" name="Straight Connector 195">
                <a:extLst>
                  <a:ext uri="{FF2B5EF4-FFF2-40B4-BE49-F238E27FC236}">
                    <a16:creationId xmlns:a16="http://schemas.microsoft.com/office/drawing/2014/main" id="{871C0D5B-C0AF-7DC4-6CCE-0FDA2CDBA2DF}"/>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197" name="Group 196">
              <a:extLst>
                <a:ext uri="{FF2B5EF4-FFF2-40B4-BE49-F238E27FC236}">
                  <a16:creationId xmlns:a16="http://schemas.microsoft.com/office/drawing/2014/main" id="{66083CDE-8911-EDB6-5AF8-BA2AA91BD0CB}"/>
                </a:ext>
              </a:extLst>
            </p:cNvPr>
            <p:cNvGrpSpPr/>
            <p:nvPr/>
          </p:nvGrpSpPr>
          <p:grpSpPr>
            <a:xfrm>
              <a:off x="4496077" y="2448853"/>
              <a:ext cx="101503" cy="101503"/>
              <a:chOff x="5701424" y="2269389"/>
              <a:chExt cx="121612" cy="121612"/>
            </a:xfrm>
          </p:grpSpPr>
          <p:cxnSp>
            <p:nvCxnSpPr>
              <p:cNvPr id="198" name="Straight Connector 197">
                <a:extLst>
                  <a:ext uri="{FF2B5EF4-FFF2-40B4-BE49-F238E27FC236}">
                    <a16:creationId xmlns:a16="http://schemas.microsoft.com/office/drawing/2014/main" id="{196997A6-FFDF-2E07-AFA1-B16972A5D4E3}"/>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199" name="Straight Connector 198">
                <a:extLst>
                  <a:ext uri="{FF2B5EF4-FFF2-40B4-BE49-F238E27FC236}">
                    <a16:creationId xmlns:a16="http://schemas.microsoft.com/office/drawing/2014/main" id="{96A964CC-6DFB-80FD-D8BD-61DE8CE3FAC5}"/>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200" name="Group 199">
              <a:extLst>
                <a:ext uri="{FF2B5EF4-FFF2-40B4-BE49-F238E27FC236}">
                  <a16:creationId xmlns:a16="http://schemas.microsoft.com/office/drawing/2014/main" id="{E9D401CA-A79E-CD97-B42D-4F277A7D8179}"/>
                </a:ext>
              </a:extLst>
            </p:cNvPr>
            <p:cNvGrpSpPr/>
            <p:nvPr/>
          </p:nvGrpSpPr>
          <p:grpSpPr>
            <a:xfrm>
              <a:off x="4350695" y="2438288"/>
              <a:ext cx="101503" cy="101503"/>
              <a:chOff x="5701424" y="2269389"/>
              <a:chExt cx="121612" cy="121612"/>
            </a:xfrm>
          </p:grpSpPr>
          <p:cxnSp>
            <p:nvCxnSpPr>
              <p:cNvPr id="201" name="Straight Connector 200">
                <a:extLst>
                  <a:ext uri="{FF2B5EF4-FFF2-40B4-BE49-F238E27FC236}">
                    <a16:creationId xmlns:a16="http://schemas.microsoft.com/office/drawing/2014/main" id="{AB8F891A-F52A-4C78-E5A6-1FBC13D52736}"/>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202" name="Straight Connector 201">
                <a:extLst>
                  <a:ext uri="{FF2B5EF4-FFF2-40B4-BE49-F238E27FC236}">
                    <a16:creationId xmlns:a16="http://schemas.microsoft.com/office/drawing/2014/main" id="{AA077705-C563-E32C-AEEB-CA84507E41B7}"/>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203" name="Group 202">
              <a:extLst>
                <a:ext uri="{FF2B5EF4-FFF2-40B4-BE49-F238E27FC236}">
                  <a16:creationId xmlns:a16="http://schemas.microsoft.com/office/drawing/2014/main" id="{6728B421-1FC5-6FBA-792E-F4742CFDD2DB}"/>
                </a:ext>
              </a:extLst>
            </p:cNvPr>
            <p:cNvGrpSpPr/>
            <p:nvPr/>
          </p:nvGrpSpPr>
          <p:grpSpPr>
            <a:xfrm>
              <a:off x="4136796" y="2421942"/>
              <a:ext cx="101503" cy="101503"/>
              <a:chOff x="5701424" y="2269389"/>
              <a:chExt cx="121612" cy="121612"/>
            </a:xfrm>
          </p:grpSpPr>
          <p:cxnSp>
            <p:nvCxnSpPr>
              <p:cNvPr id="204" name="Straight Connector 203">
                <a:extLst>
                  <a:ext uri="{FF2B5EF4-FFF2-40B4-BE49-F238E27FC236}">
                    <a16:creationId xmlns:a16="http://schemas.microsoft.com/office/drawing/2014/main" id="{5B9DDFE1-C481-2E28-8BFC-BCC6A1BA7E7C}"/>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205" name="Straight Connector 204">
                <a:extLst>
                  <a:ext uri="{FF2B5EF4-FFF2-40B4-BE49-F238E27FC236}">
                    <a16:creationId xmlns:a16="http://schemas.microsoft.com/office/drawing/2014/main" id="{101EB9C1-0B37-A0C9-DC33-926AFFE3EE08}"/>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206" name="Group 205">
              <a:extLst>
                <a:ext uri="{FF2B5EF4-FFF2-40B4-BE49-F238E27FC236}">
                  <a16:creationId xmlns:a16="http://schemas.microsoft.com/office/drawing/2014/main" id="{FF958AC4-4844-FCAB-9D49-C43489D90D52}"/>
                </a:ext>
              </a:extLst>
            </p:cNvPr>
            <p:cNvGrpSpPr/>
            <p:nvPr/>
          </p:nvGrpSpPr>
          <p:grpSpPr>
            <a:xfrm>
              <a:off x="4089524" y="2396423"/>
              <a:ext cx="101503" cy="101503"/>
              <a:chOff x="5701424" y="2269389"/>
              <a:chExt cx="121612" cy="121612"/>
            </a:xfrm>
          </p:grpSpPr>
          <p:cxnSp>
            <p:nvCxnSpPr>
              <p:cNvPr id="207" name="Straight Connector 206">
                <a:extLst>
                  <a:ext uri="{FF2B5EF4-FFF2-40B4-BE49-F238E27FC236}">
                    <a16:creationId xmlns:a16="http://schemas.microsoft.com/office/drawing/2014/main" id="{1A87090C-AD80-19CD-591F-40EEF9954C17}"/>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208" name="Straight Connector 207">
                <a:extLst>
                  <a:ext uri="{FF2B5EF4-FFF2-40B4-BE49-F238E27FC236}">
                    <a16:creationId xmlns:a16="http://schemas.microsoft.com/office/drawing/2014/main" id="{F73C57F0-3D10-ECAE-8491-4E57D252E3EA}"/>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209" name="Group 208">
              <a:extLst>
                <a:ext uri="{FF2B5EF4-FFF2-40B4-BE49-F238E27FC236}">
                  <a16:creationId xmlns:a16="http://schemas.microsoft.com/office/drawing/2014/main" id="{1B3FC5CB-F872-938E-4DBE-9F4A772D67E6}"/>
                </a:ext>
              </a:extLst>
            </p:cNvPr>
            <p:cNvGrpSpPr/>
            <p:nvPr/>
          </p:nvGrpSpPr>
          <p:grpSpPr>
            <a:xfrm>
              <a:off x="4044267" y="2386870"/>
              <a:ext cx="101503" cy="101503"/>
              <a:chOff x="5701424" y="2269389"/>
              <a:chExt cx="121612" cy="121612"/>
            </a:xfrm>
          </p:grpSpPr>
          <p:cxnSp>
            <p:nvCxnSpPr>
              <p:cNvPr id="210" name="Straight Connector 209">
                <a:extLst>
                  <a:ext uri="{FF2B5EF4-FFF2-40B4-BE49-F238E27FC236}">
                    <a16:creationId xmlns:a16="http://schemas.microsoft.com/office/drawing/2014/main" id="{047D36B0-AF9A-06A2-74F4-7594118F63CD}"/>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211" name="Straight Connector 210">
                <a:extLst>
                  <a:ext uri="{FF2B5EF4-FFF2-40B4-BE49-F238E27FC236}">
                    <a16:creationId xmlns:a16="http://schemas.microsoft.com/office/drawing/2014/main" id="{1425C42E-0203-D9FB-11A9-03EBBF423007}"/>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212" name="Group 211">
              <a:extLst>
                <a:ext uri="{FF2B5EF4-FFF2-40B4-BE49-F238E27FC236}">
                  <a16:creationId xmlns:a16="http://schemas.microsoft.com/office/drawing/2014/main" id="{9D2944E7-F3BE-BA61-158D-D098F83F3E9E}"/>
                </a:ext>
              </a:extLst>
            </p:cNvPr>
            <p:cNvGrpSpPr/>
            <p:nvPr/>
          </p:nvGrpSpPr>
          <p:grpSpPr>
            <a:xfrm>
              <a:off x="4015072" y="2380869"/>
              <a:ext cx="101503" cy="101503"/>
              <a:chOff x="5701424" y="2269389"/>
              <a:chExt cx="121612" cy="121612"/>
            </a:xfrm>
          </p:grpSpPr>
          <p:cxnSp>
            <p:nvCxnSpPr>
              <p:cNvPr id="213" name="Straight Connector 212">
                <a:extLst>
                  <a:ext uri="{FF2B5EF4-FFF2-40B4-BE49-F238E27FC236}">
                    <a16:creationId xmlns:a16="http://schemas.microsoft.com/office/drawing/2014/main" id="{DFF50D22-C834-D248-4EDD-29767214864E}"/>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214" name="Straight Connector 213">
                <a:extLst>
                  <a:ext uri="{FF2B5EF4-FFF2-40B4-BE49-F238E27FC236}">
                    <a16:creationId xmlns:a16="http://schemas.microsoft.com/office/drawing/2014/main" id="{7AF4F091-5987-BDD7-8F8D-D24CFF481943}"/>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215" name="Group 214">
              <a:extLst>
                <a:ext uri="{FF2B5EF4-FFF2-40B4-BE49-F238E27FC236}">
                  <a16:creationId xmlns:a16="http://schemas.microsoft.com/office/drawing/2014/main" id="{18853E38-5610-D7A1-1958-5FAB953BFBF1}"/>
                </a:ext>
              </a:extLst>
            </p:cNvPr>
            <p:cNvGrpSpPr/>
            <p:nvPr/>
          </p:nvGrpSpPr>
          <p:grpSpPr>
            <a:xfrm>
              <a:off x="3984456" y="2360258"/>
              <a:ext cx="101503" cy="101503"/>
              <a:chOff x="5701424" y="2269389"/>
              <a:chExt cx="121612" cy="121612"/>
            </a:xfrm>
          </p:grpSpPr>
          <p:cxnSp>
            <p:nvCxnSpPr>
              <p:cNvPr id="216" name="Straight Connector 215">
                <a:extLst>
                  <a:ext uri="{FF2B5EF4-FFF2-40B4-BE49-F238E27FC236}">
                    <a16:creationId xmlns:a16="http://schemas.microsoft.com/office/drawing/2014/main" id="{8F314EBF-A005-9A39-B362-1EB387A36CE5}"/>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217" name="Straight Connector 216">
                <a:extLst>
                  <a:ext uri="{FF2B5EF4-FFF2-40B4-BE49-F238E27FC236}">
                    <a16:creationId xmlns:a16="http://schemas.microsoft.com/office/drawing/2014/main" id="{A28D0740-300A-8ED4-B09F-AFAD0EB23DA5}"/>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218" name="Group 217">
              <a:extLst>
                <a:ext uri="{FF2B5EF4-FFF2-40B4-BE49-F238E27FC236}">
                  <a16:creationId xmlns:a16="http://schemas.microsoft.com/office/drawing/2014/main" id="{B603361B-7965-D0F6-FAE4-B50ABE9DEA05}"/>
                </a:ext>
              </a:extLst>
            </p:cNvPr>
            <p:cNvGrpSpPr/>
            <p:nvPr/>
          </p:nvGrpSpPr>
          <p:grpSpPr>
            <a:xfrm>
              <a:off x="3953544" y="2343144"/>
              <a:ext cx="101503" cy="101503"/>
              <a:chOff x="5701424" y="2269389"/>
              <a:chExt cx="121612" cy="121612"/>
            </a:xfrm>
          </p:grpSpPr>
          <p:cxnSp>
            <p:nvCxnSpPr>
              <p:cNvPr id="219" name="Straight Connector 218">
                <a:extLst>
                  <a:ext uri="{FF2B5EF4-FFF2-40B4-BE49-F238E27FC236}">
                    <a16:creationId xmlns:a16="http://schemas.microsoft.com/office/drawing/2014/main" id="{8D526A44-8F7A-BC8F-1927-5A92562147D4}"/>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220" name="Straight Connector 219">
                <a:extLst>
                  <a:ext uri="{FF2B5EF4-FFF2-40B4-BE49-F238E27FC236}">
                    <a16:creationId xmlns:a16="http://schemas.microsoft.com/office/drawing/2014/main" id="{05E467FA-568B-4A41-2286-C22CCB4B9F81}"/>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221" name="Group 220">
              <a:extLst>
                <a:ext uri="{FF2B5EF4-FFF2-40B4-BE49-F238E27FC236}">
                  <a16:creationId xmlns:a16="http://schemas.microsoft.com/office/drawing/2014/main" id="{F6286927-A820-A6AA-EE9A-5871603C429A}"/>
                </a:ext>
              </a:extLst>
            </p:cNvPr>
            <p:cNvGrpSpPr/>
            <p:nvPr/>
          </p:nvGrpSpPr>
          <p:grpSpPr>
            <a:xfrm>
              <a:off x="3915054" y="2328991"/>
              <a:ext cx="101503" cy="101503"/>
              <a:chOff x="5701424" y="2269389"/>
              <a:chExt cx="121612" cy="121612"/>
            </a:xfrm>
          </p:grpSpPr>
          <p:cxnSp>
            <p:nvCxnSpPr>
              <p:cNvPr id="222" name="Straight Connector 221">
                <a:extLst>
                  <a:ext uri="{FF2B5EF4-FFF2-40B4-BE49-F238E27FC236}">
                    <a16:creationId xmlns:a16="http://schemas.microsoft.com/office/drawing/2014/main" id="{440B9394-592A-A9A4-2D20-ADD3378BC81F}"/>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223" name="Straight Connector 222">
                <a:extLst>
                  <a:ext uri="{FF2B5EF4-FFF2-40B4-BE49-F238E27FC236}">
                    <a16:creationId xmlns:a16="http://schemas.microsoft.com/office/drawing/2014/main" id="{9D7906BF-D691-677A-E1B9-0D055C19619B}"/>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224" name="Group 223">
              <a:extLst>
                <a:ext uri="{FF2B5EF4-FFF2-40B4-BE49-F238E27FC236}">
                  <a16:creationId xmlns:a16="http://schemas.microsoft.com/office/drawing/2014/main" id="{ED1292C3-368C-A624-B0AD-A252197FEB28}"/>
                </a:ext>
              </a:extLst>
            </p:cNvPr>
            <p:cNvGrpSpPr/>
            <p:nvPr/>
          </p:nvGrpSpPr>
          <p:grpSpPr>
            <a:xfrm>
              <a:off x="3819306" y="2315435"/>
              <a:ext cx="101503" cy="101503"/>
              <a:chOff x="5701424" y="2269389"/>
              <a:chExt cx="121612" cy="121612"/>
            </a:xfrm>
          </p:grpSpPr>
          <p:cxnSp>
            <p:nvCxnSpPr>
              <p:cNvPr id="225" name="Straight Connector 224">
                <a:extLst>
                  <a:ext uri="{FF2B5EF4-FFF2-40B4-BE49-F238E27FC236}">
                    <a16:creationId xmlns:a16="http://schemas.microsoft.com/office/drawing/2014/main" id="{EAA2159D-4C58-CF7F-B36F-99E486F64032}"/>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226" name="Straight Connector 225">
                <a:extLst>
                  <a:ext uri="{FF2B5EF4-FFF2-40B4-BE49-F238E27FC236}">
                    <a16:creationId xmlns:a16="http://schemas.microsoft.com/office/drawing/2014/main" id="{9CFC92AF-F5DB-1FC7-8DA7-4C18EA6DABD2}"/>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227" name="Group 226">
              <a:extLst>
                <a:ext uri="{FF2B5EF4-FFF2-40B4-BE49-F238E27FC236}">
                  <a16:creationId xmlns:a16="http://schemas.microsoft.com/office/drawing/2014/main" id="{AEF48A6B-EE07-4104-C111-07074E87D9FC}"/>
                </a:ext>
              </a:extLst>
            </p:cNvPr>
            <p:cNvGrpSpPr/>
            <p:nvPr/>
          </p:nvGrpSpPr>
          <p:grpSpPr>
            <a:xfrm>
              <a:off x="3627671" y="2296583"/>
              <a:ext cx="101503" cy="101503"/>
              <a:chOff x="5701424" y="2269389"/>
              <a:chExt cx="121612" cy="121612"/>
            </a:xfrm>
          </p:grpSpPr>
          <p:cxnSp>
            <p:nvCxnSpPr>
              <p:cNvPr id="228" name="Straight Connector 227">
                <a:extLst>
                  <a:ext uri="{FF2B5EF4-FFF2-40B4-BE49-F238E27FC236}">
                    <a16:creationId xmlns:a16="http://schemas.microsoft.com/office/drawing/2014/main" id="{78CF9AF9-7E8B-7C2B-7370-0078E102163A}"/>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229" name="Straight Connector 228">
                <a:extLst>
                  <a:ext uri="{FF2B5EF4-FFF2-40B4-BE49-F238E27FC236}">
                    <a16:creationId xmlns:a16="http://schemas.microsoft.com/office/drawing/2014/main" id="{5052C3F2-1B6E-30D1-7AC8-0FF968451F00}"/>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230" name="Group 229">
              <a:extLst>
                <a:ext uri="{FF2B5EF4-FFF2-40B4-BE49-F238E27FC236}">
                  <a16:creationId xmlns:a16="http://schemas.microsoft.com/office/drawing/2014/main" id="{01AEAC40-ED3E-F865-E07E-139CACA430B1}"/>
                </a:ext>
              </a:extLst>
            </p:cNvPr>
            <p:cNvGrpSpPr/>
            <p:nvPr/>
          </p:nvGrpSpPr>
          <p:grpSpPr>
            <a:xfrm>
              <a:off x="3593368" y="2287748"/>
              <a:ext cx="101503" cy="101503"/>
              <a:chOff x="5701424" y="2269389"/>
              <a:chExt cx="121612" cy="121612"/>
            </a:xfrm>
          </p:grpSpPr>
          <p:cxnSp>
            <p:nvCxnSpPr>
              <p:cNvPr id="231" name="Straight Connector 230">
                <a:extLst>
                  <a:ext uri="{FF2B5EF4-FFF2-40B4-BE49-F238E27FC236}">
                    <a16:creationId xmlns:a16="http://schemas.microsoft.com/office/drawing/2014/main" id="{F6404762-C3F7-4ACF-97DD-34A9D193BC42}"/>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232" name="Straight Connector 231">
                <a:extLst>
                  <a:ext uri="{FF2B5EF4-FFF2-40B4-BE49-F238E27FC236}">
                    <a16:creationId xmlns:a16="http://schemas.microsoft.com/office/drawing/2014/main" id="{591E1468-A40E-4E41-D613-D39ACC5FAF4B}"/>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233" name="Group 232">
              <a:extLst>
                <a:ext uri="{FF2B5EF4-FFF2-40B4-BE49-F238E27FC236}">
                  <a16:creationId xmlns:a16="http://schemas.microsoft.com/office/drawing/2014/main" id="{94595173-1945-043F-2949-E1997F086002}"/>
                </a:ext>
              </a:extLst>
            </p:cNvPr>
            <p:cNvGrpSpPr/>
            <p:nvPr/>
          </p:nvGrpSpPr>
          <p:grpSpPr>
            <a:xfrm>
              <a:off x="3567238" y="2261719"/>
              <a:ext cx="101503" cy="101503"/>
              <a:chOff x="5701424" y="2269389"/>
              <a:chExt cx="121612" cy="121612"/>
            </a:xfrm>
          </p:grpSpPr>
          <p:cxnSp>
            <p:nvCxnSpPr>
              <p:cNvPr id="234" name="Straight Connector 233">
                <a:extLst>
                  <a:ext uri="{FF2B5EF4-FFF2-40B4-BE49-F238E27FC236}">
                    <a16:creationId xmlns:a16="http://schemas.microsoft.com/office/drawing/2014/main" id="{2D22A068-2DC1-2F91-1C4D-D344512AEACE}"/>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235" name="Straight Connector 234">
                <a:extLst>
                  <a:ext uri="{FF2B5EF4-FFF2-40B4-BE49-F238E27FC236}">
                    <a16:creationId xmlns:a16="http://schemas.microsoft.com/office/drawing/2014/main" id="{0EB517E7-DA00-2511-3926-5E0E5F7D0EA3}"/>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236" name="Group 235">
              <a:extLst>
                <a:ext uri="{FF2B5EF4-FFF2-40B4-BE49-F238E27FC236}">
                  <a16:creationId xmlns:a16="http://schemas.microsoft.com/office/drawing/2014/main" id="{EB3F8586-8AE3-E5B2-31BE-F272111CDE44}"/>
                </a:ext>
              </a:extLst>
            </p:cNvPr>
            <p:cNvGrpSpPr/>
            <p:nvPr/>
          </p:nvGrpSpPr>
          <p:grpSpPr>
            <a:xfrm>
              <a:off x="3471598" y="2251749"/>
              <a:ext cx="101503" cy="101503"/>
              <a:chOff x="5701424" y="2269389"/>
              <a:chExt cx="121612" cy="121612"/>
            </a:xfrm>
          </p:grpSpPr>
          <p:cxnSp>
            <p:nvCxnSpPr>
              <p:cNvPr id="237" name="Straight Connector 236">
                <a:extLst>
                  <a:ext uri="{FF2B5EF4-FFF2-40B4-BE49-F238E27FC236}">
                    <a16:creationId xmlns:a16="http://schemas.microsoft.com/office/drawing/2014/main" id="{82BBCA3E-DD84-B5DE-0315-AE50F5D70ECC}"/>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238" name="Straight Connector 237">
                <a:extLst>
                  <a:ext uri="{FF2B5EF4-FFF2-40B4-BE49-F238E27FC236}">
                    <a16:creationId xmlns:a16="http://schemas.microsoft.com/office/drawing/2014/main" id="{0F0A6282-4C87-384C-2691-98C4BF2E2E74}"/>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239" name="Group 238">
              <a:extLst>
                <a:ext uri="{FF2B5EF4-FFF2-40B4-BE49-F238E27FC236}">
                  <a16:creationId xmlns:a16="http://schemas.microsoft.com/office/drawing/2014/main" id="{37886481-9F11-FC6F-149F-AEE3ED9403A2}"/>
                </a:ext>
              </a:extLst>
            </p:cNvPr>
            <p:cNvGrpSpPr/>
            <p:nvPr/>
          </p:nvGrpSpPr>
          <p:grpSpPr>
            <a:xfrm>
              <a:off x="3424818" y="2232356"/>
              <a:ext cx="101503" cy="101503"/>
              <a:chOff x="5701424" y="2269389"/>
              <a:chExt cx="121612" cy="121612"/>
            </a:xfrm>
          </p:grpSpPr>
          <p:cxnSp>
            <p:nvCxnSpPr>
              <p:cNvPr id="240" name="Straight Connector 239">
                <a:extLst>
                  <a:ext uri="{FF2B5EF4-FFF2-40B4-BE49-F238E27FC236}">
                    <a16:creationId xmlns:a16="http://schemas.microsoft.com/office/drawing/2014/main" id="{32EEDA22-5934-3299-FCA4-C81118911FF8}"/>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241" name="Straight Connector 240">
                <a:extLst>
                  <a:ext uri="{FF2B5EF4-FFF2-40B4-BE49-F238E27FC236}">
                    <a16:creationId xmlns:a16="http://schemas.microsoft.com/office/drawing/2014/main" id="{6A97BE43-DC1F-8B47-19DA-C8AFB2AE323F}"/>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242" name="Group 241">
              <a:extLst>
                <a:ext uri="{FF2B5EF4-FFF2-40B4-BE49-F238E27FC236}">
                  <a16:creationId xmlns:a16="http://schemas.microsoft.com/office/drawing/2014/main" id="{9BC9AB22-0C71-939A-E1B7-2F969DBE90EA}"/>
                </a:ext>
              </a:extLst>
            </p:cNvPr>
            <p:cNvGrpSpPr/>
            <p:nvPr/>
          </p:nvGrpSpPr>
          <p:grpSpPr>
            <a:xfrm>
              <a:off x="3400896" y="2209206"/>
              <a:ext cx="101503" cy="101503"/>
              <a:chOff x="5701424" y="2269389"/>
              <a:chExt cx="121612" cy="121612"/>
            </a:xfrm>
          </p:grpSpPr>
          <p:cxnSp>
            <p:nvCxnSpPr>
              <p:cNvPr id="243" name="Straight Connector 242">
                <a:extLst>
                  <a:ext uri="{FF2B5EF4-FFF2-40B4-BE49-F238E27FC236}">
                    <a16:creationId xmlns:a16="http://schemas.microsoft.com/office/drawing/2014/main" id="{0D71D0AF-8D6E-4698-CFB9-0B028E1B0220}"/>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244" name="Straight Connector 243">
                <a:extLst>
                  <a:ext uri="{FF2B5EF4-FFF2-40B4-BE49-F238E27FC236}">
                    <a16:creationId xmlns:a16="http://schemas.microsoft.com/office/drawing/2014/main" id="{D4A72811-9347-CB74-3293-0A634B63C6CA}"/>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245" name="Group 244">
              <a:extLst>
                <a:ext uri="{FF2B5EF4-FFF2-40B4-BE49-F238E27FC236}">
                  <a16:creationId xmlns:a16="http://schemas.microsoft.com/office/drawing/2014/main" id="{5530BB47-E1CC-A624-CD0C-4F5CF5D72CC8}"/>
                </a:ext>
              </a:extLst>
            </p:cNvPr>
            <p:cNvGrpSpPr/>
            <p:nvPr/>
          </p:nvGrpSpPr>
          <p:grpSpPr>
            <a:xfrm>
              <a:off x="3367298" y="2188198"/>
              <a:ext cx="101503" cy="101503"/>
              <a:chOff x="5701424" y="2269389"/>
              <a:chExt cx="121612" cy="121612"/>
            </a:xfrm>
          </p:grpSpPr>
          <p:cxnSp>
            <p:nvCxnSpPr>
              <p:cNvPr id="246" name="Straight Connector 245">
                <a:extLst>
                  <a:ext uri="{FF2B5EF4-FFF2-40B4-BE49-F238E27FC236}">
                    <a16:creationId xmlns:a16="http://schemas.microsoft.com/office/drawing/2014/main" id="{CC6C88C6-6B86-323C-BB14-5202C7BC086F}"/>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247" name="Straight Connector 246">
                <a:extLst>
                  <a:ext uri="{FF2B5EF4-FFF2-40B4-BE49-F238E27FC236}">
                    <a16:creationId xmlns:a16="http://schemas.microsoft.com/office/drawing/2014/main" id="{02F265B8-DDD6-3A47-B775-E53CB0A6805C}"/>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248" name="Group 247">
              <a:extLst>
                <a:ext uri="{FF2B5EF4-FFF2-40B4-BE49-F238E27FC236}">
                  <a16:creationId xmlns:a16="http://schemas.microsoft.com/office/drawing/2014/main" id="{36AAC1DC-7C50-49C3-4877-B59A45A01233}"/>
                </a:ext>
              </a:extLst>
            </p:cNvPr>
            <p:cNvGrpSpPr/>
            <p:nvPr/>
          </p:nvGrpSpPr>
          <p:grpSpPr>
            <a:xfrm>
              <a:off x="3329069" y="2188814"/>
              <a:ext cx="101503" cy="101503"/>
              <a:chOff x="5701424" y="2269389"/>
              <a:chExt cx="121612" cy="121612"/>
            </a:xfrm>
          </p:grpSpPr>
          <p:cxnSp>
            <p:nvCxnSpPr>
              <p:cNvPr id="249" name="Straight Connector 248">
                <a:extLst>
                  <a:ext uri="{FF2B5EF4-FFF2-40B4-BE49-F238E27FC236}">
                    <a16:creationId xmlns:a16="http://schemas.microsoft.com/office/drawing/2014/main" id="{54371B5C-8529-BB19-52C7-B2428820C9E9}"/>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250" name="Straight Connector 249">
                <a:extLst>
                  <a:ext uri="{FF2B5EF4-FFF2-40B4-BE49-F238E27FC236}">
                    <a16:creationId xmlns:a16="http://schemas.microsoft.com/office/drawing/2014/main" id="{793981BA-20BF-B4ED-3BC4-E629D1193C96}"/>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251" name="Group 250">
              <a:extLst>
                <a:ext uri="{FF2B5EF4-FFF2-40B4-BE49-F238E27FC236}">
                  <a16:creationId xmlns:a16="http://schemas.microsoft.com/office/drawing/2014/main" id="{C2D1C7DC-A591-A973-200D-28BE5C9BADCA}"/>
                </a:ext>
              </a:extLst>
            </p:cNvPr>
            <p:cNvGrpSpPr/>
            <p:nvPr/>
          </p:nvGrpSpPr>
          <p:grpSpPr>
            <a:xfrm>
              <a:off x="3303277" y="2155686"/>
              <a:ext cx="101503" cy="101503"/>
              <a:chOff x="5701424" y="2269389"/>
              <a:chExt cx="121612" cy="121612"/>
            </a:xfrm>
          </p:grpSpPr>
          <p:cxnSp>
            <p:nvCxnSpPr>
              <p:cNvPr id="252" name="Straight Connector 251">
                <a:extLst>
                  <a:ext uri="{FF2B5EF4-FFF2-40B4-BE49-F238E27FC236}">
                    <a16:creationId xmlns:a16="http://schemas.microsoft.com/office/drawing/2014/main" id="{DA5A803E-CF4D-8DA4-EFED-3798C99600F5}"/>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253" name="Straight Connector 252">
                <a:extLst>
                  <a:ext uri="{FF2B5EF4-FFF2-40B4-BE49-F238E27FC236}">
                    <a16:creationId xmlns:a16="http://schemas.microsoft.com/office/drawing/2014/main" id="{E25998A4-38FC-FFD7-49DD-A07A3E4CEE6B}"/>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254" name="Group 253">
              <a:extLst>
                <a:ext uri="{FF2B5EF4-FFF2-40B4-BE49-F238E27FC236}">
                  <a16:creationId xmlns:a16="http://schemas.microsoft.com/office/drawing/2014/main" id="{D9D20F57-6AD4-924D-1B5B-B85C32DDC33F}"/>
                </a:ext>
              </a:extLst>
            </p:cNvPr>
            <p:cNvGrpSpPr/>
            <p:nvPr/>
          </p:nvGrpSpPr>
          <p:grpSpPr>
            <a:xfrm>
              <a:off x="3267996" y="2146724"/>
              <a:ext cx="101503" cy="101503"/>
              <a:chOff x="5701424" y="2269389"/>
              <a:chExt cx="121612" cy="121612"/>
            </a:xfrm>
          </p:grpSpPr>
          <p:cxnSp>
            <p:nvCxnSpPr>
              <p:cNvPr id="255" name="Straight Connector 254">
                <a:extLst>
                  <a:ext uri="{FF2B5EF4-FFF2-40B4-BE49-F238E27FC236}">
                    <a16:creationId xmlns:a16="http://schemas.microsoft.com/office/drawing/2014/main" id="{DF7695BA-7256-882A-859C-3C3094AE3CB8}"/>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256" name="Straight Connector 255">
                <a:extLst>
                  <a:ext uri="{FF2B5EF4-FFF2-40B4-BE49-F238E27FC236}">
                    <a16:creationId xmlns:a16="http://schemas.microsoft.com/office/drawing/2014/main" id="{90C6F382-D836-8128-3A7F-32BAF86C4A30}"/>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257" name="Group 256">
              <a:extLst>
                <a:ext uri="{FF2B5EF4-FFF2-40B4-BE49-F238E27FC236}">
                  <a16:creationId xmlns:a16="http://schemas.microsoft.com/office/drawing/2014/main" id="{D757EF82-B681-3E5C-32DF-8ECF571FE60E}"/>
                </a:ext>
              </a:extLst>
            </p:cNvPr>
            <p:cNvGrpSpPr/>
            <p:nvPr/>
          </p:nvGrpSpPr>
          <p:grpSpPr>
            <a:xfrm>
              <a:off x="3194729" y="2130268"/>
              <a:ext cx="101503" cy="101503"/>
              <a:chOff x="5701424" y="2269389"/>
              <a:chExt cx="121612" cy="121612"/>
            </a:xfrm>
          </p:grpSpPr>
          <p:cxnSp>
            <p:nvCxnSpPr>
              <p:cNvPr id="258" name="Straight Connector 257">
                <a:extLst>
                  <a:ext uri="{FF2B5EF4-FFF2-40B4-BE49-F238E27FC236}">
                    <a16:creationId xmlns:a16="http://schemas.microsoft.com/office/drawing/2014/main" id="{48CEEAF1-2E4F-EA39-D650-59FFA2B3AA53}"/>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259" name="Straight Connector 258">
                <a:extLst>
                  <a:ext uri="{FF2B5EF4-FFF2-40B4-BE49-F238E27FC236}">
                    <a16:creationId xmlns:a16="http://schemas.microsoft.com/office/drawing/2014/main" id="{AA83E4FF-2BAA-6F3F-CCBF-5AFF8309C079}"/>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260" name="Group 259">
              <a:extLst>
                <a:ext uri="{FF2B5EF4-FFF2-40B4-BE49-F238E27FC236}">
                  <a16:creationId xmlns:a16="http://schemas.microsoft.com/office/drawing/2014/main" id="{BA1AD558-4787-3E99-8BCF-9FC8B577247F}"/>
                </a:ext>
              </a:extLst>
            </p:cNvPr>
            <p:cNvGrpSpPr/>
            <p:nvPr/>
          </p:nvGrpSpPr>
          <p:grpSpPr>
            <a:xfrm>
              <a:off x="3143668" y="2118322"/>
              <a:ext cx="101503" cy="101503"/>
              <a:chOff x="5701424" y="2269389"/>
              <a:chExt cx="121612" cy="121612"/>
            </a:xfrm>
          </p:grpSpPr>
          <p:cxnSp>
            <p:nvCxnSpPr>
              <p:cNvPr id="261" name="Straight Connector 260">
                <a:extLst>
                  <a:ext uri="{FF2B5EF4-FFF2-40B4-BE49-F238E27FC236}">
                    <a16:creationId xmlns:a16="http://schemas.microsoft.com/office/drawing/2014/main" id="{6075D238-D1B3-74B1-755B-8D5DD3C7F384}"/>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262" name="Straight Connector 261">
                <a:extLst>
                  <a:ext uri="{FF2B5EF4-FFF2-40B4-BE49-F238E27FC236}">
                    <a16:creationId xmlns:a16="http://schemas.microsoft.com/office/drawing/2014/main" id="{7E4392D1-CF67-6530-7D77-9CCF09C2EF81}"/>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263" name="Group 262">
              <a:extLst>
                <a:ext uri="{FF2B5EF4-FFF2-40B4-BE49-F238E27FC236}">
                  <a16:creationId xmlns:a16="http://schemas.microsoft.com/office/drawing/2014/main" id="{CC938A75-5B8D-CB17-0EDC-270020F86FAF}"/>
                </a:ext>
              </a:extLst>
            </p:cNvPr>
            <p:cNvGrpSpPr/>
            <p:nvPr/>
          </p:nvGrpSpPr>
          <p:grpSpPr>
            <a:xfrm>
              <a:off x="3080188" y="2101192"/>
              <a:ext cx="101503" cy="101503"/>
              <a:chOff x="5701424" y="2269389"/>
              <a:chExt cx="121612" cy="121612"/>
            </a:xfrm>
          </p:grpSpPr>
          <p:cxnSp>
            <p:nvCxnSpPr>
              <p:cNvPr id="264" name="Straight Connector 263">
                <a:extLst>
                  <a:ext uri="{FF2B5EF4-FFF2-40B4-BE49-F238E27FC236}">
                    <a16:creationId xmlns:a16="http://schemas.microsoft.com/office/drawing/2014/main" id="{49ABB5CF-2DE1-0229-6240-8C6AA0076DCF}"/>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265" name="Straight Connector 264">
                <a:extLst>
                  <a:ext uri="{FF2B5EF4-FFF2-40B4-BE49-F238E27FC236}">
                    <a16:creationId xmlns:a16="http://schemas.microsoft.com/office/drawing/2014/main" id="{1ACB78A0-4D98-46D9-9F17-3FAF35782D8F}"/>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266" name="Group 265">
              <a:extLst>
                <a:ext uri="{FF2B5EF4-FFF2-40B4-BE49-F238E27FC236}">
                  <a16:creationId xmlns:a16="http://schemas.microsoft.com/office/drawing/2014/main" id="{F9379A43-EA61-28F3-5F6C-EAEDC9CD86AC}"/>
                </a:ext>
              </a:extLst>
            </p:cNvPr>
            <p:cNvGrpSpPr/>
            <p:nvPr/>
          </p:nvGrpSpPr>
          <p:grpSpPr>
            <a:xfrm>
              <a:off x="2973167" y="2086762"/>
              <a:ext cx="101503" cy="101503"/>
              <a:chOff x="5701424" y="2269389"/>
              <a:chExt cx="121612" cy="121612"/>
            </a:xfrm>
          </p:grpSpPr>
          <p:cxnSp>
            <p:nvCxnSpPr>
              <p:cNvPr id="267" name="Straight Connector 266">
                <a:extLst>
                  <a:ext uri="{FF2B5EF4-FFF2-40B4-BE49-F238E27FC236}">
                    <a16:creationId xmlns:a16="http://schemas.microsoft.com/office/drawing/2014/main" id="{2F400835-388C-C2F1-6C9A-BD2ADFC3BDB7}"/>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268" name="Straight Connector 267">
                <a:extLst>
                  <a:ext uri="{FF2B5EF4-FFF2-40B4-BE49-F238E27FC236}">
                    <a16:creationId xmlns:a16="http://schemas.microsoft.com/office/drawing/2014/main" id="{C3E0744F-1687-3509-895D-5C4517988C49}"/>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269" name="Group 268">
              <a:extLst>
                <a:ext uri="{FF2B5EF4-FFF2-40B4-BE49-F238E27FC236}">
                  <a16:creationId xmlns:a16="http://schemas.microsoft.com/office/drawing/2014/main" id="{68770D75-9FF8-0F2B-096B-B92CF0F9D1D5}"/>
                </a:ext>
              </a:extLst>
            </p:cNvPr>
            <p:cNvGrpSpPr/>
            <p:nvPr/>
          </p:nvGrpSpPr>
          <p:grpSpPr>
            <a:xfrm>
              <a:off x="2955939" y="2059200"/>
              <a:ext cx="101503" cy="101503"/>
              <a:chOff x="5701424" y="2269389"/>
              <a:chExt cx="121612" cy="121612"/>
            </a:xfrm>
          </p:grpSpPr>
          <p:cxnSp>
            <p:nvCxnSpPr>
              <p:cNvPr id="270" name="Straight Connector 269">
                <a:extLst>
                  <a:ext uri="{FF2B5EF4-FFF2-40B4-BE49-F238E27FC236}">
                    <a16:creationId xmlns:a16="http://schemas.microsoft.com/office/drawing/2014/main" id="{14F0A6C9-2FE0-A45D-A302-AE1497F2204D}"/>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271" name="Straight Connector 270">
                <a:extLst>
                  <a:ext uri="{FF2B5EF4-FFF2-40B4-BE49-F238E27FC236}">
                    <a16:creationId xmlns:a16="http://schemas.microsoft.com/office/drawing/2014/main" id="{C6D922EF-FC76-77D1-B100-E92574656C3F}"/>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272" name="Group 271">
              <a:extLst>
                <a:ext uri="{FF2B5EF4-FFF2-40B4-BE49-F238E27FC236}">
                  <a16:creationId xmlns:a16="http://schemas.microsoft.com/office/drawing/2014/main" id="{2756A040-4CDE-FFE7-ECF1-0B8C1D66D9F7}"/>
                </a:ext>
              </a:extLst>
            </p:cNvPr>
            <p:cNvGrpSpPr/>
            <p:nvPr/>
          </p:nvGrpSpPr>
          <p:grpSpPr>
            <a:xfrm>
              <a:off x="2917683" y="2043521"/>
              <a:ext cx="101503" cy="101503"/>
              <a:chOff x="5701424" y="2269389"/>
              <a:chExt cx="121612" cy="121612"/>
            </a:xfrm>
          </p:grpSpPr>
          <p:cxnSp>
            <p:nvCxnSpPr>
              <p:cNvPr id="273" name="Straight Connector 272">
                <a:extLst>
                  <a:ext uri="{FF2B5EF4-FFF2-40B4-BE49-F238E27FC236}">
                    <a16:creationId xmlns:a16="http://schemas.microsoft.com/office/drawing/2014/main" id="{B88EDEF0-0979-A34E-2467-2D6C6A717C5B}"/>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274" name="Straight Connector 273">
                <a:extLst>
                  <a:ext uri="{FF2B5EF4-FFF2-40B4-BE49-F238E27FC236}">
                    <a16:creationId xmlns:a16="http://schemas.microsoft.com/office/drawing/2014/main" id="{879100FD-6A78-FB6D-B973-ECF7902681F6}"/>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275" name="Group 274">
              <a:extLst>
                <a:ext uri="{FF2B5EF4-FFF2-40B4-BE49-F238E27FC236}">
                  <a16:creationId xmlns:a16="http://schemas.microsoft.com/office/drawing/2014/main" id="{BA8020C2-B30F-D4A1-91F0-2E192128F87D}"/>
                </a:ext>
              </a:extLst>
            </p:cNvPr>
            <p:cNvGrpSpPr/>
            <p:nvPr/>
          </p:nvGrpSpPr>
          <p:grpSpPr>
            <a:xfrm>
              <a:off x="2778681" y="2020323"/>
              <a:ext cx="101503" cy="101503"/>
              <a:chOff x="5701424" y="2269389"/>
              <a:chExt cx="121612" cy="121612"/>
            </a:xfrm>
          </p:grpSpPr>
          <p:cxnSp>
            <p:nvCxnSpPr>
              <p:cNvPr id="276" name="Straight Connector 275">
                <a:extLst>
                  <a:ext uri="{FF2B5EF4-FFF2-40B4-BE49-F238E27FC236}">
                    <a16:creationId xmlns:a16="http://schemas.microsoft.com/office/drawing/2014/main" id="{543913DF-D3FC-560C-E942-D7E89C3D7A8D}"/>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277" name="Straight Connector 276">
                <a:extLst>
                  <a:ext uri="{FF2B5EF4-FFF2-40B4-BE49-F238E27FC236}">
                    <a16:creationId xmlns:a16="http://schemas.microsoft.com/office/drawing/2014/main" id="{6D897C05-C56E-3C50-5176-05EE9D7C2280}"/>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278" name="Group 277">
              <a:extLst>
                <a:ext uri="{FF2B5EF4-FFF2-40B4-BE49-F238E27FC236}">
                  <a16:creationId xmlns:a16="http://schemas.microsoft.com/office/drawing/2014/main" id="{23D02D05-2546-D1D2-5480-33FAFB257A86}"/>
                </a:ext>
              </a:extLst>
            </p:cNvPr>
            <p:cNvGrpSpPr/>
            <p:nvPr/>
          </p:nvGrpSpPr>
          <p:grpSpPr>
            <a:xfrm>
              <a:off x="2751247" y="2001639"/>
              <a:ext cx="101503" cy="101503"/>
              <a:chOff x="5701424" y="2269389"/>
              <a:chExt cx="121612" cy="121612"/>
            </a:xfrm>
          </p:grpSpPr>
          <p:cxnSp>
            <p:nvCxnSpPr>
              <p:cNvPr id="279" name="Straight Connector 278">
                <a:extLst>
                  <a:ext uri="{FF2B5EF4-FFF2-40B4-BE49-F238E27FC236}">
                    <a16:creationId xmlns:a16="http://schemas.microsoft.com/office/drawing/2014/main" id="{9D6CAACA-5D00-EA56-1028-0E91BCF84F5F}"/>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280" name="Straight Connector 279">
                <a:extLst>
                  <a:ext uri="{FF2B5EF4-FFF2-40B4-BE49-F238E27FC236}">
                    <a16:creationId xmlns:a16="http://schemas.microsoft.com/office/drawing/2014/main" id="{490BA9F8-87FA-AF53-8BFE-FC7AE6824BAE}"/>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281" name="Group 280">
              <a:extLst>
                <a:ext uri="{FF2B5EF4-FFF2-40B4-BE49-F238E27FC236}">
                  <a16:creationId xmlns:a16="http://schemas.microsoft.com/office/drawing/2014/main" id="{8F869D42-5903-7A5B-6624-FA11BD49E2CF}"/>
                </a:ext>
              </a:extLst>
            </p:cNvPr>
            <p:cNvGrpSpPr/>
            <p:nvPr/>
          </p:nvGrpSpPr>
          <p:grpSpPr>
            <a:xfrm>
              <a:off x="2712594" y="1987548"/>
              <a:ext cx="101503" cy="101503"/>
              <a:chOff x="5701424" y="2269389"/>
              <a:chExt cx="121612" cy="121612"/>
            </a:xfrm>
          </p:grpSpPr>
          <p:cxnSp>
            <p:nvCxnSpPr>
              <p:cNvPr id="282" name="Straight Connector 281">
                <a:extLst>
                  <a:ext uri="{FF2B5EF4-FFF2-40B4-BE49-F238E27FC236}">
                    <a16:creationId xmlns:a16="http://schemas.microsoft.com/office/drawing/2014/main" id="{5449BCE4-2825-4809-FEF9-E9EDA1A56797}"/>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283" name="Straight Connector 282">
                <a:extLst>
                  <a:ext uri="{FF2B5EF4-FFF2-40B4-BE49-F238E27FC236}">
                    <a16:creationId xmlns:a16="http://schemas.microsoft.com/office/drawing/2014/main" id="{12E9433A-54FD-4450-E91C-E728220162CA}"/>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284" name="Group 283">
              <a:extLst>
                <a:ext uri="{FF2B5EF4-FFF2-40B4-BE49-F238E27FC236}">
                  <a16:creationId xmlns:a16="http://schemas.microsoft.com/office/drawing/2014/main" id="{DC291AAE-D592-D94D-0892-9B70C40474AB}"/>
                </a:ext>
              </a:extLst>
            </p:cNvPr>
            <p:cNvGrpSpPr/>
            <p:nvPr/>
          </p:nvGrpSpPr>
          <p:grpSpPr>
            <a:xfrm>
              <a:off x="2695883" y="1969508"/>
              <a:ext cx="101503" cy="101503"/>
              <a:chOff x="5701424" y="2269389"/>
              <a:chExt cx="121612" cy="121612"/>
            </a:xfrm>
          </p:grpSpPr>
          <p:cxnSp>
            <p:nvCxnSpPr>
              <p:cNvPr id="285" name="Straight Connector 284">
                <a:extLst>
                  <a:ext uri="{FF2B5EF4-FFF2-40B4-BE49-F238E27FC236}">
                    <a16:creationId xmlns:a16="http://schemas.microsoft.com/office/drawing/2014/main" id="{C2A03828-4DA6-5D4D-5D16-C664DD9DEE73}"/>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286" name="Straight Connector 285">
                <a:extLst>
                  <a:ext uri="{FF2B5EF4-FFF2-40B4-BE49-F238E27FC236}">
                    <a16:creationId xmlns:a16="http://schemas.microsoft.com/office/drawing/2014/main" id="{2939B229-E0B7-BBFE-A91B-73861BD605A7}"/>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287" name="Group 286">
              <a:extLst>
                <a:ext uri="{FF2B5EF4-FFF2-40B4-BE49-F238E27FC236}">
                  <a16:creationId xmlns:a16="http://schemas.microsoft.com/office/drawing/2014/main" id="{4B9DFD62-274C-BC0D-AB2E-F2B59F8F3424}"/>
                </a:ext>
              </a:extLst>
            </p:cNvPr>
            <p:cNvGrpSpPr/>
            <p:nvPr/>
          </p:nvGrpSpPr>
          <p:grpSpPr>
            <a:xfrm>
              <a:off x="2664977" y="1957697"/>
              <a:ext cx="101503" cy="101503"/>
              <a:chOff x="5701424" y="2269389"/>
              <a:chExt cx="121612" cy="121612"/>
            </a:xfrm>
          </p:grpSpPr>
          <p:cxnSp>
            <p:nvCxnSpPr>
              <p:cNvPr id="288" name="Straight Connector 287">
                <a:extLst>
                  <a:ext uri="{FF2B5EF4-FFF2-40B4-BE49-F238E27FC236}">
                    <a16:creationId xmlns:a16="http://schemas.microsoft.com/office/drawing/2014/main" id="{8437D8E6-763D-03B9-88D9-5DAD78E7941A}"/>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289" name="Straight Connector 288">
                <a:extLst>
                  <a:ext uri="{FF2B5EF4-FFF2-40B4-BE49-F238E27FC236}">
                    <a16:creationId xmlns:a16="http://schemas.microsoft.com/office/drawing/2014/main" id="{ECCBC53D-6881-06D8-68F9-850FF911E05B}"/>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290" name="Group 289">
              <a:extLst>
                <a:ext uri="{FF2B5EF4-FFF2-40B4-BE49-F238E27FC236}">
                  <a16:creationId xmlns:a16="http://schemas.microsoft.com/office/drawing/2014/main" id="{2DB066E5-772A-AEBD-C143-0C87B57D0E01}"/>
                </a:ext>
              </a:extLst>
            </p:cNvPr>
            <p:cNvGrpSpPr/>
            <p:nvPr/>
          </p:nvGrpSpPr>
          <p:grpSpPr>
            <a:xfrm>
              <a:off x="2634998" y="1948136"/>
              <a:ext cx="101503" cy="101503"/>
              <a:chOff x="5701424" y="2269389"/>
              <a:chExt cx="121612" cy="121612"/>
            </a:xfrm>
          </p:grpSpPr>
          <p:cxnSp>
            <p:nvCxnSpPr>
              <p:cNvPr id="291" name="Straight Connector 290">
                <a:extLst>
                  <a:ext uri="{FF2B5EF4-FFF2-40B4-BE49-F238E27FC236}">
                    <a16:creationId xmlns:a16="http://schemas.microsoft.com/office/drawing/2014/main" id="{B7F76BB5-86BE-6CE4-4F70-39D5A9D25A37}"/>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292" name="Straight Connector 291">
                <a:extLst>
                  <a:ext uri="{FF2B5EF4-FFF2-40B4-BE49-F238E27FC236}">
                    <a16:creationId xmlns:a16="http://schemas.microsoft.com/office/drawing/2014/main" id="{7CF3BA55-E930-BD18-3AD4-83960B82A5B0}"/>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293" name="Group 292">
              <a:extLst>
                <a:ext uri="{FF2B5EF4-FFF2-40B4-BE49-F238E27FC236}">
                  <a16:creationId xmlns:a16="http://schemas.microsoft.com/office/drawing/2014/main" id="{A4717D16-629D-C4D1-CACF-0EE2EADD1DD9}"/>
                </a:ext>
              </a:extLst>
            </p:cNvPr>
            <p:cNvGrpSpPr/>
            <p:nvPr/>
          </p:nvGrpSpPr>
          <p:grpSpPr>
            <a:xfrm>
              <a:off x="2577539" y="1934018"/>
              <a:ext cx="101503" cy="101503"/>
              <a:chOff x="5701424" y="2269389"/>
              <a:chExt cx="121612" cy="121612"/>
            </a:xfrm>
          </p:grpSpPr>
          <p:cxnSp>
            <p:nvCxnSpPr>
              <p:cNvPr id="294" name="Straight Connector 293">
                <a:extLst>
                  <a:ext uri="{FF2B5EF4-FFF2-40B4-BE49-F238E27FC236}">
                    <a16:creationId xmlns:a16="http://schemas.microsoft.com/office/drawing/2014/main" id="{12329792-174A-36AC-4B0F-1DAD608F7229}"/>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295" name="Straight Connector 294">
                <a:extLst>
                  <a:ext uri="{FF2B5EF4-FFF2-40B4-BE49-F238E27FC236}">
                    <a16:creationId xmlns:a16="http://schemas.microsoft.com/office/drawing/2014/main" id="{6382FF6C-5E38-A6B3-3D92-30B4E183B1F3}"/>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296" name="Group 295">
              <a:extLst>
                <a:ext uri="{FF2B5EF4-FFF2-40B4-BE49-F238E27FC236}">
                  <a16:creationId xmlns:a16="http://schemas.microsoft.com/office/drawing/2014/main" id="{E58B867B-4E9B-77F7-B0A9-9ACE72C6C1F7}"/>
                </a:ext>
              </a:extLst>
            </p:cNvPr>
            <p:cNvGrpSpPr/>
            <p:nvPr/>
          </p:nvGrpSpPr>
          <p:grpSpPr>
            <a:xfrm>
              <a:off x="2544169" y="1918756"/>
              <a:ext cx="101503" cy="101503"/>
              <a:chOff x="5701424" y="2269389"/>
              <a:chExt cx="121612" cy="121612"/>
            </a:xfrm>
          </p:grpSpPr>
          <p:cxnSp>
            <p:nvCxnSpPr>
              <p:cNvPr id="297" name="Straight Connector 296">
                <a:extLst>
                  <a:ext uri="{FF2B5EF4-FFF2-40B4-BE49-F238E27FC236}">
                    <a16:creationId xmlns:a16="http://schemas.microsoft.com/office/drawing/2014/main" id="{7E0547DE-732A-7033-4734-358B4A8E4A79}"/>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298" name="Straight Connector 297">
                <a:extLst>
                  <a:ext uri="{FF2B5EF4-FFF2-40B4-BE49-F238E27FC236}">
                    <a16:creationId xmlns:a16="http://schemas.microsoft.com/office/drawing/2014/main" id="{0EDF5420-4DBD-7878-EA7F-CF2550EE44D3}"/>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299" name="Group 298">
              <a:extLst>
                <a:ext uri="{FF2B5EF4-FFF2-40B4-BE49-F238E27FC236}">
                  <a16:creationId xmlns:a16="http://schemas.microsoft.com/office/drawing/2014/main" id="{8D05431E-0FBA-0701-9169-BE182C9344A7}"/>
                </a:ext>
              </a:extLst>
            </p:cNvPr>
            <p:cNvGrpSpPr/>
            <p:nvPr/>
          </p:nvGrpSpPr>
          <p:grpSpPr>
            <a:xfrm>
              <a:off x="2520014" y="1897574"/>
              <a:ext cx="101503" cy="101503"/>
              <a:chOff x="5701424" y="2269389"/>
              <a:chExt cx="121612" cy="121612"/>
            </a:xfrm>
          </p:grpSpPr>
          <p:cxnSp>
            <p:nvCxnSpPr>
              <p:cNvPr id="300" name="Straight Connector 299">
                <a:extLst>
                  <a:ext uri="{FF2B5EF4-FFF2-40B4-BE49-F238E27FC236}">
                    <a16:creationId xmlns:a16="http://schemas.microsoft.com/office/drawing/2014/main" id="{14DCD904-1AB4-BF46-9A78-78DB72FF0C1C}"/>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301" name="Straight Connector 300">
                <a:extLst>
                  <a:ext uri="{FF2B5EF4-FFF2-40B4-BE49-F238E27FC236}">
                    <a16:creationId xmlns:a16="http://schemas.microsoft.com/office/drawing/2014/main" id="{753C2E45-DF25-F81A-0BAE-729602BEB30E}"/>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302" name="Group 301">
              <a:extLst>
                <a:ext uri="{FF2B5EF4-FFF2-40B4-BE49-F238E27FC236}">
                  <a16:creationId xmlns:a16="http://schemas.microsoft.com/office/drawing/2014/main" id="{CE8C80FF-602D-2E0F-AEC4-55CD926CD8AD}"/>
                </a:ext>
              </a:extLst>
            </p:cNvPr>
            <p:cNvGrpSpPr/>
            <p:nvPr/>
          </p:nvGrpSpPr>
          <p:grpSpPr>
            <a:xfrm>
              <a:off x="2484171" y="1890104"/>
              <a:ext cx="101503" cy="101503"/>
              <a:chOff x="5701424" y="2269389"/>
              <a:chExt cx="121612" cy="121612"/>
            </a:xfrm>
          </p:grpSpPr>
          <p:cxnSp>
            <p:nvCxnSpPr>
              <p:cNvPr id="303" name="Straight Connector 302">
                <a:extLst>
                  <a:ext uri="{FF2B5EF4-FFF2-40B4-BE49-F238E27FC236}">
                    <a16:creationId xmlns:a16="http://schemas.microsoft.com/office/drawing/2014/main" id="{C6E1A3F9-B6A4-AF35-671F-C02EE0061D98}"/>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304" name="Straight Connector 303">
                <a:extLst>
                  <a:ext uri="{FF2B5EF4-FFF2-40B4-BE49-F238E27FC236}">
                    <a16:creationId xmlns:a16="http://schemas.microsoft.com/office/drawing/2014/main" id="{2813A77B-58C8-09E0-C60C-AA9CA87CC1F9}"/>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305" name="Group 304">
              <a:extLst>
                <a:ext uri="{FF2B5EF4-FFF2-40B4-BE49-F238E27FC236}">
                  <a16:creationId xmlns:a16="http://schemas.microsoft.com/office/drawing/2014/main" id="{6674D2DB-C0D5-83A2-EEC3-C342EF6F32D8}"/>
                </a:ext>
              </a:extLst>
            </p:cNvPr>
            <p:cNvGrpSpPr/>
            <p:nvPr/>
          </p:nvGrpSpPr>
          <p:grpSpPr>
            <a:xfrm>
              <a:off x="2369868" y="1868004"/>
              <a:ext cx="101503" cy="101503"/>
              <a:chOff x="5701424" y="2269389"/>
              <a:chExt cx="121612" cy="121612"/>
            </a:xfrm>
          </p:grpSpPr>
          <p:cxnSp>
            <p:nvCxnSpPr>
              <p:cNvPr id="306" name="Straight Connector 305">
                <a:extLst>
                  <a:ext uri="{FF2B5EF4-FFF2-40B4-BE49-F238E27FC236}">
                    <a16:creationId xmlns:a16="http://schemas.microsoft.com/office/drawing/2014/main" id="{A1DE16D9-7C9E-CD68-7D1C-3AB8908A847D}"/>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307" name="Straight Connector 306">
                <a:extLst>
                  <a:ext uri="{FF2B5EF4-FFF2-40B4-BE49-F238E27FC236}">
                    <a16:creationId xmlns:a16="http://schemas.microsoft.com/office/drawing/2014/main" id="{ECF49376-B711-CA6A-5745-0EC5EEE30FBF}"/>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308" name="Group 307">
              <a:extLst>
                <a:ext uri="{FF2B5EF4-FFF2-40B4-BE49-F238E27FC236}">
                  <a16:creationId xmlns:a16="http://schemas.microsoft.com/office/drawing/2014/main" id="{D7D3E0EF-B0EA-BB2B-3420-FCC28AE7052C}"/>
                </a:ext>
              </a:extLst>
            </p:cNvPr>
            <p:cNvGrpSpPr/>
            <p:nvPr/>
          </p:nvGrpSpPr>
          <p:grpSpPr>
            <a:xfrm>
              <a:off x="2335623" y="1865091"/>
              <a:ext cx="101503" cy="101503"/>
              <a:chOff x="5701424" y="2269389"/>
              <a:chExt cx="121612" cy="121612"/>
            </a:xfrm>
          </p:grpSpPr>
          <p:cxnSp>
            <p:nvCxnSpPr>
              <p:cNvPr id="309" name="Straight Connector 308">
                <a:extLst>
                  <a:ext uri="{FF2B5EF4-FFF2-40B4-BE49-F238E27FC236}">
                    <a16:creationId xmlns:a16="http://schemas.microsoft.com/office/drawing/2014/main" id="{994A1C71-DF0B-5C96-FC9D-D3F1632099B2}"/>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310" name="Straight Connector 309">
                <a:extLst>
                  <a:ext uri="{FF2B5EF4-FFF2-40B4-BE49-F238E27FC236}">
                    <a16:creationId xmlns:a16="http://schemas.microsoft.com/office/drawing/2014/main" id="{C756C651-A353-0C73-DFAA-DB8C704A1E7B}"/>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311" name="Group 310">
              <a:extLst>
                <a:ext uri="{FF2B5EF4-FFF2-40B4-BE49-F238E27FC236}">
                  <a16:creationId xmlns:a16="http://schemas.microsoft.com/office/drawing/2014/main" id="{87BDB515-7879-82C1-D4B7-526376748691}"/>
                </a:ext>
              </a:extLst>
            </p:cNvPr>
            <p:cNvGrpSpPr/>
            <p:nvPr/>
          </p:nvGrpSpPr>
          <p:grpSpPr>
            <a:xfrm>
              <a:off x="2295861" y="1839352"/>
              <a:ext cx="101503" cy="101503"/>
              <a:chOff x="5701424" y="2269389"/>
              <a:chExt cx="121612" cy="121612"/>
            </a:xfrm>
          </p:grpSpPr>
          <p:cxnSp>
            <p:nvCxnSpPr>
              <p:cNvPr id="312" name="Straight Connector 311">
                <a:extLst>
                  <a:ext uri="{FF2B5EF4-FFF2-40B4-BE49-F238E27FC236}">
                    <a16:creationId xmlns:a16="http://schemas.microsoft.com/office/drawing/2014/main" id="{33275DC1-8C36-31A7-E394-94FE6D28BAFE}"/>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313" name="Straight Connector 312">
                <a:extLst>
                  <a:ext uri="{FF2B5EF4-FFF2-40B4-BE49-F238E27FC236}">
                    <a16:creationId xmlns:a16="http://schemas.microsoft.com/office/drawing/2014/main" id="{9922791B-B70C-EE87-7635-8DC4F60EB184}"/>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314" name="Group 313">
              <a:extLst>
                <a:ext uri="{FF2B5EF4-FFF2-40B4-BE49-F238E27FC236}">
                  <a16:creationId xmlns:a16="http://schemas.microsoft.com/office/drawing/2014/main" id="{444E4D73-7869-75C7-507F-837F87D46828}"/>
                </a:ext>
              </a:extLst>
            </p:cNvPr>
            <p:cNvGrpSpPr/>
            <p:nvPr/>
          </p:nvGrpSpPr>
          <p:grpSpPr>
            <a:xfrm>
              <a:off x="2174057" y="1834907"/>
              <a:ext cx="101503" cy="101503"/>
              <a:chOff x="5701424" y="2269389"/>
              <a:chExt cx="121612" cy="121612"/>
            </a:xfrm>
          </p:grpSpPr>
          <p:cxnSp>
            <p:nvCxnSpPr>
              <p:cNvPr id="315" name="Straight Connector 314">
                <a:extLst>
                  <a:ext uri="{FF2B5EF4-FFF2-40B4-BE49-F238E27FC236}">
                    <a16:creationId xmlns:a16="http://schemas.microsoft.com/office/drawing/2014/main" id="{D1B1D471-940C-467F-EDA0-8B874FA7C912}"/>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316" name="Straight Connector 315">
                <a:extLst>
                  <a:ext uri="{FF2B5EF4-FFF2-40B4-BE49-F238E27FC236}">
                    <a16:creationId xmlns:a16="http://schemas.microsoft.com/office/drawing/2014/main" id="{66DBB822-CCBD-D918-946F-FCCD0C8B72FD}"/>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317" name="Group 316">
              <a:extLst>
                <a:ext uri="{FF2B5EF4-FFF2-40B4-BE49-F238E27FC236}">
                  <a16:creationId xmlns:a16="http://schemas.microsoft.com/office/drawing/2014/main" id="{1AC6CB36-3C8B-B537-4D27-D92EA5883174}"/>
                </a:ext>
              </a:extLst>
            </p:cNvPr>
            <p:cNvGrpSpPr/>
            <p:nvPr/>
          </p:nvGrpSpPr>
          <p:grpSpPr>
            <a:xfrm>
              <a:off x="2149585" y="1826892"/>
              <a:ext cx="101503" cy="101503"/>
              <a:chOff x="5701424" y="2269389"/>
              <a:chExt cx="121612" cy="121612"/>
            </a:xfrm>
          </p:grpSpPr>
          <p:cxnSp>
            <p:nvCxnSpPr>
              <p:cNvPr id="318" name="Straight Connector 317">
                <a:extLst>
                  <a:ext uri="{FF2B5EF4-FFF2-40B4-BE49-F238E27FC236}">
                    <a16:creationId xmlns:a16="http://schemas.microsoft.com/office/drawing/2014/main" id="{E06A8052-90A0-D849-FA8C-2FC595EFA906}"/>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319" name="Straight Connector 318">
                <a:extLst>
                  <a:ext uri="{FF2B5EF4-FFF2-40B4-BE49-F238E27FC236}">
                    <a16:creationId xmlns:a16="http://schemas.microsoft.com/office/drawing/2014/main" id="{91DBE078-4D53-6A6D-5F77-F59BD3F1F10E}"/>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320" name="Group 319">
              <a:extLst>
                <a:ext uri="{FF2B5EF4-FFF2-40B4-BE49-F238E27FC236}">
                  <a16:creationId xmlns:a16="http://schemas.microsoft.com/office/drawing/2014/main" id="{D921068C-9ED8-E3B0-D8A1-3766AC15CC4F}"/>
                </a:ext>
              </a:extLst>
            </p:cNvPr>
            <p:cNvGrpSpPr/>
            <p:nvPr/>
          </p:nvGrpSpPr>
          <p:grpSpPr>
            <a:xfrm>
              <a:off x="2130775" y="1801313"/>
              <a:ext cx="101503" cy="101503"/>
              <a:chOff x="5701424" y="2269389"/>
              <a:chExt cx="121612" cy="121612"/>
            </a:xfrm>
          </p:grpSpPr>
          <p:cxnSp>
            <p:nvCxnSpPr>
              <p:cNvPr id="321" name="Straight Connector 320">
                <a:extLst>
                  <a:ext uri="{FF2B5EF4-FFF2-40B4-BE49-F238E27FC236}">
                    <a16:creationId xmlns:a16="http://schemas.microsoft.com/office/drawing/2014/main" id="{D0AC904D-1E9E-E61F-93B9-F3F1998239A8}"/>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322" name="Straight Connector 321">
                <a:extLst>
                  <a:ext uri="{FF2B5EF4-FFF2-40B4-BE49-F238E27FC236}">
                    <a16:creationId xmlns:a16="http://schemas.microsoft.com/office/drawing/2014/main" id="{77CD462E-6DC5-459C-2637-4625EFF3F1EE}"/>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323" name="Group 322">
              <a:extLst>
                <a:ext uri="{FF2B5EF4-FFF2-40B4-BE49-F238E27FC236}">
                  <a16:creationId xmlns:a16="http://schemas.microsoft.com/office/drawing/2014/main" id="{D766A2F0-566F-61AA-EEBC-B840DA8477F9}"/>
                </a:ext>
              </a:extLst>
            </p:cNvPr>
            <p:cNvGrpSpPr/>
            <p:nvPr/>
          </p:nvGrpSpPr>
          <p:grpSpPr>
            <a:xfrm>
              <a:off x="2111310" y="1793234"/>
              <a:ext cx="101503" cy="101503"/>
              <a:chOff x="5701424" y="2269389"/>
              <a:chExt cx="121612" cy="121612"/>
            </a:xfrm>
          </p:grpSpPr>
          <p:cxnSp>
            <p:nvCxnSpPr>
              <p:cNvPr id="324" name="Straight Connector 323">
                <a:extLst>
                  <a:ext uri="{FF2B5EF4-FFF2-40B4-BE49-F238E27FC236}">
                    <a16:creationId xmlns:a16="http://schemas.microsoft.com/office/drawing/2014/main" id="{B2D69CAF-D9B2-235D-9FD6-1F0D1D858EDD}"/>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325" name="Straight Connector 324">
                <a:extLst>
                  <a:ext uri="{FF2B5EF4-FFF2-40B4-BE49-F238E27FC236}">
                    <a16:creationId xmlns:a16="http://schemas.microsoft.com/office/drawing/2014/main" id="{6E79D73A-3151-7C2E-D20A-06B5A91D7769}"/>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326" name="Group 325">
              <a:extLst>
                <a:ext uri="{FF2B5EF4-FFF2-40B4-BE49-F238E27FC236}">
                  <a16:creationId xmlns:a16="http://schemas.microsoft.com/office/drawing/2014/main" id="{A093FBC5-8970-494C-67EF-092CFE90E30A}"/>
                </a:ext>
              </a:extLst>
            </p:cNvPr>
            <p:cNvGrpSpPr/>
            <p:nvPr/>
          </p:nvGrpSpPr>
          <p:grpSpPr>
            <a:xfrm>
              <a:off x="2022917" y="1776347"/>
              <a:ext cx="101503" cy="101503"/>
              <a:chOff x="5701424" y="2269389"/>
              <a:chExt cx="121612" cy="121612"/>
            </a:xfrm>
          </p:grpSpPr>
          <p:cxnSp>
            <p:nvCxnSpPr>
              <p:cNvPr id="327" name="Straight Connector 326">
                <a:extLst>
                  <a:ext uri="{FF2B5EF4-FFF2-40B4-BE49-F238E27FC236}">
                    <a16:creationId xmlns:a16="http://schemas.microsoft.com/office/drawing/2014/main" id="{5278E23B-45D0-896A-FEAD-95CE792FD483}"/>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328" name="Straight Connector 327">
                <a:extLst>
                  <a:ext uri="{FF2B5EF4-FFF2-40B4-BE49-F238E27FC236}">
                    <a16:creationId xmlns:a16="http://schemas.microsoft.com/office/drawing/2014/main" id="{09759B47-9E9B-315F-B7F0-E912FC433B25}"/>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329" name="Group 328">
              <a:extLst>
                <a:ext uri="{FF2B5EF4-FFF2-40B4-BE49-F238E27FC236}">
                  <a16:creationId xmlns:a16="http://schemas.microsoft.com/office/drawing/2014/main" id="{D76C5DD0-3770-B72F-4002-691CBFF9077B}"/>
                </a:ext>
              </a:extLst>
            </p:cNvPr>
            <p:cNvGrpSpPr/>
            <p:nvPr/>
          </p:nvGrpSpPr>
          <p:grpSpPr>
            <a:xfrm>
              <a:off x="1991026" y="1752419"/>
              <a:ext cx="101503" cy="101503"/>
              <a:chOff x="5701424" y="2269389"/>
              <a:chExt cx="121612" cy="121612"/>
            </a:xfrm>
          </p:grpSpPr>
          <p:cxnSp>
            <p:nvCxnSpPr>
              <p:cNvPr id="330" name="Straight Connector 329">
                <a:extLst>
                  <a:ext uri="{FF2B5EF4-FFF2-40B4-BE49-F238E27FC236}">
                    <a16:creationId xmlns:a16="http://schemas.microsoft.com/office/drawing/2014/main" id="{5A6B4A8B-B10A-8DB7-818B-866D5CCED6CC}"/>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331" name="Straight Connector 330">
                <a:extLst>
                  <a:ext uri="{FF2B5EF4-FFF2-40B4-BE49-F238E27FC236}">
                    <a16:creationId xmlns:a16="http://schemas.microsoft.com/office/drawing/2014/main" id="{37B4D236-DDCB-E8FF-53C0-7D9FCE9BC4E7}"/>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332" name="Group 331">
              <a:extLst>
                <a:ext uri="{FF2B5EF4-FFF2-40B4-BE49-F238E27FC236}">
                  <a16:creationId xmlns:a16="http://schemas.microsoft.com/office/drawing/2014/main" id="{B9F091FD-DE45-41D6-53E0-EA088D1E1782}"/>
                </a:ext>
              </a:extLst>
            </p:cNvPr>
            <p:cNvGrpSpPr/>
            <p:nvPr/>
          </p:nvGrpSpPr>
          <p:grpSpPr>
            <a:xfrm>
              <a:off x="1898370" y="1740979"/>
              <a:ext cx="101503" cy="101503"/>
              <a:chOff x="5701424" y="2269389"/>
              <a:chExt cx="121612" cy="121612"/>
            </a:xfrm>
          </p:grpSpPr>
          <p:cxnSp>
            <p:nvCxnSpPr>
              <p:cNvPr id="333" name="Straight Connector 332">
                <a:extLst>
                  <a:ext uri="{FF2B5EF4-FFF2-40B4-BE49-F238E27FC236}">
                    <a16:creationId xmlns:a16="http://schemas.microsoft.com/office/drawing/2014/main" id="{26E9F16D-70F5-970F-1D02-69B98B54C6B7}"/>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334" name="Straight Connector 333">
                <a:extLst>
                  <a:ext uri="{FF2B5EF4-FFF2-40B4-BE49-F238E27FC236}">
                    <a16:creationId xmlns:a16="http://schemas.microsoft.com/office/drawing/2014/main" id="{55CC78C9-565B-C679-74EF-CD9EC7C72B8B}"/>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335" name="Group 334">
              <a:extLst>
                <a:ext uri="{FF2B5EF4-FFF2-40B4-BE49-F238E27FC236}">
                  <a16:creationId xmlns:a16="http://schemas.microsoft.com/office/drawing/2014/main" id="{F2C17A02-B47E-996A-A0ED-D96FDE1CE71B}"/>
                </a:ext>
              </a:extLst>
            </p:cNvPr>
            <p:cNvGrpSpPr/>
            <p:nvPr/>
          </p:nvGrpSpPr>
          <p:grpSpPr>
            <a:xfrm>
              <a:off x="1860089" y="1728160"/>
              <a:ext cx="101503" cy="101503"/>
              <a:chOff x="5701424" y="2269389"/>
              <a:chExt cx="121612" cy="121612"/>
            </a:xfrm>
          </p:grpSpPr>
          <p:cxnSp>
            <p:nvCxnSpPr>
              <p:cNvPr id="336" name="Straight Connector 335">
                <a:extLst>
                  <a:ext uri="{FF2B5EF4-FFF2-40B4-BE49-F238E27FC236}">
                    <a16:creationId xmlns:a16="http://schemas.microsoft.com/office/drawing/2014/main" id="{C1912C5D-079D-FDC4-1AA8-D4E1095A63BC}"/>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337" name="Straight Connector 336">
                <a:extLst>
                  <a:ext uri="{FF2B5EF4-FFF2-40B4-BE49-F238E27FC236}">
                    <a16:creationId xmlns:a16="http://schemas.microsoft.com/office/drawing/2014/main" id="{F29760EA-D7EE-56B1-C8B1-A6165D0540C0}"/>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338" name="Group 337">
              <a:extLst>
                <a:ext uri="{FF2B5EF4-FFF2-40B4-BE49-F238E27FC236}">
                  <a16:creationId xmlns:a16="http://schemas.microsoft.com/office/drawing/2014/main" id="{F399012A-83A1-275D-68C2-E51C35FBEDA4}"/>
                </a:ext>
              </a:extLst>
            </p:cNvPr>
            <p:cNvGrpSpPr/>
            <p:nvPr/>
          </p:nvGrpSpPr>
          <p:grpSpPr>
            <a:xfrm>
              <a:off x="1753216" y="1715747"/>
              <a:ext cx="101503" cy="101503"/>
              <a:chOff x="5701424" y="2269389"/>
              <a:chExt cx="121612" cy="121612"/>
            </a:xfrm>
          </p:grpSpPr>
          <p:cxnSp>
            <p:nvCxnSpPr>
              <p:cNvPr id="339" name="Straight Connector 338">
                <a:extLst>
                  <a:ext uri="{FF2B5EF4-FFF2-40B4-BE49-F238E27FC236}">
                    <a16:creationId xmlns:a16="http://schemas.microsoft.com/office/drawing/2014/main" id="{3546B833-9195-0055-A9EE-BCAD9FC7C715}"/>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340" name="Straight Connector 339">
                <a:extLst>
                  <a:ext uri="{FF2B5EF4-FFF2-40B4-BE49-F238E27FC236}">
                    <a16:creationId xmlns:a16="http://schemas.microsoft.com/office/drawing/2014/main" id="{2B3B7D77-2CE3-3F08-93DA-AD5A8104C595}"/>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341" name="Group 340">
              <a:extLst>
                <a:ext uri="{FF2B5EF4-FFF2-40B4-BE49-F238E27FC236}">
                  <a16:creationId xmlns:a16="http://schemas.microsoft.com/office/drawing/2014/main" id="{5A4BBC73-2E1A-F9B0-AF89-8C2CEB12A74A}"/>
                </a:ext>
              </a:extLst>
            </p:cNvPr>
            <p:cNvGrpSpPr/>
            <p:nvPr/>
          </p:nvGrpSpPr>
          <p:grpSpPr>
            <a:xfrm>
              <a:off x="6333668" y="2743221"/>
              <a:ext cx="101503" cy="101503"/>
              <a:chOff x="5701424" y="2269389"/>
              <a:chExt cx="121612" cy="121612"/>
            </a:xfrm>
          </p:grpSpPr>
          <p:cxnSp>
            <p:nvCxnSpPr>
              <p:cNvPr id="342" name="Straight Connector 341">
                <a:extLst>
                  <a:ext uri="{FF2B5EF4-FFF2-40B4-BE49-F238E27FC236}">
                    <a16:creationId xmlns:a16="http://schemas.microsoft.com/office/drawing/2014/main" id="{310C0DF0-06ED-7B3E-4633-C4D7B5877775}"/>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343" name="Straight Connector 342">
                <a:extLst>
                  <a:ext uri="{FF2B5EF4-FFF2-40B4-BE49-F238E27FC236}">
                    <a16:creationId xmlns:a16="http://schemas.microsoft.com/office/drawing/2014/main" id="{E80C6107-F90E-6A5A-F29B-0619A3BB0AE8}"/>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344" name="Group 343">
              <a:extLst>
                <a:ext uri="{FF2B5EF4-FFF2-40B4-BE49-F238E27FC236}">
                  <a16:creationId xmlns:a16="http://schemas.microsoft.com/office/drawing/2014/main" id="{288E648B-E182-5BC0-3986-35A07D580BAE}"/>
                </a:ext>
              </a:extLst>
            </p:cNvPr>
            <p:cNvGrpSpPr/>
            <p:nvPr/>
          </p:nvGrpSpPr>
          <p:grpSpPr>
            <a:xfrm>
              <a:off x="7070485" y="2822014"/>
              <a:ext cx="101503" cy="101503"/>
              <a:chOff x="5701424" y="2269389"/>
              <a:chExt cx="121612" cy="121612"/>
            </a:xfrm>
          </p:grpSpPr>
          <p:cxnSp>
            <p:nvCxnSpPr>
              <p:cNvPr id="345" name="Straight Connector 344">
                <a:extLst>
                  <a:ext uri="{FF2B5EF4-FFF2-40B4-BE49-F238E27FC236}">
                    <a16:creationId xmlns:a16="http://schemas.microsoft.com/office/drawing/2014/main" id="{EE9162F9-8F44-F661-E213-62CE378D9817}"/>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346" name="Straight Connector 345">
                <a:extLst>
                  <a:ext uri="{FF2B5EF4-FFF2-40B4-BE49-F238E27FC236}">
                    <a16:creationId xmlns:a16="http://schemas.microsoft.com/office/drawing/2014/main" id="{3A515E18-C9FC-037F-E378-F50CD1BCA378}"/>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347" name="Group 346">
              <a:extLst>
                <a:ext uri="{FF2B5EF4-FFF2-40B4-BE49-F238E27FC236}">
                  <a16:creationId xmlns:a16="http://schemas.microsoft.com/office/drawing/2014/main" id="{E66D8A8C-B600-955F-F1C6-0E458C89411C}"/>
                </a:ext>
              </a:extLst>
            </p:cNvPr>
            <p:cNvGrpSpPr/>
            <p:nvPr/>
          </p:nvGrpSpPr>
          <p:grpSpPr>
            <a:xfrm>
              <a:off x="7582541" y="2923721"/>
              <a:ext cx="101503" cy="101503"/>
              <a:chOff x="5701424" y="2269389"/>
              <a:chExt cx="121612" cy="121612"/>
            </a:xfrm>
          </p:grpSpPr>
          <p:cxnSp>
            <p:nvCxnSpPr>
              <p:cNvPr id="348" name="Straight Connector 347">
                <a:extLst>
                  <a:ext uri="{FF2B5EF4-FFF2-40B4-BE49-F238E27FC236}">
                    <a16:creationId xmlns:a16="http://schemas.microsoft.com/office/drawing/2014/main" id="{74261560-9ECB-AF05-0A36-EB7C022B4603}"/>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349" name="Straight Connector 348">
                <a:extLst>
                  <a:ext uri="{FF2B5EF4-FFF2-40B4-BE49-F238E27FC236}">
                    <a16:creationId xmlns:a16="http://schemas.microsoft.com/office/drawing/2014/main" id="{3A7F5D38-81B4-7427-135D-2CE23D682048}"/>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nvGrpSpPr>
            <p:cNvPr id="350" name="Group 349">
              <a:extLst>
                <a:ext uri="{FF2B5EF4-FFF2-40B4-BE49-F238E27FC236}">
                  <a16:creationId xmlns:a16="http://schemas.microsoft.com/office/drawing/2014/main" id="{AB98C1FF-E75A-9D1E-3F49-84512012F3AE}"/>
                </a:ext>
              </a:extLst>
            </p:cNvPr>
            <p:cNvGrpSpPr/>
            <p:nvPr/>
          </p:nvGrpSpPr>
          <p:grpSpPr>
            <a:xfrm>
              <a:off x="10744040" y="2923721"/>
              <a:ext cx="101503" cy="101503"/>
              <a:chOff x="5701424" y="2269389"/>
              <a:chExt cx="121612" cy="121612"/>
            </a:xfrm>
          </p:grpSpPr>
          <p:cxnSp>
            <p:nvCxnSpPr>
              <p:cNvPr id="351" name="Straight Connector 350">
                <a:extLst>
                  <a:ext uri="{FF2B5EF4-FFF2-40B4-BE49-F238E27FC236}">
                    <a16:creationId xmlns:a16="http://schemas.microsoft.com/office/drawing/2014/main" id="{2F779657-BA2F-6E3F-2545-A5D8CB369B83}"/>
                  </a:ext>
                </a:extLst>
              </p:cNvPr>
              <p:cNvCxnSpPr>
                <a:cxnSpLocks/>
              </p:cNvCxnSpPr>
              <p:nvPr/>
            </p:nvCxnSpPr>
            <p:spPr bwMode="auto">
              <a:xfrm>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cxnSp>
            <p:nvCxnSpPr>
              <p:cNvPr id="352" name="Straight Connector 351">
                <a:extLst>
                  <a:ext uri="{FF2B5EF4-FFF2-40B4-BE49-F238E27FC236}">
                    <a16:creationId xmlns:a16="http://schemas.microsoft.com/office/drawing/2014/main" id="{F032DEA7-45B4-BE16-5137-5B787A7DF355}"/>
                  </a:ext>
                </a:extLst>
              </p:cNvPr>
              <p:cNvCxnSpPr>
                <a:cxnSpLocks/>
              </p:cNvCxnSpPr>
              <p:nvPr/>
            </p:nvCxnSpPr>
            <p:spPr bwMode="auto">
              <a:xfrm rot="16200000">
                <a:off x="5762230" y="2269389"/>
                <a:ext cx="0" cy="121612"/>
              </a:xfrm>
              <a:prstGeom prst="line">
                <a:avLst/>
              </a:prstGeom>
              <a:noFill/>
              <a:ln w="28575" cap="flat" cmpd="sng" algn="ctr">
                <a:solidFill>
                  <a:schemeClr val="accent3"/>
                </a:solidFill>
                <a:prstDash val="solid"/>
                <a:round/>
                <a:headEnd type="none" w="med" len="med"/>
                <a:tailEnd type="none" w="med" len="med"/>
              </a:ln>
              <a:effectLst/>
            </p:spPr>
          </p:cxnSp>
        </p:grpSp>
      </p:grpSp>
    </p:spTree>
    <p:extLst>
      <p:ext uri="{BB962C8B-B14F-4D97-AF65-F5344CB8AC3E}">
        <p14:creationId xmlns:p14="http://schemas.microsoft.com/office/powerpoint/2010/main" val="2760879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81A6FE-6043-47B7-B36B-74C1590C52EA}"/>
              </a:ext>
            </a:extLst>
          </p:cNvPr>
          <p:cNvSpPr>
            <a:spLocks noGrp="1"/>
          </p:cNvSpPr>
          <p:nvPr>
            <p:ph type="title"/>
          </p:nvPr>
        </p:nvSpPr>
        <p:spPr/>
        <p:txBody>
          <a:bodyPr/>
          <a:lstStyle/>
          <a:p>
            <a:r>
              <a:rPr lang="en-US" dirty="0"/>
              <a:t>DeLLphi-300 Long-term Follow-up: </a:t>
            </a:r>
            <a:br>
              <a:rPr lang="en-US" dirty="0"/>
            </a:br>
            <a:r>
              <a:rPr lang="en-US" dirty="0"/>
              <a:t>Response and Intracranial Activity</a:t>
            </a:r>
          </a:p>
        </p:txBody>
      </p:sp>
      <p:sp>
        <p:nvSpPr>
          <p:cNvPr id="13" name="Content Placeholder 12">
            <a:extLst>
              <a:ext uri="{FF2B5EF4-FFF2-40B4-BE49-F238E27FC236}">
                <a16:creationId xmlns:a16="http://schemas.microsoft.com/office/drawing/2014/main" id="{8F98498C-2BD9-9E2D-07F4-400B9998C167}"/>
              </a:ext>
            </a:extLst>
          </p:cNvPr>
          <p:cNvSpPr>
            <a:spLocks noGrp="1"/>
          </p:cNvSpPr>
          <p:nvPr>
            <p:ph idx="1"/>
          </p:nvPr>
        </p:nvSpPr>
        <p:spPr>
          <a:xfrm>
            <a:off x="604675" y="4263527"/>
            <a:ext cx="10877529" cy="1900205"/>
          </a:xfrm>
        </p:spPr>
        <p:txBody>
          <a:bodyPr/>
          <a:lstStyle/>
          <a:p>
            <a:r>
              <a:rPr lang="en-US" sz="2400" dirty="0"/>
              <a:t>CNS tumor shrinkage ≥30% observed in patients treated with radiotherapy </a:t>
            </a:r>
            <a:br>
              <a:rPr lang="en-US" sz="2400" dirty="0"/>
            </a:br>
            <a:r>
              <a:rPr lang="en-US" sz="2400" dirty="0"/>
              <a:t>&lt;50 days (7/8 patients) and ≥50 days (3/8 patients) before initiating tarlatamab</a:t>
            </a:r>
          </a:p>
          <a:p>
            <a:r>
              <a:rPr lang="en-US" sz="2400" dirty="0"/>
              <a:t>CNS disease progression observed in 9/112 (8.0%) patients</a:t>
            </a:r>
          </a:p>
        </p:txBody>
      </p:sp>
      <p:sp>
        <p:nvSpPr>
          <p:cNvPr id="5" name="Text Box 15">
            <a:extLst>
              <a:ext uri="{FF2B5EF4-FFF2-40B4-BE49-F238E27FC236}">
                <a16:creationId xmlns:a16="http://schemas.microsoft.com/office/drawing/2014/main" id="{A029891C-1929-1FBD-0D95-8E74EE4603F7}"/>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Hummel. ELCC 2024. Abstr 195MO.</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6" name="Group 3">
            <a:extLst>
              <a:ext uri="{FF2B5EF4-FFF2-40B4-BE49-F238E27FC236}">
                <a16:creationId xmlns:a16="http://schemas.microsoft.com/office/drawing/2014/main" id="{EFDBD121-8C0B-6552-28E2-25075AF2E0D0}"/>
              </a:ext>
            </a:extLst>
          </p:cNvPr>
          <p:cNvGraphicFramePr>
            <a:graphicFrameLocks/>
          </p:cNvGraphicFramePr>
          <p:nvPr>
            <p:extLst>
              <p:ext uri="{D42A27DB-BD31-4B8C-83A1-F6EECF244321}">
                <p14:modId xmlns:p14="http://schemas.microsoft.com/office/powerpoint/2010/main" val="273072822"/>
              </p:ext>
            </p:extLst>
          </p:nvPr>
        </p:nvGraphicFramePr>
        <p:xfrm>
          <a:off x="522288" y="1610437"/>
          <a:ext cx="5373687" cy="2560384"/>
        </p:xfrm>
        <a:graphic>
          <a:graphicData uri="http://schemas.openxmlformats.org/drawingml/2006/table">
            <a:tbl>
              <a:tblPr/>
              <a:tblGrid>
                <a:gridCol w="2154237">
                  <a:extLst>
                    <a:ext uri="{9D8B030D-6E8A-4147-A177-3AD203B41FA5}">
                      <a16:colId xmlns:a16="http://schemas.microsoft.com/office/drawing/2014/main" val="20000"/>
                    </a:ext>
                  </a:extLst>
                </a:gridCol>
                <a:gridCol w="1609725">
                  <a:extLst>
                    <a:ext uri="{9D8B030D-6E8A-4147-A177-3AD203B41FA5}">
                      <a16:colId xmlns:a16="http://schemas.microsoft.com/office/drawing/2014/main" val="20001"/>
                    </a:ext>
                  </a:extLst>
                </a:gridCol>
                <a:gridCol w="1609725">
                  <a:extLst>
                    <a:ext uri="{9D8B030D-6E8A-4147-A177-3AD203B41FA5}">
                      <a16:colId xmlns:a16="http://schemas.microsoft.com/office/drawing/2014/main" val="20002"/>
                    </a:ext>
                  </a:extLst>
                </a:gridCol>
              </a:tblGrid>
              <a:tr h="198128">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800" b="1" i="0" u="none" strike="noStrike" cap="none" normalizeH="0" baseline="0" dirty="0">
                          <a:ln>
                            <a:noFill/>
                          </a:ln>
                          <a:solidFill>
                            <a:schemeClr val="tx1"/>
                          </a:solidFill>
                          <a:effectLst/>
                          <a:latin typeface="Calibri" panose="020F0502020204030204" pitchFamily="34" charset="0"/>
                        </a:rPr>
                        <a:t>Response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Tarlatamab</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19812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≥10 mg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10 mg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3132748155"/>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ORR, % </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(95% CI)</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CR, 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PR, n</a:t>
                      </a:r>
                      <a:endParaRPr kumimoji="0" lang="en-US" sz="1800" b="0" i="0" u="none" strike="noStrike" cap="none" normalizeH="0" baseline="0" dirty="0">
                        <a:ln>
                          <a:noFill/>
                        </a:ln>
                        <a:solidFill>
                          <a:schemeClr val="bg2">
                            <a:lumMod val="10000"/>
                          </a:schemeClr>
                        </a:solidFill>
                        <a:effectLst/>
                        <a:latin typeface="Calibri"/>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25.0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(18.3-32.7)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35.3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(14.2-61.7)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Median DoR, mo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11.2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(6.6-22.3)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14.9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(3.0-NE)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bl>
          </a:graphicData>
        </a:graphic>
      </p:graphicFrame>
      <p:graphicFrame>
        <p:nvGraphicFramePr>
          <p:cNvPr id="11" name="Group 3">
            <a:extLst>
              <a:ext uri="{FF2B5EF4-FFF2-40B4-BE49-F238E27FC236}">
                <a16:creationId xmlns:a16="http://schemas.microsoft.com/office/drawing/2014/main" id="{D19602FB-ADF6-C3B6-B779-BEE738F77B4C}"/>
              </a:ext>
            </a:extLst>
          </p:cNvPr>
          <p:cNvGraphicFramePr>
            <a:graphicFrameLocks/>
          </p:cNvGraphicFramePr>
          <p:nvPr>
            <p:extLst>
              <p:ext uri="{D42A27DB-BD31-4B8C-83A1-F6EECF244321}">
                <p14:modId xmlns:p14="http://schemas.microsoft.com/office/powerpoint/2010/main" val="1891843543"/>
              </p:ext>
            </p:extLst>
          </p:nvPr>
        </p:nvGraphicFramePr>
        <p:xfrm>
          <a:off x="6384926" y="1610437"/>
          <a:ext cx="5376672" cy="2468928"/>
        </p:xfrm>
        <a:graphic>
          <a:graphicData uri="http://schemas.openxmlformats.org/drawingml/2006/table">
            <a:tbl>
              <a:tblPr/>
              <a:tblGrid>
                <a:gridCol w="2688336">
                  <a:extLst>
                    <a:ext uri="{9D8B030D-6E8A-4147-A177-3AD203B41FA5}">
                      <a16:colId xmlns:a16="http://schemas.microsoft.com/office/drawing/2014/main" val="20000"/>
                    </a:ext>
                  </a:extLst>
                </a:gridCol>
                <a:gridCol w="2688336">
                  <a:extLst>
                    <a:ext uri="{9D8B030D-6E8A-4147-A177-3AD203B41FA5}">
                      <a16:colId xmlns:a16="http://schemas.microsoft.com/office/drawing/2014/main" val="20001"/>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800" b="1" i="0" u="none" strike="noStrike" cap="none" normalizeH="0" baseline="0" dirty="0">
                          <a:ln>
                            <a:noFill/>
                          </a:ln>
                          <a:solidFill>
                            <a:schemeClr val="tx1"/>
                          </a:solidFill>
                          <a:effectLst/>
                          <a:latin typeface="Calibri" panose="020F0502020204030204" pitchFamily="34" charset="0"/>
                        </a:rPr>
                        <a:t>Intracranial Activity per mRANO BM*</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Evaluable Patients</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(n = 16</a:t>
                      </a:r>
                      <a:r>
                        <a:rPr kumimoji="0" lang="en-US" sz="1800" b="1" i="0" u="none" strike="noStrike" cap="none" normalizeH="0" baseline="30000" dirty="0">
                          <a:ln>
                            <a:noFill/>
                          </a:ln>
                          <a:solidFill>
                            <a:schemeClr val="tx1"/>
                          </a:solidFill>
                          <a:effectLst/>
                          <a:latin typeface="Calibri" panose="020F0502020204030204" pitchFamily="34" charset="0"/>
                        </a:rPr>
                        <a:t>†</a:t>
                      </a:r>
                      <a:r>
                        <a:rPr kumimoji="0" lang="en-US" sz="1800" b="1" i="0" u="none" strike="noStrike" cap="none" normalizeH="0" baseline="0" dirty="0">
                          <a:ln>
                            <a:noFill/>
                          </a:ln>
                          <a:solidFill>
                            <a:schemeClr val="tx1"/>
                          </a:solidFill>
                          <a:effectLst/>
                          <a:latin typeface="Calibri" panose="020F0502020204030204" pitchFamily="34" charset="0"/>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CNS tumor shrinkage ≥30%,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10 (62.5)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Intracranial disease control, % (95% CI)</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Median duration, mo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87.5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(61.7-98.4)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(2.8-NE)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bl>
          </a:graphicData>
        </a:graphic>
      </p:graphicFrame>
      <p:sp>
        <p:nvSpPr>
          <p:cNvPr id="15" name="Text Box 30">
            <a:extLst>
              <a:ext uri="{FF2B5EF4-FFF2-40B4-BE49-F238E27FC236}">
                <a16:creationId xmlns:a16="http://schemas.microsoft.com/office/drawing/2014/main" id="{4EC7E436-7EC9-629C-D186-5CBA9F97CF3C}"/>
              </a:ext>
            </a:extLst>
          </p:cNvPr>
          <p:cNvSpPr txBox="1">
            <a:spLocks noChangeArrowheads="1"/>
          </p:cNvSpPr>
          <p:nvPr/>
        </p:nvSpPr>
        <p:spPr bwMode="auto">
          <a:xfrm>
            <a:off x="412566" y="5652816"/>
            <a:ext cx="11069637" cy="736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rPr>
              <a:t>*RANO BM criteria modified to not incorporate corticosteroid data and clinical status into imaging reads and to not require </a:t>
            </a:r>
            <a:br>
              <a:rPr lang="en-US" altLang="en-US" sz="1400" b="0" dirty="0">
                <a:solidFill>
                  <a:schemeClr val="bg1"/>
                </a:solidFill>
                <a:latin typeface="Calibri" panose="020F0502020204030204" pitchFamily="34" charset="0"/>
              </a:rPr>
            </a:br>
            <a:r>
              <a:rPr lang="en-US" altLang="en-US" sz="1400" b="0" dirty="0">
                <a:solidFill>
                  <a:schemeClr val="bg1"/>
                </a:solidFill>
                <a:latin typeface="Calibri" panose="020F0502020204030204" pitchFamily="34" charset="0"/>
              </a:rPr>
              <a:t>diffusion-weighted imaging MRI sequences (if received, were made available to independent reviewer). </a:t>
            </a:r>
            <a:r>
              <a:rPr lang="en-US" altLang="en-US" sz="1400" b="0" baseline="30000" dirty="0">
                <a:solidFill>
                  <a:schemeClr val="bg1"/>
                </a:solidFill>
                <a:latin typeface="Calibri" panose="020F0502020204030204" pitchFamily="34" charset="0"/>
              </a:rPr>
              <a:t>†</a:t>
            </a:r>
            <a:r>
              <a:rPr lang="en-US" altLang="en-US" sz="1400" b="0" dirty="0">
                <a:solidFill>
                  <a:schemeClr val="bg1"/>
                </a:solidFill>
                <a:latin typeface="Calibri" panose="020F0502020204030204" pitchFamily="34" charset="0"/>
              </a:rPr>
              <a:t>Patients with ≥2 scans </a:t>
            </a:r>
            <a:br>
              <a:rPr lang="en-US" altLang="en-US" sz="1400" b="0" dirty="0">
                <a:solidFill>
                  <a:schemeClr val="bg1"/>
                </a:solidFill>
                <a:latin typeface="Calibri" panose="020F0502020204030204" pitchFamily="34" charset="0"/>
              </a:rPr>
            </a:br>
            <a:r>
              <a:rPr lang="en-US" altLang="en-US" sz="1400" b="0" dirty="0">
                <a:solidFill>
                  <a:schemeClr val="bg1"/>
                </a:solidFill>
                <a:latin typeface="Calibri" panose="020F0502020204030204" pitchFamily="34" charset="0"/>
              </a:rPr>
              <a:t>(baseline and post baseline) identified per mRANO BM by blinded reviewer to have ≥1 brain lesion ≥10 mm at baseline.</a:t>
            </a:r>
          </a:p>
        </p:txBody>
      </p:sp>
    </p:spTree>
    <p:extLst>
      <p:ext uri="{BB962C8B-B14F-4D97-AF65-F5344CB8AC3E}">
        <p14:creationId xmlns:p14="http://schemas.microsoft.com/office/powerpoint/2010/main" val="15893057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392CD-84A2-4785-8456-257A1CB68ABC}"/>
              </a:ext>
            </a:extLst>
          </p:cNvPr>
          <p:cNvSpPr>
            <a:spLocks noGrp="1"/>
          </p:cNvSpPr>
          <p:nvPr>
            <p:ph type="title"/>
          </p:nvPr>
        </p:nvSpPr>
        <p:spPr/>
        <p:txBody>
          <a:bodyPr/>
          <a:lstStyle/>
          <a:p>
            <a:r>
              <a:rPr lang="en-US" dirty="0"/>
              <a:t>DeLLphi-300 Long-term Follow-up:</a:t>
            </a:r>
            <a:br>
              <a:rPr lang="en-US" dirty="0"/>
            </a:br>
            <a:r>
              <a:rPr lang="en-US" dirty="0"/>
              <a:t>Investigators’ Conclusions</a:t>
            </a:r>
          </a:p>
        </p:txBody>
      </p:sp>
      <p:sp>
        <p:nvSpPr>
          <p:cNvPr id="4" name="Content Placeholder 3">
            <a:extLst>
              <a:ext uri="{FF2B5EF4-FFF2-40B4-BE49-F238E27FC236}">
                <a16:creationId xmlns:a16="http://schemas.microsoft.com/office/drawing/2014/main" id="{42269A18-1F16-D3A5-76D5-6CB990F919E0}"/>
              </a:ext>
            </a:extLst>
          </p:cNvPr>
          <p:cNvSpPr>
            <a:spLocks noGrp="1"/>
          </p:cNvSpPr>
          <p:nvPr>
            <p:ph idx="1"/>
          </p:nvPr>
        </p:nvSpPr>
        <p:spPr>
          <a:xfrm>
            <a:off x="604675" y="1435927"/>
            <a:ext cx="10877529" cy="4952987"/>
          </a:xfrm>
        </p:spPr>
        <p:txBody>
          <a:bodyPr/>
          <a:lstStyle/>
          <a:p>
            <a:r>
              <a:rPr lang="en-US" sz="2200" dirty="0"/>
              <a:t>In this long-term follow-up analysis of phase I DeLLphi-300 trial, tarlatamab ≥10 mg was associated with durable response and prolonged OS in patients with previously treated SCLC</a:t>
            </a:r>
          </a:p>
          <a:p>
            <a:pPr lvl="1"/>
            <a:r>
              <a:rPr lang="en-US" sz="2000"/>
              <a:t>Efficacy </a:t>
            </a:r>
            <a:r>
              <a:rPr lang="en-US" sz="2000" dirty="0"/>
              <a:t>greatest at 10-mg dose chosen for further study, with median DoR of 14.9 mo and median OS of 20.3 mo</a:t>
            </a:r>
          </a:p>
          <a:p>
            <a:r>
              <a:rPr lang="en-US" sz="2200" dirty="0"/>
              <a:t>CNS tumor shrinkage ≥30% observed in 10/16 (62.5%) patients with a baseline lesion </a:t>
            </a:r>
            <a:br>
              <a:rPr lang="en-US" sz="2200" dirty="0"/>
            </a:br>
            <a:r>
              <a:rPr lang="en-US" sz="2200" dirty="0"/>
              <a:t>≥10 mm, including those treated with radiotherapy ≥50 days earlier</a:t>
            </a:r>
          </a:p>
          <a:p>
            <a:pPr lvl="1"/>
            <a:r>
              <a:rPr lang="en-US" sz="2000" dirty="0"/>
              <a:t>Only patients with stable, treated brain metastases were permitted to enroll</a:t>
            </a:r>
          </a:p>
          <a:p>
            <a:r>
              <a:rPr lang="en-US" sz="2200" dirty="0"/>
              <a:t>Low rate of discontinuation due to TRAEs (none with 10 mg, 6.7% with &gt;10 mg)</a:t>
            </a:r>
          </a:p>
          <a:p>
            <a:r>
              <a:rPr lang="en-US" sz="2200" dirty="0"/>
              <a:t>No new safety signals noted with longer follow-up</a:t>
            </a:r>
          </a:p>
          <a:p>
            <a:r>
              <a:rPr lang="en-US" sz="2200" dirty="0"/>
              <a:t>Phase III DeLLphi-304 trial is comparing tarlatamab vs SoC CT in patients with previously treated SCLC (NCT05740566)</a:t>
            </a:r>
          </a:p>
        </p:txBody>
      </p:sp>
      <p:sp>
        <p:nvSpPr>
          <p:cNvPr id="3" name="Text Box 15">
            <a:extLst>
              <a:ext uri="{FF2B5EF4-FFF2-40B4-BE49-F238E27FC236}">
                <a16:creationId xmlns:a16="http://schemas.microsoft.com/office/drawing/2014/main" id="{0F3A0100-7D14-E044-3082-4419E7A407C2}"/>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Hummel. ELCC 2024. Abstr 195MO.</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3447536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ELCC 2024!</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p:txBody>
          <a:bodyPr rtlCol="0">
            <a:normAutofit/>
          </a:bodyPr>
          <a:lstStyle/>
          <a:p>
            <a:pPr eaLnBrk="1" hangingPunct="1">
              <a:buClr>
                <a:schemeClr val="accent6"/>
              </a:buClr>
              <a:defRPr/>
            </a:pPr>
            <a:r>
              <a:rPr lang="en-US" sz="2200" dirty="0">
                <a:solidFill>
                  <a:srgbClr val="E1471D"/>
                </a:solidFill>
              </a:rPr>
              <a:t>Capsule Summaries </a:t>
            </a:r>
            <a:r>
              <a:rPr lang="en-US" sz="2200" b="0" dirty="0"/>
              <a:t>of all the key data</a:t>
            </a:r>
          </a:p>
          <a:p>
            <a:pPr>
              <a:buClr>
                <a:schemeClr val="tx2">
                  <a:lumMod val="20000"/>
                  <a:lumOff val="80000"/>
                </a:schemeClr>
              </a:buClr>
              <a:defRPr/>
            </a:pPr>
            <a:r>
              <a:rPr lang="en-US" sz="2200" dirty="0">
                <a:solidFill>
                  <a:srgbClr val="E1471D"/>
                </a:solidFill>
              </a:rPr>
              <a:t>CME-certified text module </a:t>
            </a:r>
            <a:r>
              <a:rPr lang="en-US" sz="2200" b="0" dirty="0"/>
              <a:t>and </a:t>
            </a:r>
            <a:r>
              <a:rPr lang="en-US" sz="2200" dirty="0">
                <a:solidFill>
                  <a:srgbClr val="E1471D"/>
                </a:solidFill>
              </a:rPr>
              <a:t>ClinicalThought commentary </a:t>
            </a:r>
            <a:r>
              <a:rPr lang="en-US" sz="2200" b="0" dirty="0"/>
              <a:t>featuring expert faculty insights on clinical implications of the key studies</a:t>
            </a:r>
          </a:p>
        </p:txBody>
      </p:sp>
      <p:sp>
        <p:nvSpPr>
          <p:cNvPr id="5" name="Content Placeholder 4">
            <a:extLst>
              <a:ext uri="{FF2B5EF4-FFF2-40B4-BE49-F238E27FC236}">
                <a16:creationId xmlns:a16="http://schemas.microsoft.com/office/drawing/2014/main" id="{6DA93788-E77D-4CCE-84A4-6D74E9ED9D9E}"/>
              </a:ext>
            </a:extLst>
          </p:cNvPr>
          <p:cNvSpPr>
            <a:spLocks noGrp="1"/>
          </p:cNvSpPr>
          <p:nvPr>
            <p:ph sz="quarter" idx="11"/>
          </p:nvPr>
        </p:nvSpPr>
        <p:spPr/>
        <p:txBody>
          <a:bodyPr/>
          <a:lstStyle/>
          <a:p>
            <a:pPr marL="0" indent="0">
              <a:buNone/>
            </a:pPr>
            <a:r>
              <a:rPr lang="en-US" sz="2400" b="1" dirty="0">
                <a:solidFill>
                  <a:srgbClr val="00823B"/>
                </a:solidFill>
                <a:hlinkClick r:id="rId3"/>
              </a:rPr>
              <a:t>clinicaloptions.com</a:t>
            </a:r>
            <a:endParaRPr lang="en-US" sz="2400" b="1" dirty="0">
              <a:solidFill>
                <a:srgbClr val="00823B"/>
              </a:solidFill>
            </a:endParaRPr>
          </a:p>
          <a:p>
            <a:pPr marL="0" indent="0">
              <a:buNone/>
            </a:pPr>
            <a:r>
              <a:rPr lang="en-US" sz="2400" b="1" u="sng" dirty="0">
                <a:solidFill>
                  <a:srgbClr val="E1471D"/>
                </a:solidFill>
                <a:hlinkClick r:id="rId4"/>
              </a:rPr>
              <a:t>clinicaloptions.com/ELCCPrague2024Program</a:t>
            </a:r>
            <a:endParaRPr lang="en-US" sz="2400" b="1" u="sng" dirty="0">
              <a:solidFill>
                <a:srgbClr val="E1471D"/>
              </a:solidFill>
            </a:endParaRP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dirty="0">
              <a:solidFill>
                <a:schemeClr val="tx1"/>
              </a:solidFill>
              <a:latin typeface="Times" panose="02020603050405020304" pitchFamily="18" charset="0"/>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1_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LongProperties xmlns="http://schemas.microsoft.com/office/2006/metadata/long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187DEEC625BAC46B141A0742EFF1464" ma:contentTypeVersion="14" ma:contentTypeDescription="Create a new document." ma:contentTypeScope="" ma:versionID="03852552aedf874c45e48da2dd7bb2f4">
  <xsd:schema xmlns:xsd="http://www.w3.org/2001/XMLSchema" xmlns:xs="http://www.w3.org/2001/XMLSchema" xmlns:p="http://schemas.microsoft.com/office/2006/metadata/properties" xmlns:ns2="e6220211-95fd-4cdd-8a8d-bd8a673b303b" xmlns:ns3="22fd6914-46d4-4c7e-bbad-46e82841b69d" targetNamespace="http://schemas.microsoft.com/office/2006/metadata/properties" ma:root="true" ma:fieldsID="b6b8477a0b4f431d7aa167f53aeaa259" ns2:_="" ns3:_="">
    <xsd:import namespace="e6220211-95fd-4cdd-8a8d-bd8a673b303b"/>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3:SharedWithUsers" minOccurs="0"/>
                <xsd:element ref="ns3:SharedWithDetail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6220211-95fd-4cdd-8a8d-bd8a673b303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LengthInSeconds" ma:index="21"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lcf76f155ced4ddcb4097134ff3c332f xmlns="e6220211-95fd-4cdd-8a8d-bd8a673b303b">
      <Terms xmlns="http://schemas.microsoft.com/office/infopath/2007/PartnerControls"/>
    </lcf76f155ced4ddcb4097134ff3c332f>
    <TaxCatchAll xmlns="22fd6914-46d4-4c7e-bbad-46e82841b69d" xsi:nil="true"/>
  </documentManagement>
</p:properties>
</file>

<file path=customXml/itemProps1.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2.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3.xml><?xml version="1.0" encoding="utf-8"?>
<ds:datastoreItem xmlns:ds="http://schemas.openxmlformats.org/officeDocument/2006/customXml" ds:itemID="{3319C313-80AC-40D0-AD8A-C7724A977E5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6220211-95fd-4cdd-8a8d-bd8a673b303b"/>
    <ds:schemaRef ds:uri="22fd6914-46d4-4c7e-bbad-46e82841b6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5BA55BC3-5A03-47C2-8EC3-D964C3B5E779}">
  <ds:schemaRefs>
    <ds:schemaRef ds:uri="22fd6914-46d4-4c7e-bbad-46e82841b69d"/>
    <ds:schemaRef ds:uri="http://schemas.microsoft.com/office/2006/documentManagement/types"/>
    <ds:schemaRef ds:uri="http://schemas.microsoft.com/office/2006/metadata/properties"/>
    <ds:schemaRef ds:uri="http://www.w3.org/XML/1998/namespace"/>
    <ds:schemaRef ds:uri="http://purl.org/dc/terms/"/>
    <ds:schemaRef ds:uri="http://schemas.microsoft.com/office/infopath/2007/PartnerControls"/>
    <ds:schemaRef ds:uri="http://purl.org/dc/elements/1.1/"/>
    <ds:schemaRef ds:uri="http://schemas.openxmlformats.org/package/2006/metadata/core-properties"/>
    <ds:schemaRef ds:uri="e6220211-95fd-4cdd-8a8d-bd8a673b303b"/>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2095</TotalTime>
  <Words>1644</Words>
  <Application>Microsoft Office PowerPoint</Application>
  <PresentationFormat>Widescreen</PresentationFormat>
  <Paragraphs>202</Paragraphs>
  <Slides>10</Slides>
  <Notes>10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10</vt:i4>
      </vt:variant>
    </vt:vector>
  </HeadingPairs>
  <TitlesOfParts>
    <vt:vector size="16" baseType="lpstr">
      <vt:lpstr>Arial</vt:lpstr>
      <vt:lpstr>Calibri</vt:lpstr>
      <vt:lpstr>Times</vt:lpstr>
      <vt:lpstr>Wingdings</vt:lpstr>
      <vt:lpstr>2022_CCO_Template</vt:lpstr>
      <vt:lpstr>1_2022_CCO_Template</vt:lpstr>
      <vt:lpstr>DeLLphi-300: Long-term Follow-up From  Phase I Study of Tarlatamab, a DLL3-Targeted Bispecific T-Cell Engager, in Previously Treated SCLC</vt:lpstr>
      <vt:lpstr>About These Slides</vt:lpstr>
      <vt:lpstr>DeLLphi-300 Long-term Follow-up: Background</vt:lpstr>
      <vt:lpstr>DeLLphi-300 Long-term Follow-up: Study Design</vt:lpstr>
      <vt:lpstr>DeLLphi-300 Long-term Follow-up: Baseline Characteristics</vt:lpstr>
      <vt:lpstr>DeLLphi-300 Long-term Follow-up: Safety and Tolerability (Primary Endpoints)</vt:lpstr>
      <vt:lpstr>DeLLphi-300 Long-term Follow-up: Overall Survival</vt:lpstr>
      <vt:lpstr>DeLLphi-300 Long-term Follow-up:  Response and Intracranial Activity</vt:lpstr>
      <vt:lpstr>DeLLphi-300 Long-term Follow-up: Investigators’ Conclusions</vt:lpstr>
      <vt:lpstr>Go Online for More CCO  Coverage of ELCC 2024!</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DeLLphi-300: Long-term Follow-up From Phase I Study of Tarlatamab, a DLL3-Targeted Bispecific T-Cell Engager, in Previously Treated SCLC </dc:title>
  <dc:creator>Preferred User</dc:creator>
  <cp:lastModifiedBy>Megan Cartwright</cp:lastModifiedBy>
  <cp:revision>47</cp:revision>
  <cp:lastPrinted>2016-09-26T20:21:49Z</cp:lastPrinted>
  <dcterms:created xsi:type="dcterms:W3CDTF">2005-05-27T15:08:01Z</dcterms:created>
  <dcterms:modified xsi:type="dcterms:W3CDTF">2024-05-10T21:36:07Z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5ff43dd4-e8bf-40a6-9886-f5d9520c712c</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0x0101005187DEEC625BAC46B141A0742EFF1464</vt:lpwstr>
  </property>
  <property fmtid="{D5CDD505-2E9C-101B-9397-08002B2CF9AE}" pid="9" name="MediaServiceImageTags">
    <vt:lpwstr/>
  </property>
</Properties>
</file>